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78" r:id="rId7"/>
    <p:sldId id="267" r:id="rId8"/>
    <p:sldId id="263" r:id="rId9"/>
    <p:sldId id="273" r:id="rId10"/>
    <p:sldId id="279" r:id="rId11"/>
    <p:sldId id="274" r:id="rId12"/>
    <p:sldId id="261" r:id="rId13"/>
    <p:sldId id="270" r:id="rId14"/>
    <p:sldId id="260" r:id="rId15"/>
    <p:sldId id="280" r:id="rId16"/>
    <p:sldId id="262" r:id="rId17"/>
    <p:sldId id="268" r:id="rId18"/>
    <p:sldId id="269" r:id="rId19"/>
    <p:sldId id="271" r:id="rId20"/>
    <p:sldId id="281" r:id="rId21"/>
    <p:sldId id="272" r:id="rId22"/>
    <p:sldId id="275" r:id="rId23"/>
    <p:sldId id="276" r:id="rId24"/>
    <p:sldId id="277" r:id="rId25"/>
    <p:sldId id="282" r:id="rId26"/>
  </p:sldIdLst>
  <p:sldSz cx="9144000" cy="5141913"/>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14"/>
      </p:cViewPr>
      <p:guideLst>
        <p:guide orient="horz" pos="1619"/>
        <p:guide pos="2880"/>
      </p:guideLst>
    </p:cSldViewPr>
  </p:slideViewPr>
  <p:notesTextViewPr>
    <p:cViewPr>
      <p:scale>
        <a:sx n="1" d="1"/>
        <a:sy n="1" d="1"/>
      </p:scale>
      <p:origin x="0" y="0"/>
    </p:cViewPr>
  </p:notesTextViewPr>
  <p:sorterViewPr>
    <p:cViewPr>
      <p:scale>
        <a:sx n="100" d="100"/>
        <a:sy n="100" d="100"/>
      </p:scale>
      <p:origin x="0" y="-84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F12FD-5A5D-4212-BA1A-BE6A382C84A7}"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2CFBE-1407-414C-AC03-95A5BCF50F7C}" type="slidenum">
              <a:rPr lang="zh-CN" altLang="en-US" smtClean="0"/>
              <a:t>‹#›</a:t>
            </a:fld>
            <a:endParaRPr lang="zh-CN" altLang="en-US"/>
          </a:p>
        </p:txBody>
      </p:sp>
    </p:spTree>
    <p:extLst>
      <p:ext uri="{BB962C8B-B14F-4D97-AF65-F5344CB8AC3E}">
        <p14:creationId val="379128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739121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85094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47031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6075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1979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9588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3575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45544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36632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723942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21909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87260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62819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61321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642550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526651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614637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669141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891942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717730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54234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799501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62554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326"/>
            <a:ext cx="7772400" cy="1102179"/>
          </a:xfrm>
        </p:spPr>
        <p:txBody>
          <a:bodyPr/>
          <a:lstStyle/>
          <a:p>
            <a:r>
              <a:rPr lang="zh-CN" altLang="en-US"/>
              <a:t>单击此处编辑母版标题样式</a:t>
            </a:r>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1411042996"/>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1209617740"/>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34"/>
            <a:ext cx="2057400" cy="328868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34"/>
            <a:ext cx="6019800" cy="328868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1855778699"/>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0731228"/>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7200717"/>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9597725"/>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2321501"/>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6137938"/>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6437201"/>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264834"/>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1283924"/>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2320299283"/>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48447"/>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1891467"/>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4460619"/>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1525249653"/>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899835"/>
            <a:ext cx="4038600" cy="254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648608132"/>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15"/>
            <a:ext cx="8229600" cy="856986"/>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185643212"/>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3534344160"/>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EA383-4DC3-49F8-8A34-8517224E5316}" type="slidenum">
              <a:rPr lang="zh-CN" altLang="en-US" smtClean="0"/>
              <a:t>‹#›</a:t>
            </a:fld>
            <a:endParaRPr lang="zh-CN" altLang="en-US"/>
          </a:p>
        </p:txBody>
      </p:sp>
      <p:sp>
        <p:nvSpPr>
          <p:cNvPr id="9" name="文本占位符 7"/>
          <p:cNvSpPr>
            <a:spLocks noGrp="1"/>
          </p:cNvSpPr>
          <p:nvPr>
            <p:ph type="body" sz="quarter" idx="13"/>
          </p:nvPr>
        </p:nvSpPr>
        <p:spPr>
          <a:xfrm>
            <a:off x="709918" y="361176"/>
            <a:ext cx="7886700" cy="431800"/>
          </a:xfrm>
          <a:prstGeom prst="rect">
            <a:avLst/>
          </a:prstGeom>
        </p:spPr>
        <p:txBody>
          <a:bodyPr>
            <a:noAutofit/>
          </a:bodyPr>
          <a:lstStyle>
            <a:lvl1pPr marL="0" indent="0">
              <a:buNone/>
              <a:defRPr sz="1400" b="1">
                <a:solidFill>
                  <a:srgbClr val="A2897B"/>
                </a:solidFill>
                <a:latin typeface="华文细黑" panose="02010600040101010101" pitchFamily="2" charset="-122"/>
                <a:ea typeface="华文细黑" panose="02010600040101010101" pitchFamily="2" charset="-122"/>
              </a:defRPr>
            </a:lvl1pPr>
          </a:lstStyle>
          <a:p>
            <a:pPr lvl="0"/>
            <a:r>
              <a:rPr lang="zh-CN" altLang="en-US"/>
              <a:t>编辑母版文本样式</a:t>
            </a:r>
          </a:p>
        </p:txBody>
      </p:sp>
      <p:sp>
        <p:nvSpPr>
          <p:cNvPr id="10" name="文本占位符 7"/>
          <p:cNvSpPr>
            <a:spLocks noGrp="1"/>
          </p:cNvSpPr>
          <p:nvPr>
            <p:ph type="body" sz="quarter" idx="14"/>
          </p:nvPr>
        </p:nvSpPr>
        <p:spPr>
          <a:xfrm>
            <a:off x="709918" y="598656"/>
            <a:ext cx="7886700" cy="304800"/>
          </a:xfrm>
          <a:prstGeom prst="rect">
            <a:avLst/>
          </a:prstGeom>
        </p:spPr>
        <p:txBody>
          <a:bodyPr>
            <a:normAutofit/>
          </a:bodyPr>
          <a:lstStyle>
            <a:lvl1pPr marL="0" indent="0">
              <a:buNone/>
              <a:defRPr sz="9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a:t>编辑母版文本样式</a:t>
            </a:r>
          </a:p>
        </p:txBody>
      </p:sp>
      <p:sp>
        <p:nvSpPr>
          <p:cNvPr id="11" name="圆角矩形 20"/>
          <p:cNvSpPr/>
          <p:nvPr userDrawn="1"/>
        </p:nvSpPr>
        <p:spPr>
          <a:xfrm>
            <a:off x="279049" y="412730"/>
            <a:ext cx="393739" cy="393739"/>
          </a:xfrm>
          <a:prstGeom prst="roundRect">
            <a:avLst>
              <a:gd name="adj" fmla="val 12258"/>
            </a:avLst>
          </a:prstGeom>
          <a:solidFill>
            <a:srgbClr val="FFFDEF"/>
          </a:solidFill>
          <a:ln w="6350">
            <a:solidFill>
              <a:srgbClr val="CBA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userDrawn="1"/>
        </p:nvSpPr>
        <p:spPr>
          <a:xfrm>
            <a:off x="241918" y="423644"/>
            <a:ext cx="468000" cy="369332"/>
          </a:xfrm>
          <a:prstGeom prst="rect">
            <a:avLst/>
          </a:prstGeom>
          <a:noFill/>
        </p:spPr>
        <p:txBody>
          <a:bodyPr wrap="square" rtlCol="0" anchor="ctr">
            <a:spAutoFit/>
          </a:bodyPr>
          <a:lstStyle/>
          <a:p>
            <a:pPr algn="ctr"/>
            <a:fld id="{EFCBF77D-F46E-4259-B383-244069B4E4DB}" type="slidenum">
              <a:rPr lang="zh-CN" altLang="en-US" smtClean="0">
                <a:solidFill>
                  <a:srgbClr val="E4402F"/>
                </a:solidFill>
                <a:latin typeface="Impact" panose="020b0806030902050204" pitchFamily="34" charset="0"/>
                <a:ea typeface="微软雅黑 Light" panose="020b0502040204020203" pitchFamily="34" charset="-122"/>
              </a:rPr>
              <a:pPr algn="ctr"/>
              <a:t>‹#›</a:t>
            </a:fld>
            <a:endParaRPr lang="zh-CN" altLang="en-US">
              <a:solidFill>
                <a:srgbClr val="E4402F"/>
              </a:solidFill>
              <a:latin typeface="Impact" panose="020b0806030902050204" pitchFamily="34" charset="0"/>
              <a:ea typeface="微软雅黑 Light" panose="020b0502040204020203" pitchFamily="34" charset="-122"/>
            </a:endParaRPr>
          </a:p>
        </p:txBody>
      </p:sp>
    </p:spTree>
    <p:extLst>
      <p:ext uri="{BB962C8B-B14F-4D97-AF65-F5344CB8AC3E}">
        <p14:creationId val="803351598"/>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3541097871"/>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9339"/>
            <a:ext cx="5486400" cy="42492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439"/>
            <a:ext cx="5486400" cy="3085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4262"/>
            <a:ext cx="5486400" cy="603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C48DD4-A9AD-4113-82BD-DB389D9CB606}"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EA383-4DC3-49F8-8A34-8517224E5316}" type="slidenum">
              <a:rPr lang="zh-CN" altLang="en-US" smtClean="0"/>
              <a:t>‹#›</a:t>
            </a:fld>
            <a:endParaRPr lang="zh-CN" altLang="en-US"/>
          </a:p>
        </p:txBody>
      </p:sp>
    </p:spTree>
    <p:extLst>
      <p:ext uri="{BB962C8B-B14F-4D97-AF65-F5344CB8AC3E}">
        <p14:creationId val="2256093581"/>
      </p:ext>
    </p:extLst>
  </p:cSld>
  <p:clrMapOvr>
    <a:masterClrMapping/>
  </p:clrMapOvr>
  <mc:AlternateContent>
    <mc:Choice Requires="p14">
      <p:transition spd="slow" advTm="5000" p14:dur="1500">
        <p:fade thruBlk="1"/>
      </p:transition>
    </mc:Choice>
    <mc:Fallback>
      <p:transition spd="slow" advTm="5000">
        <p:fade thruBlk="1"/>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15"/>
            <a:ext cx="8229600" cy="85698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199780"/>
            <a:ext cx="8229600" cy="33934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5792"/>
            <a:ext cx="2133600" cy="273759"/>
          </a:xfrm>
          <a:prstGeom prst="rect">
            <a:avLst/>
          </a:prstGeom>
        </p:spPr>
        <p:txBody>
          <a:bodyPr vert="horz" lIns="91440" tIns="45720" rIns="91440" bIns="45720" rtlCol="0" anchor="ctr"/>
          <a:lstStyle>
            <a:lvl1pPr algn="l">
              <a:defRPr sz="1200">
                <a:solidFill>
                  <a:schemeClr val="tx1">
                    <a:tint val="75000"/>
                  </a:schemeClr>
                </a:solidFill>
              </a:defRPr>
            </a:lvl1pPr>
          </a:lstStyle>
          <a:p>
            <a:fld id="{2CC48DD4-A9AD-4113-82BD-DB389D9CB606}" type="datetimeFigureOut">
              <a:rPr lang="zh-CN" altLang="en-US" smtClean="0"/>
              <a:t>2018/6/3</a:t>
            </a:fld>
            <a:endParaRPr lang="zh-CN" altLang="en-US"/>
          </a:p>
        </p:txBody>
      </p:sp>
      <p:sp>
        <p:nvSpPr>
          <p:cNvPr id="5" name="页脚占位符 4"/>
          <p:cNvSpPr>
            <a:spLocks noGrp="1"/>
          </p:cNvSpPr>
          <p:nvPr>
            <p:ph type="ftr" sz="quarter" idx="3"/>
          </p:nvPr>
        </p:nvSpPr>
        <p:spPr>
          <a:xfrm>
            <a:off x="3124200" y="4765792"/>
            <a:ext cx="2895600" cy="273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5792"/>
            <a:ext cx="2133600" cy="273759"/>
          </a:xfrm>
          <a:prstGeom prst="rect">
            <a:avLst/>
          </a:prstGeom>
        </p:spPr>
        <p:txBody>
          <a:bodyPr vert="horz" lIns="91440" tIns="45720" rIns="91440" bIns="45720" rtlCol="0" anchor="ctr"/>
          <a:lstStyle>
            <a:lvl1pPr algn="r">
              <a:defRPr sz="1200">
                <a:solidFill>
                  <a:schemeClr val="tx1">
                    <a:tint val="75000"/>
                  </a:schemeClr>
                </a:solidFill>
              </a:defRPr>
            </a:lvl1pPr>
          </a:lstStyle>
          <a:p>
            <a:fld id="{99BEA383-4DC3-49F8-8A34-8517224E5316}" type="slidenum">
              <a:rPr lang="zh-CN" altLang="en-US" smtClean="0"/>
              <a:t>‹#›</a:t>
            </a:fld>
            <a:endParaRPr lang="zh-CN" altLang="en-US"/>
          </a:p>
        </p:txBody>
      </p:sp>
    </p:spTree>
    <p:extLst>
      <p:ext uri="{BB962C8B-B14F-4D97-AF65-F5344CB8AC3E}">
        <p14:creationId val="351100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5000" p14:dur="1500">
        <p:fade thruBlk="1"/>
      </p:transition>
    </mc:Choice>
    <mc:Fallback>
      <p:transition spd="slow" advTm="5000">
        <p:fade thruBlk="1"/>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891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Tm="5000" p14:dur="1500">
        <p:fade thruBlk="1"/>
      </p:transition>
    </mc:Choice>
    <mc:Fallback>
      <p:transition spd="slow" advTm="5000">
        <p:fade thruBlk="1"/>
      </p:transition>
    </mc:Fallback>
  </mc:AlternateContent>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jpeg" Type="http://schemas.openxmlformats.org/officeDocument/2006/relationships/image"/><Relationship Id="rId2" Target="../notesSlides/notesSlide1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jpeg" Type="http://schemas.openxmlformats.org/officeDocument/2006/relationships/image"/><Relationship Id="rId9"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143"/>
          <p:cNvSpPr txBox="1"/>
          <p:nvPr/>
        </p:nvSpPr>
        <p:spPr>
          <a:xfrm>
            <a:off x="3168815" y="1679194"/>
            <a:ext cx="5400600" cy="579120"/>
          </a:xfrm>
          <a:prstGeom prst="rect">
            <a:avLst/>
          </a:prstGeom>
          <a:noFill/>
        </p:spPr>
        <p:txBody>
          <a:bodyPr rtlCol="0" wrap="square">
            <a:spAutoFit/>
          </a:bodyPr>
          <a:lstStyle/>
          <a:p>
            <a:r>
              <a:rPr altLang="en-US" lang="zh-CN" sz="3200">
                <a:ln w="6350">
                  <a:noFill/>
                </a:ln>
                <a:solidFill>
                  <a:schemeClr val="tx1">
                    <a:lumMod val="75000"/>
                    <a:lumOff val="25000"/>
                  </a:schemeClr>
                </a:solidFill>
                <a:latin charset="0" panose="020b0806030902050204" pitchFamily="34" typeface="Impact"/>
                <a:ea charset="-122" panose="020b0503020204020204" pitchFamily="34" typeface="微软雅黑"/>
              </a:rPr>
              <a:t>单击此处添加您的大标题</a:t>
            </a:r>
          </a:p>
        </p:txBody>
      </p:sp>
      <p:grpSp>
        <p:nvGrpSpPr>
          <p:cNvPr id="22" name="组合 21"/>
          <p:cNvGrpSpPr/>
          <p:nvPr/>
        </p:nvGrpSpPr>
        <p:grpSpPr>
          <a:xfrm>
            <a:off x="3284658" y="3009913"/>
            <a:ext cx="219347" cy="219347"/>
            <a:chOff x="801291" y="3535885"/>
            <a:chExt cx="219347" cy="219347"/>
          </a:xfrm>
        </p:grpSpPr>
        <p:sp>
          <p:nvSpPr>
            <p:cNvPr id="23" name="Oval 10"/>
            <p:cNvSpPr>
              <a:spLocks noChangeArrowheads="1"/>
            </p:cNvSpPr>
            <p:nvPr/>
          </p:nvSpPr>
          <p:spPr bwMode="auto">
            <a:xfrm>
              <a:off x="801291" y="3535885"/>
              <a:ext cx="219347" cy="219347"/>
            </a:xfrm>
            <a:prstGeom prst="ellipse">
              <a:avLst/>
            </a:prstGeom>
            <a:solidFill>
              <a:srgbClr val="E4402F"/>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itchFamily="34" typeface="微软雅黑"/>
                <a:ea charset="-122" panose="020b0503020204020204" pitchFamily="34" typeface="微软雅黑"/>
              </a:endParaRPr>
            </a:p>
          </p:txBody>
        </p:sp>
        <p:grpSp>
          <p:nvGrpSpPr>
            <p:cNvPr id="24" name="组合 23"/>
            <p:cNvGrpSpPr/>
            <p:nvPr/>
          </p:nvGrpSpPr>
          <p:grpSpPr>
            <a:xfrm>
              <a:off x="860980" y="3583766"/>
              <a:ext cx="100336" cy="114060"/>
              <a:chOff x="860980" y="3583766"/>
              <a:chExt cx="100336" cy="114060"/>
            </a:xfrm>
          </p:grpSpPr>
          <p:sp>
            <p:nvSpPr>
              <p:cNvPr id="25"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sp>
            <p:nvSpPr>
              <p:cNvPr id="26"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grpSp>
      </p:grpSp>
      <p:grpSp>
        <p:nvGrpSpPr>
          <p:cNvPr id="27" name="Group 14"/>
          <p:cNvGrpSpPr/>
          <p:nvPr/>
        </p:nvGrpSpPr>
        <p:grpSpPr>
          <a:xfrm>
            <a:off x="5029470" y="3009913"/>
            <a:ext cx="219347" cy="219347"/>
            <a:chOff x="4248" y="3024"/>
            <a:chExt cx="600" cy="599"/>
          </a:xfrm>
        </p:grpSpPr>
        <p:sp>
          <p:nvSpPr>
            <p:cNvPr id="28" name="Oval 15"/>
            <p:cNvSpPr>
              <a:spLocks noChangeArrowheads="1"/>
            </p:cNvSpPr>
            <p:nvPr/>
          </p:nvSpPr>
          <p:spPr bwMode="auto">
            <a:xfrm>
              <a:off x="4248" y="3024"/>
              <a:ext cx="600" cy="599"/>
            </a:xfrm>
            <a:prstGeom prst="ellipse">
              <a:avLst/>
            </a:prstGeom>
            <a:solidFill>
              <a:srgbClr val="E4402F"/>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itchFamily="34" typeface="微软雅黑"/>
                <a:ea charset="-122" panose="020b0503020204020204" pitchFamily="34" typeface="微软雅黑"/>
              </a:endParaRPr>
            </a:p>
          </p:txBody>
        </p:sp>
        <p:grpSp>
          <p:nvGrpSpPr>
            <p:cNvPr id="29" name="Group 16"/>
            <p:cNvGrpSpPr/>
            <p:nvPr/>
          </p:nvGrpSpPr>
          <p:grpSpPr>
            <a:xfrm>
              <a:off x="4441" y="3144"/>
              <a:ext cx="215" cy="345"/>
              <a:chOff x="4441" y="3144"/>
              <a:chExt cx="215" cy="345"/>
            </a:xfrm>
          </p:grpSpPr>
          <p:sp>
            <p:nvSpPr>
              <p:cNvPr id="30"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sp>
            <p:nvSpPr>
              <p:cNvPr id="31"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grpSp>
      </p:grpSp>
      <p:sp>
        <p:nvSpPr>
          <p:cNvPr id="33" name="Text Box 20"/>
          <p:cNvSpPr txBox="1">
            <a:spLocks noChangeArrowheads="1"/>
          </p:cNvSpPr>
          <p:nvPr/>
        </p:nvSpPr>
        <p:spPr bwMode="auto">
          <a:xfrm>
            <a:off x="5255167" y="2981088"/>
            <a:ext cx="13354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anose="020b0503020204020204" pitchFamily="34" typeface="微软雅黑"/>
              </a:rPr>
              <a:t>日期：2017.1.30</a:t>
            </a:r>
          </a:p>
        </p:txBody>
      </p:sp>
      <p:grpSp>
        <p:nvGrpSpPr>
          <p:cNvPr id="37" name="组合 36"/>
          <p:cNvGrpSpPr/>
          <p:nvPr/>
        </p:nvGrpSpPr>
        <p:grpSpPr>
          <a:xfrm>
            <a:off x="1009171" y="1435353"/>
            <a:ext cx="1363850" cy="2185147"/>
            <a:chOff x="996950" y="2262188"/>
            <a:chExt cx="434975" cy="696913"/>
          </a:xfrm>
        </p:grpSpPr>
        <p:sp>
          <p:nvSpPr>
            <p:cNvPr id="483" name="Freeform 8"/>
            <p:cNvSpPr>
              <a:spLocks noEditPoints="1"/>
            </p:cNvSpPr>
            <p:nvPr/>
          </p:nvSpPr>
          <p:spPr bwMode="auto">
            <a:xfrm>
              <a:off x="1219200" y="2300288"/>
              <a:ext cx="93663" cy="96838"/>
            </a:xfrm>
            <a:custGeom>
              <a:gdLst>
                <a:gd fmla="*/ 81 w 87" name="T0"/>
                <a:gd fmla="*/ 23 h 91" name="T1"/>
                <a:gd fmla="*/ 79 w 87" name="T2"/>
                <a:gd fmla="*/ 19 h 91" name="T3"/>
                <a:gd fmla="*/ 70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6 w 87" name="T32"/>
                <a:gd fmla="*/ 22 h 91" name="T33"/>
                <a:gd fmla="*/ 8 w 87" name="T34"/>
                <a:gd fmla="*/ 31 h 91" name="T35"/>
                <a:gd fmla="*/ 7 w 87" name="T36"/>
                <a:gd fmla="*/ 35 h 91" name="T37"/>
                <a:gd fmla="*/ 0 w 87" name="T38"/>
                <a:gd fmla="*/ 41 h 91" name="T39"/>
                <a:gd fmla="*/ 0 w 87" name="T40"/>
                <a:gd fmla="*/ 45 h 91" name="T41"/>
                <a:gd fmla="*/ 6 w 87" name="T42"/>
                <a:gd fmla="*/ 52 h 91" name="T43"/>
                <a:gd fmla="*/ 7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5 w 87" name="T64"/>
                <a:gd fmla="*/ 91 h 91" name="T65"/>
                <a:gd fmla="*/ 51 w 87" name="T66"/>
                <a:gd fmla="*/ 85 h 91" name="T67"/>
                <a:gd fmla="*/ 56 w 87" name="T68"/>
                <a:gd fmla="*/ 83 h 91" name="T69"/>
                <a:gd fmla="*/ 62 w 87" name="T70"/>
                <a:gd fmla="*/ 86 h 91" name="T71"/>
                <a:gd fmla="*/ 64 w 87" name="T72"/>
                <a:gd fmla="*/ 79 h 91" name="T73"/>
                <a:gd fmla="*/ 68 w 87" name="T74"/>
                <a:gd fmla="*/ 77 h 91" name="T75"/>
                <a:gd fmla="*/ 76 w 87" name="T76"/>
                <a:gd fmla="*/ 76 h 91" name="T77"/>
                <a:gd fmla="*/ 79 w 87" name="T78"/>
                <a:gd fmla="*/ 72 h 91" name="T79"/>
                <a:gd fmla="*/ 78 w 87" name="T80"/>
                <a:gd fmla="*/ 63 h 91" name="T81"/>
                <a:gd fmla="*/ 79 w 87" name="T82"/>
                <a:gd fmla="*/ 59 h 91" name="T83"/>
                <a:gd fmla="*/ 86 w 87" name="T84"/>
                <a:gd fmla="*/ 54 h 91" name="T85"/>
                <a:gd fmla="*/ 87 w 87" name="T86"/>
                <a:gd fmla="*/ 50 h 91" name="T87"/>
                <a:gd fmla="*/ 82 w 87" name="T88"/>
                <a:gd fmla="*/ 43 h 91" name="T89"/>
                <a:gd fmla="*/ 81 w 87" name="T90"/>
                <a:gd fmla="*/ 38 h 91" name="T91"/>
                <a:gd fmla="*/ 85 w 87" name="T92"/>
                <a:gd fmla="*/ 30 h 91" name="T93"/>
                <a:gd fmla="*/ 74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1 w 87" name="T106"/>
                <a:gd fmla="*/ 31 h 91" name="T107"/>
                <a:gd fmla="*/ 27 w 87" name="T108"/>
                <a:gd fmla="*/ 41 h 91" name="T109"/>
                <a:gd fmla="*/ 10 w 87" name="T110"/>
                <a:gd fmla="*/ 35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9"/>
            <p:cNvSpPr>
              <a:spLocks noEditPoints="1"/>
            </p:cNvSpPr>
            <p:nvPr/>
          </p:nvSpPr>
          <p:spPr bwMode="auto">
            <a:xfrm>
              <a:off x="1123950" y="2479676"/>
              <a:ext cx="92075" cy="96838"/>
            </a:xfrm>
            <a:custGeom>
              <a:gdLst>
                <a:gd fmla="*/ 81 w 87" name="T0"/>
                <a:gd fmla="*/ 23 h 91" name="T1"/>
                <a:gd fmla="*/ 79 w 87" name="T2"/>
                <a:gd fmla="*/ 19 h 91" name="T3"/>
                <a:gd fmla="*/ 71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7 w 87" name="T32"/>
                <a:gd fmla="*/ 22 h 91" name="T33"/>
                <a:gd fmla="*/ 9 w 87" name="T34"/>
                <a:gd fmla="*/ 31 h 91" name="T35"/>
                <a:gd fmla="*/ 7 w 87" name="T36"/>
                <a:gd fmla="*/ 35 h 91" name="T37"/>
                <a:gd fmla="*/ 1 w 87" name="T38"/>
                <a:gd fmla="*/ 41 h 91" name="T39"/>
                <a:gd fmla="*/ 0 w 87" name="T40"/>
                <a:gd fmla="*/ 45 h 91" name="T41"/>
                <a:gd fmla="*/ 6 w 87" name="T42"/>
                <a:gd fmla="*/ 52 h 91" name="T43"/>
                <a:gd fmla="*/ 7 w 87" name="T44"/>
                <a:gd fmla="*/ 56 h 91" name="T45"/>
                <a:gd fmla="*/ 4 w 87" name="T46"/>
                <a:gd fmla="*/ 64 h 91" name="T47"/>
                <a:gd fmla="*/ 6 w 87" name="T48"/>
                <a:gd fmla="*/ 68 h 91" name="T49"/>
                <a:gd fmla="*/ 15 w 87" name="T50"/>
                <a:gd fmla="*/ 71 h 91" name="T51"/>
                <a:gd fmla="*/ 18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6 w 87" name="T64"/>
                <a:gd fmla="*/ 91 h 91" name="T65"/>
                <a:gd fmla="*/ 52 w 87" name="T66"/>
                <a:gd fmla="*/ 84 h 91" name="T67"/>
                <a:gd fmla="*/ 56 w 87" name="T68"/>
                <a:gd fmla="*/ 83 h 91" name="T69"/>
                <a:gd fmla="*/ 63 w 87" name="T70"/>
                <a:gd fmla="*/ 86 h 91" name="T71"/>
                <a:gd fmla="*/ 64 w 87" name="T72"/>
                <a:gd fmla="*/ 79 h 91" name="T73"/>
                <a:gd fmla="*/ 68 w 87" name="T74"/>
                <a:gd fmla="*/ 76 h 91" name="T75"/>
                <a:gd fmla="*/ 76 w 87" name="T76"/>
                <a:gd fmla="*/ 76 h 91" name="T77"/>
                <a:gd fmla="*/ 79 w 87" name="T78"/>
                <a:gd fmla="*/ 72 h 91" name="T79"/>
                <a:gd fmla="*/ 78 w 87" name="T80"/>
                <a:gd fmla="*/ 63 h 91" name="T81"/>
                <a:gd fmla="*/ 80 w 87" name="T82"/>
                <a:gd fmla="*/ 59 h 91" name="T83"/>
                <a:gd fmla="*/ 87 w 87" name="T84"/>
                <a:gd fmla="*/ 54 h 91" name="T85"/>
                <a:gd fmla="*/ 87 w 87" name="T86"/>
                <a:gd fmla="*/ 49 h 91" name="T87"/>
                <a:gd fmla="*/ 82 w 87" name="T88"/>
                <a:gd fmla="*/ 43 h 91" name="T89"/>
                <a:gd fmla="*/ 81 w 87" name="T90"/>
                <a:gd fmla="*/ 38 h 91" name="T91"/>
                <a:gd fmla="*/ 85 w 87" name="T92"/>
                <a:gd fmla="*/ 30 h 91" name="T93"/>
                <a:gd fmla="*/ 75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2 w 87" name="T106"/>
                <a:gd fmla="*/ 31 h 91" name="T107"/>
                <a:gd fmla="*/ 27 w 87" name="T108"/>
                <a:gd fmla="*/ 41 h 91" name="T109"/>
                <a:gd fmla="*/ 11 w 87" name="T110"/>
                <a:gd fmla="*/ 34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10"/>
            <p:cNvSpPr>
              <a:spLocks noEditPoints="1"/>
            </p:cNvSpPr>
            <p:nvPr/>
          </p:nvSpPr>
          <p:spPr bwMode="auto">
            <a:xfrm>
              <a:off x="1171575" y="2608263"/>
              <a:ext cx="93663" cy="96838"/>
            </a:xfrm>
            <a:custGeom>
              <a:gdLst>
                <a:gd fmla="*/ 81 w 87" name="T0"/>
                <a:gd fmla="*/ 23 h 91" name="T1"/>
                <a:gd fmla="*/ 78 w 87" name="T2"/>
                <a:gd fmla="*/ 19 h 91" name="T3"/>
                <a:gd fmla="*/ 70 w 87" name="T4"/>
                <a:gd fmla="*/ 17 h 91" name="T5"/>
                <a:gd fmla="*/ 67 w 87" name="T6"/>
                <a:gd fmla="*/ 14 h 91" name="T7"/>
                <a:gd fmla="*/ 64 w 87" name="T8"/>
                <a:gd fmla="*/ 6 h 91" name="T9"/>
                <a:gd fmla="*/ 60 w 87" name="T10"/>
                <a:gd fmla="*/ 4 h 91" name="T11"/>
                <a:gd fmla="*/ 52 w 87" name="T12"/>
                <a:gd fmla="*/ 7 h 91" name="T13"/>
                <a:gd fmla="*/ 48 w 87" name="T14"/>
                <a:gd fmla="*/ 6 h 91" name="T15"/>
                <a:gd fmla="*/ 42 w 87" name="T16"/>
                <a:gd fmla="*/ 0 h 91" name="T17"/>
                <a:gd fmla="*/ 37 w 87" name="T18"/>
                <a:gd fmla="*/ 0 h 91" name="T19"/>
                <a:gd fmla="*/ 32 w 87" name="T20"/>
                <a:gd fmla="*/ 7 h 91" name="T21"/>
                <a:gd fmla="*/ 28 w 87" name="T22"/>
                <a:gd fmla="*/ 9 h 91" name="T23"/>
                <a:gd fmla="*/ 23 w 87" name="T24"/>
                <a:gd fmla="*/ 5 h 91" name="T25"/>
                <a:gd fmla="*/ 20 w 87" name="T26"/>
                <a:gd fmla="*/ 14 h 91" name="T27"/>
                <a:gd fmla="*/ 17 w 87" name="T28"/>
                <a:gd fmla="*/ 17 h 91" name="T29"/>
                <a:gd fmla="*/ 8 w 87" name="T30"/>
                <a:gd fmla="*/ 18 h 91" name="T31"/>
                <a:gd fmla="*/ 6 w 87" name="T32"/>
                <a:gd fmla="*/ 22 h 91" name="T33"/>
                <a:gd fmla="*/ 8 w 87" name="T34"/>
                <a:gd fmla="*/ 31 h 91" name="T35"/>
                <a:gd fmla="*/ 6 w 87" name="T36"/>
                <a:gd fmla="*/ 35 h 91" name="T37"/>
                <a:gd fmla="*/ 0 w 87" name="T38"/>
                <a:gd fmla="*/ 41 h 91" name="T39"/>
                <a:gd fmla="*/ 0 w 87" name="T40"/>
                <a:gd fmla="*/ 45 h 91" name="T41"/>
                <a:gd fmla="*/ 6 w 87" name="T42"/>
                <a:gd fmla="*/ 52 h 91" name="T43"/>
                <a:gd fmla="*/ 6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2 w 87" name="T56"/>
                <a:gd fmla="*/ 85 h 91" name="T57"/>
                <a:gd fmla="*/ 31 w 87" name="T58"/>
                <a:gd fmla="*/ 83 h 91" name="T59"/>
                <a:gd fmla="*/ 35 w 87" name="T60"/>
                <a:gd fmla="*/ 84 h 91" name="T61"/>
                <a:gd fmla="*/ 41 w 87" name="T62"/>
                <a:gd fmla="*/ 91 h 91" name="T63"/>
                <a:gd fmla="*/ 45 w 87" name="T64"/>
                <a:gd fmla="*/ 91 h 91" name="T65"/>
                <a:gd fmla="*/ 51 w 87" name="T66"/>
                <a:gd fmla="*/ 84 h 91" name="T67"/>
                <a:gd fmla="*/ 55 w 87" name="T68"/>
                <a:gd fmla="*/ 83 h 91" name="T69"/>
                <a:gd fmla="*/ 62 w 87" name="T70"/>
                <a:gd fmla="*/ 86 h 91" name="T71"/>
                <a:gd fmla="*/ 64 w 87" name="T72"/>
                <a:gd fmla="*/ 79 h 91" name="T73"/>
                <a:gd fmla="*/ 67 w 87" name="T74"/>
                <a:gd fmla="*/ 76 h 91" name="T75"/>
                <a:gd fmla="*/ 76 w 87" name="T76"/>
                <a:gd fmla="*/ 76 h 91" name="T77"/>
                <a:gd fmla="*/ 78 w 87" name="T78"/>
                <a:gd fmla="*/ 72 h 91" name="T79"/>
                <a:gd fmla="*/ 77 w 87" name="T80"/>
                <a:gd fmla="*/ 63 h 91" name="T81"/>
                <a:gd fmla="*/ 79 w 87" name="T82"/>
                <a:gd fmla="*/ 59 h 91" name="T83"/>
                <a:gd fmla="*/ 86 w 87" name="T84"/>
                <a:gd fmla="*/ 54 h 91" name="T85"/>
                <a:gd fmla="*/ 86 w 87" name="T86"/>
                <a:gd fmla="*/ 49 h 91" name="T87"/>
                <a:gd fmla="*/ 81 w 87" name="T88"/>
                <a:gd fmla="*/ 43 h 91" name="T89"/>
                <a:gd fmla="*/ 81 w 87" name="T90"/>
                <a:gd fmla="*/ 38 h 91" name="T91"/>
                <a:gd fmla="*/ 84 w 87" name="T92"/>
                <a:gd fmla="*/ 30 h 91" name="T93"/>
                <a:gd fmla="*/ 74 w 87" name="T94"/>
                <a:gd fmla="*/ 28 h 91" name="T95"/>
                <a:gd fmla="*/ 56 w 87" name="T96"/>
                <a:gd fmla="*/ 12 h 91" name="T97"/>
                <a:gd fmla="*/ 34 w 87" name="T98"/>
                <a:gd fmla="*/ 50 h 91" name="T99"/>
                <a:gd fmla="*/ 47 w 87" name="T100"/>
                <a:gd fmla="*/ 55 h 91" name="T101"/>
                <a:gd fmla="*/ 37 w 87" name="T102"/>
                <a:gd fmla="*/ 28 h 91" name="T103"/>
                <a:gd fmla="*/ 27 w 87" name="T104"/>
                <a:gd fmla="*/ 13 h 91" name="T105"/>
                <a:gd fmla="*/ 11 w 87" name="T106"/>
                <a:gd fmla="*/ 31 h 91" name="T107"/>
                <a:gd fmla="*/ 26 w 87" name="T108"/>
                <a:gd fmla="*/ 41 h 91" name="T109"/>
                <a:gd fmla="*/ 10 w 87" name="T110"/>
                <a:gd fmla="*/ 35 h 91" name="T111"/>
                <a:gd fmla="*/ 36 w 87" name="T112"/>
                <a:gd fmla="*/ 62 h 91" name="T113"/>
                <a:gd fmla="*/ 33 w 87" name="T114"/>
                <a:gd fmla="*/ 80 h 91" name="T115"/>
                <a:gd fmla="*/ 57 w 87" name="T116"/>
                <a:gd fmla="*/ 79 h 91" name="T117"/>
                <a:gd fmla="*/ 52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11"/>
            <p:cNvSpPr>
              <a:spLocks noEditPoints="1"/>
            </p:cNvSpPr>
            <p:nvPr/>
          </p:nvSpPr>
          <p:spPr bwMode="auto">
            <a:xfrm>
              <a:off x="1127125" y="2659063"/>
              <a:ext cx="39688" cy="41275"/>
            </a:xfrm>
            <a:custGeom>
              <a:gdLst>
                <a:gd fmla="*/ 36 w 37" name="T0"/>
                <a:gd fmla="*/ 26 h 38" name="T1"/>
                <a:gd fmla="*/ 36 w 37" name="T2"/>
                <a:gd fmla="*/ 24 h 38" name="T3"/>
                <a:gd fmla="*/ 34 w 37" name="T4"/>
                <a:gd fmla="*/ 21 h 38" name="T5"/>
                <a:gd fmla="*/ 35 w 37" name="T6"/>
                <a:gd fmla="*/ 19 h 38" name="T7"/>
                <a:gd fmla="*/ 36 w 37" name="T8"/>
                <a:gd fmla="*/ 16 h 38" name="T9"/>
                <a:gd fmla="*/ 36 w 37" name="T10"/>
                <a:gd fmla="*/ 14 h 38" name="T11"/>
                <a:gd fmla="*/ 33 w 37" name="T12"/>
                <a:gd fmla="*/ 12 h 38" name="T13"/>
                <a:gd fmla="*/ 32 w 37" name="T14"/>
                <a:gd fmla="*/ 10 h 38" name="T15"/>
                <a:gd fmla="*/ 32 w 37" name="T16"/>
                <a:gd fmla="*/ 6 h 38" name="T17"/>
                <a:gd fmla="*/ 31 w 37" name="T18"/>
                <a:gd fmla="*/ 5 h 38" name="T19"/>
                <a:gd fmla="*/ 27 w 37" name="T20"/>
                <a:gd fmla="*/ 5 h 38" name="T21"/>
                <a:gd fmla="*/ 26 w 37" name="T22"/>
                <a:gd fmla="*/ 4 h 38" name="T23"/>
                <a:gd fmla="*/ 25 w 37" name="T24"/>
                <a:gd fmla="*/ 1 h 38" name="T25"/>
                <a:gd fmla="*/ 22 w 37" name="T26"/>
                <a:gd fmla="*/ 3 h 38" name="T27"/>
                <a:gd fmla="*/ 20 w 37" name="T28"/>
                <a:gd fmla="*/ 2 h 38" name="T29"/>
                <a:gd fmla="*/ 18 w 37" name="T30"/>
                <a:gd fmla="*/ 0 h 38" name="T31"/>
                <a:gd fmla="*/ 16 w 37" name="T32"/>
                <a:gd fmla="*/ 0 h 38" name="T33"/>
                <a:gd fmla="*/ 14 w 37" name="T34"/>
                <a:gd fmla="*/ 3 h 38" name="T35"/>
                <a:gd fmla="*/ 12 w 37" name="T36"/>
                <a:gd fmla="*/ 4 h 38" name="T37"/>
                <a:gd fmla="*/ 8 w 37" name="T38"/>
                <a:gd fmla="*/ 3 h 38" name="T39"/>
                <a:gd fmla="*/ 7 w 37" name="T40"/>
                <a:gd fmla="*/ 4 h 38" name="T41"/>
                <a:gd fmla="*/ 6 w 37" name="T42"/>
                <a:gd fmla="*/ 8 h 38" name="T43"/>
                <a:gd fmla="*/ 5 w 37" name="T44"/>
                <a:gd fmla="*/ 10 h 38" name="T45"/>
                <a:gd fmla="*/ 2 w 37" name="T46"/>
                <a:gd fmla="*/ 11 h 38" name="T47"/>
                <a:gd fmla="*/ 1 w 37" name="T48"/>
                <a:gd fmla="*/ 13 h 38" name="T49"/>
                <a:gd fmla="*/ 3 w 37" name="T50"/>
                <a:gd fmla="*/ 16 h 38" name="T51"/>
                <a:gd fmla="*/ 2 w 37" name="T52"/>
                <a:gd fmla="*/ 18 h 38" name="T53"/>
                <a:gd fmla="*/ 0 w 37" name="T54"/>
                <a:gd fmla="*/ 21 h 38" name="T55"/>
                <a:gd fmla="*/ 0 w 37" name="T56"/>
                <a:gd fmla="*/ 23 h 38" name="T57"/>
                <a:gd fmla="*/ 3 w 37" name="T58"/>
                <a:gd fmla="*/ 25 h 38" name="T59"/>
                <a:gd fmla="*/ 4 w 37" name="T60"/>
                <a:gd fmla="*/ 27 h 38" name="T61"/>
                <a:gd fmla="*/ 4 w 37" name="T62"/>
                <a:gd fmla="*/ 30 h 38" name="T63"/>
                <a:gd fmla="*/ 5 w 37" name="T64"/>
                <a:gd fmla="*/ 32 h 38" name="T65"/>
                <a:gd fmla="*/ 8 w 37" name="T66"/>
                <a:gd fmla="*/ 32 h 38" name="T67"/>
                <a:gd fmla="*/ 10 w 37" name="T68"/>
                <a:gd fmla="*/ 33 h 38" name="T69"/>
                <a:gd fmla="*/ 11 w 37" name="T70"/>
                <a:gd fmla="*/ 37 h 38" name="T71"/>
                <a:gd fmla="*/ 13 w 37" name="T72"/>
                <a:gd fmla="*/ 35 h 38" name="T73"/>
                <a:gd fmla="*/ 15 w 37" name="T74"/>
                <a:gd fmla="*/ 36 h 38" name="T75"/>
                <a:gd fmla="*/ 18 w 37" name="T76"/>
                <a:gd fmla="*/ 38 h 38" name="T77"/>
                <a:gd fmla="*/ 20 w 37" name="T78"/>
                <a:gd fmla="*/ 38 h 38" name="T79"/>
                <a:gd fmla="*/ 22 w 37" name="T80"/>
                <a:gd fmla="*/ 36 h 38" name="T81"/>
                <a:gd fmla="*/ 24 w 37" name="T82"/>
                <a:gd fmla="*/ 35 h 38" name="T83"/>
                <a:gd fmla="*/ 27 w 37" name="T84"/>
                <a:gd fmla="*/ 36 h 38" name="T85"/>
                <a:gd fmla="*/ 29 w 37" name="T86"/>
                <a:gd fmla="*/ 35 h 38" name="T87"/>
                <a:gd fmla="*/ 30 w 37" name="T88"/>
                <a:gd fmla="*/ 31 h 38" name="T89"/>
                <a:gd fmla="*/ 31 w 37" name="T90"/>
                <a:gd fmla="*/ 30 h 38" name="T91"/>
                <a:gd fmla="*/ 34 w 37" name="T92"/>
                <a:gd fmla="*/ 29 h 38" name="T93"/>
                <a:gd fmla="*/ 32 w 37" name="T94"/>
                <a:gd fmla="*/ 25 h 38" name="T95"/>
                <a:gd fmla="*/ 32 w 37" name="T96"/>
                <a:gd fmla="*/ 14 h 38" name="T97"/>
                <a:gd fmla="*/ 15 w 37" name="T98"/>
                <a:gd fmla="*/ 17 h 38" name="T99"/>
                <a:gd fmla="*/ 17 w 37" name="T100"/>
                <a:gd fmla="*/ 23 h 38" name="T101"/>
                <a:gd fmla="*/ 22 w 37" name="T102"/>
                <a:gd fmla="*/ 12 h 38" name="T103"/>
                <a:gd fmla="*/ 24 w 37" name="T104"/>
                <a:gd fmla="*/ 5 h 38" name="T105"/>
                <a:gd fmla="*/ 14 w 37" name="T106"/>
                <a:gd fmla="*/ 4 h 38" name="T107"/>
                <a:gd fmla="*/ 15 w 37" name="T108"/>
                <a:gd fmla="*/ 12 h 38" name="T109"/>
                <a:gd fmla="*/ 13 w 37" name="T110"/>
                <a:gd fmla="*/ 5 h 38" name="T111"/>
                <a:gd fmla="*/ 11 w 37" name="T112"/>
                <a:gd fmla="*/ 21 h 38" name="T113"/>
                <a:gd fmla="*/ 5 w 37" name="T114"/>
                <a:gd fmla="*/ 25 h 38" name="T115"/>
                <a:gd fmla="*/ 12 w 37" name="T116"/>
                <a:gd fmla="*/ 33 h 38" name="T117"/>
                <a:gd fmla="*/ 16 w 37" name="T118"/>
                <a:gd fmla="*/ 26 h 38" name="T119"/>
                <a:gd fmla="*/ 13 w 37" name="T120"/>
                <a:gd fmla="*/ 33 h 38" name="T121"/>
                <a:gd fmla="*/ 25 w 37" name="T122"/>
                <a:gd fmla="*/ 2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7">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12"/>
            <p:cNvSpPr>
              <a:spLocks noEditPoints="1"/>
            </p:cNvSpPr>
            <p:nvPr/>
          </p:nvSpPr>
          <p:spPr bwMode="auto">
            <a:xfrm>
              <a:off x="1038225" y="2528888"/>
              <a:ext cx="22225" cy="25400"/>
            </a:xfrm>
            <a:custGeom>
              <a:gdLst>
                <a:gd fmla="*/ 21 w 21" name="T0"/>
                <a:gd fmla="*/ 11 h 23" name="T1"/>
                <a:gd fmla="*/ 21 w 21" name="T2"/>
                <a:gd fmla="*/ 9 h 23" name="T3"/>
                <a:gd fmla="*/ 19 w 21" name="T4"/>
                <a:gd fmla="*/ 8 h 23" name="T5"/>
                <a:gd fmla="*/ 19 w 21" name="T6"/>
                <a:gd fmla="*/ 7 h 23" name="T7"/>
                <a:gd fmla="*/ 19 w 21" name="T8"/>
                <a:gd fmla="*/ 5 h 23" name="T9"/>
                <a:gd fmla="*/ 18 w 21" name="T10"/>
                <a:gd fmla="*/ 4 h 23" name="T11"/>
                <a:gd fmla="*/ 16 w 21" name="T12"/>
                <a:gd fmla="*/ 4 h 23" name="T13"/>
                <a:gd fmla="*/ 15 w 21" name="T14"/>
                <a:gd fmla="*/ 3 h 23" name="T15"/>
                <a:gd fmla="*/ 15 w 21" name="T16"/>
                <a:gd fmla="*/ 1 h 23" name="T17"/>
                <a:gd fmla="*/ 14 w 21" name="T18"/>
                <a:gd fmla="*/ 1 h 23" name="T19"/>
                <a:gd fmla="*/ 12 w 21" name="T20"/>
                <a:gd fmla="*/ 2 h 23" name="T21"/>
                <a:gd fmla="*/ 11 w 21" name="T22"/>
                <a:gd fmla="*/ 2 h 23" name="T23"/>
                <a:gd fmla="*/ 10 w 21" name="T24"/>
                <a:gd fmla="*/ 0 h 23" name="T25"/>
                <a:gd fmla="*/ 8 w 21" name="T26"/>
                <a:gd fmla="*/ 2 h 23" name="T27"/>
                <a:gd fmla="*/ 7 w 21" name="T28"/>
                <a:gd fmla="*/ 2 h 23" name="T29"/>
                <a:gd fmla="*/ 5 w 21" name="T30"/>
                <a:gd fmla="*/ 2 h 23" name="T31"/>
                <a:gd fmla="*/ 4 w 21" name="T32"/>
                <a:gd fmla="*/ 2 h 23" name="T33"/>
                <a:gd fmla="*/ 4 w 21" name="T34"/>
                <a:gd fmla="*/ 4 h 23" name="T35"/>
                <a:gd fmla="*/ 3 w 21" name="T36"/>
                <a:gd fmla="*/ 5 h 23" name="T37"/>
                <a:gd fmla="*/ 1 w 21" name="T38"/>
                <a:gd fmla="*/ 6 h 23" name="T39"/>
                <a:gd fmla="*/ 1 w 21" name="T40"/>
                <a:gd fmla="*/ 7 h 23" name="T41"/>
                <a:gd fmla="*/ 1 w 21" name="T42"/>
                <a:gd fmla="*/ 9 h 23" name="T43"/>
                <a:gd fmla="*/ 1 w 21" name="T44"/>
                <a:gd fmla="*/ 10 h 23" name="T45"/>
                <a:gd fmla="*/ 0 w 21" name="T46"/>
                <a:gd fmla="*/ 11 h 23" name="T47"/>
                <a:gd fmla="*/ 0 w 21" name="T48"/>
                <a:gd fmla="*/ 12 h 23" name="T49"/>
                <a:gd fmla="*/ 1 w 21" name="T50"/>
                <a:gd fmla="*/ 14 h 23" name="T51"/>
                <a:gd fmla="*/ 1 w 21" name="T52"/>
                <a:gd fmla="*/ 15 h 23" name="T53"/>
                <a:gd fmla="*/ 1 w 21" name="T54"/>
                <a:gd fmla="*/ 17 h 23" name="T55"/>
                <a:gd fmla="*/ 2 w 21" name="T56"/>
                <a:gd fmla="*/ 18 h 23" name="T57"/>
                <a:gd fmla="*/ 4 w 21" name="T58"/>
                <a:gd fmla="*/ 18 h 23" name="T59"/>
                <a:gd fmla="*/ 4 w 21" name="T60"/>
                <a:gd fmla="*/ 19 h 23" name="T61"/>
                <a:gd fmla="*/ 5 w 21" name="T62"/>
                <a:gd fmla="*/ 21 h 23" name="T63"/>
                <a:gd fmla="*/ 6 w 21" name="T64"/>
                <a:gd fmla="*/ 22 h 23" name="T65"/>
                <a:gd fmla="*/ 8 w 21" name="T66"/>
                <a:gd fmla="*/ 21 h 23" name="T67"/>
                <a:gd fmla="*/ 9 w 21" name="T68"/>
                <a:gd fmla="*/ 21 h 23" name="T69"/>
                <a:gd fmla="*/ 10 w 21" name="T70"/>
                <a:gd fmla="*/ 23 h 23" name="T71"/>
                <a:gd fmla="*/ 11 w 21" name="T72"/>
                <a:gd fmla="*/ 21 h 23" name="T73"/>
                <a:gd fmla="*/ 12 w 21" name="T74"/>
                <a:gd fmla="*/ 21 h 23" name="T75"/>
                <a:gd fmla="*/ 14 w 21" name="T76"/>
                <a:gd fmla="*/ 22 h 23" name="T77"/>
                <a:gd fmla="*/ 15 w 21" name="T78"/>
                <a:gd fmla="*/ 21 h 23" name="T79"/>
                <a:gd fmla="*/ 16 w 21" name="T80"/>
                <a:gd fmla="*/ 19 h 23" name="T81"/>
                <a:gd fmla="*/ 17 w 21" name="T82"/>
                <a:gd fmla="*/ 19 h 23" name="T83"/>
                <a:gd fmla="*/ 19 w 21" name="T84"/>
                <a:gd fmla="*/ 18 h 23" name="T85"/>
                <a:gd fmla="*/ 20 w 21" name="T86"/>
                <a:gd fmla="*/ 17 h 23" name="T87"/>
                <a:gd fmla="*/ 19 w 21" name="T88"/>
                <a:gd fmla="*/ 15 h 23" name="T89"/>
                <a:gd fmla="*/ 19 w 21" name="T90"/>
                <a:gd fmla="*/ 14 h 23" name="T91"/>
                <a:gd fmla="*/ 21 w 21" name="T92"/>
                <a:gd fmla="*/ 13 h 23" name="T93"/>
                <a:gd fmla="*/ 19 w 21" name="T94"/>
                <a:gd fmla="*/ 11 h 23" name="T95"/>
                <a:gd fmla="*/ 17 w 21" name="T96"/>
                <a:gd fmla="*/ 5 h 23" name="T97"/>
                <a:gd fmla="*/ 8 w 21" name="T98"/>
                <a:gd fmla="*/ 11 h 23" name="T99"/>
                <a:gd fmla="*/ 10 w 21" name="T100"/>
                <a:gd fmla="*/ 14 h 23" name="T101"/>
                <a:gd fmla="*/ 11 w 21" name="T102"/>
                <a:gd fmla="*/ 7 h 23" name="T103"/>
                <a:gd fmla="*/ 10 w 21" name="T104"/>
                <a:gd fmla="*/ 2 h 23" name="T105"/>
                <a:gd fmla="*/ 4 w 21" name="T106"/>
                <a:gd fmla="*/ 5 h 23" name="T107"/>
                <a:gd fmla="*/ 7 w 21" name="T108"/>
                <a:gd fmla="*/ 8 h 23" name="T109"/>
                <a:gd fmla="*/ 4 w 21" name="T110"/>
                <a:gd fmla="*/ 5 h 23" name="T111"/>
                <a:gd fmla="*/ 7 w 21" name="T112"/>
                <a:gd fmla="*/ 14 h 23" name="T113"/>
                <a:gd fmla="*/ 4 w 21" name="T114"/>
                <a:gd fmla="*/ 18 h 23" name="T115"/>
                <a:gd fmla="*/ 10 w 21" name="T116"/>
                <a:gd fmla="*/ 20 h 23" name="T117"/>
                <a:gd fmla="*/ 11 w 21" name="T118"/>
                <a:gd fmla="*/ 16 h 23" name="T119"/>
                <a:gd fmla="*/ 11 w 21" name="T120"/>
                <a:gd fmla="*/ 20 h 23" name="T121"/>
                <a:gd fmla="*/ 15 w 21" name="T122"/>
                <a:gd fmla="*/ 12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1">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13"/>
            <p:cNvSpPr>
              <a:spLocks noEditPoints="1"/>
            </p:cNvSpPr>
            <p:nvPr/>
          </p:nvSpPr>
          <p:spPr bwMode="auto">
            <a:xfrm>
              <a:off x="1322388" y="2455863"/>
              <a:ext cx="25400" cy="26988"/>
            </a:xfrm>
            <a:custGeom>
              <a:gdLst>
                <a:gd fmla="*/ 24 w 24" name="T0"/>
                <a:gd fmla="*/ 15 h 25" name="T1"/>
                <a:gd fmla="*/ 24 w 24" name="T2"/>
                <a:gd fmla="*/ 14 h 25" name="T3"/>
                <a:gd fmla="*/ 23 w 24" name="T4"/>
                <a:gd fmla="*/ 12 h 25" name="T5"/>
                <a:gd fmla="*/ 23 w 24" name="T6"/>
                <a:gd fmla="*/ 11 h 25" name="T7"/>
                <a:gd fmla="*/ 24 w 24" name="T8"/>
                <a:gd fmla="*/ 8 h 25" name="T9"/>
                <a:gd fmla="*/ 23 w 24" name="T10"/>
                <a:gd fmla="*/ 7 h 25" name="T11"/>
                <a:gd fmla="*/ 21 w 24" name="T12"/>
                <a:gd fmla="*/ 6 h 25" name="T13"/>
                <a:gd fmla="*/ 20 w 24" name="T14"/>
                <a:gd fmla="*/ 5 h 25" name="T15"/>
                <a:gd fmla="*/ 20 w 24" name="T16"/>
                <a:gd fmla="*/ 3 h 25" name="T17"/>
                <a:gd fmla="*/ 19 w 24" name="T18"/>
                <a:gd fmla="*/ 2 h 25" name="T19"/>
                <a:gd fmla="*/ 17 w 24" name="T20"/>
                <a:gd fmla="*/ 3 h 25" name="T21"/>
                <a:gd fmla="*/ 16 w 24" name="T22"/>
                <a:gd fmla="*/ 2 h 25" name="T23"/>
                <a:gd fmla="*/ 15 w 24" name="T24"/>
                <a:gd fmla="*/ 1 h 25" name="T25"/>
                <a:gd fmla="*/ 13 w 24" name="T26"/>
                <a:gd fmla="*/ 2 h 25" name="T27"/>
                <a:gd fmla="*/ 12 w 24" name="T28"/>
                <a:gd fmla="*/ 2 h 25" name="T29"/>
                <a:gd fmla="*/ 10 w 24" name="T30"/>
                <a:gd fmla="*/ 0 h 25" name="T31"/>
                <a:gd fmla="*/ 9 w 24" name="T32"/>
                <a:gd fmla="*/ 1 h 25" name="T33"/>
                <a:gd fmla="*/ 8 w 24" name="T34"/>
                <a:gd fmla="*/ 3 h 25" name="T35"/>
                <a:gd fmla="*/ 7 w 24" name="T36"/>
                <a:gd fmla="*/ 4 h 25" name="T37"/>
                <a:gd fmla="*/ 4 w 24" name="T38"/>
                <a:gd fmla="*/ 4 h 25" name="T39"/>
                <a:gd fmla="*/ 3 w 24" name="T40"/>
                <a:gd fmla="*/ 4 h 25" name="T41"/>
                <a:gd fmla="*/ 4 w 24" name="T42"/>
                <a:gd fmla="*/ 7 h 25" name="T43"/>
                <a:gd fmla="*/ 3 w 24" name="T44"/>
                <a:gd fmla="*/ 8 h 25" name="T45"/>
                <a:gd fmla="*/ 1 w 24" name="T46"/>
                <a:gd fmla="*/ 9 h 25" name="T47"/>
                <a:gd fmla="*/ 1 w 24" name="T48"/>
                <a:gd fmla="*/ 10 h 25" name="T49"/>
                <a:gd fmla="*/ 2 w 24" name="T50"/>
                <a:gd fmla="*/ 12 h 25" name="T51"/>
                <a:gd fmla="*/ 2 w 24" name="T52"/>
                <a:gd fmla="*/ 14 h 25" name="T53"/>
                <a:gd fmla="*/ 1 w 24" name="T54"/>
                <a:gd fmla="*/ 16 h 25" name="T55"/>
                <a:gd fmla="*/ 1 w 24" name="T56"/>
                <a:gd fmla="*/ 17 h 25" name="T57"/>
                <a:gd fmla="*/ 3 w 24" name="T58"/>
                <a:gd fmla="*/ 18 h 25" name="T59"/>
                <a:gd fmla="*/ 4 w 24" name="T60"/>
                <a:gd fmla="*/ 19 h 25" name="T61"/>
                <a:gd fmla="*/ 4 w 24" name="T62"/>
                <a:gd fmla="*/ 22 h 25" name="T63"/>
                <a:gd fmla="*/ 5 w 24" name="T64"/>
                <a:gd fmla="*/ 22 h 25" name="T65"/>
                <a:gd fmla="*/ 7 w 24" name="T66"/>
                <a:gd fmla="*/ 22 h 25" name="T67"/>
                <a:gd fmla="*/ 8 w 24" name="T68"/>
                <a:gd fmla="*/ 23 h 25" name="T69"/>
                <a:gd fmla="*/ 9 w 24" name="T70"/>
                <a:gd fmla="*/ 25 h 25" name="T71"/>
                <a:gd fmla="*/ 11 w 24" name="T72"/>
                <a:gd fmla="*/ 24 h 25" name="T73"/>
                <a:gd fmla="*/ 12 w 24" name="T74"/>
                <a:gd fmla="*/ 24 h 25" name="T75"/>
                <a:gd fmla="*/ 14 w 24" name="T76"/>
                <a:gd fmla="*/ 25 h 25" name="T77"/>
                <a:gd fmla="*/ 15 w 24" name="T78"/>
                <a:gd fmla="*/ 25 h 25" name="T79"/>
                <a:gd fmla="*/ 16 w 24" name="T80"/>
                <a:gd fmla="*/ 23 h 25" name="T81"/>
                <a:gd fmla="*/ 17 w 24" name="T82"/>
                <a:gd fmla="*/ 22 h 25" name="T83"/>
                <a:gd fmla="*/ 20 w 24" name="T84"/>
                <a:gd fmla="*/ 23 h 25" name="T85"/>
                <a:gd fmla="*/ 21 w 24" name="T86"/>
                <a:gd fmla="*/ 22 h 25" name="T87"/>
                <a:gd fmla="*/ 21 w 24" name="T88"/>
                <a:gd fmla="*/ 19 h 25" name="T89"/>
                <a:gd fmla="*/ 21 w 24" name="T90"/>
                <a:gd fmla="*/ 18 h 25" name="T91"/>
                <a:gd fmla="*/ 24 w 24" name="T92"/>
                <a:gd fmla="*/ 17 h 25" name="T93"/>
                <a:gd fmla="*/ 22 w 24" name="T94"/>
                <a:gd fmla="*/ 15 h 25" name="T95"/>
                <a:gd fmla="*/ 21 w 24" name="T96"/>
                <a:gd fmla="*/ 8 h 25" name="T97"/>
                <a:gd fmla="*/ 10 w 24" name="T98"/>
                <a:gd fmla="*/ 12 h 25" name="T99"/>
                <a:gd fmla="*/ 12 w 24" name="T100"/>
                <a:gd fmla="*/ 15 h 25" name="T101"/>
                <a:gd fmla="*/ 14 w 24" name="T102"/>
                <a:gd fmla="*/ 8 h 25" name="T103"/>
                <a:gd fmla="*/ 15 w 24" name="T104"/>
                <a:gd fmla="*/ 3 h 25" name="T105"/>
                <a:gd fmla="*/ 8 w 24" name="T106"/>
                <a:gd fmla="*/ 4 h 25" name="T107"/>
                <a:gd fmla="*/ 10 w 24" name="T108"/>
                <a:gd fmla="*/ 9 h 25" name="T109"/>
                <a:gd fmla="*/ 7 w 24" name="T110"/>
                <a:gd fmla="*/ 4 h 25" name="T111"/>
                <a:gd fmla="*/ 8 w 24" name="T112"/>
                <a:gd fmla="*/ 15 h 25" name="T113"/>
                <a:gd fmla="*/ 4 w 24" name="T114"/>
                <a:gd fmla="*/ 18 h 25" name="T115"/>
                <a:gd fmla="*/ 9 w 24" name="T116"/>
                <a:gd fmla="*/ 22 h 25" name="T117"/>
                <a:gd fmla="*/ 12 w 24" name="T118"/>
                <a:gd fmla="*/ 18 h 25" name="T119"/>
                <a:gd fmla="*/ 10 w 24" name="T120"/>
                <a:gd fmla="*/ 23 h 25" name="T121"/>
                <a:gd fmla="*/ 17 w 24" name="T122"/>
                <a:gd fmla="*/ 14 h 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 w="24">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14"/>
            <p:cNvSpPr>
              <a:spLocks noEditPoints="1"/>
            </p:cNvSpPr>
            <p:nvPr/>
          </p:nvSpPr>
          <p:spPr bwMode="auto">
            <a:xfrm>
              <a:off x="1054100" y="2536826"/>
              <a:ext cx="63500" cy="66675"/>
            </a:xfrm>
            <a:custGeom>
              <a:gdLst>
                <a:gd fmla="*/ 54 w 60" name="T0"/>
                <a:gd fmla="*/ 14 h 63" name="T1"/>
                <a:gd fmla="*/ 53 w 60" name="T2"/>
                <a:gd fmla="*/ 11 h 63" name="T3"/>
                <a:gd fmla="*/ 47 w 60" name="T4"/>
                <a:gd fmla="*/ 11 h 63" name="T5"/>
                <a:gd fmla="*/ 44 w 60" name="T6"/>
                <a:gd fmla="*/ 9 h 63" name="T7"/>
                <a:gd fmla="*/ 42 w 60" name="T8"/>
                <a:gd fmla="*/ 3 h 63" name="T9"/>
                <a:gd fmla="*/ 39 w 60" name="T10"/>
                <a:gd fmla="*/ 2 h 63" name="T11"/>
                <a:gd fmla="*/ 34 w 60" name="T12"/>
                <a:gd fmla="*/ 4 h 63" name="T13"/>
                <a:gd fmla="*/ 31 w 60" name="T14"/>
                <a:gd fmla="*/ 4 h 63" name="T15"/>
                <a:gd fmla="*/ 26 w 60" name="T16"/>
                <a:gd fmla="*/ 0 h 63" name="T17"/>
                <a:gd fmla="*/ 23 w 60" name="T18"/>
                <a:gd fmla="*/ 1 h 63" name="T19"/>
                <a:gd fmla="*/ 20 w 60" name="T20"/>
                <a:gd fmla="*/ 6 h 63" name="T21"/>
                <a:gd fmla="*/ 17 w 60" name="T22"/>
                <a:gd fmla="*/ 7 h 63" name="T23"/>
                <a:gd fmla="*/ 14 w 60" name="T24"/>
                <a:gd fmla="*/ 5 h 63" name="T25"/>
                <a:gd fmla="*/ 12 w 60" name="T26"/>
                <a:gd fmla="*/ 11 h 63" name="T27"/>
                <a:gd fmla="*/ 10 w 60" name="T28"/>
                <a:gd fmla="*/ 13 h 63" name="T29"/>
                <a:gd fmla="*/ 4 w 60" name="T30"/>
                <a:gd fmla="*/ 15 h 63" name="T31"/>
                <a:gd fmla="*/ 3 w 60" name="T32"/>
                <a:gd fmla="*/ 17 h 63" name="T33"/>
                <a:gd fmla="*/ 4 w 60" name="T34"/>
                <a:gd fmla="*/ 23 h 63" name="T35"/>
                <a:gd fmla="*/ 4 w 60" name="T36"/>
                <a:gd fmla="*/ 26 h 63" name="T37"/>
                <a:gd fmla="*/ 0 w 60" name="T38"/>
                <a:gd fmla="*/ 30 h 63" name="T39"/>
                <a:gd fmla="*/ 0 w 60" name="T40"/>
                <a:gd fmla="*/ 34 h 63" name="T41"/>
                <a:gd fmla="*/ 4 w 60" name="T42"/>
                <a:gd fmla="*/ 38 h 63" name="T43"/>
                <a:gd fmla="*/ 5 w 60" name="T44"/>
                <a:gd fmla="*/ 41 h 63" name="T45"/>
                <a:gd fmla="*/ 3 w 60" name="T46"/>
                <a:gd fmla="*/ 47 h 63" name="T47"/>
                <a:gd fmla="*/ 5 w 60" name="T48"/>
                <a:gd fmla="*/ 49 h 63" name="T49"/>
                <a:gd fmla="*/ 11 w 60" name="T50"/>
                <a:gd fmla="*/ 51 h 63" name="T51"/>
                <a:gd fmla="*/ 13 w 60" name="T52"/>
                <a:gd fmla="*/ 53 h 63" name="T53"/>
                <a:gd fmla="*/ 14 w 60" name="T54"/>
                <a:gd fmla="*/ 59 h 63" name="T55"/>
                <a:gd fmla="*/ 17 w 60" name="T56"/>
                <a:gd fmla="*/ 60 h 63" name="T57"/>
                <a:gd fmla="*/ 23 w 60" name="T58"/>
                <a:gd fmla="*/ 58 h 63" name="T59"/>
                <a:gd fmla="*/ 26 w 60" name="T60"/>
                <a:gd fmla="*/ 59 h 63" name="T61"/>
                <a:gd fmla="*/ 30 w 60" name="T62"/>
                <a:gd fmla="*/ 63 h 63" name="T63"/>
                <a:gd fmla="*/ 33 w 60" name="T64"/>
                <a:gd fmla="*/ 63 h 63" name="T65"/>
                <a:gd fmla="*/ 37 w 60" name="T66"/>
                <a:gd fmla="*/ 58 h 63" name="T67"/>
                <a:gd fmla="*/ 40 w 60" name="T68"/>
                <a:gd fmla="*/ 57 h 63" name="T69"/>
                <a:gd fmla="*/ 45 w 60" name="T70"/>
                <a:gd fmla="*/ 59 h 63" name="T71"/>
                <a:gd fmla="*/ 45 w 60" name="T72"/>
                <a:gd fmla="*/ 54 h 63" name="T73"/>
                <a:gd fmla="*/ 48 w 60" name="T74"/>
                <a:gd fmla="*/ 52 h 63" name="T75"/>
                <a:gd fmla="*/ 53 w 60" name="T76"/>
                <a:gd fmla="*/ 51 h 63" name="T77"/>
                <a:gd fmla="*/ 55 w 60" name="T78"/>
                <a:gd fmla="*/ 48 h 63" name="T79"/>
                <a:gd fmla="*/ 54 w 60" name="T80"/>
                <a:gd fmla="*/ 42 h 63" name="T81"/>
                <a:gd fmla="*/ 55 w 60" name="T82"/>
                <a:gd fmla="*/ 39 h 63" name="T83"/>
                <a:gd fmla="*/ 59 w 60" name="T84"/>
                <a:gd fmla="*/ 35 h 63" name="T85"/>
                <a:gd fmla="*/ 60 w 60" name="T86"/>
                <a:gd fmla="*/ 32 h 63" name="T87"/>
                <a:gd fmla="*/ 56 w 60" name="T88"/>
                <a:gd fmla="*/ 28 h 63" name="T89"/>
                <a:gd fmla="*/ 55 w 60" name="T90"/>
                <a:gd fmla="*/ 24 h 63" name="T91"/>
                <a:gd fmla="*/ 57 w 60" name="T92"/>
                <a:gd fmla="*/ 19 h 63" name="T93"/>
                <a:gd fmla="*/ 20 w 60" name="T94"/>
                <a:gd fmla="*/ 47 h 63" name="T95"/>
                <a:gd fmla="*/ 22 w 60" name="T96"/>
                <a:gd fmla="*/ 36 h 63" name="T97"/>
                <a:gd fmla="*/ 31 w 60" name="T98"/>
                <a:gd fmla="*/ 50 h 63" name="T99"/>
                <a:gd fmla="*/ 41 w 60" name="T100"/>
                <a:gd fmla="*/ 53 h 63" name="T101"/>
                <a:gd fmla="*/ 32 w 60" name="T102"/>
                <a:gd fmla="*/ 30 h 63" name="T103"/>
                <a:gd fmla="*/ 26 w 60" name="T104"/>
                <a:gd fmla="*/ 24 h 63" name="T105"/>
                <a:gd fmla="*/ 28 w 60" name="T106"/>
                <a:gd fmla="*/ 13 h 63" name="T107"/>
                <a:gd fmla="*/ 37 w 60" name="T108"/>
                <a:gd fmla="*/ 27 h 63" name="T109"/>
                <a:gd fmla="*/ 47 w 60" name="T110"/>
                <a:gd fmla="*/ 30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60">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15"/>
            <p:cNvSpPr>
              <a:spLocks noEditPoints="1"/>
            </p:cNvSpPr>
            <p:nvPr/>
          </p:nvSpPr>
          <p:spPr bwMode="auto">
            <a:xfrm>
              <a:off x="1225550" y="2528888"/>
              <a:ext cx="76200" cy="79375"/>
            </a:xfrm>
            <a:custGeom>
              <a:gdLst>
                <a:gd fmla="*/ 65 w 71" name="T0"/>
                <a:gd fmla="*/ 17 h 75" name="T1"/>
                <a:gd fmla="*/ 63 w 71" name="T2"/>
                <a:gd fmla="*/ 14 h 75" name="T3"/>
                <a:gd fmla="*/ 56 w 71" name="T4"/>
                <a:gd fmla="*/ 13 h 75" name="T5"/>
                <a:gd fmla="*/ 53 w 71" name="T6"/>
                <a:gd fmla="*/ 11 h 75" name="T7"/>
                <a:gd fmla="*/ 51 w 71" name="T8"/>
                <a:gd fmla="*/ 4 h 75" name="T9"/>
                <a:gd fmla="*/ 47 w 71" name="T10"/>
                <a:gd fmla="*/ 2 h 75" name="T11"/>
                <a:gd fmla="*/ 41 w 71" name="T12"/>
                <a:gd fmla="*/ 5 h 75" name="T13"/>
                <a:gd fmla="*/ 37 w 71" name="T14"/>
                <a:gd fmla="*/ 5 h 75" name="T15"/>
                <a:gd fmla="*/ 32 w 71" name="T16"/>
                <a:gd fmla="*/ 1 h 75" name="T17"/>
                <a:gd fmla="*/ 28 w 71" name="T18"/>
                <a:gd fmla="*/ 1 h 75" name="T19"/>
                <a:gd fmla="*/ 24 w 71" name="T20"/>
                <a:gd fmla="*/ 7 h 75" name="T21"/>
                <a:gd fmla="*/ 21 w 71" name="T22"/>
                <a:gd fmla="*/ 9 h 75" name="T23"/>
                <a:gd fmla="*/ 17 w 71" name="T24"/>
                <a:gd fmla="*/ 6 h 75" name="T25"/>
                <a:gd fmla="*/ 15 w 71" name="T26"/>
                <a:gd fmla="*/ 13 h 75" name="T27"/>
                <a:gd fmla="*/ 12 w 71" name="T28"/>
                <a:gd fmla="*/ 16 h 75" name="T29"/>
                <a:gd fmla="*/ 6 w 71" name="T30"/>
                <a:gd fmla="*/ 18 h 75" name="T31"/>
                <a:gd fmla="*/ 4 w 71" name="T32"/>
                <a:gd fmla="*/ 21 h 75" name="T33"/>
                <a:gd fmla="*/ 6 w 71" name="T34"/>
                <a:gd fmla="*/ 28 h 75" name="T35"/>
                <a:gd fmla="*/ 5 w 71" name="T36"/>
                <a:gd fmla="*/ 31 h 75" name="T37"/>
                <a:gd fmla="*/ 0 w 71" name="T38"/>
                <a:gd fmla="*/ 36 h 75" name="T39"/>
                <a:gd fmla="*/ 0 w 71" name="T40"/>
                <a:gd fmla="*/ 40 h 75" name="T41"/>
                <a:gd fmla="*/ 5 w 71" name="T42"/>
                <a:gd fmla="*/ 45 h 75" name="T43"/>
                <a:gd fmla="*/ 6 w 71" name="T44"/>
                <a:gd fmla="*/ 49 h 75" name="T45"/>
                <a:gd fmla="*/ 4 w 71" name="T46"/>
                <a:gd fmla="*/ 56 h 75" name="T47"/>
                <a:gd fmla="*/ 6 w 71" name="T48"/>
                <a:gd fmla="*/ 59 h 75" name="T49"/>
                <a:gd fmla="*/ 13 w 71" name="T50"/>
                <a:gd fmla="*/ 60 h 75" name="T51"/>
                <a:gd fmla="*/ 16 w 71" name="T52"/>
                <a:gd fmla="*/ 63 h 75" name="T53"/>
                <a:gd fmla="*/ 18 w 71" name="T54"/>
                <a:gd fmla="*/ 70 h 75" name="T55"/>
                <a:gd fmla="*/ 21 w 71" name="T56"/>
                <a:gd fmla="*/ 72 h 75" name="T57"/>
                <a:gd fmla="*/ 27 w 71" name="T58"/>
                <a:gd fmla="*/ 69 h 75" name="T59"/>
                <a:gd fmla="*/ 31 w 71" name="T60"/>
                <a:gd fmla="*/ 70 h 75" name="T61"/>
                <a:gd fmla="*/ 36 w 71" name="T62"/>
                <a:gd fmla="*/ 75 h 75" name="T63"/>
                <a:gd fmla="*/ 40 w 71" name="T64"/>
                <a:gd fmla="*/ 75 h 75" name="T65"/>
                <a:gd fmla="*/ 44 w 71" name="T66"/>
                <a:gd fmla="*/ 69 h 75" name="T67"/>
                <a:gd fmla="*/ 48 w 71" name="T68"/>
                <a:gd fmla="*/ 68 h 75" name="T69"/>
                <a:gd fmla="*/ 53 w 71" name="T70"/>
                <a:gd fmla="*/ 70 h 75" name="T71"/>
                <a:gd fmla="*/ 54 w 71" name="T72"/>
                <a:gd fmla="*/ 64 h 75" name="T73"/>
                <a:gd fmla="*/ 57 w 71" name="T74"/>
                <a:gd fmla="*/ 62 h 75" name="T75"/>
                <a:gd fmla="*/ 64 w 71" name="T76"/>
                <a:gd fmla="*/ 61 h 75" name="T77"/>
                <a:gd fmla="*/ 66 w 71" name="T78"/>
                <a:gd fmla="*/ 57 h 75" name="T79"/>
                <a:gd fmla="*/ 65 w 71" name="T80"/>
                <a:gd fmla="*/ 50 h 75" name="T81"/>
                <a:gd fmla="*/ 66 w 71" name="T82"/>
                <a:gd fmla="*/ 47 h 75" name="T83"/>
                <a:gd fmla="*/ 71 w 71" name="T84"/>
                <a:gd fmla="*/ 42 h 75" name="T85"/>
                <a:gd fmla="*/ 71 w 71" name="T86"/>
                <a:gd fmla="*/ 38 h 75" name="T87"/>
                <a:gd fmla="*/ 67 w 71" name="T88"/>
                <a:gd fmla="*/ 33 h 75" name="T89"/>
                <a:gd fmla="*/ 66 w 71" name="T90"/>
                <a:gd fmla="*/ 29 h 75" name="T91"/>
                <a:gd fmla="*/ 68 w 71" name="T92"/>
                <a:gd fmla="*/ 23 h 75" name="T93"/>
                <a:gd fmla="*/ 24 w 71" name="T94"/>
                <a:gd fmla="*/ 56 h 75" name="T95"/>
                <a:gd fmla="*/ 27 w 71" name="T96"/>
                <a:gd fmla="*/ 43 h 75" name="T97"/>
                <a:gd fmla="*/ 37 w 71" name="T98"/>
                <a:gd fmla="*/ 59 h 75" name="T99"/>
                <a:gd fmla="*/ 49 w 71" name="T100"/>
                <a:gd fmla="*/ 63 h 75" name="T101"/>
                <a:gd fmla="*/ 39 w 71" name="T102"/>
                <a:gd fmla="*/ 36 h 75" name="T103"/>
                <a:gd fmla="*/ 31 w 71" name="T104"/>
                <a:gd fmla="*/ 29 h 75" name="T105"/>
                <a:gd fmla="*/ 34 w 71" name="T106"/>
                <a:gd fmla="*/ 16 h 75" name="T107"/>
                <a:gd fmla="*/ 44 w 71" name="T108"/>
                <a:gd fmla="*/ 33 h 75" name="T109"/>
                <a:gd fmla="*/ 56 w 71" name="T110"/>
                <a:gd fmla="*/ 36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71">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16"/>
            <p:cNvSpPr>
              <a:spLocks noEditPoints="1"/>
            </p:cNvSpPr>
            <p:nvPr/>
          </p:nvSpPr>
          <p:spPr bwMode="auto">
            <a:xfrm>
              <a:off x="1192213" y="2576513"/>
              <a:ext cx="28575" cy="28575"/>
            </a:xfrm>
            <a:custGeom>
              <a:gdLst>
                <a:gd fmla="*/ 23 w 27" name="T0"/>
                <a:gd fmla="*/ 14 h 27" name="T1"/>
                <a:gd fmla="*/ 23 w 27" name="T2"/>
                <a:gd fmla="*/ 14 h 27" name="T3"/>
                <a:gd fmla="*/ 23 w 27" name="T4"/>
                <a:gd fmla="*/ 12 h 27" name="T5"/>
                <a:gd fmla="*/ 27 w 27" name="T6"/>
                <a:gd fmla="*/ 10 h 27" name="T7"/>
                <a:gd fmla="*/ 25 w 27" name="T8"/>
                <a:gd fmla="*/ 6 h 27" name="T9"/>
                <a:gd fmla="*/ 21 w 27" name="T10"/>
                <a:gd fmla="*/ 7 h 27" name="T11"/>
                <a:gd fmla="*/ 19 w 27" name="T12"/>
                <a:gd fmla="*/ 5 h 27" name="T13"/>
                <a:gd fmla="*/ 20 w 27" name="T14"/>
                <a:gd fmla="*/ 1 h 27" name="T15"/>
                <a:gd fmla="*/ 16 w 27" name="T16"/>
                <a:gd fmla="*/ 0 h 27" name="T17"/>
                <a:gd fmla="*/ 14 w 27" name="T18"/>
                <a:gd fmla="*/ 3 h 27" name="T19"/>
                <a:gd fmla="*/ 13 w 27" name="T20"/>
                <a:gd fmla="*/ 3 h 27" name="T21"/>
                <a:gd fmla="*/ 12 w 27" name="T22"/>
                <a:gd fmla="*/ 3 h 27" name="T23"/>
                <a:gd fmla="*/ 10 w 27" name="T24"/>
                <a:gd fmla="*/ 0 h 27" name="T25"/>
                <a:gd fmla="*/ 6 w 27" name="T26"/>
                <a:gd fmla="*/ 2 h 27" name="T27"/>
                <a:gd fmla="*/ 7 w 27" name="T28"/>
                <a:gd fmla="*/ 6 h 27" name="T29"/>
                <a:gd fmla="*/ 6 w 27" name="T30"/>
                <a:gd fmla="*/ 7 h 27" name="T31"/>
                <a:gd fmla="*/ 2 w 27" name="T32"/>
                <a:gd fmla="*/ 6 h 27" name="T33"/>
                <a:gd fmla="*/ 0 w 27" name="T34"/>
                <a:gd fmla="*/ 11 h 27" name="T35"/>
                <a:gd fmla="*/ 4 w 27" name="T36"/>
                <a:gd fmla="*/ 13 h 27" name="T37"/>
                <a:gd fmla="*/ 4 w 27" name="T38"/>
                <a:gd fmla="*/ 14 h 27" name="T39"/>
                <a:gd fmla="*/ 4 w 27" name="T40"/>
                <a:gd fmla="*/ 15 h 27" name="T41"/>
                <a:gd fmla="*/ 0 w 27" name="T42"/>
                <a:gd fmla="*/ 17 h 27" name="T43"/>
                <a:gd fmla="*/ 2 w 27" name="T44"/>
                <a:gd fmla="*/ 21 h 27" name="T45"/>
                <a:gd fmla="*/ 6 w 27" name="T46"/>
                <a:gd fmla="*/ 20 h 27" name="T47"/>
                <a:gd fmla="*/ 8 w 27" name="T48"/>
                <a:gd fmla="*/ 22 h 27" name="T49"/>
                <a:gd fmla="*/ 7 w 27" name="T50"/>
                <a:gd fmla="*/ 26 h 27" name="T51"/>
                <a:gd fmla="*/ 11 w 27" name="T52"/>
                <a:gd fmla="*/ 27 h 27" name="T53"/>
                <a:gd fmla="*/ 13 w 27" name="T54"/>
                <a:gd fmla="*/ 24 h 27" name="T55"/>
                <a:gd fmla="*/ 13 w 27" name="T56"/>
                <a:gd fmla="*/ 24 h 27" name="T57"/>
                <a:gd fmla="*/ 15 w 27" name="T58"/>
                <a:gd fmla="*/ 24 h 27" name="T59"/>
                <a:gd fmla="*/ 17 w 27" name="T60"/>
                <a:gd fmla="*/ 27 h 27" name="T61"/>
                <a:gd fmla="*/ 21 w 27" name="T62"/>
                <a:gd fmla="*/ 25 h 27" name="T63"/>
                <a:gd fmla="*/ 20 w 27" name="T64"/>
                <a:gd fmla="*/ 21 h 27" name="T65"/>
                <a:gd fmla="*/ 21 w 27" name="T66"/>
                <a:gd fmla="*/ 20 h 27" name="T67"/>
                <a:gd fmla="*/ 25 w 27" name="T68"/>
                <a:gd fmla="*/ 21 h 27" name="T69"/>
                <a:gd fmla="*/ 27 w 27" name="T70"/>
                <a:gd fmla="*/ 16 h 27" name="T71"/>
                <a:gd fmla="*/ 23 w 27" name="T72"/>
                <a:gd fmla="*/ 14 h 27" name="T73"/>
                <a:gd fmla="*/ 13 w 27" name="T74"/>
                <a:gd fmla="*/ 18 h 27" name="T75"/>
                <a:gd fmla="*/ 9 w 27" name="T76"/>
                <a:gd fmla="*/ 14 h 27" name="T77"/>
                <a:gd fmla="*/ 13 w 27" name="T78"/>
                <a:gd fmla="*/ 9 h 27" name="T79"/>
                <a:gd fmla="*/ 18 w 27" name="T80"/>
                <a:gd fmla="*/ 14 h 27" name="T81"/>
                <a:gd fmla="*/ 13 w 27" name="T82"/>
                <a:gd fmla="*/ 18 h 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 w="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17"/>
            <p:cNvSpPr>
              <a:spLocks noEditPoints="1"/>
            </p:cNvSpPr>
            <p:nvPr/>
          </p:nvSpPr>
          <p:spPr bwMode="auto">
            <a:xfrm>
              <a:off x="1203325" y="2713038"/>
              <a:ext cx="25400" cy="25400"/>
            </a:xfrm>
            <a:custGeom>
              <a:gdLst>
                <a:gd fmla="*/ 21 w 24" name="T0"/>
                <a:gd fmla="*/ 13 h 25" name="T1"/>
                <a:gd fmla="*/ 21 w 24" name="T2"/>
                <a:gd fmla="*/ 12 h 25" name="T3"/>
                <a:gd fmla="*/ 21 w 24" name="T4"/>
                <a:gd fmla="*/ 11 h 25" name="T5"/>
                <a:gd fmla="*/ 24 w 24" name="T6"/>
                <a:gd fmla="*/ 9 h 25" name="T7"/>
                <a:gd fmla="*/ 23 w 24" name="T8"/>
                <a:gd fmla="*/ 5 h 25" name="T9"/>
                <a:gd fmla="*/ 19 w 24" name="T10"/>
                <a:gd fmla="*/ 6 h 25" name="T11"/>
                <a:gd fmla="*/ 18 w 24" name="T12"/>
                <a:gd fmla="*/ 5 h 25" name="T13"/>
                <a:gd fmla="*/ 18 w 24" name="T14"/>
                <a:gd fmla="*/ 1 h 25" name="T15"/>
                <a:gd fmla="*/ 15 w 24" name="T16"/>
                <a:gd fmla="*/ 0 h 25" name="T17"/>
                <a:gd fmla="*/ 13 w 24" name="T18"/>
                <a:gd fmla="*/ 3 h 25" name="T19"/>
                <a:gd fmla="*/ 12 w 24" name="T20"/>
                <a:gd fmla="*/ 3 h 25" name="T21"/>
                <a:gd fmla="*/ 11 w 24" name="T22"/>
                <a:gd fmla="*/ 3 h 25" name="T23"/>
                <a:gd fmla="*/ 9 w 24" name="T24"/>
                <a:gd fmla="*/ 0 h 25" name="T25"/>
                <a:gd fmla="*/ 6 w 24" name="T26"/>
                <a:gd fmla="*/ 2 h 25" name="T27"/>
                <a:gd fmla="*/ 7 w 24" name="T28"/>
                <a:gd fmla="*/ 5 h 25" name="T29"/>
                <a:gd fmla="*/ 5 w 24" name="T30"/>
                <a:gd fmla="*/ 7 h 25" name="T31"/>
                <a:gd fmla="*/ 2 w 24" name="T32"/>
                <a:gd fmla="*/ 6 h 25" name="T33"/>
                <a:gd fmla="*/ 0 w 24" name="T34"/>
                <a:gd fmla="*/ 10 h 25" name="T35"/>
                <a:gd fmla="*/ 4 w 24" name="T36"/>
                <a:gd fmla="*/ 11 h 25" name="T37"/>
                <a:gd fmla="*/ 4 w 24" name="T38"/>
                <a:gd fmla="*/ 12 h 25" name="T39"/>
                <a:gd fmla="*/ 4 w 24" name="T40"/>
                <a:gd fmla="*/ 13 h 25" name="T41"/>
                <a:gd fmla="*/ 1 w 24" name="T42"/>
                <a:gd fmla="*/ 15 h 25" name="T43"/>
                <a:gd fmla="*/ 2 w 24" name="T44"/>
                <a:gd fmla="*/ 19 h 25" name="T45"/>
                <a:gd fmla="*/ 6 w 24" name="T46"/>
                <a:gd fmla="*/ 18 h 25" name="T47"/>
                <a:gd fmla="*/ 7 w 24" name="T48"/>
                <a:gd fmla="*/ 20 h 25" name="T49"/>
                <a:gd fmla="*/ 6 w 24" name="T50"/>
                <a:gd fmla="*/ 23 h 25" name="T51"/>
                <a:gd fmla="*/ 10 w 24" name="T52"/>
                <a:gd fmla="*/ 25 h 25" name="T53"/>
                <a:gd fmla="*/ 12 w 24" name="T54"/>
                <a:gd fmla="*/ 21 h 25" name="T55"/>
                <a:gd fmla="*/ 12 w 24" name="T56"/>
                <a:gd fmla="*/ 21 h 25" name="T57"/>
                <a:gd fmla="*/ 13 w 24" name="T58"/>
                <a:gd fmla="*/ 21 h 25" name="T59"/>
                <a:gd fmla="*/ 15 w 24" name="T60"/>
                <a:gd fmla="*/ 25 h 25" name="T61"/>
                <a:gd fmla="*/ 19 w 24" name="T62"/>
                <a:gd fmla="*/ 23 h 25" name="T63"/>
                <a:gd fmla="*/ 18 w 24" name="T64"/>
                <a:gd fmla="*/ 19 h 25" name="T65"/>
                <a:gd fmla="*/ 19 w 24" name="T66"/>
                <a:gd fmla="*/ 18 h 25" name="T67"/>
                <a:gd fmla="*/ 23 w 24" name="T68"/>
                <a:gd fmla="*/ 19 h 25" name="T69"/>
                <a:gd fmla="*/ 24 w 24" name="T70"/>
                <a:gd fmla="*/ 15 h 25" name="T71"/>
                <a:gd fmla="*/ 21 w 24" name="T72"/>
                <a:gd fmla="*/ 13 h 25" name="T73"/>
                <a:gd fmla="*/ 12 w 24" name="T74"/>
                <a:gd fmla="*/ 16 h 25" name="T75"/>
                <a:gd fmla="*/ 8 w 24" name="T76"/>
                <a:gd fmla="*/ 12 h 25" name="T77"/>
                <a:gd fmla="*/ 12 w 24" name="T78"/>
                <a:gd fmla="*/ 8 h 25" name="T79"/>
                <a:gd fmla="*/ 16 w 24" name="T80"/>
                <a:gd fmla="*/ 12 h 25" name="T81"/>
                <a:gd fmla="*/ 12 w 24" name="T82"/>
                <a:gd fmla="*/ 16 h 2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 w="24">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18"/>
            <p:cNvSpPr>
              <a:spLocks noEditPoints="1"/>
            </p:cNvSpPr>
            <p:nvPr/>
          </p:nvSpPr>
          <p:spPr bwMode="auto">
            <a:xfrm>
              <a:off x="1301750" y="2359026"/>
              <a:ext cx="74613" cy="77788"/>
            </a:xfrm>
            <a:custGeom>
              <a:gdLst>
                <a:gd fmla="*/ 70 w 70" name="T0"/>
                <a:gd fmla="*/ 37 h 73" name="T1"/>
                <a:gd fmla="*/ 64 w 70" name="T2"/>
                <a:gd fmla="*/ 31 h 73" name="T3"/>
                <a:gd fmla="*/ 68 w 70" name="T4"/>
                <a:gd fmla="*/ 27 h 73" name="T5"/>
                <a:gd fmla="*/ 62 w 70" name="T6"/>
                <a:gd fmla="*/ 23 h 73" name="T7"/>
                <a:gd fmla="*/ 64 w 70" name="T8"/>
                <a:gd fmla="*/ 17 h 73" name="T9"/>
                <a:gd fmla="*/ 57 w 70" name="T10"/>
                <a:gd fmla="*/ 16 h 73" name="T11"/>
                <a:gd fmla="*/ 58 w 70" name="T12"/>
                <a:gd fmla="*/ 9 h 73" name="T13"/>
                <a:gd fmla="*/ 50 w 70" name="T14"/>
                <a:gd fmla="*/ 10 h 73" name="T15"/>
                <a:gd fmla="*/ 50 w 70" name="T16"/>
                <a:gd fmla="*/ 4 h 73" name="T17"/>
                <a:gd fmla="*/ 42 w 70" name="T18"/>
                <a:gd fmla="*/ 7 h 73" name="T19"/>
                <a:gd fmla="*/ 40 w 70" name="T20"/>
                <a:gd fmla="*/ 1 h 73" name="T21"/>
                <a:gd fmla="*/ 34 w 70" name="T22"/>
                <a:gd fmla="*/ 6 h 73" name="T23"/>
                <a:gd fmla="*/ 30 w 70" name="T24"/>
                <a:gd fmla="*/ 1 h 73" name="T25"/>
                <a:gd fmla="*/ 26 w 70" name="T26"/>
                <a:gd fmla="*/ 7 h 73" name="T27"/>
                <a:gd fmla="*/ 21 w 70" name="T28"/>
                <a:gd fmla="*/ 4 h 73" name="T29"/>
                <a:gd fmla="*/ 18 w 70" name="T30"/>
                <a:gd fmla="*/ 11 h 73" name="T31"/>
                <a:gd fmla="*/ 12 w 70" name="T32"/>
                <a:gd fmla="*/ 9 h 73" name="T33"/>
                <a:gd fmla="*/ 12 w 70" name="T34"/>
                <a:gd fmla="*/ 17 h 73" name="T35"/>
                <a:gd fmla="*/ 6 w 70" name="T36"/>
                <a:gd fmla="*/ 17 h 73" name="T37"/>
                <a:gd fmla="*/ 8 w 70" name="T38"/>
                <a:gd fmla="*/ 25 h 73" name="T39"/>
                <a:gd fmla="*/ 2 w 70" name="T40"/>
                <a:gd fmla="*/ 26 h 73" name="T41"/>
                <a:gd fmla="*/ 5 w 70" name="T42"/>
                <a:gd fmla="*/ 33 h 73" name="T43"/>
                <a:gd fmla="*/ 0 w 70" name="T44"/>
                <a:gd fmla="*/ 36 h 73" name="T45"/>
                <a:gd fmla="*/ 0 w 70" name="T46"/>
                <a:gd fmla="*/ 42 h 73" name="T47"/>
                <a:gd fmla="*/ 6 w 70" name="T48"/>
                <a:gd fmla="*/ 44 h 73" name="T49"/>
                <a:gd fmla="*/ 3 w 70" name="T50"/>
                <a:gd fmla="*/ 52 h 73" name="T51"/>
                <a:gd fmla="*/ 9 w 70" name="T52"/>
                <a:gd fmla="*/ 52 h 73" name="T53"/>
                <a:gd fmla="*/ 8 w 70" name="T54"/>
                <a:gd fmla="*/ 60 h 73" name="T55"/>
                <a:gd fmla="*/ 15 w 70" name="T56"/>
                <a:gd fmla="*/ 59 h 73" name="T57"/>
                <a:gd fmla="*/ 16 w 70" name="T58"/>
                <a:gd fmla="*/ 67 h 73" name="T59"/>
                <a:gd fmla="*/ 21 w 70" name="T60"/>
                <a:gd fmla="*/ 64 h 73" name="T61"/>
                <a:gd fmla="*/ 25 w 70" name="T62"/>
                <a:gd fmla="*/ 72 h 73" name="T63"/>
                <a:gd fmla="*/ 30 w 70" name="T64"/>
                <a:gd fmla="*/ 67 h 73" name="T65"/>
                <a:gd fmla="*/ 35 w 70" name="T66"/>
                <a:gd fmla="*/ 73 h 73" name="T67"/>
                <a:gd fmla="*/ 38 w 70" name="T68"/>
                <a:gd fmla="*/ 68 h 73" name="T69"/>
                <a:gd fmla="*/ 44 w 70" name="T70"/>
                <a:gd fmla="*/ 72 h 73" name="T71"/>
                <a:gd fmla="*/ 46 w 70" name="T72"/>
                <a:gd fmla="*/ 65 h 73" name="T73"/>
                <a:gd fmla="*/ 53 w 70" name="T74"/>
                <a:gd fmla="*/ 67 h 73" name="T75"/>
                <a:gd fmla="*/ 53 w 70" name="T76"/>
                <a:gd fmla="*/ 61 h 73" name="T77"/>
                <a:gd fmla="*/ 61 w 70" name="T78"/>
                <a:gd fmla="*/ 61 h 73" name="T79"/>
                <a:gd fmla="*/ 59 w 70" name="T80"/>
                <a:gd fmla="*/ 54 h 73" name="T81"/>
                <a:gd fmla="*/ 66 w 70" name="T82"/>
                <a:gd fmla="*/ 52 h 73" name="T83"/>
                <a:gd fmla="*/ 63 w 70" name="T84"/>
                <a:gd fmla="*/ 47 h 73" name="T85"/>
                <a:gd fmla="*/ 69 w 70" name="T86"/>
                <a:gd fmla="*/ 42 h 73" name="T87"/>
                <a:gd fmla="*/ 65 w 70" name="T88"/>
                <a:gd fmla="*/ 38 h 73" name="T89"/>
                <a:gd fmla="*/ 35 w 70" name="T90"/>
                <a:gd fmla="*/ 64 h 73" name="T91"/>
                <a:gd fmla="*/ 35 w 70" name="T92"/>
                <a:gd fmla="*/ 10 h 73" name="T93"/>
                <a:gd fmla="*/ 35 w 70" name="T94"/>
                <a:gd fmla="*/ 64 h 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3" w="70">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19"/>
            <p:cNvSpPr>
              <a:spLocks noEditPoints="1"/>
            </p:cNvSpPr>
            <p:nvPr/>
          </p:nvSpPr>
          <p:spPr bwMode="auto">
            <a:xfrm>
              <a:off x="1312863" y="2371726"/>
              <a:ext cx="52388" cy="53975"/>
            </a:xfrm>
            <a:custGeom>
              <a:gdLst>
                <a:gd fmla="*/ 25 w 50" name="T0"/>
                <a:gd fmla="*/ 0 h 52" name="T1"/>
                <a:gd fmla="*/ 0 w 50" name="T2"/>
                <a:gd fmla="*/ 26 h 52" name="T3"/>
                <a:gd fmla="*/ 25 w 50" name="T4"/>
                <a:gd fmla="*/ 52 h 52" name="T5"/>
                <a:gd fmla="*/ 50 w 50" name="T6"/>
                <a:gd fmla="*/ 26 h 52" name="T7"/>
                <a:gd fmla="*/ 25 w 50" name="T8"/>
                <a:gd fmla="*/ 0 h 52" name="T9"/>
                <a:gd fmla="*/ 25 w 50" name="T10"/>
                <a:gd fmla="*/ 48 h 52" name="T11"/>
                <a:gd fmla="*/ 4 w 50" name="T12"/>
                <a:gd fmla="*/ 26 h 52" name="T13"/>
                <a:gd fmla="*/ 25 w 50" name="T14"/>
                <a:gd fmla="*/ 4 h 52" name="T15"/>
                <a:gd fmla="*/ 46 w 50" name="T16"/>
                <a:gd fmla="*/ 26 h 52" name="T17"/>
                <a:gd fmla="*/ 25 w 50" name="T18"/>
                <a:gd fmla="*/ 48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0">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20"/>
            <p:cNvSpPr>
              <a:spLocks noEditPoints="1"/>
            </p:cNvSpPr>
            <p:nvPr/>
          </p:nvSpPr>
          <p:spPr bwMode="auto">
            <a:xfrm>
              <a:off x="1133475" y="2698751"/>
              <a:ext cx="66675" cy="69850"/>
            </a:xfrm>
            <a:custGeom>
              <a:gdLst>
                <a:gd fmla="*/ 63 w 63" name="T0"/>
                <a:gd fmla="*/ 33 h 66" name="T1"/>
                <a:gd fmla="*/ 58 w 63" name="T2"/>
                <a:gd fmla="*/ 28 h 66" name="T3"/>
                <a:gd fmla="*/ 62 w 63" name="T4"/>
                <a:gd fmla="*/ 24 h 66" name="T5"/>
                <a:gd fmla="*/ 56 w 63" name="T6"/>
                <a:gd fmla="*/ 20 h 66" name="T7"/>
                <a:gd fmla="*/ 59 w 63" name="T8"/>
                <a:gd fmla="*/ 15 h 66" name="T9"/>
                <a:gd fmla="*/ 52 w 63" name="T10"/>
                <a:gd fmla="*/ 14 h 66" name="T11"/>
                <a:gd fmla="*/ 53 w 63" name="T12"/>
                <a:gd fmla="*/ 8 h 66" name="T13"/>
                <a:gd fmla="*/ 46 w 63" name="T14"/>
                <a:gd fmla="*/ 9 h 66" name="T15"/>
                <a:gd fmla="*/ 45 w 63" name="T16"/>
                <a:gd fmla="*/ 3 h 66" name="T17"/>
                <a:gd fmla="*/ 39 w 63" name="T18"/>
                <a:gd fmla="*/ 5 h 66" name="T19"/>
                <a:gd fmla="*/ 36 w 63" name="T20"/>
                <a:gd fmla="*/ 0 h 66" name="T21"/>
                <a:gd fmla="*/ 31 w 63" name="T22"/>
                <a:gd fmla="*/ 4 h 66" name="T23"/>
                <a:gd fmla="*/ 27 w 63" name="T24"/>
                <a:gd fmla="*/ 0 h 66" name="T25"/>
                <a:gd fmla="*/ 23 w 63" name="T26"/>
                <a:gd fmla="*/ 6 h 66" name="T27"/>
                <a:gd fmla="*/ 19 w 63" name="T28"/>
                <a:gd fmla="*/ 3 h 66" name="T29"/>
                <a:gd fmla="*/ 16 w 63" name="T30"/>
                <a:gd fmla="*/ 9 h 66" name="T31"/>
                <a:gd fmla="*/ 11 w 63" name="T32"/>
                <a:gd fmla="*/ 8 h 66" name="T33"/>
                <a:gd fmla="*/ 11 w 63" name="T34"/>
                <a:gd fmla="*/ 15 h 66" name="T35"/>
                <a:gd fmla="*/ 5 w 63" name="T36"/>
                <a:gd fmla="*/ 15 h 66" name="T37"/>
                <a:gd fmla="*/ 7 w 63" name="T38"/>
                <a:gd fmla="*/ 22 h 66" name="T39"/>
                <a:gd fmla="*/ 1 w 63" name="T40"/>
                <a:gd fmla="*/ 23 h 66" name="T41"/>
                <a:gd fmla="*/ 5 w 63" name="T42"/>
                <a:gd fmla="*/ 30 h 66" name="T43"/>
                <a:gd fmla="*/ 0 w 63" name="T44"/>
                <a:gd fmla="*/ 33 h 66" name="T45"/>
                <a:gd fmla="*/ 0 w 63" name="T46"/>
                <a:gd fmla="*/ 37 h 66" name="T47"/>
                <a:gd fmla="*/ 5 w 63" name="T48"/>
                <a:gd fmla="*/ 40 h 66" name="T49"/>
                <a:gd fmla="*/ 3 w 63" name="T50"/>
                <a:gd fmla="*/ 46 h 66" name="T51"/>
                <a:gd fmla="*/ 8 w 63" name="T52"/>
                <a:gd fmla="*/ 47 h 66" name="T53"/>
                <a:gd fmla="*/ 7 w 63" name="T54"/>
                <a:gd fmla="*/ 54 h 66" name="T55"/>
                <a:gd fmla="*/ 13 w 63" name="T56"/>
                <a:gd fmla="*/ 54 h 66" name="T57"/>
                <a:gd fmla="*/ 14 w 63" name="T58"/>
                <a:gd fmla="*/ 61 h 66" name="T59"/>
                <a:gd fmla="*/ 19 w 63" name="T60"/>
                <a:gd fmla="*/ 58 h 66" name="T61"/>
                <a:gd fmla="*/ 22 w 63" name="T62"/>
                <a:gd fmla="*/ 65 h 66" name="T63"/>
                <a:gd fmla="*/ 27 w 63" name="T64"/>
                <a:gd fmla="*/ 61 h 66" name="T65"/>
                <a:gd fmla="*/ 31 w 63" name="T66"/>
                <a:gd fmla="*/ 66 h 66" name="T67"/>
                <a:gd fmla="*/ 34 w 63" name="T68"/>
                <a:gd fmla="*/ 61 h 66" name="T69"/>
                <a:gd fmla="*/ 40 w 63" name="T70"/>
                <a:gd fmla="*/ 65 h 66" name="T71"/>
                <a:gd fmla="*/ 42 w 63" name="T72"/>
                <a:gd fmla="*/ 59 h 66" name="T73"/>
                <a:gd fmla="*/ 49 w 63" name="T74"/>
                <a:gd fmla="*/ 61 h 66" name="T75"/>
                <a:gd fmla="*/ 49 w 63" name="T76"/>
                <a:gd fmla="*/ 55 h 66" name="T77"/>
                <a:gd fmla="*/ 56 w 63" name="T78"/>
                <a:gd fmla="*/ 55 h 66" name="T79"/>
                <a:gd fmla="*/ 54 w 63" name="T80"/>
                <a:gd fmla="*/ 49 h 66" name="T81"/>
                <a:gd fmla="*/ 60 w 63" name="T82"/>
                <a:gd fmla="*/ 47 h 66" name="T83"/>
                <a:gd fmla="*/ 57 w 63" name="T84"/>
                <a:gd fmla="*/ 42 h 66" name="T85"/>
                <a:gd fmla="*/ 63 w 63" name="T86"/>
                <a:gd fmla="*/ 38 h 66" name="T87"/>
                <a:gd fmla="*/ 59 w 63" name="T88"/>
                <a:gd fmla="*/ 34 h 66" name="T89"/>
                <a:gd fmla="*/ 32 w 63" name="T90"/>
                <a:gd fmla="*/ 57 h 66" name="T91"/>
                <a:gd fmla="*/ 32 w 63" name="T92"/>
                <a:gd fmla="*/ 8 h 66" name="T93"/>
                <a:gd fmla="*/ 32 w 63" name="T94"/>
                <a:gd fmla="*/ 57 h 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6" w="62">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21"/>
            <p:cNvSpPr>
              <a:spLocks noEditPoints="1"/>
            </p:cNvSpPr>
            <p:nvPr/>
          </p:nvSpPr>
          <p:spPr bwMode="auto">
            <a:xfrm>
              <a:off x="1143000" y="2708276"/>
              <a:ext cx="47625" cy="50800"/>
            </a:xfrm>
            <a:custGeom>
              <a:gdLst>
                <a:gd fmla="*/ 23 w 45" name="T0"/>
                <a:gd fmla="*/ 0 h 48" name="T1"/>
                <a:gd fmla="*/ 0 w 45" name="T2"/>
                <a:gd fmla="*/ 24 h 48" name="T3"/>
                <a:gd fmla="*/ 23 w 45" name="T4"/>
                <a:gd fmla="*/ 48 h 48" name="T5"/>
                <a:gd fmla="*/ 45 w 45" name="T6"/>
                <a:gd fmla="*/ 24 h 48" name="T7"/>
                <a:gd fmla="*/ 23 w 45" name="T8"/>
                <a:gd fmla="*/ 0 h 48" name="T9"/>
                <a:gd fmla="*/ 23 w 45" name="T10"/>
                <a:gd fmla="*/ 44 h 48" name="T11"/>
                <a:gd fmla="*/ 4 w 45" name="T12"/>
                <a:gd fmla="*/ 24 h 48" name="T13"/>
                <a:gd fmla="*/ 23 w 45" name="T14"/>
                <a:gd fmla="*/ 4 h 48" name="T15"/>
                <a:gd fmla="*/ 42 w 45" name="T16"/>
                <a:gd fmla="*/ 24 h 48" name="T17"/>
                <a:gd fmla="*/ 23 w 45" name="T18"/>
                <a:gd fmla="*/ 44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5">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22"/>
            <p:cNvSpPr>
              <a:spLocks noEditPoints="1"/>
            </p:cNvSpPr>
            <p:nvPr/>
          </p:nvSpPr>
          <p:spPr bwMode="auto">
            <a:xfrm>
              <a:off x="1041400" y="2400301"/>
              <a:ext cx="34925" cy="38100"/>
            </a:xfrm>
            <a:custGeom>
              <a:gdLst>
                <a:gd fmla="*/ 34 w 34" name="T0"/>
                <a:gd fmla="*/ 15 h 36" name="T1"/>
                <a:gd fmla="*/ 31 w 34" name="T2"/>
                <a:gd fmla="*/ 13 h 36" name="T3"/>
                <a:gd fmla="*/ 32 w 34" name="T4"/>
                <a:gd fmla="*/ 10 h 36" name="T5"/>
                <a:gd fmla="*/ 29 w 34" name="T6"/>
                <a:gd fmla="*/ 9 h 36" name="T7"/>
                <a:gd fmla="*/ 29 w 34" name="T8"/>
                <a:gd fmla="*/ 6 h 36" name="T9"/>
                <a:gd fmla="*/ 26 w 34" name="T10"/>
                <a:gd fmla="*/ 6 h 36" name="T11"/>
                <a:gd fmla="*/ 26 w 34" name="T12"/>
                <a:gd fmla="*/ 3 h 36" name="T13"/>
                <a:gd fmla="*/ 22 w 34" name="T14"/>
                <a:gd fmla="*/ 4 h 36" name="T15"/>
                <a:gd fmla="*/ 21 w 34" name="T16"/>
                <a:gd fmla="*/ 1 h 36" name="T17"/>
                <a:gd fmla="*/ 18 w 34" name="T18"/>
                <a:gd fmla="*/ 3 h 36" name="T19"/>
                <a:gd fmla="*/ 16 w 34" name="T20"/>
                <a:gd fmla="*/ 0 h 36" name="T21"/>
                <a:gd fmla="*/ 14 w 34" name="T22"/>
                <a:gd fmla="*/ 3 h 36" name="T23"/>
                <a:gd fmla="*/ 12 w 34" name="T24"/>
                <a:gd fmla="*/ 1 h 36" name="T25"/>
                <a:gd fmla="*/ 10 w 34" name="T26"/>
                <a:gd fmla="*/ 5 h 36" name="T27"/>
                <a:gd fmla="*/ 7 w 34" name="T28"/>
                <a:gd fmla="*/ 4 h 36" name="T29"/>
                <a:gd fmla="*/ 7 w 34" name="T30"/>
                <a:gd fmla="*/ 8 h 36" name="T31"/>
                <a:gd fmla="*/ 4 w 34" name="T32"/>
                <a:gd fmla="*/ 7 h 36" name="T33"/>
                <a:gd fmla="*/ 4 w 34" name="T34"/>
                <a:gd fmla="*/ 11 h 36" name="T35"/>
                <a:gd fmla="*/ 2 w 34" name="T36"/>
                <a:gd fmla="*/ 12 h 36" name="T37"/>
                <a:gd fmla="*/ 3 w 34" name="T38"/>
                <a:gd fmla="*/ 15 h 36" name="T39"/>
                <a:gd fmla="*/ 0 w 34" name="T40"/>
                <a:gd fmla="*/ 16 h 36" name="T41"/>
                <a:gd fmla="*/ 3 w 34" name="T42"/>
                <a:gd fmla="*/ 19 h 36" name="T43"/>
                <a:gd fmla="*/ 1 w 34" name="T44"/>
                <a:gd fmla="*/ 21 h 36" name="T45"/>
                <a:gd fmla="*/ 1 w 34" name="T46"/>
                <a:gd fmla="*/ 24 h 36" name="T47"/>
                <a:gd fmla="*/ 4 w 34" name="T48"/>
                <a:gd fmla="*/ 25 h 36" name="T49"/>
                <a:gd fmla="*/ 3 w 34" name="T50"/>
                <a:gd fmla="*/ 28 h 36" name="T51"/>
                <a:gd fmla="*/ 6 w 34" name="T52"/>
                <a:gd fmla="*/ 28 h 36" name="T53"/>
                <a:gd fmla="*/ 7 w 34" name="T54"/>
                <a:gd fmla="*/ 32 h 36" name="T55"/>
                <a:gd fmla="*/ 10 w 34" name="T56"/>
                <a:gd fmla="*/ 31 h 36" name="T57"/>
                <a:gd fmla="*/ 11 w 34" name="T58"/>
                <a:gd fmla="*/ 34 h 36" name="T59"/>
                <a:gd fmla="*/ 13 w 34" name="T60"/>
                <a:gd fmla="*/ 33 h 36" name="T61"/>
                <a:gd fmla="*/ 16 w 34" name="T62"/>
                <a:gd fmla="*/ 36 h 36" name="T63"/>
                <a:gd fmla="*/ 17 w 34" name="T64"/>
                <a:gd fmla="*/ 33 h 36" name="T65"/>
                <a:gd fmla="*/ 20 w 34" name="T66"/>
                <a:gd fmla="*/ 35 h 36" name="T67"/>
                <a:gd fmla="*/ 22 w 34" name="T68"/>
                <a:gd fmla="*/ 32 h 36" name="T69"/>
                <a:gd fmla="*/ 25 w 34" name="T70"/>
                <a:gd fmla="*/ 34 h 36" name="T71"/>
                <a:gd fmla="*/ 25 w 34" name="T72"/>
                <a:gd fmla="*/ 31 h 36" name="T73"/>
                <a:gd fmla="*/ 29 w 34" name="T74"/>
                <a:gd fmla="*/ 31 h 36" name="T75"/>
                <a:gd fmla="*/ 28 w 34" name="T76"/>
                <a:gd fmla="*/ 28 h 36" name="T77"/>
                <a:gd fmla="*/ 32 w 34" name="T78"/>
                <a:gd fmla="*/ 27 h 36" name="T79"/>
                <a:gd fmla="*/ 30 w 34" name="T80"/>
                <a:gd fmla="*/ 24 h 36" name="T81"/>
                <a:gd fmla="*/ 34 w 34" name="T82"/>
                <a:gd fmla="*/ 22 h 36" name="T83"/>
                <a:gd fmla="*/ 31 w 34" name="T84"/>
                <a:gd fmla="*/ 20 h 36" name="T85"/>
                <a:gd fmla="*/ 34 w 34" name="T86"/>
                <a:gd fmla="*/ 17 h 36" name="T87"/>
                <a:gd fmla="*/ 31 w 34" name="T88"/>
                <a:gd fmla="*/ 16 h 36" name="T89"/>
                <a:gd fmla="*/ 20 w 34" name="T90"/>
                <a:gd fmla="*/ 31 h 36" name="T91"/>
                <a:gd fmla="*/ 15 w 34" name="T92"/>
                <a:gd fmla="*/ 5 h 36" name="T93"/>
                <a:gd fmla="*/ 20 w 34" name="T94"/>
                <a:gd fmla="*/ 3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34">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23"/>
            <p:cNvSpPr>
              <a:spLocks noEditPoints="1"/>
            </p:cNvSpPr>
            <p:nvPr/>
          </p:nvSpPr>
          <p:spPr bwMode="auto">
            <a:xfrm>
              <a:off x="1044575" y="2405063"/>
              <a:ext cx="28575" cy="30163"/>
            </a:xfrm>
            <a:custGeom>
              <a:gdLst>
                <a:gd fmla="*/ 11 w 26" name="T0"/>
                <a:gd fmla="*/ 2 h 28" name="T1"/>
                <a:gd fmla="*/ 1 w 26" name="T2"/>
                <a:gd fmla="*/ 17 h 28" name="T3"/>
                <a:gd fmla="*/ 16 w 26" name="T4"/>
                <a:gd fmla="*/ 26 h 28" name="T5"/>
                <a:gd fmla="*/ 25 w 26" name="T6"/>
                <a:gd fmla="*/ 12 h 28" name="T7"/>
                <a:gd fmla="*/ 11 w 26" name="T8"/>
                <a:gd fmla="*/ 2 h 28" name="T9"/>
                <a:gd fmla="*/ 15 w 26" name="T10"/>
                <a:gd fmla="*/ 24 h 28" name="T11"/>
                <a:gd fmla="*/ 3 w 26" name="T12"/>
                <a:gd fmla="*/ 16 h 28" name="T13"/>
                <a:gd fmla="*/ 11 w 26" name="T14"/>
                <a:gd fmla="*/ 4 h 28" name="T15"/>
                <a:gd fmla="*/ 23 w 26" name="T16"/>
                <a:gd fmla="*/ 12 h 28" name="T17"/>
                <a:gd fmla="*/ 15 w 26" name="T18"/>
                <a:gd fmla="*/ 24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6">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24"/>
            <p:cNvSpPr>
              <a:spLocks noEditPoints="1"/>
            </p:cNvSpPr>
            <p:nvPr/>
          </p:nvSpPr>
          <p:spPr bwMode="auto">
            <a:xfrm>
              <a:off x="1309688" y="2579688"/>
              <a:ext cx="44450" cy="44450"/>
            </a:xfrm>
            <a:custGeom>
              <a:gdLst>
                <a:gd fmla="*/ 42 w 42" name="T0"/>
                <a:gd fmla="*/ 21 h 43" name="T1"/>
                <a:gd fmla="*/ 39 w 42" name="T2"/>
                <a:gd fmla="*/ 18 h 43" name="T3"/>
                <a:gd fmla="*/ 41 w 42" name="T4"/>
                <a:gd fmla="*/ 15 h 43" name="T5"/>
                <a:gd fmla="*/ 37 w 42" name="T6"/>
                <a:gd fmla="*/ 13 h 43" name="T7"/>
                <a:gd fmla="*/ 39 w 42" name="T8"/>
                <a:gd fmla="*/ 10 h 43" name="T9"/>
                <a:gd fmla="*/ 34 w 42" name="T10"/>
                <a:gd fmla="*/ 9 h 43" name="T11"/>
                <a:gd fmla="*/ 35 w 42" name="T12"/>
                <a:gd fmla="*/ 5 h 43" name="T13"/>
                <a:gd fmla="*/ 30 w 42" name="T14"/>
                <a:gd fmla="*/ 6 h 43" name="T15"/>
                <a:gd fmla="*/ 30 w 42" name="T16"/>
                <a:gd fmla="*/ 2 h 43" name="T17"/>
                <a:gd fmla="*/ 26 w 42" name="T18"/>
                <a:gd fmla="*/ 3 h 43" name="T19"/>
                <a:gd fmla="*/ 24 w 42" name="T20"/>
                <a:gd fmla="*/ 0 h 43" name="T21"/>
                <a:gd fmla="*/ 21 w 42" name="T22"/>
                <a:gd fmla="*/ 3 h 43" name="T23"/>
                <a:gd fmla="*/ 18 w 42" name="T24"/>
                <a:gd fmla="*/ 0 h 43" name="T25"/>
                <a:gd fmla="*/ 16 w 42" name="T26"/>
                <a:gd fmla="*/ 4 h 43" name="T27"/>
                <a:gd fmla="*/ 13 w 42" name="T28"/>
                <a:gd fmla="*/ 2 h 43" name="T29"/>
                <a:gd fmla="*/ 11 w 42" name="T30"/>
                <a:gd fmla="*/ 6 h 43" name="T31"/>
                <a:gd fmla="*/ 8 w 42" name="T32"/>
                <a:gd fmla="*/ 5 h 43" name="T33"/>
                <a:gd fmla="*/ 7 w 42" name="T34"/>
                <a:gd fmla="*/ 10 h 43" name="T35"/>
                <a:gd fmla="*/ 4 w 42" name="T36"/>
                <a:gd fmla="*/ 10 h 43" name="T37"/>
                <a:gd fmla="*/ 5 w 42" name="T38"/>
                <a:gd fmla="*/ 14 h 43" name="T39"/>
                <a:gd fmla="*/ 1 w 42" name="T40"/>
                <a:gd fmla="*/ 15 h 43" name="T41"/>
                <a:gd fmla="*/ 4 w 42" name="T42"/>
                <a:gd fmla="*/ 19 h 43" name="T43"/>
                <a:gd fmla="*/ 0 w 42" name="T44"/>
                <a:gd fmla="*/ 21 h 43" name="T45"/>
                <a:gd fmla="*/ 1 w 42" name="T46"/>
                <a:gd fmla="*/ 24 h 43" name="T47"/>
                <a:gd fmla="*/ 4 w 42" name="T48"/>
                <a:gd fmla="*/ 26 h 43" name="T49"/>
                <a:gd fmla="*/ 2 w 42" name="T50"/>
                <a:gd fmla="*/ 30 h 43" name="T51"/>
                <a:gd fmla="*/ 6 w 42" name="T52"/>
                <a:gd fmla="*/ 31 h 43" name="T53"/>
                <a:gd fmla="*/ 5 w 42" name="T54"/>
                <a:gd fmla="*/ 36 h 43" name="T55"/>
                <a:gd fmla="*/ 9 w 42" name="T56"/>
                <a:gd fmla="*/ 35 h 43" name="T57"/>
                <a:gd fmla="*/ 10 w 42" name="T58"/>
                <a:gd fmla="*/ 40 h 43" name="T59"/>
                <a:gd fmla="*/ 13 w 42" name="T60"/>
                <a:gd fmla="*/ 38 h 43" name="T61"/>
                <a:gd fmla="*/ 15 w 42" name="T62"/>
                <a:gd fmla="*/ 42 h 43" name="T63"/>
                <a:gd fmla="*/ 18 w 42" name="T64"/>
                <a:gd fmla="*/ 40 h 43" name="T65"/>
                <a:gd fmla="*/ 21 w 42" name="T66"/>
                <a:gd fmla="*/ 43 h 43" name="T67"/>
                <a:gd fmla="*/ 23 w 42" name="T68"/>
                <a:gd fmla="*/ 40 h 43" name="T69"/>
                <a:gd fmla="*/ 27 w 42" name="T70"/>
                <a:gd fmla="*/ 42 h 43" name="T71"/>
                <a:gd fmla="*/ 28 w 42" name="T72"/>
                <a:gd fmla="*/ 39 h 43" name="T73"/>
                <a:gd fmla="*/ 32 w 42" name="T74"/>
                <a:gd fmla="*/ 40 h 43" name="T75"/>
                <a:gd fmla="*/ 32 w 42" name="T76"/>
                <a:gd fmla="*/ 36 h 43" name="T77"/>
                <a:gd fmla="*/ 37 w 42" name="T78"/>
                <a:gd fmla="*/ 36 h 43" name="T79"/>
                <a:gd fmla="*/ 36 w 42" name="T80"/>
                <a:gd fmla="*/ 32 h 43" name="T81"/>
                <a:gd fmla="*/ 40 w 42" name="T82"/>
                <a:gd fmla="*/ 31 h 43" name="T83"/>
                <a:gd fmla="*/ 38 w 42" name="T84"/>
                <a:gd fmla="*/ 27 h 43" name="T85"/>
                <a:gd fmla="*/ 42 w 42" name="T86"/>
                <a:gd fmla="*/ 25 h 43" name="T87"/>
                <a:gd fmla="*/ 39 w 42" name="T88"/>
                <a:gd fmla="*/ 22 h 43" name="T89"/>
                <a:gd fmla="*/ 21 w 42" name="T90"/>
                <a:gd fmla="*/ 38 h 43" name="T91"/>
                <a:gd fmla="*/ 21 w 42" name="T92"/>
                <a:gd fmla="*/ 5 h 43" name="T93"/>
                <a:gd fmla="*/ 21 w 42" name="T94"/>
                <a:gd fmla="*/ 38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42">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25"/>
            <p:cNvSpPr>
              <a:spLocks noEditPoints="1"/>
            </p:cNvSpPr>
            <p:nvPr/>
          </p:nvSpPr>
          <p:spPr bwMode="auto">
            <a:xfrm>
              <a:off x="1316038" y="2586038"/>
              <a:ext cx="31750" cy="31750"/>
            </a:xfrm>
            <a:custGeom>
              <a:gdLst>
                <a:gd fmla="*/ 15 w 30" name="T0"/>
                <a:gd fmla="*/ 0 h 31" name="T1"/>
                <a:gd fmla="*/ 0 w 30" name="T2"/>
                <a:gd fmla="*/ 15 h 31" name="T3"/>
                <a:gd fmla="*/ 15 w 30" name="T4"/>
                <a:gd fmla="*/ 31 h 31" name="T5"/>
                <a:gd fmla="*/ 30 w 30" name="T6"/>
                <a:gd fmla="*/ 15 h 31" name="T7"/>
                <a:gd fmla="*/ 15 w 30" name="T8"/>
                <a:gd fmla="*/ 0 h 31" name="T9"/>
                <a:gd fmla="*/ 15 w 30" name="T10"/>
                <a:gd fmla="*/ 29 h 31" name="T11"/>
                <a:gd fmla="*/ 3 w 30" name="T12"/>
                <a:gd fmla="*/ 15 h 31" name="T13"/>
                <a:gd fmla="*/ 15 w 30" name="T14"/>
                <a:gd fmla="*/ 2 h 31" name="T15"/>
                <a:gd fmla="*/ 28 w 30" name="T16"/>
                <a:gd fmla="*/ 15 h 31" name="T17"/>
                <a:gd fmla="*/ 15 w 30" name="T18"/>
                <a:gd fmla="*/ 29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0">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26"/>
            <p:cNvSpPr>
              <a:spLocks noEditPoints="1"/>
            </p:cNvSpPr>
            <p:nvPr/>
          </p:nvSpPr>
          <p:spPr bwMode="auto">
            <a:xfrm>
              <a:off x="1303338" y="2484438"/>
              <a:ext cx="88900" cy="92075"/>
            </a:xfrm>
            <a:custGeom>
              <a:gdLst>
                <a:gd fmla="*/ 72 w 83" name="T0"/>
                <a:gd fmla="*/ 46 h 87" name="T1"/>
                <a:gd fmla="*/ 72 w 83" name="T2"/>
                <a:gd fmla="*/ 43 h 87" name="T3"/>
                <a:gd fmla="*/ 72 w 83" name="T4"/>
                <a:gd fmla="*/ 39 h 87" name="T5"/>
                <a:gd fmla="*/ 82 w 83" name="T6"/>
                <a:gd fmla="*/ 32 h 87" name="T7"/>
                <a:gd fmla="*/ 77 w 83" name="T8"/>
                <a:gd fmla="*/ 19 h 87" name="T9"/>
                <a:gd fmla="*/ 65 w 83" name="T10"/>
                <a:gd fmla="*/ 23 h 87" name="T11"/>
                <a:gd fmla="*/ 60 w 83" name="T12"/>
                <a:gd fmla="*/ 18 h 87" name="T13"/>
                <a:gd fmla="*/ 63 w 83" name="T14"/>
                <a:gd fmla="*/ 5 h 87" name="T15"/>
                <a:gd fmla="*/ 50 w 83" name="T16"/>
                <a:gd fmla="*/ 0 h 87" name="T17"/>
                <a:gd fmla="*/ 44 w 83" name="T18"/>
                <a:gd fmla="*/ 11 h 87" name="T19"/>
                <a:gd fmla="*/ 41 w 83" name="T20"/>
                <a:gd fmla="*/ 11 h 87" name="T21"/>
                <a:gd fmla="*/ 37 w 83" name="T22"/>
                <a:gd fmla="*/ 12 h 87" name="T23"/>
                <a:gd fmla="*/ 31 w 83" name="T24"/>
                <a:gd fmla="*/ 0 h 87" name="T25"/>
                <a:gd fmla="*/ 18 w 83" name="T26"/>
                <a:gd fmla="*/ 6 h 87" name="T27"/>
                <a:gd fmla="*/ 22 w 83" name="T28"/>
                <a:gd fmla="*/ 19 h 87" name="T29"/>
                <a:gd fmla="*/ 17 w 83" name="T30"/>
                <a:gd fmla="*/ 24 h 87" name="T31"/>
                <a:gd fmla="*/ 5 w 83" name="T32"/>
                <a:gd fmla="*/ 21 h 87" name="T33"/>
                <a:gd fmla="*/ 0 w 83" name="T34"/>
                <a:gd fmla="*/ 34 h 87" name="T35"/>
                <a:gd fmla="*/ 11 w 83" name="T36"/>
                <a:gd fmla="*/ 40 h 87" name="T37"/>
                <a:gd fmla="*/ 11 w 83" name="T38"/>
                <a:gd fmla="*/ 43 h 87" name="T39"/>
                <a:gd fmla="*/ 11 w 83" name="T40"/>
                <a:gd fmla="*/ 47 h 87" name="T41"/>
                <a:gd fmla="*/ 0 w 83" name="T42"/>
                <a:gd fmla="*/ 54 h 87" name="T43"/>
                <a:gd fmla="*/ 6 w 83" name="T44"/>
                <a:gd fmla="*/ 67 h 87" name="T45"/>
                <a:gd fmla="*/ 18 w 83" name="T46"/>
                <a:gd fmla="*/ 64 h 87" name="T47"/>
                <a:gd fmla="*/ 23 w 83" name="T48"/>
                <a:gd fmla="*/ 69 h 87" name="T49"/>
                <a:gd fmla="*/ 20 w 83" name="T50"/>
                <a:gd fmla="*/ 81 h 87" name="T51"/>
                <a:gd fmla="*/ 33 w 83" name="T52"/>
                <a:gd fmla="*/ 87 h 87" name="T53"/>
                <a:gd fmla="*/ 39 w 83" name="T54"/>
                <a:gd fmla="*/ 75 h 87" name="T55"/>
                <a:gd fmla="*/ 41 w 83" name="T56"/>
                <a:gd fmla="*/ 75 h 87" name="T57"/>
                <a:gd fmla="*/ 45 w 83" name="T58"/>
                <a:gd fmla="*/ 75 h 87" name="T59"/>
                <a:gd fmla="*/ 52 w 83" name="T60"/>
                <a:gd fmla="*/ 86 h 87" name="T61"/>
                <a:gd fmla="*/ 64 w 83" name="T62"/>
                <a:gd fmla="*/ 80 h 87" name="T63"/>
                <a:gd fmla="*/ 61 w 83" name="T64"/>
                <a:gd fmla="*/ 68 h 87" name="T65"/>
                <a:gd fmla="*/ 66 w 83" name="T66"/>
                <a:gd fmla="*/ 62 h 87" name="T67"/>
                <a:gd fmla="*/ 78 w 83" name="T68"/>
                <a:gd fmla="*/ 66 h 87" name="T69"/>
                <a:gd fmla="*/ 83 w 83" name="T70"/>
                <a:gd fmla="*/ 52 h 87" name="T71"/>
                <a:gd fmla="*/ 72 w 83" name="T72"/>
                <a:gd fmla="*/ 46 h 87" name="T73"/>
                <a:gd fmla="*/ 41 w 83" name="T74"/>
                <a:gd fmla="*/ 58 h 87" name="T75"/>
                <a:gd fmla="*/ 27 w 83" name="T76"/>
                <a:gd fmla="*/ 43 h 87" name="T77"/>
                <a:gd fmla="*/ 41 w 83" name="T78"/>
                <a:gd fmla="*/ 28 h 87" name="T79"/>
                <a:gd fmla="*/ 55 w 83" name="T80"/>
                <a:gd fmla="*/ 43 h 87" name="T81"/>
                <a:gd fmla="*/ 41 w 83" name="T82"/>
                <a:gd fmla="*/ 58 h 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7" w="83">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27"/>
            <p:cNvSpPr>
              <a:spLocks noEditPoints="1"/>
            </p:cNvSpPr>
            <p:nvPr/>
          </p:nvSpPr>
          <p:spPr bwMode="auto">
            <a:xfrm>
              <a:off x="1184275" y="2290763"/>
              <a:ext cx="41275" cy="42863"/>
            </a:xfrm>
            <a:custGeom>
              <a:gdLst>
                <a:gd fmla="*/ 31 w 38" name="T0"/>
                <a:gd fmla="*/ 26 h 40" name="T1"/>
                <a:gd fmla="*/ 32 w 38" name="T2"/>
                <a:gd fmla="*/ 25 h 40" name="T3"/>
                <a:gd fmla="*/ 32 w 38" name="T4"/>
                <a:gd fmla="*/ 23 h 40" name="T5"/>
                <a:gd fmla="*/ 38 w 38" name="T6"/>
                <a:gd fmla="*/ 22 h 40" name="T7"/>
                <a:gd fmla="*/ 37 w 38" name="T8"/>
                <a:gd fmla="*/ 16 h 40" name="T9"/>
                <a:gd fmla="*/ 32 w 38" name="T10"/>
                <a:gd fmla="*/ 15 h 40" name="T11"/>
                <a:gd fmla="*/ 31 w 38" name="T12"/>
                <a:gd fmla="*/ 12 h 40" name="T13"/>
                <a:gd fmla="*/ 34 w 38" name="T14"/>
                <a:gd fmla="*/ 8 h 40" name="T15"/>
                <a:gd fmla="*/ 29 w 38" name="T16"/>
                <a:gd fmla="*/ 3 h 40" name="T17"/>
                <a:gd fmla="*/ 25 w 38" name="T18"/>
                <a:gd fmla="*/ 7 h 40" name="T19"/>
                <a:gd fmla="*/ 24 w 38" name="T20"/>
                <a:gd fmla="*/ 6 h 40" name="T21"/>
                <a:gd fmla="*/ 22 w 38" name="T22"/>
                <a:gd fmla="*/ 6 h 40" name="T23"/>
                <a:gd fmla="*/ 21 w 38" name="T24"/>
                <a:gd fmla="*/ 0 h 40" name="T25"/>
                <a:gd fmla="*/ 15 w 38" name="T26"/>
                <a:gd fmla="*/ 0 h 40" name="T27"/>
                <a:gd fmla="*/ 15 w 38" name="T28"/>
                <a:gd fmla="*/ 6 h 40" name="T29"/>
                <a:gd fmla="*/ 12 w 38" name="T30"/>
                <a:gd fmla="*/ 7 h 40" name="T31"/>
                <a:gd fmla="*/ 7 w 38" name="T32"/>
                <a:gd fmla="*/ 4 h 40" name="T33"/>
                <a:gd fmla="*/ 3 w 38" name="T34"/>
                <a:gd fmla="*/ 9 h 40" name="T35"/>
                <a:gd fmla="*/ 7 w 38" name="T36"/>
                <a:gd fmla="*/ 13 h 40" name="T37"/>
                <a:gd fmla="*/ 6 w 38" name="T38"/>
                <a:gd fmla="*/ 14 h 40" name="T39"/>
                <a:gd fmla="*/ 6 w 38" name="T40"/>
                <a:gd fmla="*/ 16 h 40" name="T41"/>
                <a:gd fmla="*/ 0 w 38" name="T42"/>
                <a:gd fmla="*/ 17 h 40" name="T43"/>
                <a:gd fmla="*/ 0 w 38" name="T44"/>
                <a:gd fmla="*/ 23 h 40" name="T45"/>
                <a:gd fmla="*/ 6 w 38" name="T46"/>
                <a:gd fmla="*/ 24 h 40" name="T47"/>
                <a:gd fmla="*/ 7 w 38" name="T48"/>
                <a:gd fmla="*/ 27 h 40" name="T49"/>
                <a:gd fmla="*/ 4 w 38" name="T50"/>
                <a:gd fmla="*/ 32 h 40" name="T51"/>
                <a:gd fmla="*/ 8 w 38" name="T52"/>
                <a:gd fmla="*/ 36 h 40" name="T53"/>
                <a:gd fmla="*/ 13 w 38" name="T54"/>
                <a:gd fmla="*/ 32 h 40" name="T55"/>
                <a:gd fmla="*/ 14 w 38" name="T56"/>
                <a:gd fmla="*/ 33 h 40" name="T57"/>
                <a:gd fmla="*/ 16 w 38" name="T58"/>
                <a:gd fmla="*/ 33 h 40" name="T59"/>
                <a:gd fmla="*/ 17 w 38" name="T60"/>
                <a:gd fmla="*/ 39 h 40" name="T61"/>
                <a:gd fmla="*/ 23 w 38" name="T62"/>
                <a:gd fmla="*/ 39 h 40" name="T63"/>
                <a:gd fmla="*/ 23 w 38" name="T64"/>
                <a:gd fmla="*/ 33 h 40" name="T65"/>
                <a:gd fmla="*/ 26 w 38" name="T66"/>
                <a:gd fmla="*/ 32 h 40" name="T67"/>
                <a:gd fmla="*/ 30 w 38" name="T68"/>
                <a:gd fmla="*/ 35 h 40" name="T69"/>
                <a:gd fmla="*/ 35 w 38" name="T70"/>
                <a:gd fmla="*/ 31 h 40" name="T71"/>
                <a:gd fmla="*/ 31 w 38" name="T72"/>
                <a:gd fmla="*/ 26 h 40" name="T73"/>
                <a:gd fmla="*/ 17 w 38" name="T74"/>
                <a:gd fmla="*/ 26 h 40" name="T75"/>
                <a:gd fmla="*/ 13 w 38" name="T76"/>
                <a:gd fmla="*/ 17 h 40" name="T77"/>
                <a:gd fmla="*/ 21 w 38" name="T78"/>
                <a:gd fmla="*/ 14 h 40" name="T79"/>
                <a:gd fmla="*/ 25 w 38" name="T80"/>
                <a:gd fmla="*/ 22 h 40" name="T81"/>
                <a:gd fmla="*/ 17 w 38" name="T82"/>
                <a:gd fmla="*/ 26 h 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 w="38">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28"/>
            <p:cNvSpPr>
              <a:spLocks noEditPoints="1"/>
            </p:cNvSpPr>
            <p:nvPr/>
          </p:nvSpPr>
          <p:spPr bwMode="auto">
            <a:xfrm>
              <a:off x="1265238" y="2665413"/>
              <a:ext cx="36513" cy="38100"/>
            </a:xfrm>
            <a:custGeom>
              <a:gdLst>
                <a:gd fmla="*/ 29 w 35" name="T0"/>
                <a:gd fmla="*/ 23 h 36" name="T1"/>
                <a:gd fmla="*/ 29 w 35" name="T2"/>
                <a:gd fmla="*/ 22 h 36" name="T3"/>
                <a:gd fmla="*/ 30 w 35" name="T4"/>
                <a:gd fmla="*/ 20 h 36" name="T5"/>
                <a:gd fmla="*/ 34 w 35" name="T6"/>
                <a:gd fmla="*/ 18 h 36" name="T7"/>
                <a:gd fmla="*/ 34 w 35" name="T8"/>
                <a:gd fmla="*/ 13 h 36" name="T9"/>
                <a:gd fmla="*/ 29 w 35" name="T10"/>
                <a:gd fmla="*/ 13 h 36" name="T11"/>
                <a:gd fmla="*/ 27 w 35" name="T12"/>
                <a:gd fmla="*/ 10 h 36" name="T13"/>
                <a:gd fmla="*/ 30 w 35" name="T14"/>
                <a:gd fmla="*/ 6 h 36" name="T15"/>
                <a:gd fmla="*/ 26 w 35" name="T16"/>
                <a:gd fmla="*/ 2 h 36" name="T17"/>
                <a:gd fmla="*/ 22 w 35" name="T18"/>
                <a:gd fmla="*/ 6 h 36" name="T19"/>
                <a:gd fmla="*/ 21 w 35" name="T20"/>
                <a:gd fmla="*/ 5 h 36" name="T21"/>
                <a:gd fmla="*/ 19 w 35" name="T22"/>
                <a:gd fmla="*/ 5 h 36" name="T23"/>
                <a:gd fmla="*/ 18 w 35" name="T24"/>
                <a:gd fmla="*/ 0 h 36" name="T25"/>
                <a:gd fmla="*/ 13 w 35" name="T26"/>
                <a:gd fmla="*/ 1 h 36" name="T27"/>
                <a:gd fmla="*/ 13 w 35" name="T28"/>
                <a:gd fmla="*/ 6 h 36" name="T29"/>
                <a:gd fmla="*/ 10 w 35" name="T30"/>
                <a:gd fmla="*/ 7 h 36" name="T31"/>
                <a:gd fmla="*/ 6 w 35" name="T32"/>
                <a:gd fmla="*/ 5 h 36" name="T33"/>
                <a:gd fmla="*/ 2 w 35" name="T34"/>
                <a:gd fmla="*/ 9 h 36" name="T35"/>
                <a:gd fmla="*/ 6 w 35" name="T36"/>
                <a:gd fmla="*/ 13 h 36" name="T37"/>
                <a:gd fmla="*/ 6 w 35" name="T38"/>
                <a:gd fmla="*/ 14 h 36" name="T39"/>
                <a:gd fmla="*/ 5 w 35" name="T40"/>
                <a:gd fmla="*/ 16 h 36" name="T41"/>
                <a:gd fmla="*/ 0 w 35" name="T42"/>
                <a:gd fmla="*/ 17 h 36" name="T43"/>
                <a:gd fmla="*/ 1 w 35" name="T44"/>
                <a:gd fmla="*/ 23 h 36" name="T45"/>
                <a:gd fmla="*/ 6 w 35" name="T46"/>
                <a:gd fmla="*/ 23 h 36" name="T47"/>
                <a:gd fmla="*/ 7 w 35" name="T48"/>
                <a:gd fmla="*/ 25 h 36" name="T49"/>
                <a:gd fmla="*/ 5 w 35" name="T50"/>
                <a:gd fmla="*/ 30 h 36" name="T51"/>
                <a:gd fmla="*/ 9 w 35" name="T52"/>
                <a:gd fmla="*/ 33 h 36" name="T53"/>
                <a:gd fmla="*/ 13 w 35" name="T54"/>
                <a:gd fmla="*/ 30 h 36" name="T55"/>
                <a:gd fmla="*/ 14 w 35" name="T56"/>
                <a:gd fmla="*/ 30 h 36" name="T57"/>
                <a:gd fmla="*/ 15 w 35" name="T58"/>
                <a:gd fmla="*/ 30 h 36" name="T59"/>
                <a:gd fmla="*/ 17 w 35" name="T60"/>
                <a:gd fmla="*/ 36 h 36" name="T61"/>
                <a:gd fmla="*/ 22 w 35" name="T62"/>
                <a:gd fmla="*/ 35 h 36" name="T63"/>
                <a:gd fmla="*/ 22 w 35" name="T64"/>
                <a:gd fmla="*/ 30 h 36" name="T65"/>
                <a:gd fmla="*/ 25 w 35" name="T66"/>
                <a:gd fmla="*/ 28 h 36" name="T67"/>
                <a:gd fmla="*/ 29 w 35" name="T68"/>
                <a:gd fmla="*/ 31 h 36" name="T69"/>
                <a:gd fmla="*/ 32 w 35" name="T70"/>
                <a:gd fmla="*/ 26 h 36" name="T71"/>
                <a:gd fmla="*/ 29 w 35" name="T72"/>
                <a:gd fmla="*/ 23 h 36" name="T73"/>
                <a:gd fmla="*/ 16 w 35" name="T74"/>
                <a:gd fmla="*/ 23 h 36" name="T75"/>
                <a:gd fmla="*/ 12 w 35" name="T76"/>
                <a:gd fmla="*/ 16 h 36" name="T77"/>
                <a:gd fmla="*/ 19 w 35" name="T78"/>
                <a:gd fmla="*/ 12 h 36" name="T79"/>
                <a:gd fmla="*/ 23 w 35" name="T80"/>
                <a:gd fmla="*/ 19 h 36" name="T81"/>
                <a:gd fmla="*/ 16 w 35" name="T82"/>
                <a:gd fmla="*/ 23 h 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6" w="35">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29"/>
            <p:cNvSpPr/>
            <p:nvPr/>
          </p:nvSpPr>
          <p:spPr bwMode="auto">
            <a:xfrm>
              <a:off x="1076325" y="2314576"/>
              <a:ext cx="141288" cy="146050"/>
            </a:xfrm>
            <a:custGeom>
              <a:gdLst>
                <a:gd fmla="*/ 133 w 133" name="T0"/>
                <a:gd fmla="*/ 64 h 139" name="T1"/>
                <a:gd fmla="*/ 132 w 133" name="T2"/>
                <a:gd fmla="*/ 57 h 139" name="T3"/>
                <a:gd fmla="*/ 122 w 133" name="T4"/>
                <a:gd fmla="*/ 49 h 139" name="T5"/>
                <a:gd fmla="*/ 119 w 133" name="T6"/>
                <a:gd fmla="*/ 43 h 139" name="T7"/>
                <a:gd fmla="*/ 121 w 133" name="T8"/>
                <a:gd fmla="*/ 29 h 139" name="T9"/>
                <a:gd fmla="*/ 117 w 133" name="T10"/>
                <a:gd fmla="*/ 24 h 139" name="T11"/>
                <a:gd fmla="*/ 104 w 133" name="T12"/>
                <a:gd fmla="*/ 23 h 139" name="T13"/>
                <a:gd fmla="*/ 98 w 133" name="T14"/>
                <a:gd fmla="*/ 19 h 139" name="T15"/>
                <a:gd fmla="*/ 94 w 133" name="T16"/>
                <a:gd fmla="*/ 6 h 139" name="T17"/>
                <a:gd fmla="*/ 87 w 133" name="T18"/>
                <a:gd fmla="*/ 3 h 139" name="T19"/>
                <a:gd fmla="*/ 76 w 133" name="T20"/>
                <a:gd fmla="*/ 9 h 139" name="T21"/>
                <a:gd fmla="*/ 69 w 133" name="T22"/>
                <a:gd fmla="*/ 9 h 139" name="T23"/>
                <a:gd fmla="*/ 64 w 133" name="T24"/>
                <a:gd fmla="*/ 0 h 139" name="T25"/>
                <a:gd fmla="*/ 55 w 133" name="T26"/>
                <a:gd fmla="*/ 10 h 139" name="T27"/>
                <a:gd fmla="*/ 48 w 133" name="T28"/>
                <a:gd fmla="*/ 12 h 139" name="T29"/>
                <a:gd fmla="*/ 36 w 133" name="T30"/>
                <a:gd fmla="*/ 8 h 139" name="T31"/>
                <a:gd fmla="*/ 30 w 133" name="T32"/>
                <a:gd fmla="*/ 11 h 139" name="T33"/>
                <a:gd fmla="*/ 27 w 133" name="T34"/>
                <a:gd fmla="*/ 25 h 139" name="T35"/>
                <a:gd fmla="*/ 23 w 133" name="T36"/>
                <a:gd fmla="*/ 30 h 139" name="T37"/>
                <a:gd fmla="*/ 10 w 133" name="T38"/>
                <a:gd fmla="*/ 33 h 139" name="T39"/>
                <a:gd fmla="*/ 7 w 133" name="T40"/>
                <a:gd fmla="*/ 39 h 139" name="T41"/>
                <a:gd fmla="*/ 11 w 133" name="T42"/>
                <a:gd fmla="*/ 52 h 139" name="T43"/>
                <a:gd fmla="*/ 9 w 133" name="T44"/>
                <a:gd fmla="*/ 59 h 139" name="T45"/>
                <a:gd fmla="*/ 0 w 133" name="T46"/>
                <a:gd fmla="*/ 69 h 139" name="T47"/>
                <a:gd fmla="*/ 0 w 133" name="T48"/>
                <a:gd fmla="*/ 76 h 139" name="T49"/>
                <a:gd fmla="*/ 10 w 133" name="T50"/>
                <a:gd fmla="*/ 85 h 139" name="T51"/>
                <a:gd fmla="*/ 12 w 133" name="T52"/>
                <a:gd fmla="*/ 91 h 139" name="T53"/>
                <a:gd fmla="*/ 9 w 133" name="T54"/>
                <a:gd fmla="*/ 104 h 139" name="T55"/>
                <a:gd fmla="*/ 13 w 133" name="T56"/>
                <a:gd fmla="*/ 110 h 139" name="T57"/>
                <a:gd fmla="*/ 25 w 133" name="T58"/>
                <a:gd fmla="*/ 113 h 139" name="T59"/>
                <a:gd fmla="*/ 30 w 133" name="T60"/>
                <a:gd fmla="*/ 118 h 139" name="T61"/>
                <a:gd fmla="*/ 34 w 133" name="T62"/>
                <a:gd fmla="*/ 130 h 139" name="T63"/>
                <a:gd fmla="*/ 40 w 133" name="T64"/>
                <a:gd fmla="*/ 134 h 139" name="T65"/>
                <a:gd fmla="*/ 52 w 133" name="T66"/>
                <a:gd fmla="*/ 129 h 139" name="T67"/>
                <a:gd fmla="*/ 59 w 133" name="T68"/>
                <a:gd fmla="*/ 130 h 139" name="T69"/>
                <a:gd fmla="*/ 67 w 133" name="T70"/>
                <a:gd fmla="*/ 139 h 139" name="T71"/>
                <a:gd fmla="*/ 73 w 133" name="T72"/>
                <a:gd fmla="*/ 130 h 139" name="T73"/>
                <a:gd fmla="*/ 80 w 133" name="T74"/>
                <a:gd fmla="*/ 129 h 139" name="T75"/>
                <a:gd fmla="*/ 92 w 133" name="T76"/>
                <a:gd fmla="*/ 134 h 139" name="T77"/>
                <a:gd fmla="*/ 98 w 133" name="T78"/>
                <a:gd fmla="*/ 131 h 139" name="T79"/>
                <a:gd fmla="*/ 102 w 133" name="T80"/>
                <a:gd fmla="*/ 118 h 139" name="T81"/>
                <a:gd fmla="*/ 107 w 133" name="T82"/>
                <a:gd fmla="*/ 114 h 139" name="T83"/>
                <a:gd fmla="*/ 120 w 133" name="T84"/>
                <a:gd fmla="*/ 111 h 139" name="T85"/>
                <a:gd fmla="*/ 124 w 133" name="T86"/>
                <a:gd fmla="*/ 105 h 139" name="T87"/>
                <a:gd fmla="*/ 121 w 133" name="T88"/>
                <a:gd fmla="*/ 92 h 139" name="T89"/>
                <a:gd fmla="*/ 123 w 133" name="T90"/>
                <a:gd fmla="*/ 86 h 139" name="T91"/>
                <a:gd fmla="*/ 133 w 133" name="T92"/>
                <a:gd fmla="*/ 77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33">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30"/>
            <p:cNvSpPr/>
            <p:nvPr/>
          </p:nvSpPr>
          <p:spPr bwMode="auto">
            <a:xfrm>
              <a:off x="1157288" y="2359026"/>
              <a:ext cx="46038" cy="28575"/>
            </a:xfrm>
            <a:custGeom>
              <a:gdLst>
                <a:gd fmla="*/ 44 w 44" name="T0"/>
                <a:gd fmla="*/ 26 h 26" name="T1"/>
                <a:gd fmla="*/ 1 w 44" name="T2"/>
                <a:gd fmla="*/ 26 h 26" name="T3"/>
                <a:gd fmla="*/ 0 w 44" name="T4"/>
                <a:gd fmla="*/ 22 h 26" name="T5"/>
                <a:gd fmla="*/ 37 w 44" name="T6"/>
                <a:gd fmla="*/ 0 h 26" name="T7"/>
                <a:gd fmla="*/ 44 w 44" name="T8"/>
                <a:gd fmla="*/ 26 h 26" name="T9"/>
              </a:gdLst>
              <a:cxnLst>
                <a:cxn ang="0">
                  <a:pos x="T0" y="T1"/>
                </a:cxn>
                <a:cxn ang="0">
                  <a:pos x="T2" y="T3"/>
                </a:cxn>
                <a:cxn ang="0">
                  <a:pos x="T4" y="T5"/>
                </a:cxn>
                <a:cxn ang="0">
                  <a:pos x="T6" y="T7"/>
                </a:cxn>
                <a:cxn ang="0">
                  <a:pos x="T8" y="T9"/>
                </a:cxn>
              </a:cxnLst>
              <a:rect b="b" l="0" r="r" t="0"/>
              <a:pathLst>
                <a:path h="26" w="44">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32"/>
            <p:cNvSpPr/>
            <p:nvPr/>
          </p:nvSpPr>
          <p:spPr bwMode="auto">
            <a:xfrm>
              <a:off x="1152525" y="2336801"/>
              <a:ext cx="42863" cy="44450"/>
            </a:xfrm>
            <a:custGeom>
              <a:gdLst>
                <a:gd fmla="*/ 40 w 40" name="T0"/>
                <a:gd fmla="*/ 19 h 42" name="T1"/>
                <a:gd fmla="*/ 3 w 40" name="T2"/>
                <a:gd fmla="*/ 42 h 42" name="T3"/>
                <a:gd fmla="*/ 0 w 40" name="T4"/>
                <a:gd fmla="*/ 39 h 42" name="T5"/>
                <a:gd fmla="*/ 22 w 40" name="T6"/>
                <a:gd fmla="*/ 0 h 42" name="T7"/>
                <a:gd fmla="*/ 40 w 40" name="T8"/>
                <a:gd fmla="*/ 19 h 42" name="T9"/>
              </a:gdLst>
              <a:cxnLst>
                <a:cxn ang="0">
                  <a:pos x="T0" y="T1"/>
                </a:cxn>
                <a:cxn ang="0">
                  <a:pos x="T2" y="T3"/>
                </a:cxn>
                <a:cxn ang="0">
                  <a:pos x="T4" y="T5"/>
                </a:cxn>
                <a:cxn ang="0">
                  <a:pos x="T6" y="T7"/>
                </a:cxn>
                <a:cxn ang="0">
                  <a:pos x="T8" y="T9"/>
                </a:cxn>
              </a:cxnLst>
              <a:rect b="b" l="0" r="r" t="0"/>
              <a:pathLst>
                <a:path h="42" w="40">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33"/>
            <p:cNvSpPr/>
            <p:nvPr/>
          </p:nvSpPr>
          <p:spPr bwMode="auto">
            <a:xfrm>
              <a:off x="1147763" y="2328863"/>
              <a:ext cx="26988" cy="49213"/>
            </a:xfrm>
            <a:custGeom>
              <a:gdLst>
                <a:gd fmla="*/ 26 w 26" name="T0"/>
                <a:gd fmla="*/ 7 h 46" name="T1"/>
                <a:gd fmla="*/ 4 w 26" name="T2"/>
                <a:gd fmla="*/ 46 h 46" name="T3"/>
                <a:gd fmla="*/ 0 w 26" name="T4"/>
                <a:gd fmla="*/ 45 h 46" name="T5"/>
                <a:gd fmla="*/ 0 w 26" name="T6"/>
                <a:gd fmla="*/ 0 h 46" name="T7"/>
                <a:gd fmla="*/ 26 w 26" name="T8"/>
                <a:gd fmla="*/ 7 h 46" name="T9"/>
              </a:gdLst>
              <a:cxnLst>
                <a:cxn ang="0">
                  <a:pos x="T0" y="T1"/>
                </a:cxn>
                <a:cxn ang="0">
                  <a:pos x="T2" y="T3"/>
                </a:cxn>
                <a:cxn ang="0">
                  <a:pos x="T4" y="T5"/>
                </a:cxn>
                <a:cxn ang="0">
                  <a:pos x="T6" y="T7"/>
                </a:cxn>
                <a:cxn ang="0">
                  <a:pos x="T8" y="T9"/>
                </a:cxn>
              </a:cxnLst>
              <a:rect b="b" l="0" r="r" t="0"/>
              <a:pathLst>
                <a:path h="46" w="2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34"/>
            <p:cNvSpPr/>
            <p:nvPr/>
          </p:nvSpPr>
          <p:spPr bwMode="auto">
            <a:xfrm>
              <a:off x="1120775" y="2328863"/>
              <a:ext cx="25400" cy="49213"/>
            </a:xfrm>
            <a:custGeom>
              <a:gdLst>
                <a:gd fmla="*/ 25 w 25" name="T0"/>
                <a:gd fmla="*/ 0 h 46" name="T1"/>
                <a:gd fmla="*/ 25 w 25" name="T2"/>
                <a:gd fmla="*/ 45 h 46" name="T3"/>
                <a:gd fmla="*/ 21 w 25" name="T4"/>
                <a:gd fmla="*/ 46 h 46" name="T5"/>
                <a:gd fmla="*/ 0 w 25" name="T6"/>
                <a:gd fmla="*/ 7 h 46" name="T7"/>
                <a:gd fmla="*/ 25 w 25" name="T8"/>
                <a:gd fmla="*/ 0 h 46" name="T9"/>
              </a:gdLst>
              <a:cxnLst>
                <a:cxn ang="0">
                  <a:pos x="T0" y="T1"/>
                </a:cxn>
                <a:cxn ang="0">
                  <a:pos x="T2" y="T3"/>
                </a:cxn>
                <a:cxn ang="0">
                  <a:pos x="T4" y="T5"/>
                </a:cxn>
                <a:cxn ang="0">
                  <a:pos x="T6" y="T7"/>
                </a:cxn>
                <a:cxn ang="0">
                  <a:pos x="T8" y="T9"/>
                </a:cxn>
              </a:cxnLst>
              <a:rect b="b" l="0" r="r" t="0"/>
              <a:pathLst>
                <a:path h="46" w="25">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35"/>
            <p:cNvSpPr/>
            <p:nvPr/>
          </p:nvSpPr>
          <p:spPr bwMode="auto">
            <a:xfrm>
              <a:off x="1098550" y="2336801"/>
              <a:ext cx="42863" cy="44450"/>
            </a:xfrm>
            <a:custGeom>
              <a:gdLst>
                <a:gd fmla="*/ 18 w 40" name="T0"/>
                <a:gd fmla="*/ 0 h 42" name="T1"/>
                <a:gd fmla="*/ 40 w 40" name="T2"/>
                <a:gd fmla="*/ 39 h 42" name="T3"/>
                <a:gd fmla="*/ 37 w 40" name="T4"/>
                <a:gd fmla="*/ 42 h 42" name="T5"/>
                <a:gd fmla="*/ 0 w 40" name="T6"/>
                <a:gd fmla="*/ 19 h 42" name="T7"/>
                <a:gd fmla="*/ 18 w 40" name="T8"/>
                <a:gd fmla="*/ 0 h 42" name="T9"/>
              </a:gdLst>
              <a:cxnLst>
                <a:cxn ang="0">
                  <a:pos x="T0" y="T1"/>
                </a:cxn>
                <a:cxn ang="0">
                  <a:pos x="T2" y="T3"/>
                </a:cxn>
                <a:cxn ang="0">
                  <a:pos x="T4" y="T5"/>
                </a:cxn>
                <a:cxn ang="0">
                  <a:pos x="T6" y="T7"/>
                </a:cxn>
                <a:cxn ang="0">
                  <a:pos x="T8" y="T9"/>
                </a:cxn>
              </a:cxnLst>
              <a:rect b="b" l="0" r="r" t="0"/>
              <a:pathLst>
                <a:path h="42" w="40">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36"/>
            <p:cNvSpPr/>
            <p:nvPr/>
          </p:nvSpPr>
          <p:spPr bwMode="auto">
            <a:xfrm>
              <a:off x="1090613" y="2359026"/>
              <a:ext cx="47625" cy="28575"/>
            </a:xfrm>
            <a:custGeom>
              <a:gdLst>
                <a:gd fmla="*/ 7 w 45" name="T0"/>
                <a:gd fmla="*/ 0 h 26" name="T1"/>
                <a:gd fmla="*/ 45 w 45" name="T2"/>
                <a:gd fmla="*/ 22 h 26" name="T3"/>
                <a:gd fmla="*/ 44 w 45" name="T4"/>
                <a:gd fmla="*/ 26 h 26" name="T5"/>
                <a:gd fmla="*/ 0 w 45" name="T6"/>
                <a:gd fmla="*/ 26 h 26" name="T7"/>
                <a:gd fmla="*/ 7 w 45" name="T8"/>
                <a:gd fmla="*/ 0 h 26" name="T9"/>
              </a:gdLst>
              <a:cxnLst>
                <a:cxn ang="0">
                  <a:pos x="T0" y="T1"/>
                </a:cxn>
                <a:cxn ang="0">
                  <a:pos x="T2" y="T3"/>
                </a:cxn>
                <a:cxn ang="0">
                  <a:pos x="T4" y="T5"/>
                </a:cxn>
                <a:cxn ang="0">
                  <a:pos x="T6" y="T7"/>
                </a:cxn>
                <a:cxn ang="0">
                  <a:pos x="T8" y="T9"/>
                </a:cxn>
              </a:cxnLst>
              <a:rect b="b" l="0" r="r" t="0"/>
              <a:pathLst>
                <a:path h="26" w="45">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37"/>
            <p:cNvSpPr/>
            <p:nvPr/>
          </p:nvSpPr>
          <p:spPr bwMode="auto">
            <a:xfrm>
              <a:off x="1090613" y="2389188"/>
              <a:ext cx="47625" cy="26988"/>
            </a:xfrm>
            <a:custGeom>
              <a:gdLst>
                <a:gd fmla="*/ 0 w 45" name="T0"/>
                <a:gd fmla="*/ 0 h 26" name="T1"/>
                <a:gd fmla="*/ 44 w 45" name="T2"/>
                <a:gd fmla="*/ 0 h 26" name="T3"/>
                <a:gd fmla="*/ 45 w 45" name="T4"/>
                <a:gd fmla="*/ 3 h 26" name="T5"/>
                <a:gd fmla="*/ 7 w 45" name="T6"/>
                <a:gd fmla="*/ 26 h 26" name="T7"/>
                <a:gd fmla="*/ 0 w 45" name="T8"/>
                <a:gd fmla="*/ 0 h 26" name="T9"/>
              </a:gdLst>
              <a:cxnLst>
                <a:cxn ang="0">
                  <a:pos x="T0" y="T1"/>
                </a:cxn>
                <a:cxn ang="0">
                  <a:pos x="T2" y="T3"/>
                </a:cxn>
                <a:cxn ang="0">
                  <a:pos x="T4" y="T5"/>
                </a:cxn>
                <a:cxn ang="0">
                  <a:pos x="T6" y="T7"/>
                </a:cxn>
                <a:cxn ang="0">
                  <a:pos x="T8" y="T9"/>
                </a:cxn>
              </a:cxnLst>
              <a:rect b="b" l="0" r="r" t="0"/>
              <a:pathLst>
                <a:path h="26" w="45">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38"/>
            <p:cNvSpPr/>
            <p:nvPr/>
          </p:nvSpPr>
          <p:spPr bwMode="auto">
            <a:xfrm>
              <a:off x="1098550" y="2393951"/>
              <a:ext cx="42863" cy="44450"/>
            </a:xfrm>
            <a:custGeom>
              <a:gdLst>
                <a:gd fmla="*/ 0 w 40" name="T0"/>
                <a:gd fmla="*/ 22 h 42" name="T1"/>
                <a:gd fmla="*/ 37 w 40" name="T2"/>
                <a:gd fmla="*/ 0 h 42" name="T3"/>
                <a:gd fmla="*/ 40 w 40" name="T4"/>
                <a:gd fmla="*/ 3 h 42" name="T5"/>
                <a:gd fmla="*/ 18 w 40" name="T6"/>
                <a:gd fmla="*/ 42 h 42" name="T7"/>
                <a:gd fmla="*/ 0 w 40" name="T8"/>
                <a:gd fmla="*/ 22 h 42" name="T9"/>
              </a:gdLst>
              <a:cxnLst>
                <a:cxn ang="0">
                  <a:pos x="T0" y="T1"/>
                </a:cxn>
                <a:cxn ang="0">
                  <a:pos x="T2" y="T3"/>
                </a:cxn>
                <a:cxn ang="0">
                  <a:pos x="T4" y="T5"/>
                </a:cxn>
                <a:cxn ang="0">
                  <a:pos x="T6" y="T7"/>
                </a:cxn>
                <a:cxn ang="0">
                  <a:pos x="T8" y="T9"/>
                </a:cxn>
              </a:cxnLst>
              <a:rect b="b" l="0" r="r" t="0"/>
              <a:pathLst>
                <a:path h="42" w="40">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39"/>
            <p:cNvSpPr/>
            <p:nvPr/>
          </p:nvSpPr>
          <p:spPr bwMode="auto">
            <a:xfrm>
              <a:off x="1120775" y="2397126"/>
              <a:ext cx="25400" cy="49213"/>
            </a:xfrm>
            <a:custGeom>
              <a:gdLst>
                <a:gd fmla="*/ 0 w 25" name="T0"/>
                <a:gd fmla="*/ 39 h 46" name="T1"/>
                <a:gd fmla="*/ 21 w 25" name="T2"/>
                <a:gd fmla="*/ 0 h 46" name="T3"/>
                <a:gd fmla="*/ 25 w 25" name="T4"/>
                <a:gd fmla="*/ 1 h 46" name="T5"/>
                <a:gd fmla="*/ 25 w 25" name="T6"/>
                <a:gd fmla="*/ 46 h 46" name="T7"/>
                <a:gd fmla="*/ 0 w 25" name="T8"/>
                <a:gd fmla="*/ 39 h 46" name="T9"/>
              </a:gdLst>
              <a:cxnLst>
                <a:cxn ang="0">
                  <a:pos x="T0" y="T1"/>
                </a:cxn>
                <a:cxn ang="0">
                  <a:pos x="T2" y="T3"/>
                </a:cxn>
                <a:cxn ang="0">
                  <a:pos x="T4" y="T5"/>
                </a:cxn>
                <a:cxn ang="0">
                  <a:pos x="T6" y="T7"/>
                </a:cxn>
                <a:cxn ang="0">
                  <a:pos x="T8" y="T9"/>
                </a:cxn>
              </a:cxnLst>
              <a:rect b="b" l="0" r="r" t="0"/>
              <a:pathLst>
                <a:path h="46" w="25">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40"/>
            <p:cNvSpPr/>
            <p:nvPr/>
          </p:nvSpPr>
          <p:spPr bwMode="auto">
            <a:xfrm>
              <a:off x="1147763" y="2397126"/>
              <a:ext cx="26988" cy="49213"/>
            </a:xfrm>
            <a:custGeom>
              <a:gdLst>
                <a:gd fmla="*/ 0 w 26" name="T0"/>
                <a:gd fmla="*/ 46 h 46" name="T1"/>
                <a:gd fmla="*/ 0 w 26" name="T2"/>
                <a:gd fmla="*/ 1 h 46" name="T3"/>
                <a:gd fmla="*/ 4 w 26" name="T4"/>
                <a:gd fmla="*/ 0 h 46" name="T5"/>
                <a:gd fmla="*/ 26 w 26" name="T6"/>
                <a:gd fmla="*/ 39 h 46" name="T7"/>
                <a:gd fmla="*/ 0 w 26" name="T8"/>
                <a:gd fmla="*/ 46 h 46" name="T9"/>
              </a:gdLst>
              <a:cxnLst>
                <a:cxn ang="0">
                  <a:pos x="T0" y="T1"/>
                </a:cxn>
                <a:cxn ang="0">
                  <a:pos x="T2" y="T3"/>
                </a:cxn>
                <a:cxn ang="0">
                  <a:pos x="T4" y="T5"/>
                </a:cxn>
                <a:cxn ang="0">
                  <a:pos x="T6" y="T7"/>
                </a:cxn>
                <a:cxn ang="0">
                  <a:pos x="T8" y="T9"/>
                </a:cxn>
              </a:cxnLst>
              <a:rect b="b" l="0" r="r" t="0"/>
              <a:pathLst>
                <a:path h="46" w="2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41"/>
            <p:cNvSpPr/>
            <p:nvPr/>
          </p:nvSpPr>
          <p:spPr bwMode="auto">
            <a:xfrm>
              <a:off x="1152525" y="2393951"/>
              <a:ext cx="42863" cy="44450"/>
            </a:xfrm>
            <a:custGeom>
              <a:gdLst>
                <a:gd fmla="*/ 22 w 40" name="T0"/>
                <a:gd fmla="*/ 42 h 42" name="T1"/>
                <a:gd fmla="*/ 0 w 40" name="T2"/>
                <a:gd fmla="*/ 3 h 42" name="T3"/>
                <a:gd fmla="*/ 3 w 40" name="T4"/>
                <a:gd fmla="*/ 0 h 42" name="T5"/>
                <a:gd fmla="*/ 40 w 40" name="T6"/>
                <a:gd fmla="*/ 22 h 42" name="T7"/>
                <a:gd fmla="*/ 22 w 40" name="T8"/>
                <a:gd fmla="*/ 42 h 42" name="T9"/>
              </a:gdLst>
              <a:cxnLst>
                <a:cxn ang="0">
                  <a:pos x="T0" y="T1"/>
                </a:cxn>
                <a:cxn ang="0">
                  <a:pos x="T2" y="T3"/>
                </a:cxn>
                <a:cxn ang="0">
                  <a:pos x="T4" y="T5"/>
                </a:cxn>
                <a:cxn ang="0">
                  <a:pos x="T6" y="T7"/>
                </a:cxn>
                <a:cxn ang="0">
                  <a:pos x="T8" y="T9"/>
                </a:cxn>
              </a:cxnLst>
              <a:rect b="b" l="0" r="r" t="0"/>
              <a:pathLst>
                <a:path h="42" w="40">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42"/>
            <p:cNvSpPr/>
            <p:nvPr/>
          </p:nvSpPr>
          <p:spPr bwMode="auto">
            <a:xfrm>
              <a:off x="1157288" y="2389188"/>
              <a:ext cx="46038" cy="26988"/>
            </a:xfrm>
            <a:custGeom>
              <a:gdLst>
                <a:gd fmla="*/ 37 w 44" name="T0"/>
                <a:gd fmla="*/ 26 h 26" name="T1"/>
                <a:gd fmla="*/ 0 w 44" name="T2"/>
                <a:gd fmla="*/ 3 h 26" name="T3"/>
                <a:gd fmla="*/ 1 w 44" name="T4"/>
                <a:gd fmla="*/ 0 h 26" name="T5"/>
                <a:gd fmla="*/ 44 w 44" name="T6"/>
                <a:gd fmla="*/ 0 h 26" name="T7"/>
                <a:gd fmla="*/ 37 w 44" name="T8"/>
                <a:gd fmla="*/ 26 h 26" name="T9"/>
              </a:gdLst>
              <a:cxnLst>
                <a:cxn ang="0">
                  <a:pos x="T0" y="T1"/>
                </a:cxn>
                <a:cxn ang="0">
                  <a:pos x="T2" y="T3"/>
                </a:cxn>
                <a:cxn ang="0">
                  <a:pos x="T4" y="T5"/>
                </a:cxn>
                <a:cxn ang="0">
                  <a:pos x="T6" y="T7"/>
                </a:cxn>
                <a:cxn ang="0">
                  <a:pos x="T8" y="T9"/>
                </a:cxn>
              </a:cxnLst>
              <a:rect b="b" l="0" r="r" t="0"/>
              <a:pathLst>
                <a:path h="26" w="44">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43"/>
            <p:cNvSpPr/>
            <p:nvPr/>
          </p:nvSpPr>
          <p:spPr bwMode="auto">
            <a:xfrm>
              <a:off x="1211263" y="2414588"/>
              <a:ext cx="98425" cy="103188"/>
            </a:xfrm>
            <a:custGeom>
              <a:gdLst>
                <a:gd fmla="*/ 93 w 93" name="T0"/>
                <a:gd fmla="*/ 45 h 97" name="T1"/>
                <a:gd fmla="*/ 92 w 93" name="T2"/>
                <a:gd fmla="*/ 40 h 97" name="T3"/>
                <a:gd fmla="*/ 85 w 93" name="T4"/>
                <a:gd fmla="*/ 34 h 97" name="T5"/>
                <a:gd fmla="*/ 83 w 93" name="T6"/>
                <a:gd fmla="*/ 30 h 97" name="T7"/>
                <a:gd fmla="*/ 84 w 93" name="T8"/>
                <a:gd fmla="*/ 21 h 97" name="T9"/>
                <a:gd fmla="*/ 81 w 93" name="T10"/>
                <a:gd fmla="*/ 17 h 97" name="T11"/>
                <a:gd fmla="*/ 72 w 93" name="T12"/>
                <a:gd fmla="*/ 16 h 97" name="T13"/>
                <a:gd fmla="*/ 69 w 93" name="T14"/>
                <a:gd fmla="*/ 13 h 97" name="T15"/>
                <a:gd fmla="*/ 65 w 93" name="T16"/>
                <a:gd fmla="*/ 4 h 97" name="T17"/>
                <a:gd fmla="*/ 61 w 93" name="T18"/>
                <a:gd fmla="*/ 3 h 97" name="T19"/>
                <a:gd fmla="*/ 53 w 93" name="T20"/>
                <a:gd fmla="*/ 7 h 97" name="T21"/>
                <a:gd fmla="*/ 48 w 93" name="T22"/>
                <a:gd fmla="*/ 6 h 97" name="T23"/>
                <a:gd fmla="*/ 44 w 93" name="T24"/>
                <a:gd fmla="*/ 0 h 97" name="T25"/>
                <a:gd fmla="*/ 38 w 93" name="T26"/>
                <a:gd fmla="*/ 7 h 97" name="T27"/>
                <a:gd fmla="*/ 34 w 93" name="T28"/>
                <a:gd fmla="*/ 8 h 97" name="T29"/>
                <a:gd fmla="*/ 25 w 93" name="T30"/>
                <a:gd fmla="*/ 6 h 97" name="T31"/>
                <a:gd fmla="*/ 21 w 93" name="T32"/>
                <a:gd fmla="*/ 8 h 97" name="T33"/>
                <a:gd fmla="*/ 19 w 93" name="T34"/>
                <a:gd fmla="*/ 17 h 97" name="T35"/>
                <a:gd fmla="*/ 16 w 93" name="T36"/>
                <a:gd fmla="*/ 21 h 97" name="T37"/>
                <a:gd fmla="*/ 7 w 93" name="T38"/>
                <a:gd fmla="*/ 23 h 97" name="T39"/>
                <a:gd fmla="*/ 5 w 93" name="T40"/>
                <a:gd fmla="*/ 27 h 97" name="T41"/>
                <a:gd fmla="*/ 8 w 93" name="T42"/>
                <a:gd fmla="*/ 36 h 97" name="T43"/>
                <a:gd fmla="*/ 6 w 93" name="T44"/>
                <a:gd fmla="*/ 41 h 97" name="T45"/>
                <a:gd fmla="*/ 0 w 93" name="T46"/>
                <a:gd fmla="*/ 48 h 97" name="T47"/>
                <a:gd fmla="*/ 0 w 93" name="T48"/>
                <a:gd fmla="*/ 53 h 97" name="T49"/>
                <a:gd fmla="*/ 7 w 93" name="T50"/>
                <a:gd fmla="*/ 59 h 97" name="T51"/>
                <a:gd fmla="*/ 8 w 93" name="T52"/>
                <a:gd fmla="*/ 64 h 97" name="T53"/>
                <a:gd fmla="*/ 6 w 93" name="T54"/>
                <a:gd fmla="*/ 73 h 97" name="T55"/>
                <a:gd fmla="*/ 9 w 93" name="T56"/>
                <a:gd fmla="*/ 77 h 97" name="T57"/>
                <a:gd fmla="*/ 18 w 93" name="T58"/>
                <a:gd fmla="*/ 79 h 97" name="T59"/>
                <a:gd fmla="*/ 21 w 93" name="T60"/>
                <a:gd fmla="*/ 82 h 97" name="T61"/>
                <a:gd fmla="*/ 24 w 93" name="T62"/>
                <a:gd fmla="*/ 91 h 97" name="T63"/>
                <a:gd fmla="*/ 28 w 93" name="T64"/>
                <a:gd fmla="*/ 93 h 97" name="T65"/>
                <a:gd fmla="*/ 37 w 93" name="T66"/>
                <a:gd fmla="*/ 90 h 97" name="T67"/>
                <a:gd fmla="*/ 41 w 93" name="T68"/>
                <a:gd fmla="*/ 91 h 97" name="T69"/>
                <a:gd fmla="*/ 46 w 93" name="T70"/>
                <a:gd fmla="*/ 97 h 97" name="T71"/>
                <a:gd fmla="*/ 51 w 93" name="T72"/>
                <a:gd fmla="*/ 91 h 97" name="T73"/>
                <a:gd fmla="*/ 56 w 93" name="T74"/>
                <a:gd fmla="*/ 90 h 97" name="T75"/>
                <a:gd fmla="*/ 64 w 93" name="T76"/>
                <a:gd fmla="*/ 93 h 97" name="T77"/>
                <a:gd fmla="*/ 68 w 93" name="T78"/>
                <a:gd fmla="*/ 91 h 97" name="T79"/>
                <a:gd fmla="*/ 71 w 93" name="T80"/>
                <a:gd fmla="*/ 82 h 97" name="T81"/>
                <a:gd fmla="*/ 75 w 93" name="T82"/>
                <a:gd fmla="*/ 79 h 97" name="T83"/>
                <a:gd fmla="*/ 84 w 93" name="T84"/>
                <a:gd fmla="*/ 78 h 97" name="T85"/>
                <a:gd fmla="*/ 86 w 93" name="T86"/>
                <a:gd fmla="*/ 73 h 97" name="T87"/>
                <a:gd fmla="*/ 84 w 93" name="T88"/>
                <a:gd fmla="*/ 64 h 97" name="T89"/>
                <a:gd fmla="*/ 86 w 93" name="T90"/>
                <a:gd fmla="*/ 60 h 97" name="T91"/>
                <a:gd fmla="*/ 93 w 93" name="T92"/>
                <a:gd fmla="*/ 54 h 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7" w="93">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44"/>
            <p:cNvSpPr/>
            <p:nvPr/>
          </p:nvSpPr>
          <p:spPr bwMode="auto">
            <a:xfrm>
              <a:off x="1268413" y="2446338"/>
              <a:ext cx="31750" cy="19050"/>
            </a:xfrm>
            <a:custGeom>
              <a:gdLst>
                <a:gd fmla="*/ 31 w 31" name="T0"/>
                <a:gd fmla="*/ 18 h 18" name="T1"/>
                <a:gd fmla="*/ 1 w 31" name="T2"/>
                <a:gd fmla="*/ 18 h 18" name="T3"/>
                <a:gd fmla="*/ 0 w 31" name="T4"/>
                <a:gd fmla="*/ 15 h 18" name="T5"/>
                <a:gd fmla="*/ 26 w 31" name="T6"/>
                <a:gd fmla="*/ 0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46"/>
            <p:cNvSpPr/>
            <p:nvPr/>
          </p:nvSpPr>
          <p:spPr bwMode="auto">
            <a:xfrm>
              <a:off x="1265238" y="2430463"/>
              <a:ext cx="28575" cy="31750"/>
            </a:xfrm>
            <a:custGeom>
              <a:gdLst>
                <a:gd fmla="*/ 28 w 28" name="T0"/>
                <a:gd fmla="*/ 14 h 30" name="T1"/>
                <a:gd fmla="*/ 2 w 28" name="T2"/>
                <a:gd fmla="*/ 30 h 30" name="T3"/>
                <a:gd fmla="*/ 0 w 28" name="T4"/>
                <a:gd fmla="*/ 28 h 30" name="T5"/>
                <a:gd fmla="*/ 15 w 28" name="T6"/>
                <a:gd fmla="*/ 0 h 30" name="T7"/>
                <a:gd fmla="*/ 28 w 28" name="T8"/>
                <a:gd fmla="*/ 14 h 30" name="T9"/>
              </a:gdLst>
              <a:cxnLst>
                <a:cxn ang="0">
                  <a:pos x="T0" y="T1"/>
                </a:cxn>
                <a:cxn ang="0">
                  <a:pos x="T2" y="T3"/>
                </a:cxn>
                <a:cxn ang="0">
                  <a:pos x="T4" y="T5"/>
                </a:cxn>
                <a:cxn ang="0">
                  <a:pos x="T6" y="T7"/>
                </a:cxn>
                <a:cxn ang="0">
                  <a:pos x="T8" y="T9"/>
                </a:cxn>
              </a:cxnLst>
              <a:rect b="b" l="0" r="r" t="0"/>
              <a:pathLst>
                <a:path h="30" w="28">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47"/>
            <p:cNvSpPr/>
            <p:nvPr/>
          </p:nvSpPr>
          <p:spPr bwMode="auto">
            <a:xfrm>
              <a:off x="1262063" y="2425701"/>
              <a:ext cx="19050" cy="33338"/>
            </a:xfrm>
            <a:custGeom>
              <a:gdLst>
                <a:gd fmla="*/ 18 w 18" name="T0"/>
                <a:gd fmla="*/ 5 h 32" name="T1"/>
                <a:gd fmla="*/ 3 w 18" name="T2"/>
                <a:gd fmla="*/ 32 h 32" name="T3"/>
                <a:gd fmla="*/ 0 w 18" name="T4"/>
                <a:gd fmla="*/ 31 h 32" name="T5"/>
                <a:gd fmla="*/ 0 w 18" name="T6"/>
                <a:gd fmla="*/ 0 h 32" name="T7"/>
                <a:gd fmla="*/ 18 w 18" name="T8"/>
                <a:gd fmla="*/ 5 h 32" name="T9"/>
              </a:gdLst>
              <a:cxnLst>
                <a:cxn ang="0">
                  <a:pos x="T0" y="T1"/>
                </a:cxn>
                <a:cxn ang="0">
                  <a:pos x="T2" y="T3"/>
                </a:cxn>
                <a:cxn ang="0">
                  <a:pos x="T4" y="T5"/>
                </a:cxn>
                <a:cxn ang="0">
                  <a:pos x="T6" y="T7"/>
                </a:cxn>
                <a:cxn ang="0">
                  <a:pos x="T8" y="T9"/>
                </a:cxn>
              </a:cxnLst>
              <a:rect b="b" l="0" r="r" t="0"/>
              <a:pathLst>
                <a:path h="32" w="18">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48"/>
            <p:cNvSpPr/>
            <p:nvPr/>
          </p:nvSpPr>
          <p:spPr bwMode="auto">
            <a:xfrm>
              <a:off x="1241425" y="2425701"/>
              <a:ext cx="19050" cy="33338"/>
            </a:xfrm>
            <a:custGeom>
              <a:gdLst>
                <a:gd fmla="*/ 18 w 18" name="T0"/>
                <a:gd fmla="*/ 0 h 32" name="T1"/>
                <a:gd fmla="*/ 18 w 18" name="T2"/>
                <a:gd fmla="*/ 31 h 32" name="T3"/>
                <a:gd fmla="*/ 15 w 18" name="T4"/>
                <a:gd fmla="*/ 32 h 32" name="T5"/>
                <a:gd fmla="*/ 0 w 18" name="T6"/>
                <a:gd fmla="*/ 5 h 32" name="T7"/>
                <a:gd fmla="*/ 18 w 18" name="T8"/>
                <a:gd fmla="*/ 0 h 32" name="T9"/>
              </a:gdLst>
              <a:cxnLst>
                <a:cxn ang="0">
                  <a:pos x="T0" y="T1"/>
                </a:cxn>
                <a:cxn ang="0">
                  <a:pos x="T2" y="T3"/>
                </a:cxn>
                <a:cxn ang="0">
                  <a:pos x="T4" y="T5"/>
                </a:cxn>
                <a:cxn ang="0">
                  <a:pos x="T6" y="T7"/>
                </a:cxn>
                <a:cxn ang="0">
                  <a:pos x="T8" y="T9"/>
                </a:cxn>
              </a:cxnLst>
              <a:rect b="b" l="0" r="r" t="0"/>
              <a:pathLst>
                <a:path h="32" w="18">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49"/>
            <p:cNvSpPr/>
            <p:nvPr/>
          </p:nvSpPr>
          <p:spPr bwMode="auto">
            <a:xfrm>
              <a:off x="1227138" y="2430463"/>
              <a:ext cx="30163" cy="31750"/>
            </a:xfrm>
            <a:custGeom>
              <a:gdLst>
                <a:gd fmla="*/ 13 w 28" name="T0"/>
                <a:gd fmla="*/ 0 h 30" name="T1"/>
                <a:gd fmla="*/ 28 w 28" name="T2"/>
                <a:gd fmla="*/ 28 h 30" name="T3"/>
                <a:gd fmla="*/ 26 w 28" name="T4"/>
                <a:gd fmla="*/ 30 h 30" name="T5"/>
                <a:gd fmla="*/ 0 w 28" name="T6"/>
                <a:gd fmla="*/ 14 h 30" name="T7"/>
                <a:gd fmla="*/ 13 w 28" name="T8"/>
                <a:gd fmla="*/ 0 h 30" name="T9"/>
              </a:gdLst>
              <a:cxnLst>
                <a:cxn ang="0">
                  <a:pos x="T0" y="T1"/>
                </a:cxn>
                <a:cxn ang="0">
                  <a:pos x="T2" y="T3"/>
                </a:cxn>
                <a:cxn ang="0">
                  <a:pos x="T4" y="T5"/>
                </a:cxn>
                <a:cxn ang="0">
                  <a:pos x="T6" y="T7"/>
                </a:cxn>
                <a:cxn ang="0">
                  <a:pos x="T8" y="T9"/>
                </a:cxn>
              </a:cxnLst>
              <a:rect b="b" l="0" r="r" t="0"/>
              <a:pathLst>
                <a:path h="30" w="28">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50"/>
            <p:cNvSpPr/>
            <p:nvPr/>
          </p:nvSpPr>
          <p:spPr bwMode="auto">
            <a:xfrm>
              <a:off x="1220788" y="2446338"/>
              <a:ext cx="33338" cy="19050"/>
            </a:xfrm>
            <a:custGeom>
              <a:gdLst>
                <a:gd fmla="*/ 5 w 31" name="T0"/>
                <a:gd fmla="*/ 0 h 18" name="T1"/>
                <a:gd fmla="*/ 31 w 31" name="T2"/>
                <a:gd fmla="*/ 15 h 18" name="T3"/>
                <a:gd fmla="*/ 30 w 31" name="T4"/>
                <a:gd fmla="*/ 18 h 18" name="T5"/>
                <a:gd fmla="*/ 0 w 31" name="T6"/>
                <a:gd fmla="*/ 18 h 18" name="T7"/>
                <a:gd fmla="*/ 5 w 31" name="T8"/>
                <a:gd fmla="*/ 0 h 18" name="T9"/>
              </a:gdLst>
              <a:cxnLst>
                <a:cxn ang="0">
                  <a:pos x="T0" y="T1"/>
                </a:cxn>
                <a:cxn ang="0">
                  <a:pos x="T2" y="T3"/>
                </a:cxn>
                <a:cxn ang="0">
                  <a:pos x="T4" y="T5"/>
                </a:cxn>
                <a:cxn ang="0">
                  <a:pos x="T6" y="T7"/>
                </a:cxn>
                <a:cxn ang="0">
                  <a:pos x="T8" y="T9"/>
                </a:cxn>
              </a:cxnLst>
              <a:rect b="b" l="0" r="r" t="0"/>
              <a:pathLst>
                <a:path h="18" w="31">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51"/>
            <p:cNvSpPr/>
            <p:nvPr/>
          </p:nvSpPr>
          <p:spPr bwMode="auto">
            <a:xfrm>
              <a:off x="1220788" y="2466976"/>
              <a:ext cx="33338" cy="19050"/>
            </a:xfrm>
            <a:custGeom>
              <a:gdLst>
                <a:gd fmla="*/ 0 w 31" name="T0"/>
                <a:gd fmla="*/ 0 h 19" name="T1"/>
                <a:gd fmla="*/ 30 w 31" name="T2"/>
                <a:gd fmla="*/ 0 h 19" name="T3"/>
                <a:gd fmla="*/ 31 w 31" name="T4"/>
                <a:gd fmla="*/ 3 h 19" name="T5"/>
                <a:gd fmla="*/ 5 w 31" name="T6"/>
                <a:gd fmla="*/ 19 h 19" name="T7"/>
                <a:gd fmla="*/ 0 w 31" name="T8"/>
                <a:gd fmla="*/ 0 h 19" name="T9"/>
              </a:gdLst>
              <a:cxnLst>
                <a:cxn ang="0">
                  <a:pos x="T0" y="T1"/>
                </a:cxn>
                <a:cxn ang="0">
                  <a:pos x="T2" y="T3"/>
                </a:cxn>
                <a:cxn ang="0">
                  <a:pos x="T4" y="T5"/>
                </a:cxn>
                <a:cxn ang="0">
                  <a:pos x="T6" y="T7"/>
                </a:cxn>
                <a:cxn ang="0">
                  <a:pos x="T8" y="T9"/>
                </a:cxn>
              </a:cxnLst>
              <a:rect b="b" l="0" r="r" t="0"/>
              <a:pathLst>
                <a:path h="19" w="31">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52"/>
            <p:cNvSpPr/>
            <p:nvPr/>
          </p:nvSpPr>
          <p:spPr bwMode="auto">
            <a:xfrm>
              <a:off x="1227138" y="2470151"/>
              <a:ext cx="30163" cy="31750"/>
            </a:xfrm>
            <a:custGeom>
              <a:gdLst>
                <a:gd fmla="*/ 0 w 28" name="T0"/>
                <a:gd fmla="*/ 16 h 29" name="T1"/>
                <a:gd fmla="*/ 26 w 28" name="T2"/>
                <a:gd fmla="*/ 0 h 29" name="T3"/>
                <a:gd fmla="*/ 28 w 28" name="T4"/>
                <a:gd fmla="*/ 2 h 29" name="T5"/>
                <a:gd fmla="*/ 13 w 28" name="T6"/>
                <a:gd fmla="*/ 29 h 29" name="T7"/>
                <a:gd fmla="*/ 0 w 28" name="T8"/>
                <a:gd fmla="*/ 16 h 29" name="T9"/>
              </a:gdLst>
              <a:cxnLst>
                <a:cxn ang="0">
                  <a:pos x="T0" y="T1"/>
                </a:cxn>
                <a:cxn ang="0">
                  <a:pos x="T2" y="T3"/>
                </a:cxn>
                <a:cxn ang="0">
                  <a:pos x="T4" y="T5"/>
                </a:cxn>
                <a:cxn ang="0">
                  <a:pos x="T6" y="T7"/>
                </a:cxn>
                <a:cxn ang="0">
                  <a:pos x="T8" y="T9"/>
                </a:cxn>
              </a:cxnLst>
              <a:rect b="b" l="0" r="r" t="0"/>
              <a:pathLst>
                <a:path h="28" w="28">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53"/>
            <p:cNvSpPr/>
            <p:nvPr/>
          </p:nvSpPr>
          <p:spPr bwMode="auto">
            <a:xfrm>
              <a:off x="1241425" y="2473326"/>
              <a:ext cx="19050" cy="33338"/>
            </a:xfrm>
            <a:custGeom>
              <a:gdLst>
                <a:gd fmla="*/ 0 w 18" name="T0"/>
                <a:gd fmla="*/ 27 h 32" name="T1"/>
                <a:gd fmla="*/ 15 w 18" name="T2"/>
                <a:gd fmla="*/ 0 h 32" name="T3"/>
                <a:gd fmla="*/ 18 w 18" name="T4"/>
                <a:gd fmla="*/ 1 h 32" name="T5"/>
                <a:gd fmla="*/ 18 w 18" name="T6"/>
                <a:gd fmla="*/ 32 h 32" name="T7"/>
                <a:gd fmla="*/ 0 w 18" name="T8"/>
                <a:gd fmla="*/ 27 h 32" name="T9"/>
              </a:gdLst>
              <a:cxnLst>
                <a:cxn ang="0">
                  <a:pos x="T0" y="T1"/>
                </a:cxn>
                <a:cxn ang="0">
                  <a:pos x="T2" y="T3"/>
                </a:cxn>
                <a:cxn ang="0">
                  <a:pos x="T4" y="T5"/>
                </a:cxn>
                <a:cxn ang="0">
                  <a:pos x="T6" y="T7"/>
                </a:cxn>
                <a:cxn ang="0">
                  <a:pos x="T8" y="T9"/>
                </a:cxn>
              </a:cxnLst>
              <a:rect b="b" l="0" r="r" t="0"/>
              <a:pathLst>
                <a:path h="32" w="18">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54"/>
            <p:cNvSpPr/>
            <p:nvPr/>
          </p:nvSpPr>
          <p:spPr bwMode="auto">
            <a:xfrm>
              <a:off x="1262063" y="2473326"/>
              <a:ext cx="19050" cy="33338"/>
            </a:xfrm>
            <a:custGeom>
              <a:gdLst>
                <a:gd fmla="*/ 0 w 18" name="T0"/>
                <a:gd fmla="*/ 32 h 32" name="T1"/>
                <a:gd fmla="*/ 0 w 18" name="T2"/>
                <a:gd fmla="*/ 1 h 32" name="T3"/>
                <a:gd fmla="*/ 3 w 18" name="T4"/>
                <a:gd fmla="*/ 0 h 32" name="T5"/>
                <a:gd fmla="*/ 18 w 18" name="T6"/>
                <a:gd fmla="*/ 27 h 32" name="T7"/>
                <a:gd fmla="*/ 0 w 18" name="T8"/>
                <a:gd fmla="*/ 32 h 32" name="T9"/>
              </a:gdLst>
              <a:cxnLst>
                <a:cxn ang="0">
                  <a:pos x="T0" y="T1"/>
                </a:cxn>
                <a:cxn ang="0">
                  <a:pos x="T2" y="T3"/>
                </a:cxn>
                <a:cxn ang="0">
                  <a:pos x="T4" y="T5"/>
                </a:cxn>
                <a:cxn ang="0">
                  <a:pos x="T6" y="T7"/>
                </a:cxn>
                <a:cxn ang="0">
                  <a:pos x="T8" y="T9"/>
                </a:cxn>
              </a:cxnLst>
              <a:rect b="b" l="0" r="r" t="0"/>
              <a:pathLst>
                <a:path h="32" w="18">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55"/>
            <p:cNvSpPr/>
            <p:nvPr/>
          </p:nvSpPr>
          <p:spPr bwMode="auto">
            <a:xfrm>
              <a:off x="1265238" y="2470151"/>
              <a:ext cx="28575" cy="31750"/>
            </a:xfrm>
            <a:custGeom>
              <a:gdLst>
                <a:gd fmla="*/ 15 w 28" name="T0"/>
                <a:gd fmla="*/ 29 h 29" name="T1"/>
                <a:gd fmla="*/ 0 w 28" name="T2"/>
                <a:gd fmla="*/ 2 h 29" name="T3"/>
                <a:gd fmla="*/ 2 w 28" name="T4"/>
                <a:gd fmla="*/ 0 h 29" name="T5"/>
                <a:gd fmla="*/ 28 w 28" name="T6"/>
                <a:gd fmla="*/ 16 h 29" name="T7"/>
                <a:gd fmla="*/ 15 w 28" name="T8"/>
                <a:gd fmla="*/ 29 h 29" name="T9"/>
              </a:gdLst>
              <a:cxnLst>
                <a:cxn ang="0">
                  <a:pos x="T0" y="T1"/>
                </a:cxn>
                <a:cxn ang="0">
                  <a:pos x="T2" y="T3"/>
                </a:cxn>
                <a:cxn ang="0">
                  <a:pos x="T4" y="T5"/>
                </a:cxn>
                <a:cxn ang="0">
                  <a:pos x="T6" y="T7"/>
                </a:cxn>
                <a:cxn ang="0">
                  <a:pos x="T8" y="T9"/>
                </a:cxn>
              </a:cxnLst>
              <a:rect b="b" l="0" r="r" t="0"/>
              <a:pathLst>
                <a:path h="28" w="28">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56"/>
            <p:cNvSpPr/>
            <p:nvPr/>
          </p:nvSpPr>
          <p:spPr bwMode="auto">
            <a:xfrm>
              <a:off x="1268413" y="2466976"/>
              <a:ext cx="31750" cy="19050"/>
            </a:xfrm>
            <a:custGeom>
              <a:gdLst>
                <a:gd fmla="*/ 26 w 31" name="T0"/>
                <a:gd fmla="*/ 19 h 19" name="T1"/>
                <a:gd fmla="*/ 0 w 31" name="T2"/>
                <a:gd fmla="*/ 3 h 19" name="T3"/>
                <a:gd fmla="*/ 1 w 31" name="T4"/>
                <a:gd fmla="*/ 0 h 19" name="T5"/>
                <a:gd fmla="*/ 31 w 31" name="T6"/>
                <a:gd fmla="*/ 0 h 19" name="T7"/>
                <a:gd fmla="*/ 26 w 31" name="T8"/>
                <a:gd fmla="*/ 19 h 19" name="T9"/>
              </a:gdLst>
              <a:cxnLst>
                <a:cxn ang="0">
                  <a:pos x="T0" y="T1"/>
                </a:cxn>
                <a:cxn ang="0">
                  <a:pos x="T2" y="T3"/>
                </a:cxn>
                <a:cxn ang="0">
                  <a:pos x="T4" y="T5"/>
                </a:cxn>
                <a:cxn ang="0">
                  <a:pos x="T6" y="T7"/>
                </a:cxn>
                <a:cxn ang="0">
                  <a:pos x="T8" y="T9"/>
                </a:cxn>
              </a:cxnLst>
              <a:rect b="b" l="0" r="r" t="0"/>
              <a:pathLst>
                <a:path h="19" w="31">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57"/>
            <p:cNvSpPr>
              <a:spLocks noEditPoints="1"/>
            </p:cNvSpPr>
            <p:nvPr/>
          </p:nvSpPr>
          <p:spPr bwMode="auto">
            <a:xfrm>
              <a:off x="1100138" y="2582863"/>
              <a:ext cx="74613" cy="76200"/>
            </a:xfrm>
            <a:custGeom>
              <a:gdLst>
                <a:gd fmla="*/ 63 w 70" name="T0"/>
                <a:gd fmla="*/ 24 h 72" name="T1"/>
                <a:gd fmla="*/ 61 w 70" name="T2"/>
                <a:gd fmla="*/ 19 h 72" name="T3"/>
                <a:gd fmla="*/ 58 w 70" name="T4"/>
                <a:gd fmla="*/ 15 h 72" name="T5"/>
                <a:gd fmla="*/ 54 w 70" name="T6"/>
                <a:gd fmla="*/ 11 h 72" name="T7"/>
                <a:gd fmla="*/ 49 w 70" name="T8"/>
                <a:gd fmla="*/ 8 h 72" name="T9"/>
                <a:gd fmla="*/ 44 w 70" name="T10"/>
                <a:gd fmla="*/ 5 h 72" name="T11"/>
                <a:gd fmla="*/ 39 w 70" name="T12"/>
                <a:gd fmla="*/ 4 h 72" name="T13"/>
                <a:gd fmla="*/ 33 w 70" name="T14"/>
                <a:gd fmla="*/ 4 h 72" name="T15"/>
                <a:gd fmla="*/ 28 w 70" name="T16"/>
                <a:gd fmla="*/ 5 h 72" name="T17"/>
                <a:gd fmla="*/ 22 w 70" name="T18"/>
                <a:gd fmla="*/ 2 h 72" name="T19"/>
                <a:gd fmla="*/ 16 w 70" name="T20"/>
                <a:gd fmla="*/ 5 h 72" name="T21"/>
                <a:gd fmla="*/ 11 w 70" name="T22"/>
                <a:gd fmla="*/ 9 h 72" name="T23"/>
                <a:gd fmla="*/ 7 w 70" name="T24"/>
                <a:gd fmla="*/ 14 h 72" name="T25"/>
                <a:gd fmla="*/ 4 w 70" name="T26"/>
                <a:gd fmla="*/ 20 h 72" name="T27"/>
                <a:gd fmla="*/ 2 w 70" name="T28"/>
                <a:gd fmla="*/ 26 h 72" name="T29"/>
                <a:gd fmla="*/ 1 w 70" name="T30"/>
                <a:gd fmla="*/ 32 h 72" name="T31"/>
                <a:gd fmla="*/ 1 w 70" name="T32"/>
                <a:gd fmla="*/ 39 h 72" name="T33"/>
                <a:gd fmla="*/ 2 w 70" name="T34"/>
                <a:gd fmla="*/ 45 h 72" name="T35"/>
                <a:gd fmla="*/ 4 w 70" name="T36"/>
                <a:gd fmla="*/ 51 h 72" name="T37"/>
                <a:gd fmla="*/ 7 w 70" name="T38"/>
                <a:gd fmla="*/ 57 h 72" name="T39"/>
                <a:gd fmla="*/ 11 w 70" name="T40"/>
                <a:gd fmla="*/ 62 h 72" name="T41"/>
                <a:gd fmla="*/ 16 w 70" name="T42"/>
                <a:gd fmla="*/ 66 h 72" name="T43"/>
                <a:gd fmla="*/ 21 w 70" name="T44"/>
                <a:gd fmla="*/ 69 h 72" name="T45"/>
                <a:gd fmla="*/ 27 w 70" name="T46"/>
                <a:gd fmla="*/ 71 h 72" name="T47"/>
                <a:gd fmla="*/ 33 w 70" name="T48"/>
                <a:gd fmla="*/ 72 h 72" name="T49"/>
                <a:gd fmla="*/ 39 w 70" name="T50"/>
                <a:gd fmla="*/ 72 h 72" name="T51"/>
                <a:gd fmla="*/ 44 w 70" name="T52"/>
                <a:gd fmla="*/ 71 h 72" name="T53"/>
                <a:gd fmla="*/ 49 w 70" name="T54"/>
                <a:gd fmla="*/ 69 h 72" name="T55"/>
                <a:gd fmla="*/ 54 w 70" name="T56"/>
                <a:gd fmla="*/ 66 h 72" name="T57"/>
                <a:gd fmla="*/ 59 w 70" name="T58"/>
                <a:gd fmla="*/ 62 h 72" name="T59"/>
                <a:gd fmla="*/ 63 w 70" name="T60"/>
                <a:gd fmla="*/ 57 h 72" name="T61"/>
                <a:gd fmla="*/ 66 w 70" name="T62"/>
                <a:gd fmla="*/ 51 h 72" name="T63"/>
                <a:gd fmla="*/ 68 w 70" name="T64"/>
                <a:gd fmla="*/ 45 h 72" name="T65"/>
                <a:gd fmla="*/ 69 w 70" name="T66"/>
                <a:gd fmla="*/ 39 h 72" name="T67"/>
                <a:gd fmla="*/ 69 w 70" name="T68"/>
                <a:gd fmla="*/ 32 h 72" name="T69"/>
                <a:gd fmla="*/ 62 w 70" name="T70"/>
                <a:gd fmla="*/ 28 h 72" name="T71"/>
                <a:gd fmla="*/ 62 w 70" name="T72"/>
                <a:gd fmla="*/ 28 h 72" name="T73"/>
                <a:gd fmla="*/ 38 w 70" name="T74"/>
                <a:gd fmla="*/ 35 h 72" name="T75"/>
                <a:gd fmla="*/ 37 w 70" name="T76"/>
                <a:gd fmla="*/ 31 h 72" name="T77"/>
                <a:gd fmla="*/ 36 w 70" name="T78"/>
                <a:gd fmla="*/ 30 h 72" name="T79"/>
                <a:gd fmla="*/ 27 w 70" name="T80"/>
                <a:gd fmla="*/ 8 h 72" name="T81"/>
                <a:gd fmla="*/ 27 w 70" name="T82"/>
                <a:gd fmla="*/ 8 h 72" name="T83"/>
                <a:gd fmla="*/ 8 w 70" name="T84"/>
                <a:gd fmla="*/ 28 h 72" name="T85"/>
                <a:gd fmla="*/ 30 w 70" name="T86"/>
                <a:gd fmla="*/ 37 h 72" name="T87"/>
                <a:gd fmla="*/ 30 w 70" name="T88"/>
                <a:gd fmla="*/ 38 h 72" name="T89"/>
                <a:gd fmla="*/ 16 w 70" name="T90"/>
                <a:gd fmla="*/ 57 h 72" name="T91"/>
                <a:gd fmla="*/ 16 w 70" name="T92"/>
                <a:gd fmla="*/ 57 h 72" name="T93"/>
                <a:gd fmla="*/ 42 w 70" name="T94"/>
                <a:gd fmla="*/ 64 h 72" name="T95"/>
                <a:gd fmla="*/ 39 w 70" name="T96"/>
                <a:gd fmla="*/ 40 h 72" name="T97"/>
                <a:gd fmla="*/ 39 w 70" name="T98"/>
                <a:gd fmla="*/ 39 h 72" name="T99"/>
                <a:gd fmla="*/ 62 w 70" name="T100"/>
                <a:gd fmla="*/ 43 h 72" name="T101"/>
                <a:gd fmla="*/ 62 w 70" name="T102"/>
                <a:gd fmla="*/ 43 h 7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2" w="70">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58"/>
            <p:cNvSpPr>
              <a:spLocks noEditPoints="1"/>
            </p:cNvSpPr>
            <p:nvPr/>
          </p:nvSpPr>
          <p:spPr bwMode="auto">
            <a:xfrm>
              <a:off x="1030288" y="2438401"/>
              <a:ext cx="90488" cy="95250"/>
            </a:xfrm>
            <a:custGeom>
              <a:gdLst>
                <a:gd fmla="*/ 85 w 85" name="T0"/>
                <a:gd fmla="*/ 48 h 89" name="T1"/>
                <a:gd fmla="*/ 85 w 85" name="T2"/>
                <a:gd fmla="*/ 41 h 89" name="T3"/>
                <a:gd fmla="*/ 75 w 85" name="T4"/>
                <a:gd fmla="*/ 37 h 89" name="T5"/>
                <a:gd fmla="*/ 74 w 85" name="T6"/>
                <a:gd fmla="*/ 33 h 89" name="T7"/>
                <a:gd fmla="*/ 81 w 85" name="T8"/>
                <a:gd fmla="*/ 25 h 89" name="T9"/>
                <a:gd fmla="*/ 78 w 85" name="T10"/>
                <a:gd fmla="*/ 19 h 89" name="T11"/>
                <a:gd fmla="*/ 68 w 85" name="T12"/>
                <a:gd fmla="*/ 21 h 89" name="T13"/>
                <a:gd fmla="*/ 68 w 85" name="T14"/>
                <a:gd fmla="*/ 21 h 89" name="T15"/>
                <a:gd fmla="*/ 65 w 85" name="T16"/>
                <a:gd fmla="*/ 18 h 89" name="T17"/>
                <a:gd fmla="*/ 65 w 85" name="T18"/>
                <a:gd fmla="*/ 18 h 89" name="T19"/>
                <a:gd fmla="*/ 67 w 85" name="T20"/>
                <a:gd fmla="*/ 7 h 89" name="T21"/>
                <a:gd fmla="*/ 61 w 85" name="T22"/>
                <a:gd fmla="*/ 4 h 89" name="T23"/>
                <a:gd fmla="*/ 53 w 85" name="T24"/>
                <a:gd fmla="*/ 11 h 89" name="T25"/>
                <a:gd fmla="*/ 53 w 85" name="T26"/>
                <a:gd fmla="*/ 11 h 89" name="T27"/>
                <a:gd fmla="*/ 49 w 85" name="T28"/>
                <a:gd fmla="*/ 10 h 89" name="T29"/>
                <a:gd fmla="*/ 49 w 85" name="T30"/>
                <a:gd fmla="*/ 10 h 89" name="T31"/>
                <a:gd fmla="*/ 46 w 85" name="T32"/>
                <a:gd fmla="*/ 0 h 89" name="T33"/>
                <a:gd fmla="*/ 39 w 85" name="T34"/>
                <a:gd fmla="*/ 0 h 89" name="T35"/>
                <a:gd fmla="*/ 36 w 85" name="T36"/>
                <a:gd fmla="*/ 10 h 89" name="T37"/>
                <a:gd fmla="*/ 36 w 85" name="T38"/>
                <a:gd fmla="*/ 10 h 89" name="T39"/>
                <a:gd fmla="*/ 32 w 85" name="T40"/>
                <a:gd fmla="*/ 11 h 89" name="T41"/>
                <a:gd fmla="*/ 32 w 85" name="T42"/>
                <a:gd fmla="*/ 11 h 89" name="T43"/>
                <a:gd fmla="*/ 24 w 85" name="T44"/>
                <a:gd fmla="*/ 4 h 89" name="T45"/>
                <a:gd fmla="*/ 18 w 85" name="T46"/>
                <a:gd fmla="*/ 7 h 89" name="T47"/>
                <a:gd fmla="*/ 20 w 85" name="T48"/>
                <a:gd fmla="*/ 18 h 89" name="T49"/>
                <a:gd fmla="*/ 20 w 85" name="T50"/>
                <a:gd fmla="*/ 18 h 89" name="T51"/>
                <a:gd fmla="*/ 17 w 85" name="T52"/>
                <a:gd fmla="*/ 21 h 89" name="T53"/>
                <a:gd fmla="*/ 17 w 85" name="T54"/>
                <a:gd fmla="*/ 21 h 89" name="T55"/>
                <a:gd fmla="*/ 7 w 85" name="T56"/>
                <a:gd fmla="*/ 19 h 89" name="T57"/>
                <a:gd fmla="*/ 4 w 85" name="T58"/>
                <a:gd fmla="*/ 25 h 89" name="T59"/>
                <a:gd fmla="*/ 10 w 85" name="T60"/>
                <a:gd fmla="*/ 33 h 89" name="T61"/>
                <a:gd fmla="*/ 9 w 85" name="T62"/>
                <a:gd fmla="*/ 37 h 89" name="T63"/>
                <a:gd fmla="*/ 0 w 85" name="T64"/>
                <a:gd fmla="*/ 41 h 89" name="T65"/>
                <a:gd fmla="*/ 0 w 85" name="T66"/>
                <a:gd fmla="*/ 48 h 89" name="T67"/>
                <a:gd fmla="*/ 9 w 85" name="T68"/>
                <a:gd fmla="*/ 51 h 89" name="T69"/>
                <a:gd fmla="*/ 10 w 85" name="T70"/>
                <a:gd fmla="*/ 55 h 89" name="T71"/>
                <a:gd fmla="*/ 4 w 85" name="T72"/>
                <a:gd fmla="*/ 63 h 89" name="T73"/>
                <a:gd fmla="*/ 7 w 85" name="T74"/>
                <a:gd fmla="*/ 69 h 89" name="T75"/>
                <a:gd fmla="*/ 17 w 85" name="T76"/>
                <a:gd fmla="*/ 67 h 89" name="T77"/>
                <a:gd fmla="*/ 20 w 85" name="T78"/>
                <a:gd fmla="*/ 71 h 89" name="T79"/>
                <a:gd fmla="*/ 18 w 85" name="T80"/>
                <a:gd fmla="*/ 81 h 89" name="T81"/>
                <a:gd fmla="*/ 24 w 85" name="T82"/>
                <a:gd fmla="*/ 84 h 89" name="T83"/>
                <a:gd fmla="*/ 32 w 85" name="T84"/>
                <a:gd fmla="*/ 78 h 89" name="T85"/>
                <a:gd fmla="*/ 36 w 85" name="T86"/>
                <a:gd fmla="*/ 79 h 89" name="T87"/>
                <a:gd fmla="*/ 39 w 85" name="T88"/>
                <a:gd fmla="*/ 89 h 89" name="T89"/>
                <a:gd fmla="*/ 46 w 85" name="T90"/>
                <a:gd fmla="*/ 89 h 89" name="T91"/>
                <a:gd fmla="*/ 49 w 85" name="T92"/>
                <a:gd fmla="*/ 79 h 89" name="T93"/>
                <a:gd fmla="*/ 53 w 85" name="T94"/>
                <a:gd fmla="*/ 78 h 89" name="T95"/>
                <a:gd fmla="*/ 61 w 85" name="T96"/>
                <a:gd fmla="*/ 84 h 89" name="T97"/>
                <a:gd fmla="*/ 67 w 85" name="T98"/>
                <a:gd fmla="*/ 81 h 89" name="T99"/>
                <a:gd fmla="*/ 65 w 85" name="T100"/>
                <a:gd fmla="*/ 71 h 89" name="T101"/>
                <a:gd fmla="*/ 68 w 85" name="T102"/>
                <a:gd fmla="*/ 67 h 89" name="T103"/>
                <a:gd fmla="*/ 78 w 85" name="T104"/>
                <a:gd fmla="*/ 69 h 89" name="T105"/>
                <a:gd fmla="*/ 81 w 85" name="T106"/>
                <a:gd fmla="*/ 63 h 89" name="T107"/>
                <a:gd fmla="*/ 74 w 85" name="T108"/>
                <a:gd fmla="*/ 55 h 89" name="T109"/>
                <a:gd fmla="*/ 75 w 85" name="T110"/>
                <a:gd fmla="*/ 51 h 89" name="T111"/>
                <a:gd fmla="*/ 85 w 85" name="T112"/>
                <a:gd fmla="*/ 48 h 89" name="T113"/>
                <a:gd fmla="*/ 42 w 85" name="T114"/>
                <a:gd fmla="*/ 62 h 89" name="T115"/>
                <a:gd fmla="*/ 25 w 85" name="T116"/>
                <a:gd fmla="*/ 44 h 89" name="T117"/>
                <a:gd fmla="*/ 42 w 85" name="T118"/>
                <a:gd fmla="*/ 27 h 89" name="T119"/>
                <a:gd fmla="*/ 59 w 85" name="T120"/>
                <a:gd fmla="*/ 44 h 89" name="T121"/>
                <a:gd fmla="*/ 42 w 85" name="T122"/>
                <a:gd fmla="*/ 62 h 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9" w="85">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59"/>
            <p:cNvSpPr>
              <a:spLocks noEditPoints="1"/>
            </p:cNvSpPr>
            <p:nvPr/>
          </p:nvSpPr>
          <p:spPr bwMode="auto">
            <a:xfrm>
              <a:off x="1200150" y="2738438"/>
              <a:ext cx="28575" cy="31750"/>
            </a:xfrm>
            <a:custGeom>
              <a:gdLst>
                <a:gd fmla="*/ 27 w 27" name="T0"/>
                <a:gd fmla="*/ 16 h 29" name="T1"/>
                <a:gd fmla="*/ 27 w 27" name="T2"/>
                <a:gd fmla="*/ 14 h 29" name="T3"/>
                <a:gd fmla="*/ 24 w 27" name="T4"/>
                <a:gd fmla="*/ 13 h 29" name="T5"/>
                <a:gd fmla="*/ 24 w 27" name="T6"/>
                <a:gd fmla="*/ 11 h 29" name="T7"/>
                <a:gd fmla="*/ 26 w 27" name="T8"/>
                <a:gd fmla="*/ 9 h 29" name="T9"/>
                <a:gd fmla="*/ 25 w 27" name="T10"/>
                <a:gd fmla="*/ 7 h 29" name="T11"/>
                <a:gd fmla="*/ 22 w 27" name="T12"/>
                <a:gd fmla="*/ 7 h 29" name="T13"/>
                <a:gd fmla="*/ 22 w 27" name="T14"/>
                <a:gd fmla="*/ 7 h 29" name="T15"/>
                <a:gd fmla="*/ 21 w 27" name="T16"/>
                <a:gd fmla="*/ 6 h 29" name="T17"/>
                <a:gd fmla="*/ 21 w 27" name="T18"/>
                <a:gd fmla="*/ 6 h 29" name="T19"/>
                <a:gd fmla="*/ 21 w 27" name="T20"/>
                <a:gd fmla="*/ 3 h 29" name="T21"/>
                <a:gd fmla="*/ 19 w 27" name="T22"/>
                <a:gd fmla="*/ 2 h 29" name="T23"/>
                <a:gd fmla="*/ 17 w 27" name="T24"/>
                <a:gd fmla="*/ 4 h 29" name="T25"/>
                <a:gd fmla="*/ 17 w 27" name="T26"/>
                <a:gd fmla="*/ 4 h 29" name="T27"/>
                <a:gd fmla="*/ 16 w 27" name="T28"/>
                <a:gd fmla="*/ 4 h 29" name="T29"/>
                <a:gd fmla="*/ 16 w 27" name="T30"/>
                <a:gd fmla="*/ 4 h 29" name="T31"/>
                <a:gd fmla="*/ 15 w 27" name="T32"/>
                <a:gd fmla="*/ 0 h 29" name="T33"/>
                <a:gd fmla="*/ 12 w 27" name="T34"/>
                <a:gd fmla="*/ 0 h 29" name="T35"/>
                <a:gd fmla="*/ 11 w 27" name="T36"/>
                <a:gd fmla="*/ 4 h 29" name="T37"/>
                <a:gd fmla="*/ 11 w 27" name="T38"/>
                <a:gd fmla="*/ 4 h 29" name="T39"/>
                <a:gd fmla="*/ 10 w 27" name="T40"/>
                <a:gd fmla="*/ 4 h 29" name="T41"/>
                <a:gd fmla="*/ 10 w 27" name="T42"/>
                <a:gd fmla="*/ 4 h 29" name="T43"/>
                <a:gd fmla="*/ 7 w 27" name="T44"/>
                <a:gd fmla="*/ 2 h 29" name="T45"/>
                <a:gd fmla="*/ 6 w 27" name="T46"/>
                <a:gd fmla="*/ 3 h 29" name="T47"/>
                <a:gd fmla="*/ 6 w 27" name="T48"/>
                <a:gd fmla="*/ 6 h 29" name="T49"/>
                <a:gd fmla="*/ 6 w 27" name="T50"/>
                <a:gd fmla="*/ 6 h 29" name="T51"/>
                <a:gd fmla="*/ 5 w 27" name="T52"/>
                <a:gd fmla="*/ 7 h 29" name="T53"/>
                <a:gd fmla="*/ 5 w 27" name="T54"/>
                <a:gd fmla="*/ 7 h 29" name="T55"/>
                <a:gd fmla="*/ 2 w 27" name="T56"/>
                <a:gd fmla="*/ 7 h 29" name="T57"/>
                <a:gd fmla="*/ 1 w 27" name="T58"/>
                <a:gd fmla="*/ 9 h 29" name="T59"/>
                <a:gd fmla="*/ 3 w 27" name="T60"/>
                <a:gd fmla="*/ 11 h 29" name="T61"/>
                <a:gd fmla="*/ 3 w 27" name="T62"/>
                <a:gd fmla="*/ 13 h 29" name="T63"/>
                <a:gd fmla="*/ 0 w 27" name="T64"/>
                <a:gd fmla="*/ 14 h 29" name="T65"/>
                <a:gd fmla="*/ 0 w 27" name="T66"/>
                <a:gd fmla="*/ 16 h 29" name="T67"/>
                <a:gd fmla="*/ 3 w 27" name="T68"/>
                <a:gd fmla="*/ 17 h 29" name="T69"/>
                <a:gd fmla="*/ 3 w 27" name="T70"/>
                <a:gd fmla="*/ 19 h 29" name="T71"/>
                <a:gd fmla="*/ 1 w 27" name="T72"/>
                <a:gd fmla="*/ 21 h 29" name="T73"/>
                <a:gd fmla="*/ 2 w 27" name="T74"/>
                <a:gd fmla="*/ 23 h 29" name="T75"/>
                <a:gd fmla="*/ 5 w 27" name="T76"/>
                <a:gd fmla="*/ 22 h 29" name="T77"/>
                <a:gd fmla="*/ 6 w 27" name="T78"/>
                <a:gd fmla="*/ 23 h 29" name="T79"/>
                <a:gd fmla="*/ 6 w 27" name="T80"/>
                <a:gd fmla="*/ 27 h 29" name="T81"/>
                <a:gd fmla="*/ 7 w 27" name="T82"/>
                <a:gd fmla="*/ 28 h 29" name="T83"/>
                <a:gd fmla="*/ 10 w 27" name="T84"/>
                <a:gd fmla="*/ 26 h 29" name="T85"/>
                <a:gd fmla="*/ 11 w 27" name="T86"/>
                <a:gd fmla="*/ 26 h 29" name="T87"/>
                <a:gd fmla="*/ 12 w 27" name="T88"/>
                <a:gd fmla="*/ 29 h 29" name="T89"/>
                <a:gd fmla="*/ 15 w 27" name="T90"/>
                <a:gd fmla="*/ 29 h 29" name="T91"/>
                <a:gd fmla="*/ 16 w 27" name="T92"/>
                <a:gd fmla="*/ 26 h 29" name="T93"/>
                <a:gd fmla="*/ 17 w 27" name="T94"/>
                <a:gd fmla="*/ 26 h 29" name="T95"/>
                <a:gd fmla="*/ 19 w 27" name="T96"/>
                <a:gd fmla="*/ 28 h 29" name="T97"/>
                <a:gd fmla="*/ 21 w 27" name="T98"/>
                <a:gd fmla="*/ 27 h 29" name="T99"/>
                <a:gd fmla="*/ 21 w 27" name="T100"/>
                <a:gd fmla="*/ 23 h 29" name="T101"/>
                <a:gd fmla="*/ 22 w 27" name="T102"/>
                <a:gd fmla="*/ 22 h 29" name="T103"/>
                <a:gd fmla="*/ 25 w 27" name="T104"/>
                <a:gd fmla="*/ 23 h 29" name="T105"/>
                <a:gd fmla="*/ 26 w 27" name="T106"/>
                <a:gd fmla="*/ 21 h 29" name="T107"/>
                <a:gd fmla="*/ 24 w 27" name="T108"/>
                <a:gd fmla="*/ 19 h 29" name="T109"/>
                <a:gd fmla="*/ 24 w 27" name="T110"/>
                <a:gd fmla="*/ 17 h 29" name="T111"/>
                <a:gd fmla="*/ 27 w 27" name="T112"/>
                <a:gd fmla="*/ 16 h 29" name="T113"/>
                <a:gd fmla="*/ 13 w 27" name="T114"/>
                <a:gd fmla="*/ 21 h 29" name="T115"/>
                <a:gd fmla="*/ 8 w 27" name="T116"/>
                <a:gd fmla="*/ 15 h 29" name="T117"/>
                <a:gd fmla="*/ 13 w 27" name="T118"/>
                <a:gd fmla="*/ 9 h 29" name="T119"/>
                <a:gd fmla="*/ 19 w 27" name="T120"/>
                <a:gd fmla="*/ 15 h 29" name="T121"/>
                <a:gd fmla="*/ 13 w 27" name="T122"/>
                <a:gd fmla="*/ 21 h 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 w="27">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60"/>
            <p:cNvSpPr>
              <a:spLocks noEditPoints="1"/>
            </p:cNvSpPr>
            <p:nvPr/>
          </p:nvSpPr>
          <p:spPr bwMode="auto">
            <a:xfrm>
              <a:off x="1347788" y="2432051"/>
              <a:ext cx="50800" cy="50800"/>
            </a:xfrm>
            <a:custGeom>
              <a:gdLst>
                <a:gd fmla="*/ 47 w 47" name="T0"/>
                <a:gd fmla="*/ 27 h 49" name="T1"/>
                <a:gd fmla="*/ 47 w 47" name="T2"/>
                <a:gd fmla="*/ 23 h 49" name="T3"/>
                <a:gd fmla="*/ 42 w 47" name="T4"/>
                <a:gd fmla="*/ 21 h 49" name="T5"/>
                <a:gd fmla="*/ 41 w 47" name="T6"/>
                <a:gd fmla="*/ 19 h 49" name="T7"/>
                <a:gd fmla="*/ 45 w 47" name="T8"/>
                <a:gd fmla="*/ 14 h 49" name="T9"/>
                <a:gd fmla="*/ 43 w 47" name="T10"/>
                <a:gd fmla="*/ 11 h 49" name="T11"/>
                <a:gd fmla="*/ 38 w 47" name="T12"/>
                <a:gd fmla="*/ 12 h 49" name="T13"/>
                <a:gd fmla="*/ 38 w 47" name="T14"/>
                <a:gd fmla="*/ 12 h 49" name="T15"/>
                <a:gd fmla="*/ 36 w 47" name="T16"/>
                <a:gd fmla="*/ 10 h 49" name="T17"/>
                <a:gd fmla="*/ 36 w 47" name="T18"/>
                <a:gd fmla="*/ 10 h 49" name="T19"/>
                <a:gd fmla="*/ 37 w 47" name="T20"/>
                <a:gd fmla="*/ 5 h 49" name="T21"/>
                <a:gd fmla="*/ 34 w 47" name="T22"/>
                <a:gd fmla="*/ 3 h 49" name="T23"/>
                <a:gd fmla="*/ 30 w 47" name="T24"/>
                <a:gd fmla="*/ 7 h 49" name="T25"/>
                <a:gd fmla="*/ 30 w 47" name="T26"/>
                <a:gd fmla="*/ 7 h 49" name="T27"/>
                <a:gd fmla="*/ 27 w 47" name="T28"/>
                <a:gd fmla="*/ 6 h 49" name="T29"/>
                <a:gd fmla="*/ 27 w 47" name="T30"/>
                <a:gd fmla="*/ 6 h 49" name="T31"/>
                <a:gd fmla="*/ 26 w 47" name="T32"/>
                <a:gd fmla="*/ 0 h 49" name="T33"/>
                <a:gd fmla="*/ 22 w 47" name="T34"/>
                <a:gd fmla="*/ 0 h 49" name="T35"/>
                <a:gd fmla="*/ 20 w 47" name="T36"/>
                <a:gd fmla="*/ 6 h 49" name="T37"/>
                <a:gd fmla="*/ 20 w 47" name="T38"/>
                <a:gd fmla="*/ 6 h 49" name="T39"/>
                <a:gd fmla="*/ 18 w 47" name="T40"/>
                <a:gd fmla="*/ 7 h 49" name="T41"/>
                <a:gd fmla="*/ 18 w 47" name="T42"/>
                <a:gd fmla="*/ 7 h 49" name="T43"/>
                <a:gd fmla="*/ 14 w 47" name="T44"/>
                <a:gd fmla="*/ 3 h 49" name="T45"/>
                <a:gd fmla="*/ 10 w 47" name="T46"/>
                <a:gd fmla="*/ 5 h 49" name="T47"/>
                <a:gd fmla="*/ 12 w 47" name="T48"/>
                <a:gd fmla="*/ 10 h 49" name="T49"/>
                <a:gd fmla="*/ 12 w 47" name="T50"/>
                <a:gd fmla="*/ 10 h 49" name="T51"/>
                <a:gd fmla="*/ 10 w 47" name="T52"/>
                <a:gd fmla="*/ 12 h 49" name="T53"/>
                <a:gd fmla="*/ 10 w 47" name="T54"/>
                <a:gd fmla="*/ 12 h 49" name="T55"/>
                <a:gd fmla="*/ 4 w 47" name="T56"/>
                <a:gd fmla="*/ 11 h 49" name="T57"/>
                <a:gd fmla="*/ 3 w 47" name="T58"/>
                <a:gd fmla="*/ 14 h 49" name="T59"/>
                <a:gd fmla="*/ 6 w 47" name="T60"/>
                <a:gd fmla="*/ 19 h 49" name="T61"/>
                <a:gd fmla="*/ 6 w 47" name="T62"/>
                <a:gd fmla="*/ 21 h 49" name="T63"/>
                <a:gd fmla="*/ 0 w 47" name="T64"/>
                <a:gd fmla="*/ 23 h 49" name="T65"/>
                <a:gd fmla="*/ 0 w 47" name="T66"/>
                <a:gd fmla="*/ 27 h 49" name="T67"/>
                <a:gd fmla="*/ 6 w 47" name="T68"/>
                <a:gd fmla="*/ 29 h 49" name="T69"/>
                <a:gd fmla="*/ 6 w 47" name="T70"/>
                <a:gd fmla="*/ 31 h 49" name="T71"/>
                <a:gd fmla="*/ 3 w 47" name="T72"/>
                <a:gd fmla="*/ 35 h 49" name="T73"/>
                <a:gd fmla="*/ 4 w 47" name="T74"/>
                <a:gd fmla="*/ 39 h 49" name="T75"/>
                <a:gd fmla="*/ 10 w 47" name="T76"/>
                <a:gd fmla="*/ 38 h 49" name="T77"/>
                <a:gd fmla="*/ 12 w 47" name="T78"/>
                <a:gd fmla="*/ 39 h 49" name="T79"/>
                <a:gd fmla="*/ 10 w 47" name="T80"/>
                <a:gd fmla="*/ 45 h 49" name="T81"/>
                <a:gd fmla="*/ 14 w 47" name="T82"/>
                <a:gd fmla="*/ 47 h 49" name="T83"/>
                <a:gd fmla="*/ 18 w 47" name="T84"/>
                <a:gd fmla="*/ 43 h 49" name="T85"/>
                <a:gd fmla="*/ 20 w 47" name="T86"/>
                <a:gd fmla="*/ 44 h 49" name="T87"/>
                <a:gd fmla="*/ 22 w 47" name="T88"/>
                <a:gd fmla="*/ 49 h 49" name="T89"/>
                <a:gd fmla="*/ 26 w 47" name="T90"/>
                <a:gd fmla="*/ 49 h 49" name="T91"/>
                <a:gd fmla="*/ 27 w 47" name="T92"/>
                <a:gd fmla="*/ 44 h 49" name="T93"/>
                <a:gd fmla="*/ 30 w 47" name="T94"/>
                <a:gd fmla="*/ 43 h 49" name="T95"/>
                <a:gd fmla="*/ 34 w 47" name="T96"/>
                <a:gd fmla="*/ 47 h 49" name="T97"/>
                <a:gd fmla="*/ 37 w 47" name="T98"/>
                <a:gd fmla="*/ 45 h 49" name="T99"/>
                <a:gd fmla="*/ 36 w 47" name="T100"/>
                <a:gd fmla="*/ 39 h 49" name="T101"/>
                <a:gd fmla="*/ 38 w 47" name="T102"/>
                <a:gd fmla="*/ 38 h 49" name="T103"/>
                <a:gd fmla="*/ 43 w 47" name="T104"/>
                <a:gd fmla="*/ 39 h 49" name="T105"/>
                <a:gd fmla="*/ 45 w 47" name="T106"/>
                <a:gd fmla="*/ 35 h 49" name="T107"/>
                <a:gd fmla="*/ 41 w 47" name="T108"/>
                <a:gd fmla="*/ 31 h 49" name="T109"/>
                <a:gd fmla="*/ 42 w 47" name="T110"/>
                <a:gd fmla="*/ 29 h 49" name="T111"/>
                <a:gd fmla="*/ 47 w 47" name="T112"/>
                <a:gd fmla="*/ 27 h 49" name="T113"/>
                <a:gd fmla="*/ 24 w 47" name="T114"/>
                <a:gd fmla="*/ 35 h 49" name="T115"/>
                <a:gd fmla="*/ 14 w 47" name="T116"/>
                <a:gd fmla="*/ 25 h 49" name="T117"/>
                <a:gd fmla="*/ 24 w 47" name="T118"/>
                <a:gd fmla="*/ 15 h 49" name="T119"/>
                <a:gd fmla="*/ 33 w 47" name="T120"/>
                <a:gd fmla="*/ 25 h 49" name="T121"/>
                <a:gd fmla="*/ 24 w 47" name="T122"/>
                <a:gd fmla="*/ 35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47">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61"/>
            <p:cNvSpPr>
              <a:spLocks noEditPoints="1"/>
            </p:cNvSpPr>
            <p:nvPr/>
          </p:nvSpPr>
          <p:spPr bwMode="auto">
            <a:xfrm>
              <a:off x="1270000" y="2611438"/>
              <a:ext cx="49213" cy="53975"/>
            </a:xfrm>
            <a:custGeom>
              <a:gdLst>
                <a:gd fmla="*/ 46 w 47" name="T0"/>
                <a:gd fmla="*/ 35 h 50" name="T1"/>
                <a:gd fmla="*/ 47 w 47" name="T2"/>
                <a:gd fmla="*/ 31 h 50" name="T3"/>
                <a:gd fmla="*/ 42 w 47" name="T4"/>
                <a:gd fmla="*/ 27 h 50" name="T5"/>
                <a:gd fmla="*/ 42 w 47" name="T6"/>
                <a:gd fmla="*/ 25 h 50" name="T7"/>
                <a:gd fmla="*/ 47 w 47" name="T8"/>
                <a:gd fmla="*/ 22 h 50" name="T9"/>
                <a:gd fmla="*/ 46 w 47" name="T10"/>
                <a:gd fmla="*/ 18 h 50" name="T11"/>
                <a:gd fmla="*/ 41 w 47" name="T12"/>
                <a:gd fmla="*/ 17 h 50" name="T13"/>
                <a:gd fmla="*/ 41 w 47" name="T14"/>
                <a:gd fmla="*/ 17 h 50" name="T15"/>
                <a:gd fmla="*/ 40 w 47" name="T16"/>
                <a:gd fmla="*/ 15 h 50" name="T17"/>
                <a:gd fmla="*/ 40 w 47" name="T18"/>
                <a:gd fmla="*/ 15 h 50" name="T19"/>
                <a:gd fmla="*/ 42 w 47" name="T20"/>
                <a:gd fmla="*/ 10 h 50" name="T21"/>
                <a:gd fmla="*/ 40 w 47" name="T22"/>
                <a:gd fmla="*/ 7 h 50" name="T23"/>
                <a:gd fmla="*/ 35 w 47" name="T24"/>
                <a:gd fmla="*/ 9 h 50" name="T25"/>
                <a:gd fmla="*/ 35 w 47" name="T26"/>
                <a:gd fmla="*/ 9 h 50" name="T27"/>
                <a:gd fmla="*/ 33 w 47" name="T28"/>
                <a:gd fmla="*/ 8 h 50" name="T29"/>
                <a:gd fmla="*/ 33 w 47" name="T30"/>
                <a:gd fmla="*/ 8 h 50" name="T31"/>
                <a:gd fmla="*/ 33 w 47" name="T32"/>
                <a:gd fmla="*/ 2 h 50" name="T33"/>
                <a:gd fmla="*/ 29 w 47" name="T34"/>
                <a:gd fmla="*/ 1 h 50" name="T35"/>
                <a:gd fmla="*/ 25 w 47" name="T36"/>
                <a:gd fmla="*/ 5 h 50" name="T37"/>
                <a:gd fmla="*/ 25 w 47" name="T38"/>
                <a:gd fmla="*/ 5 h 50" name="T39"/>
                <a:gd fmla="*/ 23 w 47" name="T40"/>
                <a:gd fmla="*/ 5 h 50" name="T41"/>
                <a:gd fmla="*/ 23 w 47" name="T42"/>
                <a:gd fmla="*/ 5 h 50" name="T43"/>
                <a:gd fmla="*/ 20 w 47" name="T44"/>
                <a:gd fmla="*/ 0 h 50" name="T45"/>
                <a:gd fmla="*/ 16 w 47" name="T46"/>
                <a:gd fmla="*/ 1 h 50" name="T47"/>
                <a:gd fmla="*/ 16 w 47" name="T48"/>
                <a:gd fmla="*/ 7 h 50" name="T49"/>
                <a:gd fmla="*/ 16 w 47" name="T50"/>
                <a:gd fmla="*/ 7 h 50" name="T51"/>
                <a:gd fmla="*/ 14 w 47" name="T52"/>
                <a:gd fmla="*/ 8 h 50" name="T53"/>
                <a:gd fmla="*/ 14 w 47" name="T54"/>
                <a:gd fmla="*/ 8 h 50" name="T55"/>
                <a:gd fmla="*/ 9 w 47" name="T56"/>
                <a:gd fmla="*/ 5 h 50" name="T57"/>
                <a:gd fmla="*/ 6 w 47" name="T58"/>
                <a:gd fmla="*/ 8 h 50" name="T59"/>
                <a:gd fmla="*/ 8 w 47" name="T60"/>
                <a:gd fmla="*/ 13 h 50" name="T61"/>
                <a:gd fmla="*/ 7 w 47" name="T62"/>
                <a:gd fmla="*/ 15 h 50" name="T63"/>
                <a:gd fmla="*/ 1 w 47" name="T64"/>
                <a:gd fmla="*/ 15 h 50" name="T65"/>
                <a:gd fmla="*/ 0 w 47" name="T66"/>
                <a:gd fmla="*/ 19 h 50" name="T67"/>
                <a:gd fmla="*/ 4 w 47" name="T68"/>
                <a:gd fmla="*/ 23 h 50" name="T69"/>
                <a:gd fmla="*/ 4 w 47" name="T70"/>
                <a:gd fmla="*/ 25 h 50" name="T71"/>
                <a:gd fmla="*/ 0 w 47" name="T72"/>
                <a:gd fmla="*/ 28 h 50" name="T73"/>
                <a:gd fmla="*/ 0 w 47" name="T74"/>
                <a:gd fmla="*/ 32 h 50" name="T75"/>
                <a:gd fmla="*/ 6 w 47" name="T76"/>
                <a:gd fmla="*/ 33 h 50" name="T77"/>
                <a:gd fmla="*/ 7 w 47" name="T78"/>
                <a:gd fmla="*/ 35 h 50" name="T79"/>
                <a:gd fmla="*/ 4 w 47" name="T80"/>
                <a:gd fmla="*/ 40 h 50" name="T81"/>
                <a:gd fmla="*/ 7 w 47" name="T82"/>
                <a:gd fmla="*/ 43 h 50" name="T83"/>
                <a:gd fmla="*/ 12 w 47" name="T84"/>
                <a:gd fmla="*/ 41 h 50" name="T85"/>
                <a:gd fmla="*/ 14 w 47" name="T86"/>
                <a:gd fmla="*/ 42 h 50" name="T87"/>
                <a:gd fmla="*/ 14 w 47" name="T88"/>
                <a:gd fmla="*/ 48 h 50" name="T89"/>
                <a:gd fmla="*/ 18 w 47" name="T90"/>
                <a:gd fmla="*/ 49 h 50" name="T91"/>
                <a:gd fmla="*/ 21 w 47" name="T92"/>
                <a:gd fmla="*/ 45 h 50" name="T93"/>
                <a:gd fmla="*/ 24 w 47" name="T94"/>
                <a:gd fmla="*/ 45 h 50" name="T95"/>
                <a:gd fmla="*/ 27 w 47" name="T96"/>
                <a:gd fmla="*/ 50 h 50" name="T97"/>
                <a:gd fmla="*/ 30 w 47" name="T98"/>
                <a:gd fmla="*/ 49 h 50" name="T99"/>
                <a:gd fmla="*/ 31 w 47" name="T100"/>
                <a:gd fmla="*/ 43 h 50" name="T101"/>
                <a:gd fmla="*/ 33 w 47" name="T102"/>
                <a:gd fmla="*/ 42 h 50" name="T103"/>
                <a:gd fmla="*/ 38 w 47" name="T104"/>
                <a:gd fmla="*/ 45 h 50" name="T105"/>
                <a:gd fmla="*/ 41 w 47" name="T106"/>
                <a:gd fmla="*/ 42 h 50" name="T107"/>
                <a:gd fmla="*/ 39 w 47" name="T108"/>
                <a:gd fmla="*/ 37 h 50" name="T109"/>
                <a:gd fmla="*/ 40 w 47" name="T110"/>
                <a:gd fmla="*/ 35 h 50" name="T111"/>
                <a:gd fmla="*/ 46 w 47" name="T112"/>
                <a:gd fmla="*/ 35 h 50" name="T113"/>
                <a:gd fmla="*/ 20 w 47" name="T114"/>
                <a:gd fmla="*/ 35 h 50" name="T115"/>
                <a:gd fmla="*/ 14 w 47" name="T116"/>
                <a:gd fmla="*/ 22 h 50" name="T117"/>
                <a:gd fmla="*/ 26 w 47" name="T118"/>
                <a:gd fmla="*/ 16 h 50" name="T119"/>
                <a:gd fmla="*/ 32 w 47" name="T120"/>
                <a:gd fmla="*/ 28 h 50" name="T121"/>
                <a:gd fmla="*/ 20 w 47" name="T122"/>
                <a:gd fmla="*/ 35 h 5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 w="47">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62"/>
            <p:cNvSpPr>
              <a:spLocks noEditPoints="1"/>
            </p:cNvSpPr>
            <p:nvPr/>
          </p:nvSpPr>
          <p:spPr bwMode="auto">
            <a:xfrm>
              <a:off x="996950" y="2262188"/>
              <a:ext cx="434975" cy="696913"/>
            </a:xfrm>
            <a:custGeom>
              <a:gdLst>
                <a:gd fmla="*/ 217 w 410" name="T0"/>
                <a:gd fmla="*/ 18 h 658" name="T1"/>
                <a:gd fmla="*/ 392 w 410" name="T2"/>
                <a:gd fmla="*/ 217 h 658" name="T3"/>
                <a:gd fmla="*/ 330 w 410" name="T4"/>
                <a:gd fmla="*/ 366 h 658" name="T5"/>
                <a:gd fmla="*/ 290 w 410" name="T6"/>
                <a:gd fmla="*/ 484 h 658" name="T7"/>
                <a:gd fmla="*/ 296 w 410" name="T8"/>
                <a:gd fmla="*/ 508 h 658" name="T9"/>
                <a:gd fmla="*/ 296 w 410" name="T10"/>
                <a:gd fmla="*/ 537 h 658" name="T11"/>
                <a:gd fmla="*/ 287 w 410" name="T12"/>
                <a:gd fmla="*/ 564 h 658" name="T13"/>
                <a:gd fmla="*/ 289 w 410" name="T14"/>
                <a:gd fmla="*/ 580 h 658" name="T15"/>
                <a:gd fmla="*/ 259 w 410" name="T16"/>
                <a:gd fmla="*/ 605 h 658" name="T17"/>
                <a:gd fmla="*/ 259 w 410" name="T18"/>
                <a:gd fmla="*/ 615 h 658" name="T19"/>
                <a:gd fmla="*/ 177 w 410" name="T20"/>
                <a:gd fmla="*/ 640 h 658" name="T21"/>
                <a:gd fmla="*/ 152 w 410" name="T22"/>
                <a:gd fmla="*/ 608 h 658" name="T23"/>
                <a:gd fmla="*/ 147 w 410" name="T24"/>
                <a:gd fmla="*/ 605 h 658" name="T25"/>
                <a:gd fmla="*/ 122 w 410" name="T26"/>
                <a:gd fmla="*/ 573 h 658" name="T27"/>
                <a:gd fmla="*/ 115 w 410" name="T28"/>
                <a:gd fmla="*/ 544 h 658" name="T29"/>
                <a:gd fmla="*/ 119 w 410" name="T30"/>
                <a:gd fmla="*/ 523 h 658" name="T31"/>
                <a:gd fmla="*/ 115 w 410" name="T32"/>
                <a:gd fmla="*/ 502 h 658" name="T33"/>
                <a:gd fmla="*/ 117 w 410" name="T34"/>
                <a:gd fmla="*/ 432 h 658" name="T35"/>
                <a:gd fmla="*/ 39 w 410" name="T36"/>
                <a:gd fmla="*/ 310 h 658" name="T37"/>
                <a:gd fmla="*/ 72 w 410" name="T38"/>
                <a:gd fmla="*/ 76 h 658" name="T39"/>
                <a:gd fmla="*/ 205 w 410" name="T40"/>
                <a:gd fmla="*/ 18 h 658" name="T41"/>
                <a:gd fmla="*/ 193 w 410" name="T42"/>
                <a:gd fmla="*/ 1 h 658" name="T43"/>
                <a:gd fmla="*/ 192 w 410" name="T44"/>
                <a:gd fmla="*/ 1 h 658" name="T45"/>
                <a:gd fmla="*/ 60 w 410" name="T46"/>
                <a:gd fmla="*/ 64 h 658" name="T47"/>
                <a:gd fmla="*/ 24 w 410" name="T48"/>
                <a:gd fmla="*/ 317 h 658" name="T49"/>
                <a:gd fmla="*/ 100 w 410" name="T50"/>
                <a:gd fmla="*/ 433 h 658" name="T51"/>
                <a:gd fmla="*/ 98 w 410" name="T52"/>
                <a:gd fmla="*/ 502 h 658" name="T53"/>
                <a:gd fmla="*/ 101 w 410" name="T54"/>
                <a:gd fmla="*/ 523 h 658" name="T55"/>
                <a:gd fmla="*/ 98 w 410" name="T56"/>
                <a:gd fmla="*/ 544 h 658" name="T57"/>
                <a:gd fmla="*/ 106 w 410" name="T58"/>
                <a:gd fmla="*/ 573 h 658" name="T59"/>
                <a:gd fmla="*/ 136 w 410" name="T60"/>
                <a:gd fmla="*/ 621 h 658" name="T61"/>
                <a:gd fmla="*/ 234 w 410" name="T62"/>
                <a:gd fmla="*/ 658 h 658" name="T63"/>
                <a:gd fmla="*/ 305 w 410" name="T64"/>
                <a:gd fmla="*/ 580 h 658" name="T65"/>
                <a:gd fmla="*/ 305 w 410" name="T66"/>
                <a:gd fmla="*/ 569 h 658" name="T67"/>
                <a:gd fmla="*/ 313 w 410" name="T68"/>
                <a:gd fmla="*/ 537 h 658" name="T69"/>
                <a:gd fmla="*/ 313 w 410" name="T70"/>
                <a:gd fmla="*/ 508 h 658" name="T71"/>
                <a:gd fmla="*/ 307 w 410" name="T72"/>
                <a:gd fmla="*/ 480 h 658" name="T73"/>
                <a:gd fmla="*/ 341 w 410" name="T74"/>
                <a:gd fmla="*/ 379 h 658" name="T75"/>
                <a:gd fmla="*/ 409 w 410" name="T76"/>
                <a:gd fmla="*/ 216 h 658" name="T77"/>
                <a:gd fmla="*/ 290 w 410" name="T78"/>
                <a:gd fmla="*/ 19 h 658" name="T79"/>
                <a:gd fmla="*/ 218 w 410" name="T80"/>
                <a:gd fmla="*/ 1 h 658" name="T81"/>
                <a:gd fmla="*/ 205 w 410" name="T82"/>
                <a:gd fmla="*/ 0 h 6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8" w="410">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63"/>
            <p:cNvSpPr/>
            <p:nvPr/>
          </p:nvSpPr>
          <p:spPr bwMode="auto">
            <a:xfrm>
              <a:off x="1127125" y="2776538"/>
              <a:ext cx="176213" cy="38100"/>
            </a:xfrm>
            <a:custGeom>
              <a:gdLst>
                <a:gd fmla="*/ 166 w 166" name="T0"/>
                <a:gd fmla="*/ 21 h 36" name="T1"/>
                <a:gd fmla="*/ 152 w 166" name="T2"/>
                <a:gd fmla="*/ 36 h 36" name="T3"/>
                <a:gd fmla="*/ 14 w 166" name="T4"/>
                <a:gd fmla="*/ 36 h 36" name="T5"/>
                <a:gd fmla="*/ 0 w 166" name="T6"/>
                <a:gd fmla="*/ 21 h 36" name="T7"/>
                <a:gd fmla="*/ 0 w 166" name="T8"/>
                <a:gd fmla="*/ 15 h 36" name="T9"/>
                <a:gd fmla="*/ 14 w 166" name="T10"/>
                <a:gd fmla="*/ 0 h 36" name="T11"/>
                <a:gd fmla="*/ 152 w 166" name="T12"/>
                <a:gd fmla="*/ 0 h 36" name="T13"/>
                <a:gd fmla="*/ 166 w 166" name="T14"/>
                <a:gd fmla="*/ 15 h 36" name="T15"/>
                <a:gd fmla="*/ 166 w 166"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6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64"/>
            <p:cNvSpPr/>
            <p:nvPr/>
          </p:nvSpPr>
          <p:spPr bwMode="auto">
            <a:xfrm>
              <a:off x="1127125" y="2816226"/>
              <a:ext cx="176213" cy="38100"/>
            </a:xfrm>
            <a:custGeom>
              <a:gdLst>
                <a:gd fmla="*/ 166 w 166" name="T0"/>
                <a:gd fmla="*/ 21 h 35" name="T1"/>
                <a:gd fmla="*/ 152 w 166" name="T2"/>
                <a:gd fmla="*/ 35 h 35" name="T3"/>
                <a:gd fmla="*/ 14 w 166" name="T4"/>
                <a:gd fmla="*/ 35 h 35" name="T5"/>
                <a:gd fmla="*/ 0 w 166" name="T6"/>
                <a:gd fmla="*/ 21 h 35" name="T7"/>
                <a:gd fmla="*/ 0 w 166" name="T8"/>
                <a:gd fmla="*/ 14 h 35" name="T9"/>
                <a:gd fmla="*/ 14 w 166" name="T10"/>
                <a:gd fmla="*/ 0 h 35" name="T11"/>
                <a:gd fmla="*/ 152 w 166" name="T12"/>
                <a:gd fmla="*/ 0 h 35" name="T13"/>
                <a:gd fmla="*/ 166 w 166" name="T14"/>
                <a:gd fmla="*/ 14 h 35" name="T15"/>
                <a:gd fmla="*/ 166 w 166" name="T16"/>
                <a:gd fmla="*/ 2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66">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65"/>
            <p:cNvSpPr/>
            <p:nvPr/>
          </p:nvSpPr>
          <p:spPr bwMode="auto">
            <a:xfrm>
              <a:off x="1136650" y="2857501"/>
              <a:ext cx="158750" cy="36513"/>
            </a:xfrm>
            <a:custGeom>
              <a:gdLst>
                <a:gd fmla="*/ 150 w 150" name="T0"/>
                <a:gd fmla="*/ 20 h 35" name="T1"/>
                <a:gd fmla="*/ 137 w 150" name="T2"/>
                <a:gd fmla="*/ 35 h 35" name="T3"/>
                <a:gd fmla="*/ 14 w 150" name="T4"/>
                <a:gd fmla="*/ 35 h 35" name="T5"/>
                <a:gd fmla="*/ 0 w 150" name="T6"/>
                <a:gd fmla="*/ 20 h 35" name="T7"/>
                <a:gd fmla="*/ 0 w 150" name="T8"/>
                <a:gd fmla="*/ 14 h 35" name="T9"/>
                <a:gd fmla="*/ 14 w 150" name="T10"/>
                <a:gd fmla="*/ 0 h 35" name="T11"/>
                <a:gd fmla="*/ 137 w 150" name="T12"/>
                <a:gd fmla="*/ 0 h 35" name="T13"/>
                <a:gd fmla="*/ 150 w 150" name="T14"/>
                <a:gd fmla="*/ 14 h 35" name="T15"/>
                <a:gd fmla="*/ 150 w 150" name="T16"/>
                <a:gd fmla="*/ 2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50">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66"/>
            <p:cNvSpPr/>
            <p:nvPr/>
          </p:nvSpPr>
          <p:spPr bwMode="auto">
            <a:xfrm>
              <a:off x="1169988" y="2895601"/>
              <a:ext cx="92075" cy="38100"/>
            </a:xfrm>
            <a:custGeom>
              <a:gdLst>
                <a:gd fmla="*/ 87 w 87" name="T0"/>
                <a:gd fmla="*/ 21 h 36" name="T1"/>
                <a:gd fmla="*/ 73 w 87" name="T2"/>
                <a:gd fmla="*/ 36 h 36" name="T3"/>
                <a:gd fmla="*/ 13 w 87" name="T4"/>
                <a:gd fmla="*/ 36 h 36" name="T5"/>
                <a:gd fmla="*/ 0 w 87" name="T6"/>
                <a:gd fmla="*/ 21 h 36" name="T7"/>
                <a:gd fmla="*/ 0 w 87" name="T8"/>
                <a:gd fmla="*/ 15 h 36" name="T9"/>
                <a:gd fmla="*/ 13 w 87" name="T10"/>
                <a:gd fmla="*/ 0 h 36" name="T11"/>
                <a:gd fmla="*/ 73 w 87" name="T12"/>
                <a:gd fmla="*/ 0 h 36" name="T13"/>
                <a:gd fmla="*/ 87 w 87" name="T14"/>
                <a:gd fmla="*/ 15 h 36" name="T15"/>
                <a:gd fmla="*/ 87 w 87"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87">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67"/>
            <p:cNvSpPr>
              <a:spLocks noEditPoints="1"/>
            </p:cNvSpPr>
            <p:nvPr/>
          </p:nvSpPr>
          <p:spPr bwMode="auto">
            <a:xfrm>
              <a:off x="1228725" y="2700338"/>
              <a:ext cx="68263" cy="69850"/>
            </a:xfrm>
            <a:custGeom>
              <a:gdLst>
                <a:gd fmla="*/ 59 w 63" name="T0"/>
                <a:gd fmla="*/ 30 h 65" name="T1"/>
                <a:gd fmla="*/ 58 w 63" name="T2"/>
                <a:gd fmla="*/ 25 h 65" name="T3"/>
                <a:gd fmla="*/ 56 w 63" name="T4"/>
                <a:gd fmla="*/ 20 h 65" name="T5"/>
                <a:gd fmla="*/ 53 w 63" name="T6"/>
                <a:gd fmla="*/ 16 h 65" name="T7"/>
                <a:gd fmla="*/ 50 w 63" name="T8"/>
                <a:gd fmla="*/ 12 h 65" name="T9"/>
                <a:gd fmla="*/ 46 w 63" name="T10"/>
                <a:gd fmla="*/ 9 h 65" name="T11"/>
                <a:gd fmla="*/ 42 w 63" name="T12"/>
                <a:gd fmla="*/ 7 h 65" name="T13"/>
                <a:gd fmla="*/ 37 w 63" name="T14"/>
                <a:gd fmla="*/ 5 h 65" name="T15"/>
                <a:gd fmla="*/ 33 w 63" name="T16"/>
                <a:gd fmla="*/ 4 h 65" name="T17"/>
                <a:gd fmla="*/ 28 w 63" name="T18"/>
                <a:gd fmla="*/ 1 h 65" name="T19"/>
                <a:gd fmla="*/ 22 w 63" name="T20"/>
                <a:gd fmla="*/ 2 h 65" name="T21"/>
                <a:gd fmla="*/ 17 w 63" name="T22"/>
                <a:gd fmla="*/ 4 h 65" name="T23"/>
                <a:gd fmla="*/ 12 w 63" name="T24"/>
                <a:gd fmla="*/ 7 h 65" name="T25"/>
                <a:gd fmla="*/ 8 w 63" name="T26"/>
                <a:gd fmla="*/ 11 h 65" name="T27"/>
                <a:gd fmla="*/ 5 w 63" name="T28"/>
                <a:gd fmla="*/ 16 h 65" name="T29"/>
                <a:gd fmla="*/ 3 w 63" name="T30"/>
                <a:gd fmla="*/ 21 h 65" name="T31"/>
                <a:gd fmla="*/ 1 w 63" name="T32"/>
                <a:gd fmla="*/ 27 h 65" name="T33"/>
                <a:gd fmla="*/ 0 w 63" name="T34"/>
                <a:gd fmla="*/ 32 h 65" name="T35"/>
                <a:gd fmla="*/ 1 w 63" name="T36"/>
                <a:gd fmla="*/ 38 h 65" name="T37"/>
                <a:gd fmla="*/ 2 w 63" name="T38"/>
                <a:gd fmla="*/ 44 h 65" name="T39"/>
                <a:gd fmla="*/ 5 w 63" name="T40"/>
                <a:gd fmla="*/ 49 h 65" name="T41"/>
                <a:gd fmla="*/ 8 w 63" name="T42"/>
                <a:gd fmla="*/ 54 h 65" name="T43"/>
                <a:gd fmla="*/ 12 w 63" name="T44"/>
                <a:gd fmla="*/ 58 h 65" name="T45"/>
                <a:gd fmla="*/ 16 w 63" name="T46"/>
                <a:gd fmla="*/ 61 h 65" name="T47"/>
                <a:gd fmla="*/ 21 w 63" name="T48"/>
                <a:gd fmla="*/ 64 h 65" name="T49"/>
                <a:gd fmla="*/ 27 w 63" name="T50"/>
                <a:gd fmla="*/ 65 h 65" name="T51"/>
                <a:gd fmla="*/ 31 w 63" name="T52"/>
                <a:gd fmla="*/ 65 h 65" name="T53"/>
                <a:gd fmla="*/ 36 w 63" name="T54"/>
                <a:gd fmla="*/ 65 h 65" name="T55"/>
                <a:gd fmla="*/ 41 w 63" name="T56"/>
                <a:gd fmla="*/ 64 h 65" name="T57"/>
                <a:gd fmla="*/ 46 w 63" name="T58"/>
                <a:gd fmla="*/ 61 h 65" name="T59"/>
                <a:gd fmla="*/ 51 w 63" name="T60"/>
                <a:gd fmla="*/ 58 h 65" name="T61"/>
                <a:gd fmla="*/ 55 w 63" name="T62"/>
                <a:gd fmla="*/ 54 h 65" name="T63"/>
                <a:gd fmla="*/ 58 w 63" name="T64"/>
                <a:gd fmla="*/ 49 h 65" name="T65"/>
                <a:gd fmla="*/ 61 w 63" name="T66"/>
                <a:gd fmla="*/ 44 h 65" name="T67"/>
                <a:gd fmla="*/ 62 w 63" name="T68"/>
                <a:gd fmla="*/ 39 h 65" name="T69"/>
                <a:gd fmla="*/ 56 w 63" name="T70"/>
                <a:gd fmla="*/ 32 h 65" name="T71"/>
                <a:gd fmla="*/ 56 w 63" name="T72"/>
                <a:gd fmla="*/ 32 h 65" name="T73"/>
                <a:gd fmla="*/ 34 w 63" name="T74"/>
                <a:gd fmla="*/ 33 h 65" name="T75"/>
                <a:gd fmla="*/ 34 w 63" name="T76"/>
                <a:gd fmla="*/ 29 h 65" name="T77"/>
                <a:gd fmla="*/ 34 w 63" name="T78"/>
                <a:gd fmla="*/ 28 h 65" name="T79"/>
                <a:gd fmla="*/ 31 w 63" name="T80"/>
                <a:gd fmla="*/ 7 h 65" name="T81"/>
                <a:gd fmla="*/ 31 w 63" name="T82"/>
                <a:gd fmla="*/ 7 h 65" name="T83"/>
                <a:gd fmla="*/ 10 w 63" name="T84"/>
                <a:gd fmla="*/ 20 h 65" name="T85"/>
                <a:gd fmla="*/ 27 w 63" name="T86"/>
                <a:gd fmla="*/ 32 h 65" name="T87"/>
                <a:gd fmla="*/ 27 w 63" name="T88"/>
                <a:gd fmla="*/ 33 h 65" name="T89"/>
                <a:gd fmla="*/ 10 w 63" name="T90"/>
                <a:gd fmla="*/ 46 h 65" name="T91"/>
                <a:gd fmla="*/ 10 w 63" name="T92"/>
                <a:gd fmla="*/ 46 h 65" name="T93"/>
                <a:gd fmla="*/ 31 w 63" name="T94"/>
                <a:gd fmla="*/ 59 h 65" name="T95"/>
                <a:gd fmla="*/ 34 w 63" name="T96"/>
                <a:gd fmla="*/ 37 h 65" name="T97"/>
                <a:gd fmla="*/ 34 w 63" name="T98"/>
                <a:gd fmla="*/ 37 h 65" name="T99"/>
                <a:gd fmla="*/ 53 w 63" name="T100"/>
                <a:gd fmla="*/ 46 h 65" name="T101"/>
                <a:gd fmla="*/ 53 w 63" name="T102"/>
                <a:gd fmla="*/ 46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62">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p:cNvGrpSpPr/>
          <p:nvPr/>
        </p:nvGrpSpPr>
        <p:grpSpPr>
          <a:xfrm>
            <a:off x="446709" y="708630"/>
            <a:ext cx="2399181" cy="2399181"/>
            <a:chOff x="817563" y="2030413"/>
            <a:chExt cx="765175" cy="765175"/>
          </a:xfrm>
          <a:solidFill>
            <a:schemeClr val="bg1">
              <a:lumMod val="75000"/>
            </a:schemeClr>
          </a:solidFill>
        </p:grpSpPr>
        <p:grpSp>
          <p:nvGrpSpPr>
            <p:cNvPr id="46" name="组合 45"/>
            <p:cNvGrpSpPr/>
            <p:nvPr/>
          </p:nvGrpSpPr>
          <p:grpSpPr>
            <a:xfrm>
              <a:off x="1050925" y="2039938"/>
              <a:ext cx="495300" cy="269876"/>
              <a:chOff x="1050925" y="2039938"/>
              <a:chExt cx="495300" cy="269876"/>
            </a:xfrm>
            <a:grpFill/>
          </p:grpSpPr>
          <p:sp>
            <p:nvSpPr>
              <p:cNvPr id="445" name="Freeform 68"/>
              <p:cNvSpPr>
                <a:spLocks noEditPoints="1"/>
              </p:cNvSpPr>
              <p:nvPr/>
            </p:nvSpPr>
            <p:spPr bwMode="auto">
              <a:xfrm>
                <a:off x="1208088" y="2168526"/>
                <a:ext cx="179388" cy="82550"/>
              </a:xfrm>
              <a:custGeom>
                <a:gdLst>
                  <a:gd fmla="*/ 154 w 169" name="T0"/>
                  <a:gd fmla="*/ 62 h 77" name="T1"/>
                  <a:gd fmla="*/ 156 w 169" name="T2"/>
                  <a:gd fmla="*/ 36 h 77" name="T3"/>
                  <a:gd fmla="*/ 151 w 169" name="T4"/>
                  <a:gd fmla="*/ 36 h 77" name="T5"/>
                  <a:gd fmla="*/ 116 w 169" name="T6"/>
                  <a:gd fmla="*/ 57 h 77" name="T7"/>
                  <a:gd fmla="*/ 115 w 169" name="T8"/>
                  <a:gd fmla="*/ 50 h 77" name="T9"/>
                  <a:gd fmla="*/ 98 w 169" name="T10"/>
                  <a:gd fmla="*/ 45 h 77" name="T11"/>
                  <a:gd fmla="*/ 81 w 169" name="T12"/>
                  <a:gd fmla="*/ 67 h 77" name="T13"/>
                  <a:gd fmla="*/ 84 w 169" name="T14"/>
                  <a:gd fmla="*/ 51 h 77" name="T15"/>
                  <a:gd fmla="*/ 107 w 169" name="T16"/>
                  <a:gd fmla="*/ 1 h 77" name="T17"/>
                  <a:gd fmla="*/ 84 w 169" name="T18"/>
                  <a:gd fmla="*/ 37 h 77" name="T19"/>
                  <a:gd fmla="*/ 33 w 169" name="T20"/>
                  <a:gd fmla="*/ 69 h 77" name="T21"/>
                  <a:gd fmla="*/ 36 w 169" name="T22"/>
                  <a:gd fmla="*/ 36 h 77" name="T23"/>
                  <a:gd fmla="*/ 25 w 169" name="T24"/>
                  <a:gd fmla="*/ 50 h 77" name="T25"/>
                  <a:gd fmla="*/ 1 w 169" name="T26"/>
                  <a:gd fmla="*/ 70 h 77" name="T27"/>
                  <a:gd fmla="*/ 4 w 169" name="T28"/>
                  <a:gd fmla="*/ 73 h 77" name="T29"/>
                  <a:gd fmla="*/ 11 w 169" name="T30"/>
                  <a:gd fmla="*/ 70 h 77" name="T31"/>
                  <a:gd fmla="*/ 22 w 169" name="T32"/>
                  <a:gd fmla="*/ 62 h 77" name="T33"/>
                  <a:gd fmla="*/ 48 w 169" name="T34"/>
                  <a:gd fmla="*/ 64 h 77" name="T35"/>
                  <a:gd fmla="*/ 61 w 169" name="T36"/>
                  <a:gd fmla="*/ 72 h 77" name="T37"/>
                  <a:gd fmla="*/ 75 w 169" name="T38"/>
                  <a:gd fmla="*/ 67 h 77" name="T39"/>
                  <a:gd fmla="*/ 121 w 169" name="T40"/>
                  <a:gd fmla="*/ 58 h 77" name="T41"/>
                  <a:gd fmla="*/ 128 w 169" name="T42"/>
                  <a:gd fmla="*/ 68 h 77" name="T43"/>
                  <a:gd fmla="*/ 148 w 169" name="T44"/>
                  <a:gd fmla="*/ 60 h 77" name="T45"/>
                  <a:gd fmla="*/ 163 w 169" name="T46"/>
                  <a:gd fmla="*/ 58 h 77" name="T47"/>
                  <a:gd fmla="*/ 101 w 169" name="T48"/>
                  <a:gd fmla="*/ 12 h 77" name="T49"/>
                  <a:gd fmla="*/ 73 w 169" name="T50"/>
                  <a:gd fmla="*/ 59 h 77" name="T51"/>
                  <a:gd fmla="*/ 59 w 169" name="T52"/>
                  <a:gd fmla="*/ 55 h 77" name="T53"/>
                  <a:gd fmla="*/ 74 w 169" name="T54"/>
                  <a:gd fmla="*/ 59 h 77" name="T55"/>
                  <a:gd fmla="*/ 100 w 169" name="T56"/>
                  <a:gd fmla="*/ 54 h 77" name="T57"/>
                  <a:gd fmla="*/ 103 w 169" name="T58"/>
                  <a:gd fmla="*/ 58 h 77" name="T59"/>
                  <a:gd fmla="*/ 100 w 169" name="T60"/>
                  <a:gd fmla="*/ 54 h 77" name="T61"/>
                  <a:gd fmla="*/ 130 w 169" name="T62"/>
                  <a:gd fmla="*/ 64 h 77" name="T63"/>
                  <a:gd fmla="*/ 149 w 169" name="T64"/>
                  <a:gd fmla="*/ 38 h 77" name="T65"/>
                  <a:gd fmla="*/ 137 w 169" name="T66"/>
                  <a:gd fmla="*/ 60 h 7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7" w="169">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69"/>
              <p:cNvSpPr/>
              <p:nvPr/>
            </p:nvSpPr>
            <p:spPr bwMode="auto">
              <a:xfrm>
                <a:off x="1247775" y="2190751"/>
                <a:ext cx="6350" cy="6350"/>
              </a:xfrm>
              <a:custGeom>
                <a:gdLst>
                  <a:gd fmla="*/ 2 w 6" name="T0"/>
                  <a:gd fmla="*/ 5 h 6" name="T1"/>
                  <a:gd fmla="*/ 5 w 6" name="T2"/>
                  <a:gd fmla="*/ 4 h 6" name="T3"/>
                  <a:gd fmla="*/ 6 w 6" name="T4"/>
                  <a:gd fmla="*/ 2 h 6" name="T5"/>
                  <a:gd fmla="*/ 3 w 6" name="T6"/>
                  <a:gd fmla="*/ 0 h 6" name="T7"/>
                  <a:gd fmla="*/ 1 w 6" name="T8"/>
                  <a:gd fmla="*/ 2 h 6" name="T9"/>
                  <a:gd fmla="*/ 2 w 6" name="T10"/>
                  <a:gd fmla="*/ 5 h 6" name="T11"/>
                </a:gdLst>
                <a:cxnLst>
                  <a:cxn ang="0">
                    <a:pos x="T0" y="T1"/>
                  </a:cxn>
                  <a:cxn ang="0">
                    <a:pos x="T2" y="T3"/>
                  </a:cxn>
                  <a:cxn ang="0">
                    <a:pos x="T4" y="T5"/>
                  </a:cxn>
                  <a:cxn ang="0">
                    <a:pos x="T6" y="T7"/>
                  </a:cxn>
                  <a:cxn ang="0">
                    <a:pos x="T8" y="T9"/>
                  </a:cxn>
                  <a:cxn ang="0">
                    <a:pos x="T10" y="T11"/>
                  </a:cxn>
                </a:cxnLst>
                <a:rect b="b" l="0" r="r" t="0"/>
                <a:pathLst>
                  <a:path h="6" w="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70"/>
              <p:cNvSpPr/>
              <p:nvPr/>
            </p:nvSpPr>
            <p:spPr bwMode="auto">
              <a:xfrm>
                <a:off x="1154113" y="2085976"/>
                <a:ext cx="123825" cy="92075"/>
              </a:xfrm>
              <a:custGeom>
                <a:gdLst>
                  <a:gd fmla="*/ 0 w 116" name="T0"/>
                  <a:gd fmla="*/ 1 h 87" name="T1"/>
                  <a:gd fmla="*/ 2 w 116" name="T2"/>
                  <a:gd fmla="*/ 40 h 87" name="T3"/>
                  <a:gd fmla="*/ 4 w 116" name="T4"/>
                  <a:gd fmla="*/ 85 h 87" name="T5"/>
                  <a:gd fmla="*/ 5 w 116" name="T6"/>
                  <a:gd fmla="*/ 86 h 87" name="T7"/>
                  <a:gd fmla="*/ 63 w 116" name="T8"/>
                  <a:gd fmla="*/ 82 h 87" name="T9"/>
                  <a:gd fmla="*/ 116 w 116" name="T10"/>
                  <a:gd fmla="*/ 78 h 87" name="T11"/>
                  <a:gd fmla="*/ 116 w 116" name="T12"/>
                  <a:gd fmla="*/ 77 h 87" name="T13"/>
                  <a:gd fmla="*/ 115 w 116" name="T14"/>
                  <a:gd fmla="*/ 75 h 87" name="T15"/>
                  <a:gd fmla="*/ 114 w 116" name="T16"/>
                  <a:gd fmla="*/ 76 h 87" name="T17"/>
                  <a:gd fmla="*/ 91 w 116" name="T18"/>
                  <a:gd fmla="*/ 80 h 87" name="T19"/>
                  <a:gd fmla="*/ 67 w 116" name="T20"/>
                  <a:gd fmla="*/ 81 h 87" name="T21"/>
                  <a:gd fmla="*/ 16 w 116" name="T22"/>
                  <a:gd fmla="*/ 85 h 87" name="T23"/>
                  <a:gd fmla="*/ 5 w 116" name="T24"/>
                  <a:gd fmla="*/ 82 h 87" name="T25"/>
                  <a:gd fmla="*/ 5 w 116" name="T26"/>
                  <a:gd fmla="*/ 71 h 87" name="T27"/>
                  <a:gd fmla="*/ 4 w 116" name="T28"/>
                  <a:gd fmla="*/ 47 h 87" name="T29"/>
                  <a:gd fmla="*/ 2 w 116" name="T30"/>
                  <a:gd fmla="*/ 1 h 87" name="T31"/>
                  <a:gd fmla="*/ 0 w 116" name="T32"/>
                  <a:gd fmla="*/ 1 h 8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7" w="115">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71"/>
              <p:cNvSpPr/>
              <p:nvPr/>
            </p:nvSpPr>
            <p:spPr bwMode="auto">
              <a:xfrm>
                <a:off x="1168400" y="2144713"/>
                <a:ext cx="19050" cy="31750"/>
              </a:xfrm>
              <a:custGeom>
                <a:gdLst>
                  <a:gd fmla="*/ 4 w 18" name="T0"/>
                  <a:gd fmla="*/ 29 h 30" name="T1"/>
                  <a:gd fmla="*/ 3 w 18" name="T2"/>
                  <a:gd fmla="*/ 12 h 30" name="T3"/>
                  <a:gd fmla="*/ 3 w 18" name="T4"/>
                  <a:gd fmla="*/ 5 h 30" name="T5"/>
                  <a:gd fmla="*/ 6 w 18" name="T6"/>
                  <a:gd fmla="*/ 2 h 30" name="T7"/>
                  <a:gd fmla="*/ 13 w 18" name="T8"/>
                  <a:gd fmla="*/ 3 h 30" name="T9"/>
                  <a:gd fmla="*/ 14 w 18" name="T10"/>
                  <a:gd fmla="*/ 9 h 30" name="T11"/>
                  <a:gd fmla="*/ 16 w 18" name="T12"/>
                  <a:gd fmla="*/ 29 h 30" name="T13"/>
                  <a:gd fmla="*/ 17 w 18" name="T14"/>
                  <a:gd fmla="*/ 29 h 30" name="T15"/>
                  <a:gd fmla="*/ 15 w 18" name="T16"/>
                  <a:gd fmla="*/ 1 h 30" name="T17"/>
                  <a:gd fmla="*/ 14 w 18" name="T18"/>
                  <a:gd fmla="*/ 0 h 30" name="T19"/>
                  <a:gd fmla="*/ 2 w 18" name="T20"/>
                  <a:gd fmla="*/ 0 h 30" name="T21"/>
                  <a:gd fmla="*/ 1 w 18" name="T22"/>
                  <a:gd fmla="*/ 1 h 30" name="T23"/>
                  <a:gd fmla="*/ 3 w 18" name="T24"/>
                  <a:gd fmla="*/ 29 h 30" name="T25"/>
                  <a:gd fmla="*/ 4 w 18" name="T26"/>
                  <a:gd fmla="*/ 29 h 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 w="18">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72"/>
              <p:cNvSpPr/>
              <p:nvPr/>
            </p:nvSpPr>
            <p:spPr bwMode="auto">
              <a:xfrm>
                <a:off x="1168400" y="2144713"/>
                <a:ext cx="15875" cy="31750"/>
              </a:xfrm>
              <a:custGeom>
                <a:gdLst>
                  <a:gd fmla="*/ 5 w 15" name="T0"/>
                  <a:gd fmla="*/ 1 h 29" name="T1"/>
                  <a:gd fmla="*/ 1 w 15" name="T2"/>
                  <a:gd fmla="*/ 6 h 29" name="T3"/>
                  <a:gd fmla="*/ 6 w 15" name="T4"/>
                  <a:gd fmla="*/ 3 h 29" name="T5"/>
                  <a:gd fmla="*/ 2 w 15" name="T6"/>
                  <a:gd fmla="*/ 8 h 29" name="T7"/>
                  <a:gd fmla="*/ 9 w 15" name="T8"/>
                  <a:gd fmla="*/ 4 h 29" name="T9"/>
                  <a:gd fmla="*/ 2 w 15" name="T10"/>
                  <a:gd fmla="*/ 11 h 29" name="T11"/>
                  <a:gd fmla="*/ 11 w 15" name="T12"/>
                  <a:gd fmla="*/ 2 h 29" name="T13"/>
                  <a:gd fmla="*/ 2 w 15" name="T14"/>
                  <a:gd fmla="*/ 13 h 29" name="T15"/>
                  <a:gd fmla="*/ 10 w 15" name="T16"/>
                  <a:gd fmla="*/ 6 h 29" name="T17"/>
                  <a:gd fmla="*/ 2 w 15" name="T18"/>
                  <a:gd fmla="*/ 16 h 29" name="T19"/>
                  <a:gd fmla="*/ 10 w 15" name="T20"/>
                  <a:gd fmla="*/ 8 h 29" name="T21"/>
                  <a:gd fmla="*/ 2 w 15" name="T22"/>
                  <a:gd fmla="*/ 19 h 29" name="T23"/>
                  <a:gd fmla="*/ 11 w 15" name="T24"/>
                  <a:gd fmla="*/ 11 h 29" name="T25"/>
                  <a:gd fmla="*/ 3 w 15" name="T26"/>
                  <a:gd fmla="*/ 22 h 29" name="T27"/>
                  <a:gd fmla="*/ 12 w 15" name="T28"/>
                  <a:gd fmla="*/ 12 h 29" name="T29"/>
                  <a:gd fmla="*/ 2 w 15" name="T30"/>
                  <a:gd fmla="*/ 26 h 29" name="T31"/>
                  <a:gd fmla="*/ 12 w 15" name="T32"/>
                  <a:gd fmla="*/ 13 h 29" name="T33"/>
                  <a:gd fmla="*/ 6 w 15" name="T34"/>
                  <a:gd fmla="*/ 23 h 29" name="T35"/>
                  <a:gd fmla="*/ 14 w 15" name="T36"/>
                  <a:gd fmla="*/ 14 h 29" name="T37"/>
                  <a:gd fmla="*/ 6 w 15" name="T38"/>
                  <a:gd fmla="*/ 26 h 29" name="T39"/>
                  <a:gd fmla="*/ 13 w 15" name="T40"/>
                  <a:gd fmla="*/ 18 h 29" name="T41"/>
                  <a:gd fmla="*/ 7 w 15" name="T42"/>
                  <a:gd fmla="*/ 26 h 29" name="T43"/>
                  <a:gd fmla="*/ 13 w 15" name="T44"/>
                  <a:gd fmla="*/ 20 h 29" name="T45"/>
                  <a:gd fmla="*/ 9 w 15" name="T46"/>
                  <a:gd fmla="*/ 27 h 29" name="T47"/>
                  <a:gd fmla="*/ 14 w 15" name="T48"/>
                  <a:gd fmla="*/ 22 h 29" name="T49"/>
                  <a:gd fmla="*/ 10 w 15" name="T50"/>
                  <a:gd fmla="*/ 26 h 29" name="T51"/>
                  <a:gd fmla="*/ 13 w 15" name="T52"/>
                  <a:gd fmla="*/ 26 h 29" name="T53"/>
                  <a:gd fmla="*/ 14 w 15" name="T54"/>
                  <a:gd fmla="*/ 23 h 29" name="T55"/>
                  <a:gd fmla="*/ 10 w 15" name="T56"/>
                  <a:gd fmla="*/ 26 h 29" name="T57"/>
                  <a:gd fmla="*/ 14 w 15" name="T58"/>
                  <a:gd fmla="*/ 22 h 29" name="T59"/>
                  <a:gd fmla="*/ 9 w 15" name="T60"/>
                  <a:gd fmla="*/ 27 h 29" name="T61"/>
                  <a:gd fmla="*/ 14 w 15" name="T62"/>
                  <a:gd fmla="*/ 20 h 29" name="T63"/>
                  <a:gd fmla="*/ 7 w 15" name="T64"/>
                  <a:gd fmla="*/ 26 h 29" name="T65"/>
                  <a:gd fmla="*/ 13 w 15" name="T66"/>
                  <a:gd fmla="*/ 18 h 29" name="T67"/>
                  <a:gd fmla="*/ 6 w 15" name="T68"/>
                  <a:gd fmla="*/ 26 h 29" name="T69"/>
                  <a:gd fmla="*/ 14 w 15" name="T70"/>
                  <a:gd fmla="*/ 14 h 29" name="T71"/>
                  <a:gd fmla="*/ 6 w 15" name="T72"/>
                  <a:gd fmla="*/ 23 h 29" name="T73"/>
                  <a:gd fmla="*/ 12 w 15" name="T74"/>
                  <a:gd fmla="*/ 13 h 29" name="T75"/>
                  <a:gd fmla="*/ 2 w 15" name="T76"/>
                  <a:gd fmla="*/ 26 h 29" name="T77"/>
                  <a:gd fmla="*/ 12 w 15" name="T78"/>
                  <a:gd fmla="*/ 12 h 29" name="T79"/>
                  <a:gd fmla="*/ 3 w 15" name="T80"/>
                  <a:gd fmla="*/ 22 h 29" name="T81"/>
                  <a:gd fmla="*/ 11 w 15" name="T82"/>
                  <a:gd fmla="*/ 11 h 29" name="T83"/>
                  <a:gd fmla="*/ 2 w 15" name="T84"/>
                  <a:gd fmla="*/ 19 h 29" name="T85"/>
                  <a:gd fmla="*/ 10 w 15" name="T86"/>
                  <a:gd fmla="*/ 8 h 29" name="T87"/>
                  <a:gd fmla="*/ 2 w 15" name="T88"/>
                  <a:gd fmla="*/ 16 h 29" name="T89"/>
                  <a:gd fmla="*/ 10 w 15" name="T90"/>
                  <a:gd fmla="*/ 6 h 29" name="T91"/>
                  <a:gd fmla="*/ 2 w 15" name="T92"/>
                  <a:gd fmla="*/ 13 h 29" name="T93"/>
                  <a:gd fmla="*/ 11 w 15" name="T94"/>
                  <a:gd fmla="*/ 2 h 29" name="T95"/>
                  <a:gd fmla="*/ 2 w 15" name="T96"/>
                  <a:gd fmla="*/ 11 h 29" name="T97"/>
                  <a:gd fmla="*/ 9 w 15" name="T98"/>
                  <a:gd fmla="*/ 3 h 29" name="T99"/>
                  <a:gd fmla="*/ 2 w 15" name="T100"/>
                  <a:gd fmla="*/ 8 h 29" name="T101"/>
                  <a:gd fmla="*/ 6 w 15" name="T102"/>
                  <a:gd fmla="*/ 3 h 29" name="T103"/>
                  <a:gd fmla="*/ 1 w 15" name="T104"/>
                  <a:gd fmla="*/ 6 h 29" name="T105"/>
                  <a:gd fmla="*/ 6 w 15" name="T106"/>
                  <a:gd fmla="*/ 1 h 29" name="T107"/>
                  <a:gd fmla="*/ 1 w 15" name="T108"/>
                  <a:gd fmla="*/ 2 h 2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 w="15">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73"/>
              <p:cNvSpPr/>
              <p:nvPr/>
            </p:nvSpPr>
            <p:spPr bwMode="auto">
              <a:xfrm>
                <a:off x="1187450" y="2135188"/>
                <a:ext cx="20638" cy="39688"/>
              </a:xfrm>
              <a:custGeom>
                <a:gdLst>
                  <a:gd fmla="*/ 1 w 19" name="T0"/>
                  <a:gd fmla="*/ 37 h 37" name="T1"/>
                  <a:gd fmla="*/ 3 w 19" name="T2"/>
                  <a:gd fmla="*/ 37 h 37" name="T3"/>
                  <a:gd fmla="*/ 4 w 19" name="T4"/>
                  <a:gd fmla="*/ 36 h 37" name="T5"/>
                  <a:gd fmla="*/ 3 w 19" name="T6"/>
                  <a:gd fmla="*/ 18 h 37" name="T7"/>
                  <a:gd fmla="*/ 2 w 19" name="T8"/>
                  <a:gd fmla="*/ 8 h 37" name="T9"/>
                  <a:gd fmla="*/ 6 w 19" name="T10"/>
                  <a:gd fmla="*/ 3 h 37" name="T11"/>
                  <a:gd fmla="*/ 15 w 19" name="T12"/>
                  <a:gd fmla="*/ 12 h 37" name="T13"/>
                  <a:gd fmla="*/ 17 w 19" name="T14"/>
                  <a:gd fmla="*/ 34 h 37" name="T15"/>
                  <a:gd fmla="*/ 19 w 19" name="T16"/>
                  <a:gd fmla="*/ 34 h 37" name="T17"/>
                  <a:gd fmla="*/ 18 w 19" name="T18"/>
                  <a:gd fmla="*/ 19 h 37" name="T19"/>
                  <a:gd fmla="*/ 15 w 19" name="T20"/>
                  <a:gd fmla="*/ 5 h 37" name="T21"/>
                  <a:gd fmla="*/ 2 w 19" name="T22"/>
                  <a:gd fmla="*/ 2 h 37" name="T23"/>
                  <a:gd fmla="*/ 1 w 19" name="T24"/>
                  <a:gd fmla="*/ 2 h 37" name="T25"/>
                  <a:gd fmla="*/ 2 w 19" name="T26"/>
                  <a:gd fmla="*/ 18 h 37" name="T27"/>
                  <a:gd fmla="*/ 2 w 19" name="T28"/>
                  <a:gd fmla="*/ 35 h 37" name="T29"/>
                  <a:gd fmla="*/ 1 w 19" name="T30"/>
                  <a:gd fmla="*/ 37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19">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74"/>
              <p:cNvSpPr/>
              <p:nvPr/>
            </p:nvSpPr>
            <p:spPr bwMode="auto">
              <a:xfrm>
                <a:off x="1187450" y="2138363"/>
                <a:ext cx="19050" cy="36513"/>
              </a:xfrm>
              <a:custGeom>
                <a:gdLst>
                  <a:gd fmla="*/ 1 w 17" name="T0"/>
                  <a:gd fmla="*/ 5 h 34" name="T1"/>
                  <a:gd fmla="*/ 5 w 17" name="T2"/>
                  <a:gd fmla="*/ 2 h 34" name="T3"/>
                  <a:gd fmla="*/ 0 w 17" name="T4"/>
                  <a:gd fmla="*/ 7 h 34" name="T5"/>
                  <a:gd fmla="*/ 7 w 17" name="T6"/>
                  <a:gd fmla="*/ 2 h 34" name="T7"/>
                  <a:gd fmla="*/ 1 w 17" name="T8"/>
                  <a:gd fmla="*/ 9 h 34" name="T9"/>
                  <a:gd fmla="*/ 10 w 17" name="T10"/>
                  <a:gd fmla="*/ 1 h 34" name="T11"/>
                  <a:gd fmla="*/ 2 w 17" name="T12"/>
                  <a:gd fmla="*/ 10 h 34" name="T13"/>
                  <a:gd fmla="*/ 10 w 17" name="T14"/>
                  <a:gd fmla="*/ 2 h 34" name="T15"/>
                  <a:gd fmla="*/ 2 w 17" name="T16"/>
                  <a:gd fmla="*/ 14 h 34" name="T17"/>
                  <a:gd fmla="*/ 11 w 17" name="T18"/>
                  <a:gd fmla="*/ 6 h 34" name="T19"/>
                  <a:gd fmla="*/ 4 w 17" name="T20"/>
                  <a:gd fmla="*/ 15 h 34" name="T21"/>
                  <a:gd fmla="*/ 14 w 17" name="T22"/>
                  <a:gd fmla="*/ 5 h 34" name="T23"/>
                  <a:gd fmla="*/ 5 w 17" name="T24"/>
                  <a:gd fmla="*/ 16 h 34" name="T25"/>
                  <a:gd fmla="*/ 15 w 17" name="T26"/>
                  <a:gd fmla="*/ 6 h 34" name="T27"/>
                  <a:gd fmla="*/ 3 w 17" name="T28"/>
                  <a:gd fmla="*/ 21 h 34" name="T29"/>
                  <a:gd fmla="*/ 11 w 17" name="T30"/>
                  <a:gd fmla="*/ 13 h 34" name="T31"/>
                  <a:gd fmla="*/ 2 w 17" name="T32"/>
                  <a:gd fmla="*/ 25 h 34" name="T33"/>
                  <a:gd fmla="*/ 14 w 17" name="T34"/>
                  <a:gd fmla="*/ 12 h 34" name="T35"/>
                  <a:gd fmla="*/ 3 w 17" name="T36"/>
                  <a:gd fmla="*/ 29 h 34" name="T37"/>
                  <a:gd fmla="*/ 15 w 17" name="T38"/>
                  <a:gd fmla="*/ 15 h 34" name="T39"/>
                  <a:gd fmla="*/ 8 w 17" name="T40"/>
                  <a:gd fmla="*/ 27 h 34" name="T41"/>
                  <a:gd fmla="*/ 17 w 17" name="T42"/>
                  <a:gd fmla="*/ 18 h 34" name="T43"/>
                  <a:gd fmla="*/ 7 w 17" name="T44"/>
                  <a:gd fmla="*/ 33 h 34" name="T45"/>
                  <a:gd fmla="*/ 17 w 17" name="T46"/>
                  <a:gd fmla="*/ 22 h 34" name="T47"/>
                  <a:gd fmla="*/ 10 w 17" name="T48"/>
                  <a:gd fmla="*/ 31 h 34" name="T49"/>
                  <a:gd fmla="*/ 17 w 17" name="T50"/>
                  <a:gd fmla="*/ 27 h 34" name="T51"/>
                  <a:gd fmla="*/ 13 w 17" name="T52"/>
                  <a:gd fmla="*/ 31 h 34" name="T53"/>
                  <a:gd fmla="*/ 17 w 17" name="T54"/>
                  <a:gd fmla="*/ 27 h 34" name="T55"/>
                  <a:gd fmla="*/ 10 w 17" name="T56"/>
                  <a:gd fmla="*/ 31 h 34" name="T57"/>
                  <a:gd fmla="*/ 17 w 17" name="T58"/>
                  <a:gd fmla="*/ 22 h 34" name="T59"/>
                  <a:gd fmla="*/ 7 w 17" name="T60"/>
                  <a:gd fmla="*/ 32 h 34" name="T61"/>
                  <a:gd fmla="*/ 17 w 17" name="T62"/>
                  <a:gd fmla="*/ 18 h 34" name="T63"/>
                  <a:gd fmla="*/ 8 w 17" name="T64"/>
                  <a:gd fmla="*/ 27 h 34" name="T65"/>
                  <a:gd fmla="*/ 15 w 17" name="T66"/>
                  <a:gd fmla="*/ 15 h 34" name="T67"/>
                  <a:gd fmla="*/ 4 w 17" name="T68"/>
                  <a:gd fmla="*/ 29 h 34" name="T69"/>
                  <a:gd fmla="*/ 14 w 17" name="T70"/>
                  <a:gd fmla="*/ 12 h 34" name="T71"/>
                  <a:gd fmla="*/ 2 w 17" name="T72"/>
                  <a:gd fmla="*/ 25 h 34" name="T73"/>
                  <a:gd fmla="*/ 11 w 17" name="T74"/>
                  <a:gd fmla="*/ 13 h 34" name="T75"/>
                  <a:gd fmla="*/ 3 w 17" name="T76"/>
                  <a:gd fmla="*/ 21 h 34" name="T77"/>
                  <a:gd fmla="*/ 15 w 17" name="T78"/>
                  <a:gd fmla="*/ 6 h 34" name="T79"/>
                  <a:gd fmla="*/ 5 w 17" name="T80"/>
                  <a:gd fmla="*/ 16 h 34" name="T81"/>
                  <a:gd fmla="*/ 14 w 17" name="T82"/>
                  <a:gd fmla="*/ 5 h 34" name="T83"/>
                  <a:gd fmla="*/ 4 w 17" name="T84"/>
                  <a:gd fmla="*/ 15 h 34" name="T85"/>
                  <a:gd fmla="*/ 11 w 17" name="T86"/>
                  <a:gd fmla="*/ 6 h 34" name="T87"/>
                  <a:gd fmla="*/ 2 w 17" name="T88"/>
                  <a:gd fmla="*/ 14 h 34" name="T89"/>
                  <a:gd fmla="*/ 11 w 17" name="T90"/>
                  <a:gd fmla="*/ 2 h 34" name="T91"/>
                  <a:gd fmla="*/ 2 w 17" name="T92"/>
                  <a:gd fmla="*/ 10 h 34" name="T93"/>
                  <a:gd fmla="*/ 10 w 17" name="T94"/>
                  <a:gd fmla="*/ 1 h 34" name="T95"/>
                  <a:gd fmla="*/ 1 w 17" name="T96"/>
                  <a:gd fmla="*/ 9 h 34" name="T97"/>
                  <a:gd fmla="*/ 7 w 17" name="T98"/>
                  <a:gd fmla="*/ 2 h 34" name="T99"/>
                  <a:gd fmla="*/ 0 w 17" name="T100"/>
                  <a:gd fmla="*/ 7 h 34" name="T101"/>
                  <a:gd fmla="*/ 5 w 17" name="T102"/>
                  <a:gd fmla="*/ 2 h 34" name="T103"/>
                  <a:gd fmla="*/ 1 w 17" name="T104"/>
                  <a:gd fmla="*/ 5 h 34" name="T105"/>
                  <a:gd fmla="*/ 3 w 17" name="T106"/>
                  <a:gd fmla="*/ 3 h 3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 w="17">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75"/>
              <p:cNvSpPr/>
              <p:nvPr/>
            </p:nvSpPr>
            <p:spPr bwMode="auto">
              <a:xfrm>
                <a:off x="1209675" y="2119313"/>
                <a:ext cx="19050" cy="52388"/>
              </a:xfrm>
              <a:custGeom>
                <a:gdLst>
                  <a:gd fmla="*/ 2 w 18" name="T0"/>
                  <a:gd fmla="*/ 50 h 50" name="T1"/>
                  <a:gd fmla="*/ 4 w 18" name="T2"/>
                  <a:gd fmla="*/ 38 h 50" name="T3"/>
                  <a:gd fmla="*/ 2 w 18" name="T4"/>
                  <a:gd fmla="*/ 14 h 50" name="T5"/>
                  <a:gd fmla="*/ 8 w 18" name="T6"/>
                  <a:gd fmla="*/ 2 h 50" name="T7"/>
                  <a:gd fmla="*/ 14 w 18" name="T8"/>
                  <a:gd fmla="*/ 13 h 50" name="T9"/>
                  <a:gd fmla="*/ 17 w 18" name="T10"/>
                  <a:gd fmla="*/ 49 h 50" name="T11"/>
                  <a:gd fmla="*/ 18 w 18" name="T12"/>
                  <a:gd fmla="*/ 49 h 50" name="T13"/>
                  <a:gd fmla="*/ 16 w 18" name="T14"/>
                  <a:gd fmla="*/ 1 h 50" name="T15"/>
                  <a:gd fmla="*/ 15 w 18" name="T16"/>
                  <a:gd fmla="*/ 0 h 50" name="T17"/>
                  <a:gd fmla="*/ 2 w 18" name="T18"/>
                  <a:gd fmla="*/ 0 h 50" name="T19"/>
                  <a:gd fmla="*/ 1 w 18" name="T20"/>
                  <a:gd fmla="*/ 1 h 50" name="T21"/>
                  <a:gd fmla="*/ 2 w 18" name="T22"/>
                  <a:gd fmla="*/ 26 h 50" name="T23"/>
                  <a:gd fmla="*/ 1 w 18" name="T24"/>
                  <a:gd fmla="*/ 49 h 50" name="T25"/>
                  <a:gd fmla="*/ 2 w 18" name="T26"/>
                  <a:gd fmla="*/ 50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18">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76"/>
              <p:cNvSpPr/>
              <p:nvPr/>
            </p:nvSpPr>
            <p:spPr bwMode="auto">
              <a:xfrm>
                <a:off x="1208088" y="2120901"/>
                <a:ext cx="17463" cy="50800"/>
              </a:xfrm>
              <a:custGeom>
                <a:gdLst>
                  <a:gd fmla="*/ 5 w 16" name="T0"/>
                  <a:gd fmla="*/ 4 h 48" name="T1"/>
                  <a:gd fmla="*/ 0 w 16" name="T2"/>
                  <a:gd fmla="*/ 11 h 48" name="T3"/>
                  <a:gd fmla="*/ 6 w 16" name="T4"/>
                  <a:gd fmla="*/ 5 h 48" name="T5"/>
                  <a:gd fmla="*/ 3 w 16" name="T6"/>
                  <a:gd fmla="*/ 13 h 48" name="T7"/>
                  <a:gd fmla="*/ 9 w 16" name="T8"/>
                  <a:gd fmla="*/ 6 h 48" name="T9"/>
                  <a:gd fmla="*/ 6 w 16" name="T10"/>
                  <a:gd fmla="*/ 14 h 48" name="T11"/>
                  <a:gd fmla="*/ 9 w 16" name="T12"/>
                  <a:gd fmla="*/ 6 h 48" name="T13"/>
                  <a:gd fmla="*/ 4 w 16" name="T14"/>
                  <a:gd fmla="*/ 16 h 48" name="T15"/>
                  <a:gd fmla="*/ 12 w 16" name="T16"/>
                  <a:gd fmla="*/ 6 h 48" name="T17"/>
                  <a:gd fmla="*/ 4 w 16" name="T18"/>
                  <a:gd fmla="*/ 18 h 48" name="T19"/>
                  <a:gd fmla="*/ 10 w 16" name="T20"/>
                  <a:gd fmla="*/ 12 h 48" name="T21"/>
                  <a:gd fmla="*/ 12 w 16" name="T22"/>
                  <a:gd fmla="*/ 7 h 48" name="T23"/>
                  <a:gd fmla="*/ 7 w 16" name="T24"/>
                  <a:gd fmla="*/ 21 h 48" name="T25"/>
                  <a:gd fmla="*/ 13 w 16" name="T26"/>
                  <a:gd fmla="*/ 12 h 48" name="T27"/>
                  <a:gd fmla="*/ 4 w 16" name="T28"/>
                  <a:gd fmla="*/ 30 h 48" name="T29"/>
                  <a:gd fmla="*/ 6 w 16" name="T30"/>
                  <a:gd fmla="*/ 31 h 48" name="T31"/>
                  <a:gd fmla="*/ 13 w 16" name="T32"/>
                  <a:gd fmla="*/ 24 h 48" name="T33"/>
                  <a:gd fmla="*/ 7 w 16" name="T34"/>
                  <a:gd fmla="*/ 36 h 48" name="T35"/>
                  <a:gd fmla="*/ 13 w 16" name="T36"/>
                  <a:gd fmla="*/ 25 h 48" name="T37"/>
                  <a:gd fmla="*/ 4 w 16" name="T38"/>
                  <a:gd fmla="*/ 41 h 48" name="T39"/>
                  <a:gd fmla="*/ 12 w 16" name="T40"/>
                  <a:gd fmla="*/ 31 h 48" name="T41"/>
                  <a:gd fmla="*/ 4 w 16" name="T42"/>
                  <a:gd fmla="*/ 43 h 48" name="T43"/>
                  <a:gd fmla="*/ 11 w 16" name="T44"/>
                  <a:gd fmla="*/ 37 h 48" name="T45"/>
                  <a:gd fmla="*/ 7 w 16" name="T46"/>
                  <a:gd fmla="*/ 44 h 48" name="T47"/>
                  <a:gd fmla="*/ 14 w 16" name="T48"/>
                  <a:gd fmla="*/ 37 h 48" name="T49"/>
                  <a:gd fmla="*/ 9 w 16" name="T50"/>
                  <a:gd fmla="*/ 47 h 48" name="T51"/>
                  <a:gd fmla="*/ 13 w 16" name="T52"/>
                  <a:gd fmla="*/ 47 h 48" name="T53"/>
                  <a:gd fmla="*/ 14 w 16" name="T54"/>
                  <a:gd fmla="*/ 43 h 48" name="T55"/>
                  <a:gd fmla="*/ 14 w 16" name="T56"/>
                  <a:gd fmla="*/ 38 h 48" name="T57"/>
                  <a:gd fmla="*/ 11 w 16" name="T58"/>
                  <a:gd fmla="*/ 44 h 48" name="T59"/>
                  <a:gd fmla="*/ 15 w 16" name="T60"/>
                  <a:gd fmla="*/ 34 h 48" name="T61"/>
                  <a:gd fmla="*/ 10 w 16" name="T62"/>
                  <a:gd fmla="*/ 43 h 48" name="T63"/>
                  <a:gd fmla="*/ 13 w 16" name="T64"/>
                  <a:gd fmla="*/ 32 h 48" name="T65"/>
                  <a:gd fmla="*/ 15 w 16" name="T66"/>
                  <a:gd fmla="*/ 29 h 48" name="T67"/>
                  <a:gd fmla="*/ 5 w 16" name="T68"/>
                  <a:gd fmla="*/ 38 h 48" name="T69"/>
                  <a:gd fmla="*/ 12 w 16" name="T70"/>
                  <a:gd fmla="*/ 28 h 48" name="T71"/>
                  <a:gd fmla="*/ 9 w 16" name="T72"/>
                  <a:gd fmla="*/ 33 h 48" name="T73"/>
                  <a:gd fmla="*/ 14 w 16" name="T74"/>
                  <a:gd fmla="*/ 20 h 48" name="T75"/>
                  <a:gd fmla="*/ 10 w 16" name="T76"/>
                  <a:gd fmla="*/ 27 h 48" name="T77"/>
                  <a:gd fmla="*/ 13 w 16" name="T78"/>
                  <a:gd fmla="*/ 19 h 48" name="T79"/>
                  <a:gd fmla="*/ 7 w 16" name="T80"/>
                  <a:gd fmla="*/ 25 h 48" name="T81"/>
                  <a:gd fmla="*/ 15 w 16" name="T82"/>
                  <a:gd fmla="*/ 9 h 48" name="T83"/>
                  <a:gd fmla="*/ 15 w 16" name="T84"/>
                  <a:gd fmla="*/ 5 h 48" name="T85"/>
                  <a:gd fmla="*/ 6 w 16" name="T86"/>
                  <a:gd fmla="*/ 16 h 48" name="T87"/>
                  <a:gd fmla="*/ 10 w 16" name="T88"/>
                  <a:gd fmla="*/ 11 h 48" name="T89"/>
                  <a:gd fmla="*/ 13 w 16" name="T90"/>
                  <a:gd fmla="*/ 3 h 48" name="T91"/>
                  <a:gd fmla="*/ 6 w 16" name="T92"/>
                  <a:gd fmla="*/ 14 h 48" name="T93"/>
                  <a:gd fmla="*/ 11 w 16" name="T94"/>
                  <a:gd fmla="*/ 3 h 48" name="T95"/>
                  <a:gd fmla="*/ 7 w 16" name="T96"/>
                  <a:gd fmla="*/ 11 h 48" name="T97"/>
                  <a:gd fmla="*/ 11 w 16" name="T98"/>
                  <a:gd fmla="*/ 1 h 48" name="T99"/>
                  <a:gd fmla="*/ 6 w 16" name="T100"/>
                  <a:gd fmla="*/ 8 h 48" name="T101"/>
                  <a:gd fmla="*/ 7 w 16" name="T102"/>
                  <a:gd fmla="*/ 2 h 48" name="T103"/>
                  <a:gd fmla="*/ 2 w 16" name="T104"/>
                  <a:gd fmla="*/ 8 h 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8" w="16">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77"/>
              <p:cNvSpPr/>
              <p:nvPr/>
            </p:nvSpPr>
            <p:spPr bwMode="auto">
              <a:xfrm>
                <a:off x="1227138" y="2103438"/>
                <a:ext cx="22225" cy="68263"/>
              </a:xfrm>
              <a:custGeom>
                <a:gdLst>
                  <a:gd fmla="*/ 7 w 20" name="T0"/>
                  <a:gd fmla="*/ 63 h 64" name="T1"/>
                  <a:gd fmla="*/ 6 w 20" name="T2"/>
                  <a:gd fmla="*/ 36 h 64" name="T3"/>
                  <a:gd fmla="*/ 3 w 20" name="T4"/>
                  <a:gd fmla="*/ 16 h 64" name="T5"/>
                  <a:gd fmla="*/ 7 w 20" name="T6"/>
                  <a:gd fmla="*/ 3 h 64" name="T7"/>
                  <a:gd fmla="*/ 13 w 20" name="T8"/>
                  <a:gd fmla="*/ 2 h 64" name="T9"/>
                  <a:gd fmla="*/ 16 w 20" name="T10"/>
                  <a:gd fmla="*/ 11 h 64" name="T11"/>
                  <a:gd fmla="*/ 17 w 20" name="T12"/>
                  <a:gd fmla="*/ 28 h 64" name="T13"/>
                  <a:gd fmla="*/ 19 w 20" name="T14"/>
                  <a:gd fmla="*/ 60 h 64" name="T15"/>
                  <a:gd fmla="*/ 20 w 20" name="T16"/>
                  <a:gd fmla="*/ 60 h 64" name="T17"/>
                  <a:gd fmla="*/ 16 w 20" name="T18"/>
                  <a:gd fmla="*/ 1 h 64" name="T19"/>
                  <a:gd fmla="*/ 16 w 20" name="T20"/>
                  <a:gd fmla="*/ 0 h 64" name="T21"/>
                  <a:gd fmla="*/ 1 w 20" name="T22"/>
                  <a:gd fmla="*/ 2 h 64" name="T23"/>
                  <a:gd fmla="*/ 0 w 20" name="T24"/>
                  <a:gd fmla="*/ 2 h 64" name="T25"/>
                  <a:gd fmla="*/ 4 w 20" name="T26"/>
                  <a:gd fmla="*/ 33 h 64" name="T27"/>
                  <a:gd fmla="*/ 5 w 20" name="T28"/>
                  <a:gd fmla="*/ 51 h 64" name="T29"/>
                  <a:gd fmla="*/ 6 w 20" name="T30"/>
                  <a:gd fmla="*/ 64 h 64" name="T31"/>
                  <a:gd fmla="*/ 7 w 20" name="T32"/>
                  <a:gd fmla="*/ 6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20">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78"/>
              <p:cNvSpPr/>
              <p:nvPr/>
            </p:nvSpPr>
            <p:spPr bwMode="auto">
              <a:xfrm>
                <a:off x="1228725" y="2106613"/>
                <a:ext cx="17463" cy="65088"/>
              </a:xfrm>
              <a:custGeom>
                <a:gdLst>
                  <a:gd fmla="*/ 0 w 17" name="T0"/>
                  <a:gd fmla="*/ 10 h 61" name="T1"/>
                  <a:gd fmla="*/ 6 w 17" name="T2"/>
                  <a:gd fmla="*/ 4 h 61" name="T3"/>
                  <a:gd fmla="*/ 3 w 17" name="T4"/>
                  <a:gd fmla="*/ 12 h 61" name="T5"/>
                  <a:gd fmla="*/ 3 w 17" name="T6"/>
                  <a:gd fmla="*/ 16 h 61" name="T7"/>
                  <a:gd fmla="*/ 7 w 17" name="T8"/>
                  <a:gd fmla="*/ 12 h 61" name="T9"/>
                  <a:gd fmla="*/ 10 w 17" name="T10"/>
                  <a:gd fmla="*/ 7 h 61" name="T11"/>
                  <a:gd fmla="*/ 4 w 17" name="T12"/>
                  <a:gd fmla="*/ 21 h 61" name="T13"/>
                  <a:gd fmla="*/ 6 w 17" name="T14"/>
                  <a:gd fmla="*/ 23 h 61" name="T15"/>
                  <a:gd fmla="*/ 10 w 17" name="T16"/>
                  <a:gd fmla="*/ 19 h 61" name="T17"/>
                  <a:gd fmla="*/ 13 w 17" name="T18"/>
                  <a:gd fmla="*/ 14 h 61" name="T19"/>
                  <a:gd fmla="*/ 6 w 17" name="T20"/>
                  <a:gd fmla="*/ 30 h 61" name="T21"/>
                  <a:gd fmla="*/ 10 w 17" name="T22"/>
                  <a:gd fmla="*/ 22 h 61" name="T23"/>
                  <a:gd fmla="*/ 6 w 17" name="T24"/>
                  <a:gd fmla="*/ 32 h 61" name="T25"/>
                  <a:gd fmla="*/ 12 w 17" name="T26"/>
                  <a:gd fmla="*/ 26 h 61" name="T27"/>
                  <a:gd fmla="*/ 4 w 17" name="T28"/>
                  <a:gd fmla="*/ 38 h 61" name="T29"/>
                  <a:gd fmla="*/ 11 w 17" name="T30"/>
                  <a:gd fmla="*/ 29 h 61" name="T31"/>
                  <a:gd fmla="*/ 7 w 17" name="T32"/>
                  <a:gd fmla="*/ 42 h 61" name="T33"/>
                  <a:gd fmla="*/ 5 w 17" name="T34"/>
                  <a:gd fmla="*/ 47 h 61" name="T35"/>
                  <a:gd fmla="*/ 12 w 17" name="T36"/>
                  <a:gd fmla="*/ 39 h 61" name="T37"/>
                  <a:gd fmla="*/ 7 w 17" name="T38"/>
                  <a:gd fmla="*/ 51 h 61" name="T39"/>
                  <a:gd fmla="*/ 8 w 17" name="T40"/>
                  <a:gd fmla="*/ 54 h 61" name="T41"/>
                  <a:gd fmla="*/ 15 w 17" name="T42"/>
                  <a:gd fmla="*/ 47 h 61" name="T43"/>
                  <a:gd fmla="*/ 9 w 17" name="T44"/>
                  <a:gd fmla="*/ 59 h 61" name="T45"/>
                  <a:gd fmla="*/ 13 w 17" name="T46"/>
                  <a:gd fmla="*/ 52 h 61" name="T47"/>
                  <a:gd fmla="*/ 10 w 17" name="T48"/>
                  <a:gd fmla="*/ 60 h 61" name="T49"/>
                  <a:gd fmla="*/ 11 w 17" name="T50"/>
                  <a:gd fmla="*/ 58 h 61" name="T51"/>
                  <a:gd fmla="*/ 15 w 17" name="T52"/>
                  <a:gd fmla="*/ 49 h 61" name="T53"/>
                  <a:gd fmla="*/ 11 w 17" name="T54"/>
                  <a:gd fmla="*/ 56 h 61" name="T55"/>
                  <a:gd fmla="*/ 15 w 17" name="T56"/>
                  <a:gd fmla="*/ 43 h 61" name="T57"/>
                  <a:gd fmla="*/ 11 w 17" name="T58"/>
                  <a:gd fmla="*/ 50 h 61" name="T59"/>
                  <a:gd fmla="*/ 15 w 17" name="T60"/>
                  <a:gd fmla="*/ 39 h 61" name="T61"/>
                  <a:gd fmla="*/ 15 w 17" name="T62"/>
                  <a:gd fmla="*/ 36 h 61" name="T63"/>
                  <a:gd fmla="*/ 6 w 17" name="T64"/>
                  <a:gd fmla="*/ 45 h 61" name="T65"/>
                  <a:gd fmla="*/ 10 w 17" name="T66"/>
                  <a:gd fmla="*/ 40 h 61" name="T67"/>
                  <a:gd fmla="*/ 14 w 17" name="T68"/>
                  <a:gd fmla="*/ 31 h 61" name="T69"/>
                  <a:gd fmla="*/ 14 w 17" name="T70"/>
                  <a:gd fmla="*/ 27 h 61" name="T71"/>
                  <a:gd fmla="*/ 8 w 17" name="T72"/>
                  <a:gd fmla="*/ 33 h 61" name="T73"/>
                  <a:gd fmla="*/ 14 w 17" name="T74"/>
                  <a:gd fmla="*/ 21 h 61" name="T75"/>
                  <a:gd fmla="*/ 13 w 17" name="T76"/>
                  <a:gd fmla="*/ 20 h 61" name="T77"/>
                  <a:gd fmla="*/ 8 w 17" name="T78"/>
                  <a:gd fmla="*/ 24 h 61" name="T79"/>
                  <a:gd fmla="*/ 16 w 17" name="T80"/>
                  <a:gd fmla="*/ 12 h 61" name="T81"/>
                  <a:gd fmla="*/ 7 w 17" name="T82"/>
                  <a:gd fmla="*/ 21 h 61" name="T83"/>
                  <a:gd fmla="*/ 12 w 17" name="T84"/>
                  <a:gd fmla="*/ 10 h 61" name="T85"/>
                  <a:gd fmla="*/ 12 w 17" name="T86"/>
                  <a:gd fmla="*/ 5 h 61" name="T87"/>
                  <a:gd fmla="*/ 8 w 17" name="T88"/>
                  <a:gd fmla="*/ 9 h 61" name="T89"/>
                  <a:gd fmla="*/ 11 w 17" name="T90"/>
                  <a:gd fmla="*/ 1 h 61" name="T91"/>
                  <a:gd fmla="*/ 5 w 17" name="T92"/>
                  <a:gd fmla="*/ 7 h 61" name="T93"/>
                  <a:gd fmla="*/ 9 w 17" name="T94"/>
                  <a:gd fmla="*/ 3 h 61" name="T95"/>
                  <a:gd fmla="*/ 5 w 17" name="T96"/>
                  <a:gd fmla="*/ 2 h 61" name="T97"/>
                  <a:gd fmla="*/ 0 w 17" name="T98"/>
                  <a:gd fmla="*/ 7 h 6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 w="17">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79"/>
              <p:cNvSpPr/>
              <p:nvPr/>
            </p:nvSpPr>
            <p:spPr bwMode="auto">
              <a:xfrm>
                <a:off x="1163638" y="2068513"/>
                <a:ext cx="68263" cy="50800"/>
              </a:xfrm>
              <a:custGeom>
                <a:gdLst>
                  <a:gd fmla="*/ 1 w 64" name="T0"/>
                  <a:gd fmla="*/ 47 h 48" name="T1"/>
                  <a:gd fmla="*/ 35 w 64" name="T2"/>
                  <a:gd fmla="*/ 35 h 48" name="T3"/>
                  <a:gd fmla="*/ 60 w 64" name="T4"/>
                  <a:gd fmla="*/ 1 h 48" name="T5"/>
                  <a:gd fmla="*/ 59 w 64" name="T6"/>
                  <a:gd fmla="*/ 0 h 48" name="T7"/>
                  <a:gd fmla="*/ 49 w 64" name="T8"/>
                  <a:gd fmla="*/ 7 h 48" name="T9"/>
                  <a:gd fmla="*/ 49 w 64" name="T10"/>
                  <a:gd fmla="*/ 8 h 48" name="T11"/>
                  <a:gd fmla="*/ 58 w 64" name="T12"/>
                  <a:gd fmla="*/ 3 h 48" name="T13"/>
                  <a:gd fmla="*/ 62 w 64" name="T14"/>
                  <a:gd fmla="*/ 13 h 48" name="T15"/>
                  <a:gd fmla="*/ 64 w 64" name="T16"/>
                  <a:gd fmla="*/ 13 h 48" name="T17"/>
                  <a:gd fmla="*/ 61 w 64" name="T18"/>
                  <a:gd fmla="*/ 1 h 48" name="T19"/>
                  <a:gd fmla="*/ 60 w 64" name="T20"/>
                  <a:gd fmla="*/ 0 h 48" name="T21"/>
                  <a:gd fmla="*/ 51 w 64" name="T22"/>
                  <a:gd fmla="*/ 5 h 48" name="T23"/>
                  <a:gd fmla="*/ 58 w 64" name="T24"/>
                  <a:gd fmla="*/ 4 h 48" name="T25"/>
                  <a:gd fmla="*/ 44 w 64" name="T26"/>
                  <a:gd fmla="*/ 27 h 48" name="T27"/>
                  <a:gd fmla="*/ 2 w 64" name="T28"/>
                  <a:gd fmla="*/ 45 h 48" name="T29"/>
                  <a:gd fmla="*/ 1 w 64" name="T30"/>
                  <a:gd fmla="*/ 47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64">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80"/>
              <p:cNvSpPr/>
              <p:nvPr/>
            </p:nvSpPr>
            <p:spPr bwMode="auto">
              <a:xfrm>
                <a:off x="1265238" y="2162176"/>
                <a:ext cx="14288" cy="15875"/>
              </a:xfrm>
              <a:custGeom>
                <a:gdLst>
                  <a:gd fmla="*/ 2 w 14" name="T0"/>
                  <a:gd fmla="*/ 0 h 15" name="T1"/>
                  <a:gd fmla="*/ 1 w 14" name="T2"/>
                  <a:gd fmla="*/ 0 h 15" name="T3"/>
                  <a:gd fmla="*/ 1 w 14" name="T4"/>
                  <a:gd fmla="*/ 1 h 15" name="T5"/>
                  <a:gd fmla="*/ 13 w 14" name="T6"/>
                  <a:gd fmla="*/ 4 h 15" name="T7"/>
                  <a:gd fmla="*/ 13 w 14" name="T8"/>
                  <a:gd fmla="*/ 3 h 15" name="T9"/>
                  <a:gd fmla="*/ 8 w 14" name="T10"/>
                  <a:gd fmla="*/ 13 h 15" name="T11"/>
                  <a:gd fmla="*/ 9 w 14" name="T12"/>
                  <a:gd fmla="*/ 14 h 15" name="T13"/>
                  <a:gd fmla="*/ 14 w 14" name="T14"/>
                  <a:gd fmla="*/ 4 h 15" name="T15"/>
                  <a:gd fmla="*/ 13 w 14" name="T16"/>
                  <a:gd fmla="*/ 3 h 15" name="T17"/>
                  <a:gd fmla="*/ 1 w 14" name="T18"/>
                  <a:gd fmla="*/ 0 h 15" name="T19"/>
                  <a:gd fmla="*/ 0 w 14" name="T20"/>
                  <a:gd fmla="*/ 1 h 15" name="T21"/>
                  <a:gd fmla="*/ 1 w 14" name="T22"/>
                  <a:gd fmla="*/ 1 h 15" name="T23"/>
                  <a:gd fmla="*/ 2 w 1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4">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81"/>
              <p:cNvSpPr/>
              <p:nvPr/>
            </p:nvSpPr>
            <p:spPr bwMode="auto">
              <a:xfrm>
                <a:off x="1144588" y="2081213"/>
                <a:ext cx="20638" cy="17463"/>
              </a:xfrm>
              <a:custGeom>
                <a:gdLst>
                  <a:gd fmla="*/ 1 w 19" name="T0"/>
                  <a:gd fmla="*/ 16 h 16" name="T1"/>
                  <a:gd fmla="*/ 12 w 19" name="T2"/>
                  <a:gd fmla="*/ 1 h 16" name="T3"/>
                  <a:gd fmla="*/ 11 w 19" name="T4"/>
                  <a:gd fmla="*/ 1 h 16" name="T5"/>
                  <a:gd fmla="*/ 17 w 19" name="T6"/>
                  <a:gd fmla="*/ 13 h 16" name="T7"/>
                  <a:gd fmla="*/ 18 w 19" name="T8"/>
                  <a:gd fmla="*/ 12 h 16" name="T9"/>
                  <a:gd fmla="*/ 12 w 19" name="T10"/>
                  <a:gd fmla="*/ 1 h 16" name="T11"/>
                  <a:gd fmla="*/ 11 w 19" name="T12"/>
                  <a:gd fmla="*/ 1 h 16" name="T13"/>
                  <a:gd fmla="*/ 1 w 19" name="T14"/>
                  <a:gd fmla="*/ 14 h 16" name="T15"/>
                  <a:gd fmla="*/ 1 w 19"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95"/>
              <p:cNvSpPr/>
              <p:nvPr/>
            </p:nvSpPr>
            <p:spPr bwMode="auto">
              <a:xfrm>
                <a:off x="1050925" y="2143126"/>
                <a:ext cx="92075" cy="84138"/>
              </a:xfrm>
              <a:custGeom>
                <a:gdLst>
                  <a:gd fmla="*/ 55 w 87" name="T0"/>
                  <a:gd fmla="*/ 6 h 79" name="T1"/>
                  <a:gd fmla="*/ 28 w 87" name="T2"/>
                  <a:gd fmla="*/ 10 h 79" name="T3"/>
                  <a:gd fmla="*/ 7 w 87" name="T4"/>
                  <a:gd fmla="*/ 38 h 79" name="T5"/>
                  <a:gd fmla="*/ 44 w 87" name="T6"/>
                  <a:gd fmla="*/ 78 h 79" name="T7"/>
                  <a:gd fmla="*/ 81 w 87" name="T8"/>
                  <a:gd fmla="*/ 35 h 79" name="T9"/>
                  <a:gd fmla="*/ 47 w 87" name="T10"/>
                  <a:gd fmla="*/ 3 h 79" name="T11"/>
                  <a:gd fmla="*/ 48 w 87" name="T12"/>
                  <a:gd fmla="*/ 5 h 79" name="T13"/>
                  <a:gd fmla="*/ 79 w 87" name="T14"/>
                  <a:gd fmla="*/ 32 h 79" name="T15"/>
                  <a:gd fmla="*/ 47 w 87" name="T16"/>
                  <a:gd fmla="*/ 77 h 79" name="T17"/>
                  <a:gd fmla="*/ 7 w 87" name="T18"/>
                  <a:gd fmla="*/ 43 h 79" name="T19"/>
                  <a:gd fmla="*/ 25 w 87" name="T20"/>
                  <a:gd fmla="*/ 13 h 79" name="T21"/>
                  <a:gd fmla="*/ 54 w 87" name="T22"/>
                  <a:gd fmla="*/ 7 h 79" name="T23"/>
                  <a:gd fmla="*/ 55 w 87" name="T24"/>
                  <a:gd fmla="*/ 6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87">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96"/>
              <p:cNvSpPr/>
              <p:nvPr/>
            </p:nvSpPr>
            <p:spPr bwMode="auto">
              <a:xfrm>
                <a:off x="1063625" y="2144713"/>
                <a:ext cx="73025" cy="74613"/>
              </a:xfrm>
              <a:custGeom>
                <a:gdLst>
                  <a:gd fmla="*/ 0 w 70" name="T0"/>
                  <a:gd fmla="*/ 24 h 70" name="T1"/>
                  <a:gd fmla="*/ 13 w 70" name="T2"/>
                  <a:gd fmla="*/ 37 h 70" name="T3"/>
                  <a:gd fmla="*/ 27 w 70" name="T4"/>
                  <a:gd fmla="*/ 39 h 70" name="T5"/>
                  <a:gd fmla="*/ 43 w 70" name="T6"/>
                  <a:gd fmla="*/ 40 h 70" name="T7"/>
                  <a:gd fmla="*/ 44 w 70" name="T8"/>
                  <a:gd fmla="*/ 47 h 70" name="T9"/>
                  <a:gd fmla="*/ 49 w 70" name="T10"/>
                  <a:gd fmla="*/ 68 h 70" name="T11"/>
                  <a:gd fmla="*/ 50 w 70" name="T12"/>
                  <a:gd fmla="*/ 69 h 70" name="T13"/>
                  <a:gd fmla="*/ 61 w 70" name="T14"/>
                  <a:gd fmla="*/ 48 h 70" name="T15"/>
                  <a:gd fmla="*/ 64 w 70" name="T16"/>
                  <a:gd fmla="*/ 36 h 70" name="T17"/>
                  <a:gd fmla="*/ 48 w 70" name="T18"/>
                  <a:gd fmla="*/ 32 h 70" name="T19"/>
                  <a:gd fmla="*/ 33 w 70" name="T20"/>
                  <a:gd fmla="*/ 35 h 70" name="T21"/>
                  <a:gd fmla="*/ 28 w 70" name="T22"/>
                  <a:gd fmla="*/ 34 h 70" name="T23"/>
                  <a:gd fmla="*/ 30 w 70" name="T24"/>
                  <a:gd fmla="*/ 26 h 70" name="T25"/>
                  <a:gd fmla="*/ 36 w 70" name="T26"/>
                  <a:gd fmla="*/ 22 h 70" name="T27"/>
                  <a:gd fmla="*/ 42 w 70" name="T28"/>
                  <a:gd fmla="*/ 11 h 70" name="T29"/>
                  <a:gd fmla="*/ 41 w 70" name="T30"/>
                  <a:gd fmla="*/ 1 h 70" name="T31"/>
                  <a:gd fmla="*/ 41 w 70" name="T32"/>
                  <a:gd fmla="*/ 0 h 70" name="T33"/>
                  <a:gd fmla="*/ 37 w 70" name="T34"/>
                  <a:gd fmla="*/ 6 h 70" name="T35"/>
                  <a:gd fmla="*/ 39 w 70" name="T36"/>
                  <a:gd fmla="*/ 10 h 70" name="T37"/>
                  <a:gd fmla="*/ 37 w 70" name="T38"/>
                  <a:gd fmla="*/ 18 h 70" name="T39"/>
                  <a:gd fmla="*/ 24 w 70" name="T40"/>
                  <a:gd fmla="*/ 28 h 70" name="T41"/>
                  <a:gd fmla="*/ 56 w 70" name="T42"/>
                  <a:gd fmla="*/ 32 h 70" name="T43"/>
                  <a:gd fmla="*/ 55 w 70" name="T44"/>
                  <a:gd fmla="*/ 57 h 70" name="T45"/>
                  <a:gd fmla="*/ 52 w 70" name="T46"/>
                  <a:gd fmla="*/ 62 h 70" name="T47"/>
                  <a:gd fmla="*/ 51 w 70" name="T48"/>
                  <a:gd fmla="*/ 67 h 70" name="T49"/>
                  <a:gd fmla="*/ 53 w 70" name="T50"/>
                  <a:gd fmla="*/ 62 h 70" name="T51"/>
                  <a:gd fmla="*/ 50 w 70" name="T52"/>
                  <a:gd fmla="*/ 54 h 70" name="T53"/>
                  <a:gd fmla="*/ 45 w 70" name="T54"/>
                  <a:gd fmla="*/ 40 h 70" name="T55"/>
                  <a:gd fmla="*/ 27 w 70" name="T56"/>
                  <a:gd fmla="*/ 38 h 70" name="T57"/>
                  <a:gd fmla="*/ 6 w 70" name="T58"/>
                  <a:gd fmla="*/ 26 h 70" name="T59"/>
                  <a:gd fmla="*/ 0 w 70" name="T60"/>
                  <a:gd fmla="*/ 23 h 70" name="T61"/>
                  <a:gd fmla="*/ 0 w 70" name="T62"/>
                  <a:gd fmla="*/ 24 h 7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0" w="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99"/>
              <p:cNvSpPr/>
              <p:nvPr/>
            </p:nvSpPr>
            <p:spPr bwMode="auto">
              <a:xfrm>
                <a:off x="1104900" y="2179638"/>
                <a:ext cx="25400" cy="30163"/>
              </a:xfrm>
              <a:custGeom>
                <a:gdLst>
                  <a:gd fmla="*/ 2 w 24" name="T0"/>
                  <a:gd fmla="*/ 6 h 28" name="T1"/>
                  <a:gd fmla="*/ 5 w 24" name="T2"/>
                  <a:gd fmla="*/ 6 h 28" name="T3"/>
                  <a:gd fmla="*/ 5 w 24" name="T4"/>
                  <a:gd fmla="*/ 13 h 28" name="T5"/>
                  <a:gd fmla="*/ 8 w 24" name="T6"/>
                  <a:gd fmla="*/ 19 h 28" name="T7"/>
                  <a:gd fmla="*/ 11 w 24" name="T8"/>
                  <a:gd fmla="*/ 22 h 28" name="T9"/>
                  <a:gd fmla="*/ 13 w 24" name="T10"/>
                  <a:gd fmla="*/ 25 h 28" name="T11"/>
                  <a:gd fmla="*/ 14 w 24" name="T12"/>
                  <a:gd fmla="*/ 27 h 28" name="T13"/>
                  <a:gd fmla="*/ 16 w 24" name="T14"/>
                  <a:gd fmla="*/ 17 h 28" name="T15"/>
                  <a:gd fmla="*/ 17 w 24" name="T16"/>
                  <a:gd fmla="*/ 16 h 28" name="T17"/>
                  <a:gd fmla="*/ 18 w 24" name="T18"/>
                  <a:gd fmla="*/ 16 h 28" name="T19"/>
                  <a:gd fmla="*/ 20 w 24" name="T20"/>
                  <a:gd fmla="*/ 14 h 28" name="T21"/>
                  <a:gd fmla="*/ 21 w 24" name="T22"/>
                  <a:gd fmla="*/ 8 h 28" name="T23"/>
                  <a:gd fmla="*/ 14 w 24" name="T24"/>
                  <a:gd fmla="*/ 10 h 28" name="T25"/>
                  <a:gd fmla="*/ 13 w 24" name="T26"/>
                  <a:gd fmla="*/ 14 h 28" name="T27"/>
                  <a:gd fmla="*/ 9 w 24" name="T28"/>
                  <a:gd fmla="*/ 11 h 28" name="T29"/>
                  <a:gd fmla="*/ 10 w 24" name="T30"/>
                  <a:gd fmla="*/ 15 h 28" name="T31"/>
                  <a:gd fmla="*/ 7 w 24" name="T32"/>
                  <a:gd fmla="*/ 6 h 28" name="T33"/>
                  <a:gd fmla="*/ 20 w 24" name="T34"/>
                  <a:gd fmla="*/ 10 h 28" name="T35"/>
                  <a:gd fmla="*/ 18 w 24" name="T36"/>
                  <a:gd fmla="*/ 16 h 28" name="T37"/>
                  <a:gd fmla="*/ 14 w 24" name="T38"/>
                  <a:gd fmla="*/ 16 h 28" name="T39"/>
                  <a:gd fmla="*/ 11 w 24" name="T40"/>
                  <a:gd fmla="*/ 18 h 28" name="T41"/>
                  <a:gd fmla="*/ 7 w 24" name="T42"/>
                  <a:gd fmla="*/ 19 h 28" name="T43"/>
                  <a:gd fmla="*/ 17 w 24" name="T44"/>
                  <a:gd fmla="*/ 4 h 28" name="T45"/>
                  <a:gd fmla="*/ 11 w 24" name="T46"/>
                  <a:gd fmla="*/ 14 h 28" name="T47"/>
                  <a:gd fmla="*/ 9 w 24" name="T48"/>
                  <a:gd fmla="*/ 18 h 28" name="T49"/>
                  <a:gd fmla="*/ 10 w 24" name="T50"/>
                  <a:gd fmla="*/ 11 h 28" name="T51"/>
                  <a:gd fmla="*/ 10 w 24" name="T52"/>
                  <a:gd fmla="*/ 6 h 28" name="T53"/>
                  <a:gd fmla="*/ 13 w 24" name="T54"/>
                  <a:gd fmla="*/ 8 h 28" name="T55"/>
                  <a:gd fmla="*/ 12 w 24" name="T56"/>
                  <a:gd fmla="*/ 11 h 28" name="T57"/>
                  <a:gd fmla="*/ 17 w 24" name="T58"/>
                  <a:gd fmla="*/ 4 h 28" name="T59"/>
                  <a:gd fmla="*/ 8 w 24" name="T60"/>
                  <a:gd fmla="*/ 21 h 28" name="T61"/>
                  <a:gd fmla="*/ 11 w 24" name="T62"/>
                  <a:gd fmla="*/ 18 h 28" name="T63"/>
                  <a:gd fmla="*/ 13 w 24" name="T64"/>
                  <a:gd fmla="*/ 25 h 28" name="T65"/>
                  <a:gd fmla="*/ 15 w 24" name="T66"/>
                  <a:gd fmla="*/ 23 h 28" name="T67"/>
                  <a:gd fmla="*/ 15 w 24" name="T68"/>
                  <a:gd fmla="*/ 14 h 28" name="T69"/>
                  <a:gd fmla="*/ 7 w 24" name="T70"/>
                  <a:gd fmla="*/ 6 h 28" name="T71"/>
                  <a:gd fmla="*/ 10 w 24" name="T72"/>
                  <a:gd fmla="*/ 15 h 28" name="T73"/>
                  <a:gd fmla="*/ 9 w 24" name="T74"/>
                  <a:gd fmla="*/ 12 h 28" name="T75"/>
                  <a:gd fmla="*/ 13 w 24" name="T76"/>
                  <a:gd fmla="*/ 15 h 28" name="T77"/>
                  <a:gd fmla="*/ 14 w 24" name="T78"/>
                  <a:gd fmla="*/ 10 h 28" name="T79"/>
                  <a:gd fmla="*/ 22 w 24" name="T80"/>
                  <a:gd fmla="*/ 8 h 28" name="T81"/>
                  <a:gd fmla="*/ 22 w 24" name="T82"/>
                  <a:gd fmla="*/ 14 h 28" name="T83"/>
                  <a:gd fmla="*/ 20 w 24" name="T84"/>
                  <a:gd fmla="*/ 16 h 28" name="T85"/>
                  <a:gd fmla="*/ 18 w 24" name="T86"/>
                  <a:gd fmla="*/ 16 h 28" name="T87"/>
                  <a:gd fmla="*/ 18 w 24" name="T88"/>
                  <a:gd fmla="*/ 18 h 28" name="T89"/>
                  <a:gd fmla="*/ 15 w 24" name="T90"/>
                  <a:gd fmla="*/ 27 h 28" name="T91"/>
                  <a:gd fmla="*/ 15 w 24" name="T92"/>
                  <a:gd fmla="*/ 25 h 28" name="T93"/>
                  <a:gd fmla="*/ 12 w 24" name="T94"/>
                  <a:gd fmla="*/ 22 h 28" name="T95"/>
                  <a:gd fmla="*/ 9 w 24" name="T96"/>
                  <a:gd fmla="*/ 19 h 28" name="T97"/>
                  <a:gd fmla="*/ 6 w 24" name="T98"/>
                  <a:gd fmla="*/ 14 h 28" name="T99"/>
                  <a:gd fmla="*/ 6 w 24" name="T100"/>
                  <a:gd fmla="*/ 6 h 28" name="T101"/>
                  <a:gd fmla="*/ 0 w 24" name="T102"/>
                  <a:gd fmla="*/ 4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24">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167"/>
              <p:cNvSpPr/>
              <p:nvPr/>
            </p:nvSpPr>
            <p:spPr bwMode="auto">
              <a:xfrm>
                <a:off x="1460500" y="2222501"/>
                <a:ext cx="85725" cy="87313"/>
              </a:xfrm>
              <a:custGeom>
                <a:gdLst>
                  <a:gd fmla="*/ 47 w 81" name="T0"/>
                  <a:gd fmla="*/ 2 h 82" name="T1"/>
                  <a:gd fmla="*/ 6 w 81" name="T2"/>
                  <a:gd fmla="*/ 34 h 82" name="T3"/>
                  <a:gd fmla="*/ 34 w 81" name="T4"/>
                  <a:gd fmla="*/ 77 h 82" name="T5"/>
                  <a:gd fmla="*/ 81 w 81" name="T6"/>
                  <a:gd fmla="*/ 37 h 82" name="T7"/>
                  <a:gd fmla="*/ 65 w 81" name="T8"/>
                  <a:gd fmla="*/ 13 h 82" name="T9"/>
                  <a:gd fmla="*/ 41 w 81" name="T10"/>
                  <a:gd fmla="*/ 2 h 82" name="T11"/>
                  <a:gd fmla="*/ 41 w 81" name="T12"/>
                  <a:gd fmla="*/ 3 h 82" name="T13"/>
                  <a:gd fmla="*/ 65 w 81" name="T14"/>
                  <a:gd fmla="*/ 16 h 82" name="T15"/>
                  <a:gd fmla="*/ 79 w 81" name="T16"/>
                  <a:gd fmla="*/ 40 h 82" name="T17"/>
                  <a:gd fmla="*/ 59 w 81" name="T18"/>
                  <a:gd fmla="*/ 70 h 82" name="T19"/>
                  <a:gd fmla="*/ 24 w 81" name="T20"/>
                  <a:gd fmla="*/ 72 h 82" name="T21"/>
                  <a:gd fmla="*/ 8 w 81" name="T22"/>
                  <a:gd fmla="*/ 31 h 82" name="T23"/>
                  <a:gd fmla="*/ 47 w 81" name="T24"/>
                  <a:gd fmla="*/ 4 h 82" name="T25"/>
                  <a:gd fmla="*/ 47 w 81" name="T26"/>
                  <a:gd fmla="*/ 2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81">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168"/>
              <p:cNvSpPr/>
              <p:nvPr/>
            </p:nvSpPr>
            <p:spPr bwMode="auto">
              <a:xfrm>
                <a:off x="1503363" y="2225676"/>
                <a:ext cx="38100" cy="55563"/>
              </a:xfrm>
              <a:custGeom>
                <a:gdLst>
                  <a:gd fmla="*/ 7 w 35" name="T0"/>
                  <a:gd fmla="*/ 1 h 52" name="T1"/>
                  <a:gd fmla="*/ 0 w 35" name="T2"/>
                  <a:gd fmla="*/ 6 h 52" name="T3"/>
                  <a:gd fmla="*/ 3 w 35" name="T4"/>
                  <a:gd fmla="*/ 16 h 52" name="T5"/>
                  <a:gd fmla="*/ 11 w 35" name="T6"/>
                  <a:gd fmla="*/ 18 h 52" name="T7"/>
                  <a:gd fmla="*/ 16 w 35" name="T8"/>
                  <a:gd fmla="*/ 11 h 52" name="T9"/>
                  <a:gd fmla="*/ 19 w 35" name="T10"/>
                  <a:gd fmla="*/ 15 h 52" name="T11"/>
                  <a:gd fmla="*/ 16 w 35" name="T12"/>
                  <a:gd fmla="*/ 18 h 52" name="T13"/>
                  <a:gd fmla="*/ 12 w 35" name="T14"/>
                  <a:gd fmla="*/ 29 h 52" name="T15"/>
                  <a:gd fmla="*/ 18 w 35" name="T16"/>
                  <a:gd fmla="*/ 36 h 52" name="T17"/>
                  <a:gd fmla="*/ 24 w 35" name="T18"/>
                  <a:gd fmla="*/ 36 h 52" name="T19"/>
                  <a:gd fmla="*/ 32 w 35" name="T20"/>
                  <a:gd fmla="*/ 51 h 52" name="T21"/>
                  <a:gd fmla="*/ 34 w 35" name="T22"/>
                  <a:gd fmla="*/ 52 h 52" name="T23"/>
                  <a:gd fmla="*/ 27 w 35" name="T24"/>
                  <a:gd fmla="*/ 33 h 52" name="T25"/>
                  <a:gd fmla="*/ 25 w 35" name="T26"/>
                  <a:gd fmla="*/ 34 h 52" name="T27"/>
                  <a:gd fmla="*/ 17 w 35" name="T28"/>
                  <a:gd fmla="*/ 19 h 52" name="T29"/>
                  <a:gd fmla="*/ 23 w 35" name="T30"/>
                  <a:gd fmla="*/ 12 h 52" name="T31"/>
                  <a:gd fmla="*/ 12 w 35" name="T32"/>
                  <a:gd fmla="*/ 12 h 52" name="T33"/>
                  <a:gd fmla="*/ 10 w 35" name="T34"/>
                  <a:gd fmla="*/ 15 h 52" name="T35"/>
                  <a:gd fmla="*/ 9 w 35" name="T36"/>
                  <a:gd fmla="*/ 19 h 52" name="T37"/>
                  <a:gd fmla="*/ 5 w 35" name="T38"/>
                  <a:gd fmla="*/ 15 h 52" name="T39"/>
                  <a:gd fmla="*/ 6 w 35" name="T40"/>
                  <a:gd fmla="*/ 13 h 52" name="T41"/>
                  <a:gd fmla="*/ 6 w 35" name="T42"/>
                  <a:gd fmla="*/ 11 h 52" name="T43"/>
                  <a:gd fmla="*/ 5 w 35" name="T44"/>
                  <a:gd fmla="*/ 10 h 52" name="T45"/>
                  <a:gd fmla="*/ 5 w 35" name="T46"/>
                  <a:gd fmla="*/ 10 h 52" name="T47"/>
                  <a:gd fmla="*/ 7 w 35" name="T48"/>
                  <a:gd fmla="*/ 2 h 52" name="T49"/>
                  <a:gd fmla="*/ 7 w 35" name="T50"/>
                  <a:gd fmla="*/ 1 h 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2" w="35">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169"/>
              <p:cNvSpPr/>
              <p:nvPr/>
            </p:nvSpPr>
            <p:spPr bwMode="auto">
              <a:xfrm>
                <a:off x="1465263" y="2232026"/>
                <a:ext cx="50800" cy="73025"/>
              </a:xfrm>
              <a:custGeom>
                <a:gdLst>
                  <a:gd fmla="*/ 15 w 49" name="T0"/>
                  <a:gd fmla="*/ 5 h 68" name="T1"/>
                  <a:gd fmla="*/ 20 w 49" name="T2"/>
                  <a:gd fmla="*/ 3 h 68" name="T3"/>
                  <a:gd fmla="*/ 20 w 49" name="T4"/>
                  <a:gd fmla="*/ 9 h 68" name="T5"/>
                  <a:gd fmla="*/ 18 w 49" name="T6"/>
                  <a:gd fmla="*/ 8 h 68" name="T7"/>
                  <a:gd fmla="*/ 15 w 49" name="T8"/>
                  <a:gd fmla="*/ 9 h 68" name="T9"/>
                  <a:gd fmla="*/ 19 w 49" name="T10"/>
                  <a:gd fmla="*/ 17 h 68" name="T11"/>
                  <a:gd fmla="*/ 17 w 49" name="T12"/>
                  <a:gd fmla="*/ 26 h 68" name="T13"/>
                  <a:gd fmla="*/ 13 w 49" name="T14"/>
                  <a:gd fmla="*/ 37 h 68" name="T15"/>
                  <a:gd fmla="*/ 12 w 49" name="T16"/>
                  <a:gd fmla="*/ 42 h 68" name="T17"/>
                  <a:gd fmla="*/ 25 w 49" name="T18"/>
                  <a:gd fmla="*/ 47 h 68" name="T19"/>
                  <a:gd fmla="*/ 38 w 49" name="T20"/>
                  <a:gd fmla="*/ 47 h 68" name="T21"/>
                  <a:gd fmla="*/ 47 w 49" name="T22"/>
                  <a:gd fmla="*/ 46 h 68" name="T23"/>
                  <a:gd fmla="*/ 45 w 49" name="T24"/>
                  <a:gd fmla="*/ 58 h 68" name="T25"/>
                  <a:gd fmla="*/ 40 w 49" name="T26"/>
                  <a:gd fmla="*/ 65 h 68" name="T27"/>
                  <a:gd fmla="*/ 34 w 49" name="T28"/>
                  <a:gd fmla="*/ 61 h 68" name="T29"/>
                  <a:gd fmla="*/ 21 w 49" name="T30"/>
                  <a:gd fmla="*/ 50 h 68" name="T31"/>
                  <a:gd fmla="*/ 15 w 49" name="T32"/>
                  <a:gd fmla="*/ 44 h 68" name="T33"/>
                  <a:gd fmla="*/ 2 w 49" name="T34"/>
                  <a:gd fmla="*/ 32 h 68" name="T35"/>
                  <a:gd fmla="*/ 0 w 49" name="T36"/>
                  <a:gd fmla="*/ 33 h 68" name="T37"/>
                  <a:gd fmla="*/ 20 w 49" name="T38"/>
                  <a:gd fmla="*/ 51 h 68" name="T39"/>
                  <a:gd fmla="*/ 44 w 49" name="T40"/>
                  <a:gd fmla="*/ 68 h 68" name="T41"/>
                  <a:gd fmla="*/ 44 w 49" name="T42"/>
                  <a:gd fmla="*/ 67 h 68" name="T43"/>
                  <a:gd fmla="*/ 49 w 49" name="T44"/>
                  <a:gd fmla="*/ 44 h 68" name="T45"/>
                  <a:gd fmla="*/ 48 w 49" name="T46"/>
                  <a:gd fmla="*/ 43 h 68" name="T47"/>
                  <a:gd fmla="*/ 28 w 49" name="T48"/>
                  <a:gd fmla="*/ 45 h 68" name="T49"/>
                  <a:gd fmla="*/ 17 w 49" name="T50"/>
                  <a:gd fmla="*/ 43 h 68" name="T51"/>
                  <a:gd fmla="*/ 15 w 49" name="T52"/>
                  <a:gd fmla="*/ 38 h 68" name="T53"/>
                  <a:gd fmla="*/ 20 w 49" name="T54"/>
                  <a:gd fmla="*/ 26 h 68" name="T55"/>
                  <a:gd fmla="*/ 24 w 49" name="T56"/>
                  <a:gd fmla="*/ 18 h 68" name="T57"/>
                  <a:gd fmla="*/ 20 w 49" name="T58"/>
                  <a:gd fmla="*/ 10 h 68" name="T59"/>
                  <a:gd fmla="*/ 27 w 49" name="T60"/>
                  <a:gd fmla="*/ 8 h 68" name="T61"/>
                  <a:gd fmla="*/ 14 w 49" name="T62"/>
                  <a:gd fmla="*/ 4 h 68" name="T63"/>
                  <a:gd fmla="*/ 15 w 49" name="T64"/>
                  <a:gd fmla="*/ 5 h 6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 w="49">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170"/>
              <p:cNvSpPr/>
              <p:nvPr/>
            </p:nvSpPr>
            <p:spPr bwMode="auto">
              <a:xfrm>
                <a:off x="1466850" y="2235201"/>
                <a:ext cx="20638" cy="39688"/>
              </a:xfrm>
              <a:custGeom>
                <a:gdLst>
                  <a:gd fmla="*/ 5 w 20" name="T0"/>
                  <a:gd fmla="*/ 19 h 38" name="T1"/>
                  <a:gd fmla="*/ 0 w 20" name="T2"/>
                  <a:gd fmla="*/ 29 h 38" name="T3"/>
                  <a:gd fmla="*/ 5 w 20" name="T4"/>
                  <a:gd fmla="*/ 20 h 38" name="T5"/>
                  <a:gd fmla="*/ 2 w 20" name="T6"/>
                  <a:gd fmla="*/ 29 h 38" name="T7"/>
                  <a:gd fmla="*/ 8 w 20" name="T8"/>
                  <a:gd fmla="*/ 18 h 38" name="T9"/>
                  <a:gd fmla="*/ 6 w 20" name="T10"/>
                  <a:gd fmla="*/ 24 h 38" name="T11"/>
                  <a:gd fmla="*/ 7 w 20" name="T12"/>
                  <a:gd fmla="*/ 34 h 38" name="T13"/>
                  <a:gd fmla="*/ 7 w 20" name="T14"/>
                  <a:gd fmla="*/ 21 h 38" name="T15"/>
                  <a:gd fmla="*/ 8 w 20" name="T16"/>
                  <a:gd fmla="*/ 34 h 38" name="T17"/>
                  <a:gd fmla="*/ 7 w 20" name="T18"/>
                  <a:gd fmla="*/ 25 h 38" name="T19"/>
                  <a:gd fmla="*/ 2 w 20" name="T20"/>
                  <a:gd fmla="*/ 29 h 38" name="T21"/>
                  <a:gd fmla="*/ 3 w 20" name="T22"/>
                  <a:gd fmla="*/ 36 h 38" name="T23"/>
                  <a:gd fmla="*/ 4 w 20" name="T24"/>
                  <a:gd fmla="*/ 34 h 38" name="T25"/>
                  <a:gd fmla="*/ 5 w 20" name="T26"/>
                  <a:gd fmla="*/ 38 h 38" name="T27"/>
                  <a:gd fmla="*/ 7 w 20" name="T28"/>
                  <a:gd fmla="*/ 34 h 38" name="T29"/>
                  <a:gd fmla="*/ 7 w 20" name="T30"/>
                  <a:gd fmla="*/ 37 h 38" name="T31"/>
                  <a:gd fmla="*/ 11 w 20" name="T32"/>
                  <a:gd fmla="*/ 21 h 38" name="T33"/>
                  <a:gd fmla="*/ 15 w 20" name="T34"/>
                  <a:gd fmla="*/ 19 h 38" name="T35"/>
                  <a:gd fmla="*/ 11 w 20" name="T36"/>
                  <a:gd fmla="*/ 28 h 38" name="T37"/>
                  <a:gd fmla="*/ 15 w 20" name="T38"/>
                  <a:gd fmla="*/ 19 h 38" name="T39"/>
                  <a:gd fmla="*/ 11 w 20" name="T40"/>
                  <a:gd fmla="*/ 27 h 38" name="T41"/>
                  <a:gd fmla="*/ 14 w 20" name="T42"/>
                  <a:gd fmla="*/ 23 h 38" name="T43"/>
                  <a:gd fmla="*/ 15 w 20" name="T44"/>
                  <a:gd fmla="*/ 17 h 38" name="T45"/>
                  <a:gd fmla="*/ 14 w 20" name="T46"/>
                  <a:gd fmla="*/ 15 h 38" name="T47"/>
                  <a:gd fmla="*/ 9 w 20" name="T48"/>
                  <a:gd fmla="*/ 17 h 38" name="T49"/>
                  <a:gd fmla="*/ 11 w 20" name="T50"/>
                  <a:gd fmla="*/ 14 h 38" name="T51"/>
                  <a:gd fmla="*/ 9 w 20" name="T52"/>
                  <a:gd fmla="*/ 10 h 38" name="T53"/>
                  <a:gd fmla="*/ 11 w 20" name="T54"/>
                  <a:gd fmla="*/ 5 h 38" name="T55"/>
                  <a:gd fmla="*/ 17 w 20" name="T56"/>
                  <a:gd fmla="*/ 3 h 38" name="T57"/>
                  <a:gd fmla="*/ 18 w 20" name="T58"/>
                  <a:gd fmla="*/ 2 h 38" name="T59"/>
                  <a:gd fmla="*/ 20 w 20" name="T60"/>
                  <a:gd fmla="*/ 1 h 38" name="T61"/>
                  <a:gd fmla="*/ 15 w 20" name="T62"/>
                  <a:gd fmla="*/ 2 h 38" name="T63"/>
                  <a:gd fmla="*/ 11 w 20" name="T64"/>
                  <a:gd fmla="*/ 5 h 38" name="T65"/>
                  <a:gd fmla="*/ 8 w 20" name="T66"/>
                  <a:gd fmla="*/ 9 h 38" name="T67"/>
                  <a:gd fmla="*/ 12 w 20" name="T68"/>
                  <a:gd fmla="*/ 4 h 38" name="T69"/>
                  <a:gd fmla="*/ 6 w 20" name="T70"/>
                  <a:gd fmla="*/ 15 h 38" name="T71"/>
                  <a:gd fmla="*/ 9 w 20" name="T72"/>
                  <a:gd fmla="*/ 21 h 38" name="T73"/>
                  <a:gd fmla="*/ 13 w 20" name="T74"/>
                  <a:gd fmla="*/ 10 h 38" name="T75"/>
                  <a:gd fmla="*/ 9 w 20" name="T76"/>
                  <a:gd fmla="*/ 19 h 38" name="T77"/>
                  <a:gd fmla="*/ 12 w 20" name="T78"/>
                  <a:gd fmla="*/ 10 h 38" name="T79"/>
                  <a:gd fmla="*/ 7 w 20" name="T80"/>
                  <a:gd fmla="*/ 20 h 38" name="T81"/>
                  <a:gd fmla="*/ 13 w 20" name="T82"/>
                  <a:gd fmla="*/ 21 h 38" name="T83"/>
                  <a:gd fmla="*/ 17 w 20" name="T84"/>
                  <a:gd fmla="*/ 16 h 38" name="T85"/>
                  <a:gd fmla="*/ 16 w 20" name="T86"/>
                  <a:gd fmla="*/ 16 h 38" name="T87"/>
                  <a:gd fmla="*/ 14 w 20" name="T88"/>
                  <a:gd fmla="*/ 21 h 38" name="T89"/>
                  <a:gd fmla="*/ 12 w 20" name="T90"/>
                  <a:gd fmla="*/ 24 h 38" name="T91"/>
                  <a:gd fmla="*/ 12 w 20" name="T92"/>
                  <a:gd fmla="*/ 31 h 38" name="T93"/>
                  <a:gd fmla="*/ 14 w 20" name="T94"/>
                  <a:gd fmla="*/ 24 h 38" name="T95"/>
                  <a:gd fmla="*/ 10 w 20" name="T96"/>
                  <a:gd fmla="*/ 31 h 38" name="T97"/>
                  <a:gd fmla="*/ 13 w 20" name="T98"/>
                  <a:gd fmla="*/ 19 h 38" name="T99"/>
                  <a:gd fmla="*/ 9 w 20" name="T100"/>
                  <a:gd fmla="*/ 28 h 38" name="T101"/>
                  <a:gd fmla="*/ 7 w 20" name="T102"/>
                  <a:gd fmla="*/ 31 h 38" name="T103"/>
                  <a:gd fmla="*/ 2 w 20" name="T104"/>
                  <a:gd fmla="*/ 30 h 38" name="T105"/>
                  <a:gd fmla="*/ 2 w 20" name="T106"/>
                  <a:gd fmla="*/ 34 h 38" name="T107"/>
                  <a:gd fmla="*/ 8 w 20" name="T108"/>
                  <a:gd fmla="*/ 35 h 38" name="T109"/>
                  <a:gd fmla="*/ 8 w 20" name="T110"/>
                  <a:gd fmla="*/ 28 h 38" name="T111"/>
                  <a:gd fmla="*/ 8 w 20" name="T112"/>
                  <a:gd fmla="*/ 27 h 38" name="T113"/>
                  <a:gd fmla="*/ 7 w 20" name="T114"/>
                  <a:gd fmla="*/ 31 h 38" name="T115"/>
                  <a:gd fmla="*/ 8 w 20" name="T116"/>
                  <a:gd fmla="*/ 15 h 38" name="T117"/>
                  <a:gd fmla="*/ 4 w 20" name="T118"/>
                  <a:gd fmla="*/ 28 h 38" name="T119"/>
                  <a:gd fmla="*/ 4 w 20" name="T120"/>
                  <a:gd fmla="*/ 16 h 38" name="T121"/>
                  <a:gd fmla="*/ 7 w 20" name="T122"/>
                  <a:gd fmla="*/ 17 h 38" name="T123"/>
                  <a:gd fmla="*/ 0 w 20" name="T124"/>
                  <a:gd fmla="*/ 25 h 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8" w="20">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171"/>
              <p:cNvSpPr/>
              <p:nvPr/>
            </p:nvSpPr>
            <p:spPr bwMode="auto">
              <a:xfrm>
                <a:off x="1482725" y="2279651"/>
                <a:ext cx="22225" cy="20638"/>
              </a:xfrm>
              <a:custGeom>
                <a:gdLst>
                  <a:gd fmla="*/ 9 w 21" name="T0"/>
                  <a:gd fmla="*/ 4 h 19" name="T1"/>
                  <a:gd fmla="*/ 8 w 21" name="T2"/>
                  <a:gd fmla="*/ 2 h 19" name="T3"/>
                  <a:gd fmla="*/ 7 w 21" name="T4"/>
                  <a:gd fmla="*/ 3 h 19" name="T5"/>
                  <a:gd fmla="*/ 11 w 21" name="T6"/>
                  <a:gd fmla="*/ 7 h 19" name="T7"/>
                  <a:gd fmla="*/ 12 w 21" name="T8"/>
                  <a:gd fmla="*/ 6 h 19" name="T9"/>
                  <a:gd fmla="*/ 2 w 21" name="T10"/>
                  <a:gd fmla="*/ 0 h 19" name="T11"/>
                  <a:gd fmla="*/ 1 w 21" name="T12"/>
                  <a:gd fmla="*/ 2 h 19" name="T13"/>
                  <a:gd fmla="*/ 9 w 21" name="T14"/>
                  <a:gd fmla="*/ 8 h 19" name="T15"/>
                  <a:gd fmla="*/ 10 w 21" name="T16"/>
                  <a:gd fmla="*/ 7 h 19" name="T17"/>
                  <a:gd fmla="*/ 4 w 21" name="T18"/>
                  <a:gd fmla="*/ 2 h 19" name="T19"/>
                  <a:gd fmla="*/ 3 w 21" name="T20"/>
                  <a:gd fmla="*/ 3 h 19" name="T21"/>
                  <a:gd fmla="*/ 12 w 21" name="T22"/>
                  <a:gd fmla="*/ 10 h 19" name="T23"/>
                  <a:gd fmla="*/ 13 w 21" name="T24"/>
                  <a:gd fmla="*/ 9 h 19" name="T25"/>
                  <a:gd fmla="*/ 10 w 21" name="T26"/>
                  <a:gd fmla="*/ 6 h 19" name="T27"/>
                  <a:gd fmla="*/ 9 w 21" name="T28"/>
                  <a:gd fmla="*/ 7 h 19" name="T29"/>
                  <a:gd fmla="*/ 19 w 21" name="T30"/>
                  <a:gd fmla="*/ 12 h 19" name="T31"/>
                  <a:gd fmla="*/ 20 w 21" name="T32"/>
                  <a:gd fmla="*/ 11 h 19" name="T33"/>
                  <a:gd fmla="*/ 11 w 21" name="T34"/>
                  <a:gd fmla="*/ 3 h 19" name="T35"/>
                  <a:gd fmla="*/ 10 w 21" name="T36"/>
                  <a:gd fmla="*/ 4 h 19" name="T37"/>
                  <a:gd fmla="*/ 20 w 21" name="T38"/>
                  <a:gd fmla="*/ 18 h 19" name="T39"/>
                  <a:gd fmla="*/ 21 w 21" name="T40"/>
                  <a:gd fmla="*/ 17 h 19" name="T41"/>
                  <a:gd fmla="*/ 9 w 21" name="T42"/>
                  <a:gd fmla="*/ 7 h 19" name="T43"/>
                  <a:gd fmla="*/ 8 w 21" name="T44"/>
                  <a:gd fmla="*/ 8 h 19" name="T45"/>
                  <a:gd fmla="*/ 18 w 21" name="T46"/>
                  <a:gd fmla="*/ 16 h 19" name="T47"/>
                  <a:gd fmla="*/ 19 w 21" name="T48"/>
                  <a:gd fmla="*/ 15 h 19" name="T49"/>
                  <a:gd fmla="*/ 16 w 21" name="T50"/>
                  <a:gd fmla="*/ 9 h 19" name="T51"/>
                  <a:gd fmla="*/ 15 w 21" name="T52"/>
                  <a:gd fmla="*/ 8 h 19" name="T53"/>
                  <a:gd fmla="*/ 18 w 21" name="T54"/>
                  <a:gd fmla="*/ 16 h 19" name="T55"/>
                  <a:gd fmla="*/ 19 w 21" name="T56"/>
                  <a:gd fmla="*/ 15 h 19" name="T57"/>
                  <a:gd fmla="*/ 9 w 21" name="T58"/>
                  <a:gd fmla="*/ 7 h 19" name="T59"/>
                  <a:gd fmla="*/ 8 w 21" name="T60"/>
                  <a:gd fmla="*/ 8 h 19" name="T61"/>
                  <a:gd fmla="*/ 20 w 21" name="T62"/>
                  <a:gd fmla="*/ 18 h 19" name="T63"/>
                  <a:gd fmla="*/ 21 w 21" name="T64"/>
                  <a:gd fmla="*/ 18 h 19" name="T65"/>
                  <a:gd fmla="*/ 11 w 21" name="T66"/>
                  <a:gd fmla="*/ 3 h 19" name="T67"/>
                  <a:gd fmla="*/ 10 w 21" name="T68"/>
                  <a:gd fmla="*/ 4 h 19" name="T69"/>
                  <a:gd fmla="*/ 19 w 21" name="T70"/>
                  <a:gd fmla="*/ 12 h 19" name="T71"/>
                  <a:gd fmla="*/ 20 w 21" name="T72"/>
                  <a:gd fmla="*/ 11 h 19" name="T73"/>
                  <a:gd fmla="*/ 9 w 21" name="T74"/>
                  <a:gd fmla="*/ 5 h 19" name="T75"/>
                  <a:gd fmla="*/ 9 w 21" name="T76"/>
                  <a:gd fmla="*/ 7 h 19" name="T77"/>
                  <a:gd fmla="*/ 12 w 21" name="T78"/>
                  <a:gd fmla="*/ 10 h 19" name="T79"/>
                  <a:gd fmla="*/ 13 w 21" name="T80"/>
                  <a:gd fmla="*/ 9 h 19" name="T81"/>
                  <a:gd fmla="*/ 4 w 21" name="T82"/>
                  <a:gd fmla="*/ 2 h 19" name="T83"/>
                  <a:gd fmla="*/ 3 w 21" name="T84"/>
                  <a:gd fmla="*/ 3 h 19" name="T85"/>
                  <a:gd fmla="*/ 9 w 21" name="T86"/>
                  <a:gd fmla="*/ 8 h 19" name="T87"/>
                  <a:gd fmla="*/ 10 w 21" name="T88"/>
                  <a:gd fmla="*/ 7 h 19" name="T89"/>
                  <a:gd fmla="*/ 2 w 21" name="T90"/>
                  <a:gd fmla="*/ 1 h 19" name="T91"/>
                  <a:gd fmla="*/ 1 w 21" name="T92"/>
                  <a:gd fmla="*/ 2 h 19" name="T93"/>
                  <a:gd fmla="*/ 12 w 21" name="T94"/>
                  <a:gd fmla="*/ 7 h 19" name="T95"/>
                  <a:gd fmla="*/ 12 w 21" name="T96"/>
                  <a:gd fmla="*/ 6 h 19" name="T97"/>
                  <a:gd fmla="*/ 8 w 21" name="T98"/>
                  <a:gd fmla="*/ 2 h 19" name="T99"/>
                  <a:gd fmla="*/ 6 w 21" name="T100"/>
                  <a:gd fmla="*/ 3 h 19" name="T101"/>
                  <a:gd fmla="*/ 8 w 21" name="T102"/>
                  <a:gd fmla="*/ 5 h 19" name="T103"/>
                  <a:gd fmla="*/ 9 w 21" name="T104"/>
                  <a:gd fmla="*/ 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21">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172"/>
              <p:cNvSpPr/>
              <p:nvPr/>
            </p:nvSpPr>
            <p:spPr bwMode="auto">
              <a:xfrm>
                <a:off x="1477963" y="2270126"/>
                <a:ext cx="38100" cy="34925"/>
              </a:xfrm>
              <a:custGeom>
                <a:gdLst>
                  <a:gd fmla="*/ 2 w 37" name="T0"/>
                  <a:gd fmla="*/ 9 h 33" name="T1"/>
                  <a:gd fmla="*/ 15 w 37" name="T2"/>
                  <a:gd fmla="*/ 4 h 33" name="T3"/>
                  <a:gd fmla="*/ 22 w 37" name="T4"/>
                  <a:gd fmla="*/ 9 h 33" name="T5"/>
                  <a:gd fmla="*/ 31 w 37" name="T6"/>
                  <a:gd fmla="*/ 10 h 33" name="T7"/>
                  <a:gd fmla="*/ 32 w 37" name="T8"/>
                  <a:gd fmla="*/ 15 h 33" name="T9"/>
                  <a:gd fmla="*/ 31 w 37" name="T10"/>
                  <a:gd fmla="*/ 17 h 33" name="T11"/>
                  <a:gd fmla="*/ 29 w 37" name="T12"/>
                  <a:gd fmla="*/ 20 h 33" name="T13"/>
                  <a:gd fmla="*/ 30 w 37" name="T14"/>
                  <a:gd fmla="*/ 29 h 33" name="T15"/>
                  <a:gd fmla="*/ 29 w 37" name="T16"/>
                  <a:gd fmla="*/ 31 h 33" name="T17"/>
                  <a:gd fmla="*/ 32 w 37" name="T18"/>
                  <a:gd fmla="*/ 26 h 33" name="T19"/>
                  <a:gd fmla="*/ 34 w 37" name="T20"/>
                  <a:gd fmla="*/ 15 h 33" name="T21"/>
                  <a:gd fmla="*/ 36 w 37" name="T22"/>
                  <a:gd fmla="*/ 10 h 33" name="T23"/>
                  <a:gd fmla="*/ 32 w 37" name="T24"/>
                  <a:gd fmla="*/ 8 h 33" name="T25"/>
                  <a:gd fmla="*/ 25 w 37" name="T26"/>
                  <a:gd fmla="*/ 9 h 33" name="T27"/>
                  <a:gd fmla="*/ 19 w 37" name="T28"/>
                  <a:gd fmla="*/ 5 h 33" name="T29"/>
                  <a:gd fmla="*/ 1 w 37" name="T30"/>
                  <a:gd fmla="*/ 8 h 33" name="T31"/>
                  <a:gd fmla="*/ 2 w 37" name="T32"/>
                  <a:gd fmla="*/ 9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37">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173"/>
              <p:cNvSpPr/>
              <p:nvPr/>
            </p:nvSpPr>
            <p:spPr bwMode="auto">
              <a:xfrm>
                <a:off x="1508125" y="2286001"/>
                <a:ext cx="4763" cy="14288"/>
              </a:xfrm>
              <a:custGeom>
                <a:gdLst>
                  <a:gd fmla="*/ 2 w 5" name="T0"/>
                  <a:gd fmla="*/ 12 h 13" name="T1"/>
                  <a:gd fmla="*/ 3 w 5" name="T2"/>
                  <a:gd fmla="*/ 8 h 13" name="T3"/>
                  <a:gd fmla="*/ 5 w 5" name="T4"/>
                  <a:gd fmla="*/ 3 h 13" name="T5"/>
                  <a:gd fmla="*/ 3 w 5" name="T6"/>
                  <a:gd fmla="*/ 3 h 13" name="T7"/>
                  <a:gd fmla="*/ 0 w 5" name="T8"/>
                  <a:gd fmla="*/ 9 h 13" name="T9"/>
                  <a:gd fmla="*/ 1 w 5" name="T10"/>
                  <a:gd fmla="*/ 10 h 13" name="T11"/>
                  <a:gd fmla="*/ 3 w 5" name="T12"/>
                  <a:gd fmla="*/ 2 h 13" name="T13"/>
                  <a:gd fmla="*/ 2 w 5" name="T14"/>
                  <a:gd fmla="*/ 1 h 13" name="T15"/>
                  <a:gd fmla="*/ 0 w 5" name="T16"/>
                  <a:gd fmla="*/ 8 h 13" name="T17"/>
                  <a:gd fmla="*/ 2 w 5" name="T18"/>
                  <a:gd fmla="*/ 8 h 13" name="T19"/>
                  <a:gd fmla="*/ 3 w 5" name="T20"/>
                  <a:gd fmla="*/ 1 h 13" name="T21"/>
                  <a:gd fmla="*/ 2 w 5" name="T22"/>
                  <a:gd fmla="*/ 1 h 13" name="T23"/>
                  <a:gd fmla="*/ 0 w 5" name="T24"/>
                  <a:gd fmla="*/ 8 h 13" name="T25"/>
                  <a:gd fmla="*/ 2 w 5" name="T26"/>
                  <a:gd fmla="*/ 8 h 13" name="T27"/>
                  <a:gd fmla="*/ 3 w 5" name="T28"/>
                  <a:gd fmla="*/ 2 h 13" name="T29"/>
                  <a:gd fmla="*/ 2 w 5" name="T30"/>
                  <a:gd fmla="*/ 1 h 13" name="T31"/>
                  <a:gd fmla="*/ 0 w 5" name="T32"/>
                  <a:gd fmla="*/ 10 h 13" name="T33"/>
                  <a:gd fmla="*/ 1 w 5" name="T34"/>
                  <a:gd fmla="*/ 10 h 13" name="T35"/>
                  <a:gd fmla="*/ 5 w 5" name="T36"/>
                  <a:gd fmla="*/ 3 h 13" name="T37"/>
                  <a:gd fmla="*/ 3 w 5" name="T38"/>
                  <a:gd fmla="*/ 3 h 13" name="T39"/>
                  <a:gd fmla="*/ 1 w 5" name="T40"/>
                  <a:gd fmla="*/ 8 h 13" name="T41"/>
                  <a:gd fmla="*/ 1 w 5" name="T42"/>
                  <a:gd fmla="*/ 12 h 13" name="T43"/>
                  <a:gd fmla="*/ 2 w 5"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5">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174"/>
              <p:cNvSpPr/>
              <p:nvPr/>
            </p:nvSpPr>
            <p:spPr bwMode="auto">
              <a:xfrm>
                <a:off x="1481138" y="2273301"/>
                <a:ext cx="31750" cy="25400"/>
              </a:xfrm>
              <a:custGeom>
                <a:gdLst>
                  <a:gd fmla="*/ 23 w 30" name="T0"/>
                  <a:gd fmla="*/ 23 h 24" name="T1"/>
                  <a:gd fmla="*/ 27 w 30" name="T2"/>
                  <a:gd fmla="*/ 16 h 24" name="T3"/>
                  <a:gd fmla="*/ 22 w 30" name="T4"/>
                  <a:gd fmla="*/ 17 h 24" name="T5"/>
                  <a:gd fmla="*/ 21 w 30" name="T6"/>
                  <a:gd fmla="*/ 12 h 24" name="T7"/>
                  <a:gd fmla="*/ 22 w 30" name="T8"/>
                  <a:gd fmla="*/ 19 h 24" name="T9"/>
                  <a:gd fmla="*/ 23 w 30" name="T10"/>
                  <a:gd fmla="*/ 18 h 24" name="T11"/>
                  <a:gd fmla="*/ 25 w 30" name="T12"/>
                  <a:gd fmla="*/ 9 h 24" name="T13"/>
                  <a:gd fmla="*/ 24 w 30" name="T14"/>
                  <a:gd fmla="*/ 10 h 24" name="T15"/>
                  <a:gd fmla="*/ 22 w 30" name="T16"/>
                  <a:gd fmla="*/ 13 h 24" name="T17"/>
                  <a:gd fmla="*/ 17 w 30" name="T18"/>
                  <a:gd fmla="*/ 12 h 24" name="T19"/>
                  <a:gd fmla="*/ 14 w 30" name="T20"/>
                  <a:gd fmla="*/ 9 h 24" name="T21"/>
                  <a:gd fmla="*/ 1 w 30" name="T22"/>
                  <a:gd fmla="*/ 5 h 24" name="T23"/>
                  <a:gd fmla="*/ 7 w 30" name="T24"/>
                  <a:gd fmla="*/ 5 h 24" name="T25"/>
                  <a:gd fmla="*/ 6 w 30" name="T26"/>
                  <a:gd fmla="*/ 4 h 24" name="T27"/>
                  <a:gd fmla="*/ 12 w 30" name="T28"/>
                  <a:gd fmla="*/ 3 h 24" name="T29"/>
                  <a:gd fmla="*/ 11 w 30" name="T30"/>
                  <a:gd fmla="*/ 9 h 24" name="T31"/>
                  <a:gd fmla="*/ 18 w 30" name="T32"/>
                  <a:gd fmla="*/ 10 h 24" name="T33"/>
                  <a:gd fmla="*/ 26 w 30" name="T34"/>
                  <a:gd fmla="*/ 11 h 24" name="T35"/>
                  <a:gd fmla="*/ 24 w 30" name="T36"/>
                  <a:gd fmla="*/ 8 h 24" name="T37"/>
                  <a:gd fmla="*/ 23 w 30" name="T38"/>
                  <a:gd fmla="*/ 13 h 24" name="T39"/>
                  <a:gd fmla="*/ 22 w 30" name="T40"/>
                  <a:gd fmla="*/ 15 h 24" name="T41"/>
                  <a:gd fmla="*/ 24 w 30" name="T42"/>
                  <a:gd fmla="*/ 8 h 24" name="T43"/>
                  <a:gd fmla="*/ 27 w 30" name="T44"/>
                  <a:gd fmla="*/ 11 h 24" name="T45"/>
                  <a:gd fmla="*/ 17 w 30" name="T46"/>
                  <a:gd fmla="*/ 9 h 24" name="T47"/>
                  <a:gd fmla="*/ 20 w 30" name="T48"/>
                  <a:gd fmla="*/ 14 h 24" name="T49"/>
                  <a:gd fmla="*/ 12 w 30" name="T50"/>
                  <a:gd fmla="*/ 8 h 24" name="T51"/>
                  <a:gd fmla="*/ 18 w 30" name="T52"/>
                  <a:gd fmla="*/ 13 h 24" name="T53"/>
                  <a:gd fmla="*/ 11 w 30" name="T54"/>
                  <a:gd fmla="*/ 11 h 24" name="T55"/>
                  <a:gd fmla="*/ 18 w 30" name="T56"/>
                  <a:gd fmla="*/ 13 h 24" name="T57"/>
                  <a:gd fmla="*/ 11 w 30" name="T58"/>
                  <a:gd fmla="*/ 9 h 24" name="T59"/>
                  <a:gd fmla="*/ 11 w 30" name="T60"/>
                  <a:gd fmla="*/ 4 h 24" name="T61"/>
                  <a:gd fmla="*/ 4 w 30" name="T62"/>
                  <a:gd fmla="*/ 4 h 24" name="T63"/>
                  <a:gd fmla="*/ 13 w 30" name="T64"/>
                  <a:gd fmla="*/ 6 h 24" name="T65"/>
                  <a:gd fmla="*/ 1 w 30" name="T66"/>
                  <a:gd fmla="*/ 5 h 24" name="T67"/>
                  <a:gd fmla="*/ 11 w 30" name="T68"/>
                  <a:gd fmla="*/ 4 h 24" name="T69"/>
                  <a:gd fmla="*/ 3 w 30" name="T70"/>
                  <a:gd fmla="*/ 4 h 24" name="T71"/>
                  <a:gd fmla="*/ 12 w 30" name="T72"/>
                  <a:gd fmla="*/ 5 h 24" name="T73"/>
                  <a:gd fmla="*/ 6 w 30" name="T74"/>
                  <a:gd fmla="*/ 3 h 24" name="T75"/>
                  <a:gd fmla="*/ 12 w 30" name="T76"/>
                  <a:gd fmla="*/ 7 h 24" name="T77"/>
                  <a:gd fmla="*/ 7 w 30" name="T78"/>
                  <a:gd fmla="*/ 5 h 24" name="T79"/>
                  <a:gd fmla="*/ 14 w 30" name="T80"/>
                  <a:gd fmla="*/ 10 h 24" name="T81"/>
                  <a:gd fmla="*/ 11 w 30" name="T82"/>
                  <a:gd fmla="*/ 9 h 24" name="T83"/>
                  <a:gd fmla="*/ 21 w 30" name="T84"/>
                  <a:gd fmla="*/ 10 h 24" name="T85"/>
                  <a:gd fmla="*/ 15 w 30" name="T86"/>
                  <a:gd fmla="*/ 13 h 24" name="T87"/>
                  <a:gd fmla="*/ 27 w 30" name="T88"/>
                  <a:gd fmla="*/ 8 h 24" name="T89"/>
                  <a:gd fmla="*/ 22 w 30" name="T90"/>
                  <a:gd fmla="*/ 15 h 24" name="T91"/>
                  <a:gd fmla="*/ 27 w 30" name="T92"/>
                  <a:gd fmla="*/ 8 h 24" name="T93"/>
                  <a:gd fmla="*/ 21 w 30" name="T94"/>
                  <a:gd fmla="*/ 16 h 24" name="T95"/>
                  <a:gd fmla="*/ 27 w 30" name="T96"/>
                  <a:gd fmla="*/ 10 h 24" name="T97"/>
                  <a:gd fmla="*/ 21 w 30" name="T98"/>
                  <a:gd fmla="*/ 19 h 24" name="T99"/>
                  <a:gd fmla="*/ 24 w 30" name="T100"/>
                  <a:gd fmla="*/ 11 h 24" name="T101"/>
                  <a:gd fmla="*/ 22 w 30" name="T102"/>
                  <a:gd fmla="*/ 22 h 24" name="T103"/>
                  <a:gd fmla="*/ 23 w 30" name="T104"/>
                  <a:gd fmla="*/ 11 h 24" name="T105"/>
                  <a:gd fmla="*/ 23 w 30" name="T106"/>
                  <a:gd fmla="*/ 21 h 24" name="T107"/>
                  <a:gd fmla="*/ 23 w 30" name="T108"/>
                  <a:gd fmla="*/ 13 h 24" name="T109"/>
                  <a:gd fmla="*/ 27 w 30" name="T110"/>
                  <a:gd fmla="*/ 16 h 24" name="T111"/>
                  <a:gd fmla="*/ 23 w 30" name="T112"/>
                  <a:gd fmla="*/ 23 h 24" name="T113"/>
                  <a:gd fmla="*/ 29 w 30" name="T114"/>
                  <a:gd fmla="*/ 13 h 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 w="30">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175"/>
              <p:cNvSpPr/>
              <p:nvPr/>
            </p:nvSpPr>
            <p:spPr bwMode="auto">
              <a:xfrm>
                <a:off x="1501775" y="2225676"/>
                <a:ext cx="42863" cy="52388"/>
              </a:xfrm>
              <a:custGeom>
                <a:gdLst>
                  <a:gd fmla="*/ 13 w 41" name="T0"/>
                  <a:gd fmla="*/ 6 h 49" name="T1"/>
                  <a:gd fmla="*/ 8 w 41" name="T2"/>
                  <a:gd fmla="*/ 12 h 49" name="T3"/>
                  <a:gd fmla="*/ 9 w 41" name="T4"/>
                  <a:gd fmla="*/ 19 h 49" name="T5"/>
                  <a:gd fmla="*/ 13 w 41" name="T6"/>
                  <a:gd fmla="*/ 6 h 49" name="T7"/>
                  <a:gd fmla="*/ 18 w 41" name="T8"/>
                  <a:gd fmla="*/ 6 h 49" name="T9"/>
                  <a:gd fmla="*/ 10 w 41" name="T10"/>
                  <a:gd fmla="*/ 17 h 49" name="T11"/>
                  <a:gd fmla="*/ 20 w 41" name="T12"/>
                  <a:gd fmla="*/ 8 h 49" name="T13"/>
                  <a:gd fmla="*/ 26 w 41" name="T14"/>
                  <a:gd fmla="*/ 27 h 49" name="T15"/>
                  <a:gd fmla="*/ 17 w 41" name="T16"/>
                  <a:gd fmla="*/ 24 h 49" name="T17"/>
                  <a:gd fmla="*/ 22 w 41" name="T18"/>
                  <a:gd fmla="*/ 26 h 49" name="T19"/>
                  <a:gd fmla="*/ 27 w 41" name="T20"/>
                  <a:gd fmla="*/ 18 h 49" name="T21"/>
                  <a:gd fmla="*/ 23 w 41" name="T22"/>
                  <a:gd fmla="*/ 30 h 49" name="T23"/>
                  <a:gd fmla="*/ 22 w 41" name="T24"/>
                  <a:gd fmla="*/ 34 h 49" name="T25"/>
                  <a:gd fmla="*/ 26 w 41" name="T26"/>
                  <a:gd fmla="*/ 32 h 49" name="T27"/>
                  <a:gd fmla="*/ 30 w 41" name="T28"/>
                  <a:gd fmla="*/ 28 h 49" name="T29"/>
                  <a:gd fmla="*/ 30 w 41" name="T30"/>
                  <a:gd fmla="*/ 31 h 49" name="T31"/>
                  <a:gd fmla="*/ 34 w 41" name="T32"/>
                  <a:gd fmla="*/ 24 h 49" name="T33"/>
                  <a:gd fmla="*/ 30 w 41" name="T34"/>
                  <a:gd fmla="*/ 18 h 49" name="T35"/>
                  <a:gd fmla="*/ 36 w 41" name="T36"/>
                  <a:gd fmla="*/ 47 h 49" name="T37"/>
                  <a:gd fmla="*/ 36 w 41" name="T38"/>
                  <a:gd fmla="*/ 44 h 49" name="T39"/>
                  <a:gd fmla="*/ 33 w 41" name="T40"/>
                  <a:gd fmla="*/ 23 h 49" name="T41"/>
                  <a:gd fmla="*/ 33 w 41" name="T42"/>
                  <a:gd fmla="*/ 21 h 49" name="T43"/>
                  <a:gd fmla="*/ 36 w 41" name="T44"/>
                  <a:gd fmla="*/ 31 h 49" name="T45"/>
                  <a:gd fmla="*/ 32 w 41" name="T46"/>
                  <a:gd fmla="*/ 31 h 49" name="T47"/>
                  <a:gd fmla="*/ 33 w 41" name="T48"/>
                  <a:gd fmla="*/ 35 h 49" name="T49"/>
                  <a:gd fmla="*/ 31 w 41" name="T50"/>
                  <a:gd fmla="*/ 33 h 49" name="T51"/>
                  <a:gd fmla="*/ 26 w 41" name="T52"/>
                  <a:gd fmla="*/ 29 h 49" name="T53"/>
                  <a:gd fmla="*/ 25 w 41" name="T54"/>
                  <a:gd fmla="*/ 33 h 49" name="T55"/>
                  <a:gd fmla="*/ 28 w 41" name="T56"/>
                  <a:gd fmla="*/ 30 h 49" name="T57"/>
                  <a:gd fmla="*/ 29 w 41" name="T58"/>
                  <a:gd fmla="*/ 19 h 49" name="T59"/>
                  <a:gd fmla="*/ 25 w 41" name="T60"/>
                  <a:gd fmla="*/ 16 h 49" name="T61"/>
                  <a:gd fmla="*/ 28 w 41" name="T62"/>
                  <a:gd fmla="*/ 13 h 49" name="T63"/>
                  <a:gd fmla="*/ 26 w 41" name="T64"/>
                  <a:gd fmla="*/ 16 h 49" name="T65"/>
                  <a:gd fmla="*/ 24 w 41" name="T66"/>
                  <a:gd fmla="*/ 18 h 49" name="T67"/>
                  <a:gd fmla="*/ 24 w 41" name="T68"/>
                  <a:gd fmla="*/ 20 h 49" name="T69"/>
                  <a:gd fmla="*/ 22 w 41" name="T70"/>
                  <a:gd fmla="*/ 20 h 49" name="T71"/>
                  <a:gd fmla="*/ 18 w 41" name="T72"/>
                  <a:gd fmla="*/ 20 h 49" name="T73"/>
                  <a:gd fmla="*/ 18 w 41" name="T74"/>
                  <a:gd fmla="*/ 30 h 49" name="T75"/>
                  <a:gd fmla="*/ 28 w 41" name="T76"/>
                  <a:gd fmla="*/ 26 h 49" name="T77"/>
                  <a:gd fmla="*/ 24 w 41" name="T78"/>
                  <a:gd fmla="*/ 21 h 49" name="T79"/>
                  <a:gd fmla="*/ 19 w 41" name="T80"/>
                  <a:gd fmla="*/ 25 h 49" name="T81"/>
                  <a:gd fmla="*/ 19 w 41" name="T82"/>
                  <a:gd fmla="*/ 21 h 49" name="T83"/>
                  <a:gd fmla="*/ 9 w 41" name="T84"/>
                  <a:gd fmla="*/ 16 h 49" name="T85"/>
                  <a:gd fmla="*/ 10 w 41" name="T86"/>
                  <a:gd fmla="*/ 13 h 49" name="T87"/>
                  <a:gd fmla="*/ 6 w 41" name="T88"/>
                  <a:gd fmla="*/ 2 h 49" name="T89"/>
                  <a:gd fmla="*/ 17 w 41" name="T90"/>
                  <a:gd fmla="*/ 9 h 49" name="T91"/>
                  <a:gd fmla="*/ 15 w 41" name="T92"/>
                  <a:gd fmla="*/ 4 h 49" name="T93"/>
                  <a:gd fmla="*/ 14 w 41" name="T94"/>
                  <a:gd fmla="*/ 3 h 49" name="T95"/>
                  <a:gd fmla="*/ 10 w 41" name="T96"/>
                  <a:gd fmla="*/ 14 h 49" name="T97"/>
                  <a:gd fmla="*/ 13 w 41" name="T98"/>
                  <a:gd fmla="*/ 11 h 49" name="T99"/>
                  <a:gd fmla="*/ 8 w 41" name="T100"/>
                  <a:gd fmla="*/ 16 h 49" name="T101"/>
                  <a:gd fmla="*/ 9 w 41" name="T102"/>
                  <a:gd fmla="*/ 17 h 49" name="T103"/>
                  <a:gd fmla="*/ 12 w 41" name="T104"/>
                  <a:gd fmla="*/ 12 h 49" name="T105"/>
                  <a:gd fmla="*/ 5 w 41" name="T106"/>
                  <a:gd fmla="*/ 10 h 49" name="T107"/>
                  <a:gd fmla="*/ 6 w 41" name="T108"/>
                  <a:gd fmla="*/ 5 h 49" name="T109"/>
                  <a:gd fmla="*/ 11 w 41" name="T110"/>
                  <a:gd fmla="*/ 4 h 49" name="T111"/>
                  <a:gd fmla="*/ 11 w 41" name="T112"/>
                  <a:gd fmla="*/ 6 h 49" name="T113"/>
                  <a:gd fmla="*/ 9 w 41" name="T114"/>
                  <a:gd fmla="*/ 7 h 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 w="41">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184"/>
              <p:cNvSpPr>
                <a:spLocks noEditPoints="1"/>
              </p:cNvSpPr>
              <p:nvPr/>
            </p:nvSpPr>
            <p:spPr bwMode="auto">
              <a:xfrm>
                <a:off x="1401763" y="2203451"/>
                <a:ext cx="58738" cy="28575"/>
              </a:xfrm>
              <a:custGeom>
                <a:gdLst>
                  <a:gd fmla="*/ 54 w 55" name="T0"/>
                  <a:gd fmla="*/ 21 h 26" name="T1"/>
                  <a:gd fmla="*/ 49 w 55" name="T2"/>
                  <a:gd fmla="*/ 17 h 26" name="T3"/>
                  <a:gd fmla="*/ 49 w 55" name="T4"/>
                  <a:gd fmla="*/ 16 h 26" name="T5"/>
                  <a:gd fmla="*/ 49 w 55" name="T6"/>
                  <a:gd fmla="*/ 16 h 26" name="T7"/>
                  <a:gd fmla="*/ 50 w 55" name="T8"/>
                  <a:gd fmla="*/ 15 h 26" name="T9"/>
                  <a:gd fmla="*/ 50 w 55" name="T10"/>
                  <a:gd fmla="*/ 14 h 26" name="T11"/>
                  <a:gd fmla="*/ 50 w 55" name="T12"/>
                  <a:gd fmla="*/ 12 h 26" name="T13"/>
                  <a:gd fmla="*/ 49 w 55" name="T14"/>
                  <a:gd fmla="*/ 11 h 26" name="T15"/>
                  <a:gd fmla="*/ 49 w 55" name="T16"/>
                  <a:gd fmla="*/ 12 h 26" name="T17"/>
                  <a:gd fmla="*/ 49 w 55" name="T18"/>
                  <a:gd fmla="*/ 12 h 26" name="T19"/>
                  <a:gd fmla="*/ 42 w 55" name="T20"/>
                  <a:gd fmla="*/ 15 h 26" name="T21"/>
                  <a:gd fmla="*/ 42 w 55" name="T22"/>
                  <a:gd fmla="*/ 16 h 26" name="T23"/>
                  <a:gd fmla="*/ 40 w 55" name="T24"/>
                  <a:gd fmla="*/ 19 h 26" name="T25"/>
                  <a:gd fmla="*/ 36 w 55" name="T26"/>
                  <a:gd fmla="*/ 16 h 26" name="T27"/>
                  <a:gd fmla="*/ 36 w 55" name="T28"/>
                  <a:gd fmla="*/ 13 h 26" name="T29"/>
                  <a:gd fmla="*/ 35 w 55" name="T30"/>
                  <a:gd fmla="*/ 12 h 26" name="T31"/>
                  <a:gd fmla="*/ 32 w 55" name="T32"/>
                  <a:gd fmla="*/ 21 h 26" name="T33"/>
                  <a:gd fmla="*/ 27 w 55" name="T34"/>
                  <a:gd fmla="*/ 18 h 26" name="T35"/>
                  <a:gd fmla="*/ 34 w 55" name="T36"/>
                  <a:gd fmla="*/ 1 h 26" name="T37"/>
                  <a:gd fmla="*/ 33 w 55" name="T38"/>
                  <a:gd fmla="*/ 1 h 26" name="T39"/>
                  <a:gd fmla="*/ 27 w 55" name="T40"/>
                  <a:gd fmla="*/ 11 h 26" name="T41"/>
                  <a:gd fmla="*/ 26 w 55" name="T42"/>
                  <a:gd fmla="*/ 12 h 26" name="T43"/>
                  <a:gd fmla="*/ 25 w 55" name="T44"/>
                  <a:gd fmla="*/ 12 h 26" name="T45"/>
                  <a:gd fmla="*/ 23 w 55" name="T46"/>
                  <a:gd fmla="*/ 13 h 26" name="T47"/>
                  <a:gd fmla="*/ 18 w 55" name="T48"/>
                  <a:gd fmla="*/ 18 h 26" name="T49"/>
                  <a:gd fmla="*/ 18 w 55" name="T50"/>
                  <a:gd fmla="*/ 20 h 26" name="T51"/>
                  <a:gd fmla="*/ 12 w 55" name="T52"/>
                  <a:gd fmla="*/ 19 h 26" name="T53"/>
                  <a:gd fmla="*/ 15 w 55" name="T54"/>
                  <a:gd fmla="*/ 11 h 26" name="T55"/>
                  <a:gd fmla="*/ 14 w 55" name="T56"/>
                  <a:gd fmla="*/ 10 h 26" name="T57"/>
                  <a:gd fmla="*/ 10 w 55" name="T58"/>
                  <a:gd fmla="*/ 20 h 26" name="T59"/>
                  <a:gd fmla="*/ 0 w 55" name="T60"/>
                  <a:gd fmla="*/ 23 h 26" name="T61"/>
                  <a:gd fmla="*/ 0 w 55" name="T62"/>
                  <a:gd fmla="*/ 25 h 26" name="T63"/>
                  <a:gd fmla="*/ 10 w 55" name="T64"/>
                  <a:gd fmla="*/ 21 h 26" name="T65"/>
                  <a:gd fmla="*/ 11 w 55" name="T66"/>
                  <a:gd fmla="*/ 25 h 26" name="T67"/>
                  <a:gd fmla="*/ 18 w 55" name="T68"/>
                  <a:gd fmla="*/ 24 h 26" name="T69"/>
                  <a:gd fmla="*/ 19 w 55" name="T70"/>
                  <a:gd fmla="*/ 23 h 26" name="T71"/>
                  <a:gd fmla="*/ 20 w 55" name="T72"/>
                  <a:gd fmla="*/ 24 h 26" name="T73"/>
                  <a:gd fmla="*/ 25 w 55" name="T74"/>
                  <a:gd fmla="*/ 21 h 26" name="T75"/>
                  <a:gd fmla="*/ 26 w 55" name="T76"/>
                  <a:gd fmla="*/ 24 h 26" name="T77"/>
                  <a:gd fmla="*/ 33 w 55" name="T78"/>
                  <a:gd fmla="*/ 22 h 26" name="T79"/>
                  <a:gd fmla="*/ 37 w 55" name="T80"/>
                  <a:gd fmla="*/ 23 h 26" name="T81"/>
                  <a:gd fmla="*/ 39 w 55" name="T82"/>
                  <a:gd fmla="*/ 22 h 26" name="T83"/>
                  <a:gd fmla="*/ 39 w 55" name="T84"/>
                  <a:gd fmla="*/ 22 h 26" name="T85"/>
                  <a:gd fmla="*/ 43 w 55" name="T86"/>
                  <a:gd fmla="*/ 25 h 26" name="T87"/>
                  <a:gd fmla="*/ 47 w 55" name="T88"/>
                  <a:gd fmla="*/ 21 h 26" name="T89"/>
                  <a:gd fmla="*/ 47 w 55" name="T90"/>
                  <a:gd fmla="*/ 22 h 26" name="T91"/>
                  <a:gd fmla="*/ 55 w 55" name="T92"/>
                  <a:gd fmla="*/ 22 h 26" name="T93"/>
                  <a:gd fmla="*/ 54 w 55" name="T94"/>
                  <a:gd fmla="*/ 21 h 26" name="T95"/>
                  <a:gd fmla="*/ 24 w 55" name="T96"/>
                  <a:gd fmla="*/ 19 h 26" name="T97"/>
                  <a:gd fmla="*/ 21 w 55" name="T98"/>
                  <a:gd fmla="*/ 18 h 26" name="T99"/>
                  <a:gd fmla="*/ 23 w 55" name="T100"/>
                  <a:gd fmla="*/ 15 h 26" name="T101"/>
                  <a:gd fmla="*/ 25 w 55" name="T102"/>
                  <a:gd fmla="*/ 14 h 26" name="T103"/>
                  <a:gd fmla="*/ 26 w 55" name="T104"/>
                  <a:gd fmla="*/ 13 h 26" name="T105"/>
                  <a:gd fmla="*/ 25 w 55" name="T106"/>
                  <a:gd fmla="*/ 18 h 26" name="T107"/>
                  <a:gd fmla="*/ 24 w 55" name="T108"/>
                  <a:gd fmla="*/ 19 h 26" name="T109"/>
                  <a:gd fmla="*/ 45 w 55" name="T110"/>
                  <a:gd fmla="*/ 21 h 26" name="T111"/>
                  <a:gd fmla="*/ 43 w 55" name="T112"/>
                  <a:gd fmla="*/ 17 h 26" name="T113"/>
                  <a:gd fmla="*/ 44 w 55" name="T114"/>
                  <a:gd fmla="*/ 17 h 26" name="T115"/>
                  <a:gd fmla="*/ 48 w 55" name="T116"/>
                  <a:gd fmla="*/ 14 h 26" name="T117"/>
                  <a:gd fmla="*/ 47 w 55" name="T118"/>
                  <a:gd fmla="*/ 16 h 26" name="T119"/>
                  <a:gd fmla="*/ 45 w 55" name="T120"/>
                  <a:gd fmla="*/ 21 h 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 w="55">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185"/>
              <p:cNvSpPr/>
              <p:nvPr/>
            </p:nvSpPr>
            <p:spPr bwMode="auto">
              <a:xfrm>
                <a:off x="1417638" y="2205038"/>
                <a:ext cx="3175" cy="3175"/>
              </a:xfrm>
              <a:custGeom>
                <a:gdLst>
                  <a:gd fmla="*/ 2 w 3" name="T0"/>
                  <a:gd fmla="*/ 1 h 3" name="T1"/>
                  <a:gd fmla="*/ 1 w 3" name="T2"/>
                  <a:gd fmla="*/ 1 h 3" name="T3"/>
                  <a:gd fmla="*/ 0 w 3" name="T4"/>
                  <a:gd fmla="*/ 2 h 3" name="T5"/>
                  <a:gd fmla="*/ 1 w 3" name="T6"/>
                  <a:gd fmla="*/ 2 h 3" name="T7"/>
                  <a:gd fmla="*/ 2 w 3" name="T8"/>
                  <a:gd fmla="*/ 1 h 3" name="T9"/>
                </a:gdLst>
                <a:cxnLst>
                  <a:cxn ang="0">
                    <a:pos x="T0" y="T1"/>
                  </a:cxn>
                  <a:cxn ang="0">
                    <a:pos x="T2" y="T3"/>
                  </a:cxn>
                  <a:cxn ang="0">
                    <a:pos x="T4" y="T5"/>
                  </a:cxn>
                  <a:cxn ang="0">
                    <a:pos x="T6" y="T7"/>
                  </a:cxn>
                  <a:cxn ang="0">
                    <a:pos x="T8" y="T9"/>
                  </a:cxn>
                </a:cxnLst>
                <a:rect b="b" l="0" r="r" t="0"/>
                <a:pathLst>
                  <a:path h="3" w="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186"/>
              <p:cNvSpPr/>
              <p:nvPr/>
            </p:nvSpPr>
            <p:spPr bwMode="auto">
              <a:xfrm>
                <a:off x="1401763" y="2225676"/>
                <a:ext cx="31750" cy="53975"/>
              </a:xfrm>
              <a:custGeom>
                <a:gdLst>
                  <a:gd fmla="*/ 1 w 31" name="T0"/>
                  <a:gd fmla="*/ 5 h 50" name="T1"/>
                  <a:gd fmla="*/ 21 w 31" name="T2"/>
                  <a:gd fmla="*/ 19 h 50" name="T3"/>
                  <a:gd fmla="*/ 27 w 31" name="T4"/>
                  <a:gd fmla="*/ 49 h 50" name="T5"/>
                  <a:gd fmla="*/ 29 w 31" name="T6"/>
                  <a:gd fmla="*/ 49 h 50" name="T7"/>
                  <a:gd fmla="*/ 29 w 31" name="T8"/>
                  <a:gd fmla="*/ 47 h 50" name="T9"/>
                  <a:gd fmla="*/ 28 w 31" name="T10"/>
                  <a:gd fmla="*/ 46 h 50" name="T11"/>
                  <a:gd fmla="*/ 1 w 31" name="T12"/>
                  <a:gd fmla="*/ 3 h 50" name="T13"/>
                  <a:gd fmla="*/ 1 w 31" name="T14"/>
                  <a:gd fmla="*/ 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1">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187"/>
              <p:cNvSpPr/>
              <p:nvPr/>
            </p:nvSpPr>
            <p:spPr bwMode="auto">
              <a:xfrm>
                <a:off x="1433513" y="2225676"/>
                <a:ext cx="25400" cy="50800"/>
              </a:xfrm>
              <a:custGeom>
                <a:gdLst>
                  <a:gd fmla="*/ 23 w 24" name="T0"/>
                  <a:gd fmla="*/ 0 h 48" name="T1"/>
                  <a:gd fmla="*/ 0 w 24" name="T2"/>
                  <a:gd fmla="*/ 47 h 48" name="T3"/>
                  <a:gd fmla="*/ 1 w 24" name="T4"/>
                  <a:gd fmla="*/ 47 h 48" name="T5"/>
                  <a:gd fmla="*/ 23 w 24" name="T6"/>
                  <a:gd fmla="*/ 2 h 48" name="T7"/>
                  <a:gd fmla="*/ 23 w 24" name="T8"/>
                  <a:gd fmla="*/ 0 h 48" name="T9"/>
                </a:gdLst>
                <a:cxnLst>
                  <a:cxn ang="0">
                    <a:pos x="T0" y="T1"/>
                  </a:cxn>
                  <a:cxn ang="0">
                    <a:pos x="T2" y="T3"/>
                  </a:cxn>
                  <a:cxn ang="0">
                    <a:pos x="T4" y="T5"/>
                  </a:cxn>
                  <a:cxn ang="0">
                    <a:pos x="T6" y="T7"/>
                  </a:cxn>
                  <a:cxn ang="0">
                    <a:pos x="T8" y="T9"/>
                  </a:cxn>
                </a:cxnLst>
                <a:rect b="b" l="0" r="r" t="0"/>
                <a:pathLst>
                  <a:path h="48" w="24">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188"/>
              <p:cNvSpPr/>
              <p:nvPr/>
            </p:nvSpPr>
            <p:spPr bwMode="auto">
              <a:xfrm>
                <a:off x="1395413" y="2182813"/>
                <a:ext cx="76200" cy="98425"/>
              </a:xfrm>
              <a:custGeom>
                <a:gdLst>
                  <a:gd fmla="*/ 21 w 73" name="T0"/>
                  <a:gd fmla="*/ 90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4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0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189"/>
              <p:cNvSpPr/>
              <p:nvPr/>
            </p:nvSpPr>
            <p:spPr bwMode="auto">
              <a:xfrm>
                <a:off x="1411288" y="228123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190"/>
              <p:cNvSpPr/>
              <p:nvPr/>
            </p:nvSpPr>
            <p:spPr bwMode="auto">
              <a:xfrm>
                <a:off x="1411288" y="228758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191"/>
              <p:cNvSpPr/>
              <p:nvPr/>
            </p:nvSpPr>
            <p:spPr bwMode="auto">
              <a:xfrm>
                <a:off x="1412875" y="2293938"/>
                <a:ext cx="33338" cy="4763"/>
              </a:xfrm>
              <a:custGeom>
                <a:gdLst>
                  <a:gd fmla="*/ 3 w 31" name="T0"/>
                  <a:gd fmla="*/ 5 h 5" name="T1"/>
                  <a:gd fmla="*/ 28 w 31" name="T2"/>
                  <a:gd fmla="*/ 5 h 5" name="T3"/>
                  <a:gd fmla="*/ 28 w 31" name="T4"/>
                  <a:gd fmla="*/ 0 h 5" name="T5"/>
                  <a:gd fmla="*/ 3 w 31" name="T6"/>
                  <a:gd fmla="*/ 0 h 5" name="T7"/>
                  <a:gd fmla="*/ 3 w 31" name="T8"/>
                  <a:gd fmla="*/ 5 h 5" name="T9"/>
                </a:gdLst>
                <a:cxnLst>
                  <a:cxn ang="0">
                    <a:pos x="T0" y="T1"/>
                  </a:cxn>
                  <a:cxn ang="0">
                    <a:pos x="T2" y="T3"/>
                  </a:cxn>
                  <a:cxn ang="0">
                    <a:pos x="T4" y="T5"/>
                  </a:cxn>
                  <a:cxn ang="0">
                    <a:pos x="T6" y="T7"/>
                  </a:cxn>
                  <a:cxn ang="0">
                    <a:pos x="T8" y="T9"/>
                  </a:cxn>
                </a:cxnLst>
                <a:rect b="b" l="0" r="r" t="0"/>
                <a:pathLst>
                  <a:path h="5" w="31">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192"/>
              <p:cNvSpPr/>
              <p:nvPr/>
            </p:nvSpPr>
            <p:spPr bwMode="auto">
              <a:xfrm>
                <a:off x="1417638" y="2301876"/>
                <a:ext cx="25400" cy="4763"/>
              </a:xfrm>
              <a:custGeom>
                <a:gdLst>
                  <a:gd fmla="*/ 4 w 25" name="T0"/>
                  <a:gd fmla="*/ 5 h 5" name="T1"/>
                  <a:gd fmla="*/ 21 w 25" name="T2"/>
                  <a:gd fmla="*/ 5 h 5" name="T3"/>
                  <a:gd fmla="*/ 21 w 25" name="T4"/>
                  <a:gd fmla="*/ 0 h 5" name="T5"/>
                  <a:gd fmla="*/ 4 w 25" name="T6"/>
                  <a:gd fmla="*/ 0 h 5" name="T7"/>
                  <a:gd fmla="*/ 4 w 25" name="T8"/>
                  <a:gd fmla="*/ 5 h 5" name="T9"/>
                </a:gdLst>
                <a:cxnLst>
                  <a:cxn ang="0">
                    <a:pos x="T0" y="T1"/>
                  </a:cxn>
                  <a:cxn ang="0">
                    <a:pos x="T2" y="T3"/>
                  </a:cxn>
                  <a:cxn ang="0">
                    <a:pos x="T4" y="T5"/>
                  </a:cxn>
                  <a:cxn ang="0">
                    <a:pos x="T6" y="T7"/>
                  </a:cxn>
                  <a:cxn ang="0">
                    <a:pos x="T8" y="T9"/>
                  </a:cxn>
                </a:cxnLst>
                <a:rect b="b" l="0" r="r" t="0"/>
                <a:pathLst>
                  <a:path h="5" w="2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197"/>
              <p:cNvSpPr/>
              <p:nvPr/>
            </p:nvSpPr>
            <p:spPr bwMode="auto">
              <a:xfrm>
                <a:off x="1052513" y="2039938"/>
                <a:ext cx="76200" cy="85725"/>
              </a:xfrm>
              <a:custGeom>
                <a:gdLst>
                  <a:gd fmla="*/ 24 w 72" name="T0"/>
                  <a:gd fmla="*/ 63 h 80" name="T1"/>
                  <a:gd fmla="*/ 2 w 72" name="T2"/>
                  <a:gd fmla="*/ 65 h 80" name="T3"/>
                  <a:gd fmla="*/ 14 w 72" name="T4"/>
                  <a:gd fmla="*/ 78 h 80" name="T5"/>
                  <a:gd fmla="*/ 26 w 72" name="T6"/>
                  <a:gd fmla="*/ 43 h 80" name="T7"/>
                  <a:gd fmla="*/ 28 w 72" name="T8"/>
                  <a:gd fmla="*/ 16 h 80" name="T9"/>
                  <a:gd fmla="*/ 58 w 72" name="T10"/>
                  <a:gd fmla="*/ 9 h 80" name="T11"/>
                  <a:gd fmla="*/ 69 w 72" name="T12"/>
                  <a:gd fmla="*/ 6 h 80" name="T13"/>
                  <a:gd fmla="*/ 66 w 72" name="T14"/>
                  <a:gd fmla="*/ 25 h 80" name="T15"/>
                  <a:gd fmla="*/ 65 w 72" name="T16"/>
                  <a:gd fmla="*/ 59 h 80" name="T17"/>
                  <a:gd fmla="*/ 65 w 72" name="T18"/>
                  <a:gd fmla="*/ 67 h 80" name="T19"/>
                  <a:gd fmla="*/ 65 w 72" name="T20"/>
                  <a:gd fmla="*/ 65 h 80" name="T21"/>
                  <a:gd fmla="*/ 53 w 72" name="T22"/>
                  <a:gd fmla="*/ 62 h 80" name="T23"/>
                  <a:gd fmla="*/ 48 w 72" name="T24"/>
                  <a:gd fmla="*/ 75 h 80" name="T25"/>
                  <a:gd fmla="*/ 69 w 72" name="T26"/>
                  <a:gd fmla="*/ 70 h 80" name="T27"/>
                  <a:gd fmla="*/ 67 w 72" name="T28"/>
                  <a:gd fmla="*/ 68 h 80" name="T29"/>
                  <a:gd fmla="*/ 60 w 72" name="T30"/>
                  <a:gd fmla="*/ 72 h 80" name="T31"/>
                  <a:gd fmla="*/ 66 w 72" name="T32"/>
                  <a:gd fmla="*/ 70 h 80" name="T33"/>
                  <a:gd fmla="*/ 69 w 72" name="T34"/>
                  <a:gd fmla="*/ 69 h 80" name="T35"/>
                  <a:gd fmla="*/ 71 w 72" name="T36"/>
                  <a:gd fmla="*/ 2 h 80" name="T37"/>
                  <a:gd fmla="*/ 69 w 72" name="T38"/>
                  <a:gd fmla="*/ 0 h 80" name="T39"/>
                  <a:gd fmla="*/ 24 w 72" name="T40"/>
                  <a:gd fmla="*/ 12 h 80" name="T41"/>
                  <a:gd fmla="*/ 22 w 72" name="T42"/>
                  <a:gd fmla="*/ 14 h 80" name="T43"/>
                  <a:gd fmla="*/ 23 w 72" name="T44"/>
                  <a:gd fmla="*/ 48 h 80" name="T45"/>
                  <a:gd fmla="*/ 22 w 72" name="T46"/>
                  <a:gd fmla="*/ 61 h 80" name="T47"/>
                  <a:gd fmla="*/ 18 w 72" name="T48"/>
                  <a:gd fmla="*/ 65 h 80" name="T49"/>
                  <a:gd fmla="*/ 23 w 72" name="T50"/>
                  <a:gd fmla="*/ 66 h 80" name="T51"/>
                  <a:gd fmla="*/ 24 w 72" name="T52"/>
                  <a:gd fmla="*/ 63 h 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0" w="72">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198"/>
              <p:cNvSpPr/>
              <p:nvPr/>
            </p:nvSpPr>
            <p:spPr bwMode="auto">
              <a:xfrm>
                <a:off x="1073150" y="2051051"/>
                <a:ext cx="57150" cy="20638"/>
              </a:xfrm>
              <a:custGeom>
                <a:gdLst>
                  <a:gd fmla="*/ 2 w 53" name="T0"/>
                  <a:gd fmla="*/ 19 h 20" name="T1"/>
                  <a:gd fmla="*/ 21 w 53" name="T2"/>
                  <a:gd fmla="*/ 14 h 20" name="T3"/>
                  <a:gd fmla="*/ 51 w 53" name="T4"/>
                  <a:gd fmla="*/ 3 h 20" name="T5"/>
                  <a:gd fmla="*/ 50 w 53" name="T6"/>
                  <a:gd fmla="*/ 1 h 20" name="T7"/>
                  <a:gd fmla="*/ 28 w 53" name="T8"/>
                  <a:gd fmla="*/ 9 h 20" name="T9"/>
                  <a:gd fmla="*/ 3 w 53" name="T10"/>
                  <a:gd fmla="*/ 16 h 20" name="T11"/>
                  <a:gd fmla="*/ 2 w 53"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52">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199"/>
              <p:cNvSpPr/>
              <p:nvPr/>
            </p:nvSpPr>
            <p:spPr bwMode="auto">
              <a:xfrm>
                <a:off x="1111250" y="2106613"/>
                <a:ext cx="11113" cy="12700"/>
              </a:xfrm>
              <a:custGeom>
                <a:gdLst>
                  <a:gd fmla="*/ 1 w 10" name="T0"/>
                  <a:gd fmla="*/ 4 h 11" name="T1"/>
                  <a:gd fmla="*/ 1 w 10" name="T2"/>
                  <a:gd fmla="*/ 5 h 11" name="T3"/>
                  <a:gd fmla="*/ 3 w 10" name="T4"/>
                  <a:gd fmla="*/ 5 h 11" name="T5"/>
                  <a:gd fmla="*/ 3 w 10" name="T6"/>
                  <a:gd fmla="*/ 1 h 11" name="T7"/>
                  <a:gd fmla="*/ 0 w 10" name="T8"/>
                  <a:gd fmla="*/ 1 h 11" name="T9"/>
                  <a:gd fmla="*/ 2 w 10" name="T10"/>
                  <a:gd fmla="*/ 5 h 11" name="T11"/>
                  <a:gd fmla="*/ 4 w 10" name="T12"/>
                  <a:gd fmla="*/ 5 h 11" name="T13"/>
                  <a:gd fmla="*/ 3 w 10" name="T14"/>
                  <a:gd fmla="*/ 4 h 11" name="T15"/>
                  <a:gd fmla="*/ 4 w 10" name="T16"/>
                  <a:gd fmla="*/ 5 h 11" name="T17"/>
                  <a:gd fmla="*/ 2 w 10" name="T18"/>
                  <a:gd fmla="*/ 5 h 11" name="T19"/>
                  <a:gd fmla="*/ 3 w 10" name="T20"/>
                  <a:gd fmla="*/ 6 h 11" name="T21"/>
                  <a:gd fmla="*/ 6 w 10" name="T22"/>
                  <a:gd fmla="*/ 5 h 11" name="T23"/>
                  <a:gd fmla="*/ 3 w 10" name="T24"/>
                  <a:gd fmla="*/ 7 h 11" name="T25"/>
                  <a:gd fmla="*/ 4 w 10" name="T26"/>
                  <a:gd fmla="*/ 9 h 11" name="T27"/>
                  <a:gd fmla="*/ 8 w 10" name="T28"/>
                  <a:gd fmla="*/ 7 h 11" name="T29"/>
                  <a:gd fmla="*/ 7 w 10" name="T30"/>
                  <a:gd fmla="*/ 6 h 11" name="T31"/>
                  <a:gd fmla="*/ 5 w 10" name="T32"/>
                  <a:gd fmla="*/ 7 h 11" name="T33"/>
                  <a:gd fmla="*/ 3 w 10" name="T34"/>
                  <a:gd fmla="*/ 9 h 11" name="T35"/>
                  <a:gd fmla="*/ 9 w 10" name="T36"/>
                  <a:gd fmla="*/ 5 h 11" name="T37"/>
                  <a:gd fmla="*/ 8 w 10" name="T38"/>
                  <a:gd fmla="*/ 4 h 11" name="T39"/>
                  <a:gd fmla="*/ 1 w 10" name="T40"/>
                  <a:gd fmla="*/ 7 h 11" name="T41"/>
                  <a:gd fmla="*/ 2 w 10" name="T42"/>
                  <a:gd fmla="*/ 9 h 11" name="T43"/>
                  <a:gd fmla="*/ 9 w 10" name="T44"/>
                  <a:gd fmla="*/ 3 h 11" name="T45"/>
                  <a:gd fmla="*/ 3 w 10" name="T46"/>
                  <a:gd fmla="*/ 2 h 11" name="T47"/>
                  <a:gd fmla="*/ 1 w 10" name="T48"/>
                  <a:gd fmla="*/ 7 h 11" name="T49"/>
                  <a:gd fmla="*/ 2 w 10" name="T50"/>
                  <a:gd fmla="*/ 8 h 11" name="T51"/>
                  <a:gd fmla="*/ 6 w 10" name="T52"/>
                  <a:gd fmla="*/ 7 h 11" name="T53"/>
                  <a:gd fmla="*/ 6 w 10" name="T54"/>
                  <a:gd fmla="*/ 3 h 11" name="T55"/>
                  <a:gd fmla="*/ 4 w 10" name="T56"/>
                  <a:gd fmla="*/ 2 h 11" name="T57"/>
                  <a:gd fmla="*/ 1 w 10" name="T58"/>
                  <a:gd fmla="*/ 5 h 11" name="T59"/>
                  <a:gd fmla="*/ 4 w 10" name="T60"/>
                  <a:gd fmla="*/ 4 h 11" name="T61"/>
                  <a:gd fmla="*/ 3 w 10" name="T62"/>
                  <a:gd fmla="*/ 1 h 11" name="T63"/>
                  <a:gd fmla="*/ 0 w 10" name="T64"/>
                  <a:gd fmla="*/ 1 h 11" name="T65"/>
                  <a:gd fmla="*/ 1 w 10" name="T66"/>
                  <a:gd fmla="*/ 6 h 11" name="T67"/>
                  <a:gd fmla="*/ 3 w 10" name="T68"/>
                  <a:gd fmla="*/ 6 h 11" name="T69"/>
                  <a:gd fmla="*/ 4 w 10" name="T70"/>
                  <a:gd fmla="*/ 5 h 11" name="T71"/>
                  <a:gd fmla="*/ 1 w 10" name="T72"/>
                  <a:gd fmla="*/ 4 h 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 w="10">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1341438" y="2374901"/>
              <a:ext cx="174625" cy="404812"/>
              <a:chOff x="1341438" y="2374901"/>
              <a:chExt cx="174625" cy="404812"/>
            </a:xfrm>
            <a:grpFill/>
          </p:grpSpPr>
          <p:sp>
            <p:nvSpPr>
              <p:cNvPr id="372" name="Freeform 92"/>
              <p:cNvSpPr/>
              <p:nvPr/>
            </p:nvSpPr>
            <p:spPr bwMode="auto">
              <a:xfrm>
                <a:off x="1470025" y="2381251"/>
                <a:ext cx="44450" cy="47625"/>
              </a:xfrm>
              <a:custGeom>
                <a:gdLst>
                  <a:gd fmla="*/ 36 w 42" name="T0"/>
                  <a:gd fmla="*/ 2 h 46" name="T1"/>
                  <a:gd fmla="*/ 11 w 42" name="T2"/>
                  <a:gd fmla="*/ 7 h 46" name="T3"/>
                  <a:gd fmla="*/ 17 w 42" name="T4"/>
                  <a:gd fmla="*/ 17 h 46" name="T5"/>
                  <a:gd fmla="*/ 29 w 42" name="T6"/>
                  <a:gd fmla="*/ 19 h 46" name="T7"/>
                  <a:gd fmla="*/ 32 w 42" name="T8"/>
                  <a:gd fmla="*/ 34 h 46" name="T9"/>
                  <a:gd fmla="*/ 11 w 42" name="T10"/>
                  <a:gd fmla="*/ 22 h 46" name="T11"/>
                  <a:gd fmla="*/ 8 w 42" name="T12"/>
                  <a:gd fmla="*/ 21 h 46" name="T13"/>
                  <a:gd fmla="*/ 37 w 42" name="T14"/>
                  <a:gd fmla="*/ 33 h 46" name="T15"/>
                  <a:gd fmla="*/ 29 w 42" name="T16"/>
                  <a:gd fmla="*/ 16 h 46" name="T17"/>
                  <a:gd fmla="*/ 17 w 42" name="T18"/>
                  <a:gd fmla="*/ 14 h 46" name="T19"/>
                  <a:gd fmla="*/ 14 w 42" name="T20"/>
                  <a:gd fmla="*/ 8 h 46" name="T21"/>
                  <a:gd fmla="*/ 23 w 42" name="T22"/>
                  <a:gd fmla="*/ 4 h 46" name="T23"/>
                  <a:gd fmla="*/ 36 w 42" name="T24"/>
                  <a:gd fmla="*/ 5 h 46" name="T25"/>
                  <a:gd fmla="*/ 36 w 42" name="T26"/>
                  <a:gd fmla="*/ 2 h 4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 w="42">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93"/>
              <p:cNvSpPr/>
              <p:nvPr/>
            </p:nvSpPr>
            <p:spPr bwMode="auto">
              <a:xfrm>
                <a:off x="1487488" y="2374901"/>
                <a:ext cx="9525" cy="57150"/>
              </a:xfrm>
              <a:custGeom>
                <a:gdLst>
                  <a:gd fmla="*/ 8 w 9" name="T0"/>
                  <a:gd fmla="*/ 2 h 53" name="T1"/>
                  <a:gd fmla="*/ 7 w 9" name="T2"/>
                  <a:gd fmla="*/ 0 h 53" name="T3"/>
                  <a:gd fmla="*/ 4 w 9" name="T4"/>
                  <a:gd fmla="*/ 1 h 53" name="T5"/>
                  <a:gd fmla="*/ 4 w 9" name="T6"/>
                  <a:gd fmla="*/ 51 h 53" name="T7"/>
                  <a:gd fmla="*/ 7 w 9" name="T8"/>
                  <a:gd fmla="*/ 51 h 53" name="T9"/>
                  <a:gd fmla="*/ 7 w 9" name="T10"/>
                  <a:gd fmla="*/ 49 h 53" name="T11"/>
                  <a:gd fmla="*/ 4 w 9" name="T12"/>
                  <a:gd fmla="*/ 49 h 53" name="T13"/>
                  <a:gd fmla="*/ 4 w 9" name="T14"/>
                  <a:gd fmla="*/ 51 h 53" name="T15"/>
                  <a:gd fmla="*/ 7 w 9" name="T16"/>
                  <a:gd fmla="*/ 51 h 53" name="T17"/>
                  <a:gd fmla="*/ 7 w 9" name="T18"/>
                  <a:gd fmla="*/ 2 h 53" name="T19"/>
                  <a:gd fmla="*/ 5 w 9" name="T20"/>
                  <a:gd fmla="*/ 2 h 53" name="T21"/>
                  <a:gd fmla="*/ 6 w 9" name="T22"/>
                  <a:gd fmla="*/ 4 h 53" name="T23"/>
                  <a:gd fmla="*/ 8 w 9" name="T24"/>
                  <a:gd fmla="*/ 2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9">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94"/>
              <p:cNvSpPr/>
              <p:nvPr/>
            </p:nvSpPr>
            <p:spPr bwMode="auto">
              <a:xfrm>
                <a:off x="1493838" y="2376488"/>
                <a:ext cx="9525" cy="55563"/>
              </a:xfrm>
              <a:custGeom>
                <a:gdLst>
                  <a:gd fmla="*/ 4 w 8" name="T0"/>
                  <a:gd fmla="*/ 1 h 53" name="T1"/>
                  <a:gd fmla="*/ 2 w 8" name="T2"/>
                  <a:gd fmla="*/ 22 h 53" name="T3"/>
                  <a:gd fmla="*/ 2 w 8" name="T4"/>
                  <a:gd fmla="*/ 51 h 53" name="T5"/>
                  <a:gd fmla="*/ 5 w 8" name="T6"/>
                  <a:gd fmla="*/ 51 h 53" name="T7"/>
                  <a:gd fmla="*/ 5 w 8" name="T8"/>
                  <a:gd fmla="*/ 29 h 53" name="T9"/>
                  <a:gd fmla="*/ 6 w 8" name="T10"/>
                  <a:gd fmla="*/ 3 h 53" name="T11"/>
                  <a:gd fmla="*/ 4 w 8" name="T12"/>
                  <a:gd fmla="*/ 1 h 53" name="T13"/>
                </a:gdLst>
                <a:cxnLst>
                  <a:cxn ang="0">
                    <a:pos x="T0" y="T1"/>
                  </a:cxn>
                  <a:cxn ang="0">
                    <a:pos x="T2" y="T3"/>
                  </a:cxn>
                  <a:cxn ang="0">
                    <a:pos x="T4" y="T5"/>
                  </a:cxn>
                  <a:cxn ang="0">
                    <a:pos x="T6" y="T7"/>
                  </a:cxn>
                  <a:cxn ang="0">
                    <a:pos x="T8" y="T9"/>
                  </a:cxn>
                  <a:cxn ang="0">
                    <a:pos x="T10" y="T11"/>
                  </a:cxn>
                  <a:cxn ang="0">
                    <a:pos x="T12" y="T13"/>
                  </a:cxn>
                </a:cxnLst>
                <a:rect b="b" l="0" r="r" t="0"/>
                <a:pathLst>
                  <a:path h="52" w="8">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101"/>
              <p:cNvSpPr/>
              <p:nvPr/>
            </p:nvSpPr>
            <p:spPr bwMode="auto">
              <a:xfrm>
                <a:off x="1341438" y="2697163"/>
                <a:ext cx="85725" cy="82550"/>
              </a:xfrm>
              <a:custGeom>
                <a:gdLst>
                  <a:gd fmla="*/ 54 w 80" name="T0"/>
                  <a:gd fmla="*/ 8 h 77" name="T1"/>
                  <a:gd fmla="*/ 6 w 80" name="T2"/>
                  <a:gd fmla="*/ 25 h 77" name="T3"/>
                  <a:gd fmla="*/ 28 w 80" name="T4"/>
                  <a:gd fmla="*/ 71 h 77" name="T5"/>
                  <a:gd fmla="*/ 75 w 80" name="T6"/>
                  <a:gd fmla="*/ 48 h 77" name="T7"/>
                  <a:gd fmla="*/ 47 w 80" name="T8"/>
                  <a:gd fmla="*/ 7 h 77" name="T9"/>
                  <a:gd fmla="*/ 47 w 80" name="T10"/>
                  <a:gd fmla="*/ 8 h 77" name="T11"/>
                  <a:gd fmla="*/ 75 w 80" name="T12"/>
                  <a:gd fmla="*/ 44 h 77" name="T13"/>
                  <a:gd fmla="*/ 34 w 80" name="T14"/>
                  <a:gd fmla="*/ 71 h 77" name="T15"/>
                  <a:gd fmla="*/ 6 w 80" name="T16"/>
                  <a:gd fmla="*/ 33 h 77" name="T17"/>
                  <a:gd fmla="*/ 53 w 80" name="T18"/>
                  <a:gd fmla="*/ 9 h 77" name="T19"/>
                  <a:gd fmla="*/ 54 w 80" name="T20"/>
                  <a:gd fmla="*/ 8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80">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102"/>
              <p:cNvSpPr/>
              <p:nvPr/>
            </p:nvSpPr>
            <p:spPr bwMode="auto">
              <a:xfrm>
                <a:off x="1347788" y="2703513"/>
                <a:ext cx="66675" cy="69850"/>
              </a:xfrm>
              <a:custGeom>
                <a:gdLst>
                  <a:gd fmla="*/ 33 w 63" name="T0"/>
                  <a:gd fmla="*/ 0 h 66" name="T1"/>
                  <a:gd fmla="*/ 16 w 63" name="T2"/>
                  <a:gd fmla="*/ 13 h 66" name="T3"/>
                  <a:gd fmla="*/ 6 w 63" name="T4"/>
                  <a:gd fmla="*/ 23 h 66" name="T5"/>
                  <a:gd fmla="*/ 16 w 63" name="T6"/>
                  <a:gd fmla="*/ 29 h 66" name="T7"/>
                  <a:gd fmla="*/ 19 w 63" name="T8"/>
                  <a:gd fmla="*/ 30 h 66" name="T9"/>
                  <a:gd fmla="*/ 12 w 63" name="T10"/>
                  <a:gd fmla="*/ 31 h 66" name="T11"/>
                  <a:gd fmla="*/ 7 w 63" name="T12"/>
                  <a:gd fmla="*/ 32 h 66" name="T13"/>
                  <a:gd fmla="*/ 5 w 63" name="T14"/>
                  <a:gd fmla="*/ 42 h 66" name="T15"/>
                  <a:gd fmla="*/ 17 w 63" name="T16"/>
                  <a:gd fmla="*/ 51 h 66" name="T17"/>
                  <a:gd fmla="*/ 34 w 63" name="T18"/>
                  <a:gd fmla="*/ 64 h 66" name="T19"/>
                  <a:gd fmla="*/ 38 w 63" name="T20"/>
                  <a:gd fmla="*/ 50 h 66" name="T21"/>
                  <a:gd fmla="*/ 38 w 63" name="T22"/>
                  <a:gd fmla="*/ 38 h 66" name="T23"/>
                  <a:gd fmla="*/ 37 w 63" name="T24"/>
                  <a:gd fmla="*/ 34 h 66" name="T25"/>
                  <a:gd fmla="*/ 38 w 63" name="T26"/>
                  <a:gd fmla="*/ 29 h 66" name="T27"/>
                  <a:gd fmla="*/ 45 w 63" name="T28"/>
                  <a:gd fmla="*/ 34 h 66" name="T29"/>
                  <a:gd fmla="*/ 51 w 63" name="T30"/>
                  <a:gd fmla="*/ 35 h 66" name="T31"/>
                  <a:gd fmla="*/ 55 w 63" name="T32"/>
                  <a:gd fmla="*/ 26 h 66" name="T33"/>
                  <a:gd fmla="*/ 54 w 63" name="T34"/>
                  <a:gd fmla="*/ 8 h 66" name="T35"/>
                  <a:gd fmla="*/ 53 w 63" name="T36"/>
                  <a:gd fmla="*/ 9 h 66" name="T37"/>
                  <a:gd fmla="*/ 56 w 63" name="T38"/>
                  <a:gd fmla="*/ 19 h 66" name="T39"/>
                  <a:gd fmla="*/ 51 w 63" name="T40"/>
                  <a:gd fmla="*/ 24 h 66" name="T41"/>
                  <a:gd fmla="*/ 49 w 63" name="T42"/>
                  <a:gd fmla="*/ 25 h 66" name="T43"/>
                  <a:gd fmla="*/ 48 w 63" name="T44"/>
                  <a:gd fmla="*/ 34 h 66" name="T45"/>
                  <a:gd fmla="*/ 33 w 63" name="T46"/>
                  <a:gd fmla="*/ 28 h 66" name="T47"/>
                  <a:gd fmla="*/ 36 w 63" name="T48"/>
                  <a:gd fmla="*/ 40 h 66" name="T49"/>
                  <a:gd fmla="*/ 38 w 63" name="T50"/>
                  <a:gd fmla="*/ 58 h 66" name="T51"/>
                  <a:gd fmla="*/ 30 w 63" name="T52"/>
                  <a:gd fmla="*/ 61 h 66" name="T53"/>
                  <a:gd fmla="*/ 25 w 63" name="T54"/>
                  <a:gd fmla="*/ 55 h 66" name="T55"/>
                  <a:gd fmla="*/ 19 w 63" name="T56"/>
                  <a:gd fmla="*/ 50 h 66" name="T57"/>
                  <a:gd fmla="*/ 15 w 63" name="T58"/>
                  <a:gd fmla="*/ 49 h 66" name="T59"/>
                  <a:gd fmla="*/ 11 w 63" name="T60"/>
                  <a:gd fmla="*/ 47 h 66" name="T61"/>
                  <a:gd fmla="*/ 12 w 63" name="T62"/>
                  <a:gd fmla="*/ 32 h 66" name="T63"/>
                  <a:gd fmla="*/ 21 w 63" name="T64"/>
                  <a:gd fmla="*/ 31 h 66" name="T65"/>
                  <a:gd fmla="*/ 22 w 63" name="T66"/>
                  <a:gd fmla="*/ 30 h 66" name="T67"/>
                  <a:gd fmla="*/ 18 w 63" name="T68"/>
                  <a:gd fmla="*/ 27 h 66" name="T69"/>
                  <a:gd fmla="*/ 11 w 63" name="T70"/>
                  <a:gd fmla="*/ 29 h 66" name="T71"/>
                  <a:gd fmla="*/ 12 w 63" name="T72"/>
                  <a:gd fmla="*/ 17 h 66" name="T73"/>
                  <a:gd fmla="*/ 35 w 63" name="T74"/>
                  <a:gd fmla="*/ 0 h 66" name="T75"/>
                  <a:gd fmla="*/ 33 w 63" name="T76"/>
                  <a:gd fmla="*/ 0 h 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6" w="62">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103"/>
              <p:cNvSpPr/>
              <p:nvPr/>
            </p:nvSpPr>
            <p:spPr bwMode="auto">
              <a:xfrm>
                <a:off x="1354138" y="2735263"/>
                <a:ext cx="6350" cy="12700"/>
              </a:xfrm>
              <a:custGeom>
                <a:gdLst>
                  <a:gd fmla="*/ 2 w 7" name="T0"/>
                  <a:gd fmla="*/ 9 h 11" name="T1"/>
                  <a:gd fmla="*/ 1 w 7" name="T2"/>
                  <a:gd fmla="*/ 10 h 11" name="T3"/>
                  <a:gd fmla="*/ 2 w 7" name="T4"/>
                  <a:gd fmla="*/ 11 h 11" name="T5"/>
                  <a:gd fmla="*/ 7 w 7" name="T6"/>
                  <a:gd fmla="*/ 2 h 11" name="T7"/>
                  <a:gd fmla="*/ 6 w 7" name="T8"/>
                  <a:gd fmla="*/ 1 h 11" name="T9"/>
                  <a:gd fmla="*/ 0 w 7" name="T10"/>
                  <a:gd fmla="*/ 10 h 11" name="T11"/>
                  <a:gd fmla="*/ 1 w 7" name="T12"/>
                  <a:gd fmla="*/ 11 h 11" name="T13"/>
                  <a:gd fmla="*/ 3 w 7" name="T14"/>
                  <a:gd fmla="*/ 10 h 11" name="T15"/>
                  <a:gd fmla="*/ 2 w 7" name="T16"/>
                  <a:gd fmla="*/ 9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7">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104"/>
              <p:cNvSpPr/>
              <p:nvPr/>
            </p:nvSpPr>
            <p:spPr bwMode="auto">
              <a:xfrm>
                <a:off x="1355725" y="2735263"/>
                <a:ext cx="9525" cy="15875"/>
              </a:xfrm>
              <a:custGeom>
                <a:gdLst>
                  <a:gd fmla="*/ 1 w 9" name="T0"/>
                  <a:gd fmla="*/ 14 h 15" name="T1"/>
                  <a:gd fmla="*/ 8 w 9" name="T2"/>
                  <a:gd fmla="*/ 1 h 15" name="T3"/>
                  <a:gd fmla="*/ 7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105"/>
              <p:cNvSpPr/>
              <p:nvPr/>
            </p:nvSpPr>
            <p:spPr bwMode="auto">
              <a:xfrm>
                <a:off x="1357313" y="2735263"/>
                <a:ext cx="9525" cy="15875"/>
              </a:xfrm>
              <a:custGeom>
                <a:gdLst>
                  <a:gd fmla="*/ 1 w 10" name="T0"/>
                  <a:gd fmla="*/ 14 h 15" name="T1"/>
                  <a:gd fmla="*/ 3 w 10" name="T2"/>
                  <a:gd fmla="*/ 12 h 15" name="T3"/>
                  <a:gd fmla="*/ 6 w 10" name="T4"/>
                  <a:gd fmla="*/ 8 h 15" name="T5"/>
                  <a:gd fmla="*/ 8 w 10" name="T6"/>
                  <a:gd fmla="*/ 4 h 15" name="T7"/>
                  <a:gd fmla="*/ 10 w 10" name="T8"/>
                  <a:gd fmla="*/ 1 h 15" name="T9"/>
                  <a:gd fmla="*/ 9 w 10" name="T10"/>
                  <a:gd fmla="*/ 1 h 15" name="T11"/>
                  <a:gd fmla="*/ 8 w 10" name="T12"/>
                  <a:gd fmla="*/ 1 h 15" name="T13"/>
                  <a:gd fmla="*/ 10 w 10" name="T14"/>
                  <a:gd fmla="*/ 1 h 15" name="T15"/>
                  <a:gd fmla="*/ 10 w 10" name="T16"/>
                  <a:gd fmla="*/ 0 h 15" name="T17"/>
                  <a:gd fmla="*/ 9 w 10" name="T18"/>
                  <a:gd fmla="*/ 0 h 15" name="T19"/>
                  <a:gd fmla="*/ 5 w 10" name="T20"/>
                  <a:gd fmla="*/ 6 h 15" name="T21"/>
                  <a:gd fmla="*/ 3 w 10" name="T22"/>
                  <a:gd fmla="*/ 9 h 15" name="T23"/>
                  <a:gd fmla="*/ 1 w 10" name="T24"/>
                  <a:gd fmla="*/ 13 h 15" name="T25"/>
                  <a:gd fmla="*/ 1 w 10" name="T26"/>
                  <a:gd fmla="*/ 14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10">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106"/>
              <p:cNvSpPr/>
              <p:nvPr/>
            </p:nvSpPr>
            <p:spPr bwMode="auto">
              <a:xfrm>
                <a:off x="1358900" y="2735263"/>
                <a:ext cx="11113" cy="17463"/>
              </a:xfrm>
              <a:custGeom>
                <a:gdLst>
                  <a:gd fmla="*/ 2 w 10" name="T0"/>
                  <a:gd fmla="*/ 16 h 17" name="T1"/>
                  <a:gd fmla="*/ 10 w 10" name="T2"/>
                  <a:gd fmla="*/ 1 h 17" name="T3"/>
                  <a:gd fmla="*/ 9 w 10" name="T4"/>
                  <a:gd fmla="*/ 1 h 17" name="T5"/>
                  <a:gd fmla="*/ 1 w 10" name="T6"/>
                  <a:gd fmla="*/ 16 h 17" name="T7"/>
                  <a:gd fmla="*/ 2 w 10" name="T8"/>
                  <a:gd fmla="*/ 16 h 17" name="T9"/>
                </a:gdLst>
                <a:cxnLst>
                  <a:cxn ang="0">
                    <a:pos x="T0" y="T1"/>
                  </a:cxn>
                  <a:cxn ang="0">
                    <a:pos x="T2" y="T3"/>
                  </a:cxn>
                  <a:cxn ang="0">
                    <a:pos x="T4" y="T5"/>
                  </a:cxn>
                  <a:cxn ang="0">
                    <a:pos x="T6" y="T7"/>
                  </a:cxn>
                  <a:cxn ang="0">
                    <a:pos x="T8" y="T9"/>
                  </a:cxn>
                </a:cxnLst>
                <a:rect b="b" l="0" r="r" t="0"/>
                <a:pathLst>
                  <a:path h="17" w="10">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107"/>
              <p:cNvSpPr/>
              <p:nvPr/>
            </p:nvSpPr>
            <p:spPr bwMode="auto">
              <a:xfrm>
                <a:off x="1362075" y="2735263"/>
                <a:ext cx="9525" cy="15875"/>
              </a:xfrm>
              <a:custGeom>
                <a:gdLst>
                  <a:gd fmla="*/ 1 w 9" name="T0"/>
                  <a:gd fmla="*/ 14 h 15" name="T1"/>
                  <a:gd fmla="*/ 9 w 9" name="T2"/>
                  <a:gd fmla="*/ 2 h 15" name="T3"/>
                  <a:gd fmla="*/ 8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108"/>
              <p:cNvSpPr/>
              <p:nvPr/>
            </p:nvSpPr>
            <p:spPr bwMode="auto">
              <a:xfrm>
                <a:off x="1363663" y="2735263"/>
                <a:ext cx="12700" cy="19050"/>
              </a:xfrm>
              <a:custGeom>
                <a:gdLst>
                  <a:gd fmla="*/ 2 w 12" name="T0"/>
                  <a:gd fmla="*/ 18 h 19" name="T1"/>
                  <a:gd fmla="*/ 11 w 12" name="T2"/>
                  <a:gd fmla="*/ 2 h 19" name="T3"/>
                  <a:gd fmla="*/ 10 w 12" name="T4"/>
                  <a:gd fmla="*/ 1 h 19" name="T5"/>
                  <a:gd fmla="*/ 1 w 12" name="T6"/>
                  <a:gd fmla="*/ 18 h 19" name="T7"/>
                  <a:gd fmla="*/ 2 w 12" name="T8"/>
                  <a:gd fmla="*/ 18 h 19" name="T9"/>
                </a:gdLst>
                <a:cxnLst>
                  <a:cxn ang="0">
                    <a:pos x="T0" y="T1"/>
                  </a:cxn>
                  <a:cxn ang="0">
                    <a:pos x="T2" y="T3"/>
                  </a:cxn>
                  <a:cxn ang="0">
                    <a:pos x="T4" y="T5"/>
                  </a:cxn>
                  <a:cxn ang="0">
                    <a:pos x="T6" y="T7"/>
                  </a:cxn>
                  <a:cxn ang="0">
                    <a:pos x="T8" y="T9"/>
                  </a:cxn>
                </a:cxnLst>
                <a:rect b="b" l="0" r="r" t="0"/>
                <a:pathLst>
                  <a:path h="19" w="12">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109"/>
              <p:cNvSpPr/>
              <p:nvPr/>
            </p:nvSpPr>
            <p:spPr bwMode="auto">
              <a:xfrm>
                <a:off x="1365250" y="2738438"/>
                <a:ext cx="11113" cy="17463"/>
              </a:xfrm>
              <a:custGeom>
                <a:gdLst>
                  <a:gd fmla="*/ 2 w 11" name="T0"/>
                  <a:gd fmla="*/ 16 h 17" name="T1"/>
                  <a:gd fmla="*/ 11 w 11" name="T2"/>
                  <a:gd fmla="*/ 1 h 17" name="T3"/>
                  <a:gd fmla="*/ 10 w 11" name="T4"/>
                  <a:gd fmla="*/ 1 h 17" name="T5"/>
                  <a:gd fmla="*/ 0 w 11" name="T6"/>
                  <a:gd fmla="*/ 16 h 17" name="T7"/>
                  <a:gd fmla="*/ 2 w 11" name="T8"/>
                  <a:gd fmla="*/ 16 h 17" name="T9"/>
                </a:gdLst>
                <a:cxnLst>
                  <a:cxn ang="0">
                    <a:pos x="T0" y="T1"/>
                  </a:cxn>
                  <a:cxn ang="0">
                    <a:pos x="T2" y="T3"/>
                  </a:cxn>
                  <a:cxn ang="0">
                    <a:pos x="T4" y="T5"/>
                  </a:cxn>
                  <a:cxn ang="0">
                    <a:pos x="T6" y="T7"/>
                  </a:cxn>
                  <a:cxn ang="0">
                    <a:pos x="T8" y="T9"/>
                  </a:cxn>
                </a:cxnLst>
                <a:rect b="b" l="0" r="r" t="0"/>
                <a:pathLst>
                  <a:path h="17" w="11">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110"/>
              <p:cNvSpPr/>
              <p:nvPr/>
            </p:nvSpPr>
            <p:spPr bwMode="auto">
              <a:xfrm>
                <a:off x="1368425" y="2740026"/>
                <a:ext cx="9525" cy="15875"/>
              </a:xfrm>
              <a:custGeom>
                <a:gdLst>
                  <a:gd fmla="*/ 2 w 9" name="T0"/>
                  <a:gd fmla="*/ 14 h 15" name="T1"/>
                  <a:gd fmla="*/ 9 w 9" name="T2"/>
                  <a:gd fmla="*/ 1 h 15" name="T3"/>
                  <a:gd fmla="*/ 7 w 9" name="T4"/>
                  <a:gd fmla="*/ 0 h 15" name="T5"/>
                  <a:gd fmla="*/ 0 w 9" name="T6"/>
                  <a:gd fmla="*/ 14 h 15" name="T7"/>
                  <a:gd fmla="*/ 2 w 9" name="T8"/>
                  <a:gd fmla="*/ 14 h 15" name="T9"/>
                </a:gdLst>
                <a:cxnLst>
                  <a:cxn ang="0">
                    <a:pos x="T0" y="T1"/>
                  </a:cxn>
                  <a:cxn ang="0">
                    <a:pos x="T2" y="T3"/>
                  </a:cxn>
                  <a:cxn ang="0">
                    <a:pos x="T4" y="T5"/>
                  </a:cxn>
                  <a:cxn ang="0">
                    <a:pos x="T6" y="T7"/>
                  </a:cxn>
                  <a:cxn ang="0">
                    <a:pos x="T8" y="T9"/>
                  </a:cxn>
                </a:cxnLst>
                <a:rect b="b" l="0" r="r" t="0"/>
                <a:pathLst>
                  <a:path h="15" w="9">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111"/>
              <p:cNvSpPr/>
              <p:nvPr/>
            </p:nvSpPr>
            <p:spPr bwMode="auto">
              <a:xfrm>
                <a:off x="1370013" y="2743201"/>
                <a:ext cx="9525" cy="17463"/>
              </a:xfrm>
              <a:custGeom>
                <a:gdLst>
                  <a:gd fmla="*/ 1 w 8" name="T0"/>
                  <a:gd fmla="*/ 16 h 16" name="T1"/>
                  <a:gd fmla="*/ 8 w 8" name="T2"/>
                  <a:gd fmla="*/ 1 h 16" name="T3"/>
                  <a:gd fmla="*/ 7 w 8" name="T4"/>
                  <a:gd fmla="*/ 1 h 16" name="T5"/>
                  <a:gd fmla="*/ 0 w 8" name="T6"/>
                  <a:gd fmla="*/ 15 h 16" name="T7"/>
                  <a:gd fmla="*/ 1 w 8" name="T8"/>
                  <a:gd fmla="*/ 16 h 16" name="T9"/>
                </a:gdLst>
                <a:cxnLst>
                  <a:cxn ang="0">
                    <a:pos x="T0" y="T1"/>
                  </a:cxn>
                  <a:cxn ang="0">
                    <a:pos x="T2" y="T3"/>
                  </a:cxn>
                  <a:cxn ang="0">
                    <a:pos x="T4" y="T5"/>
                  </a:cxn>
                  <a:cxn ang="0">
                    <a:pos x="T6" y="T7"/>
                  </a:cxn>
                  <a:cxn ang="0">
                    <a:pos x="T8" y="T9"/>
                  </a:cxn>
                </a:cxnLst>
                <a:rect b="b" l="0" r="r" t="0"/>
                <a:pathLst>
                  <a:path h="16" w="8">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112"/>
              <p:cNvSpPr/>
              <p:nvPr/>
            </p:nvSpPr>
            <p:spPr bwMode="auto">
              <a:xfrm>
                <a:off x="1373188" y="2743201"/>
                <a:ext cx="7938" cy="17463"/>
              </a:xfrm>
              <a:custGeom>
                <a:gdLst>
                  <a:gd fmla="*/ 2 w 8" name="T0"/>
                  <a:gd fmla="*/ 15 h 16" name="T1"/>
                  <a:gd fmla="*/ 8 w 8" name="T2"/>
                  <a:gd fmla="*/ 1 h 16" name="T3"/>
                  <a:gd fmla="*/ 7 w 8" name="T4"/>
                  <a:gd fmla="*/ 1 h 16" name="T5"/>
                  <a:gd fmla="*/ 1 w 8" name="T6"/>
                  <a:gd fmla="*/ 14 h 16" name="T7"/>
                  <a:gd fmla="*/ 2 w 8" name="T8"/>
                  <a:gd fmla="*/ 15 h 16" name="T9"/>
                </a:gdLst>
                <a:cxnLst>
                  <a:cxn ang="0">
                    <a:pos x="T0" y="T1"/>
                  </a:cxn>
                  <a:cxn ang="0">
                    <a:pos x="T2" y="T3"/>
                  </a:cxn>
                  <a:cxn ang="0">
                    <a:pos x="T4" y="T5"/>
                  </a:cxn>
                  <a:cxn ang="0">
                    <a:pos x="T6" y="T7"/>
                  </a:cxn>
                  <a:cxn ang="0">
                    <a:pos x="T8" y="T9"/>
                  </a:cxn>
                </a:cxnLst>
                <a:rect b="b" l="0" r="r" t="0"/>
                <a:pathLst>
                  <a:path h="16" w="8">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113"/>
              <p:cNvSpPr/>
              <p:nvPr/>
            </p:nvSpPr>
            <p:spPr bwMode="auto">
              <a:xfrm>
                <a:off x="1376363" y="2744788"/>
                <a:ext cx="6350" cy="20638"/>
              </a:xfrm>
              <a:custGeom>
                <a:gdLst>
                  <a:gd fmla="*/ 2 w 6" name="T0"/>
                  <a:gd fmla="*/ 19 h 19" name="T1"/>
                  <a:gd fmla="*/ 6 w 6" name="T2"/>
                  <a:gd fmla="*/ 1 h 19" name="T3"/>
                  <a:gd fmla="*/ 5 w 6" name="T4"/>
                  <a:gd fmla="*/ 1 h 19" name="T5"/>
                  <a:gd fmla="*/ 0 w 6" name="T6"/>
                  <a:gd fmla="*/ 19 h 19" name="T7"/>
                  <a:gd fmla="*/ 2 w 6" name="T8"/>
                  <a:gd fmla="*/ 19 h 19" name="T9"/>
                </a:gdLst>
                <a:cxnLst>
                  <a:cxn ang="0">
                    <a:pos x="T0" y="T1"/>
                  </a:cxn>
                  <a:cxn ang="0">
                    <a:pos x="T2" y="T3"/>
                  </a:cxn>
                  <a:cxn ang="0">
                    <a:pos x="T4" y="T5"/>
                  </a:cxn>
                  <a:cxn ang="0">
                    <a:pos x="T6" y="T7"/>
                  </a:cxn>
                  <a:cxn ang="0">
                    <a:pos x="T8" y="T9"/>
                  </a:cxn>
                </a:cxnLst>
                <a:rect b="b" l="0" r="r" t="0"/>
                <a:pathLst>
                  <a:path h="19" w="6">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114"/>
              <p:cNvSpPr/>
              <p:nvPr/>
            </p:nvSpPr>
            <p:spPr bwMode="auto">
              <a:xfrm>
                <a:off x="1376363" y="2751138"/>
                <a:ext cx="6350" cy="15875"/>
              </a:xfrm>
              <a:custGeom>
                <a:gdLst>
                  <a:gd fmla="*/ 1 w 6" name="T0"/>
                  <a:gd fmla="*/ 14 h 15" name="T1"/>
                  <a:gd fmla="*/ 5 w 6" name="T2"/>
                  <a:gd fmla="*/ 1 h 15" name="T3"/>
                  <a:gd fmla="*/ 4 w 6" name="T4"/>
                  <a:gd fmla="*/ 1 h 15" name="T5"/>
                  <a:gd fmla="*/ 0 w 6" name="T6"/>
                  <a:gd fmla="*/ 13 h 15" name="T7"/>
                  <a:gd fmla="*/ 1 w 6" name="T8"/>
                  <a:gd fmla="*/ 14 h 15" name="T9"/>
                </a:gdLst>
                <a:cxnLst>
                  <a:cxn ang="0">
                    <a:pos x="T0" y="T1"/>
                  </a:cxn>
                  <a:cxn ang="0">
                    <a:pos x="T2" y="T3"/>
                  </a:cxn>
                  <a:cxn ang="0">
                    <a:pos x="T4" y="T5"/>
                  </a:cxn>
                  <a:cxn ang="0">
                    <a:pos x="T6" y="T7"/>
                  </a:cxn>
                  <a:cxn ang="0">
                    <a:pos x="T8" y="T9"/>
                  </a:cxn>
                </a:cxnLst>
                <a:rect b="b" l="0" r="r" t="0"/>
                <a:pathLst>
                  <a:path h="15" w="6">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115"/>
              <p:cNvSpPr/>
              <p:nvPr/>
            </p:nvSpPr>
            <p:spPr bwMode="auto">
              <a:xfrm>
                <a:off x="1379538" y="2754313"/>
                <a:ext cx="4763" cy="14288"/>
              </a:xfrm>
              <a:custGeom>
                <a:gdLst>
                  <a:gd fmla="*/ 2 w 4" name="T0"/>
                  <a:gd fmla="*/ 13 h 14" name="T1"/>
                  <a:gd fmla="*/ 3 w 4" name="T2"/>
                  <a:gd fmla="*/ 2 h 14" name="T3"/>
                  <a:gd fmla="*/ 2 w 4" name="T4"/>
                  <a:gd fmla="*/ 1 h 14" name="T5"/>
                  <a:gd fmla="*/ 0 w 4" name="T6"/>
                  <a:gd fmla="*/ 13 h 14" name="T7"/>
                  <a:gd fmla="*/ 2 w 4" name="T8"/>
                  <a:gd fmla="*/ 13 h 14" name="T9"/>
                </a:gdLst>
                <a:cxnLst>
                  <a:cxn ang="0">
                    <a:pos x="T0" y="T1"/>
                  </a:cxn>
                  <a:cxn ang="0">
                    <a:pos x="T2" y="T3"/>
                  </a:cxn>
                  <a:cxn ang="0">
                    <a:pos x="T4" y="T5"/>
                  </a:cxn>
                  <a:cxn ang="0">
                    <a:pos x="T6" y="T7"/>
                  </a:cxn>
                  <a:cxn ang="0">
                    <a:pos x="T8" y="T9"/>
                  </a:cxn>
                </a:cxnLst>
                <a:rect b="b" l="0" r="r" t="0"/>
                <a:pathLst>
                  <a:path h="14" w="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116"/>
              <p:cNvSpPr/>
              <p:nvPr/>
            </p:nvSpPr>
            <p:spPr bwMode="auto">
              <a:xfrm>
                <a:off x="1382713" y="2754313"/>
                <a:ext cx="1588" cy="15875"/>
              </a:xfrm>
              <a:custGeom>
                <a:gdLst>
                  <a:gd fmla="*/ 2 w 2" name="T0"/>
                  <a:gd fmla="*/ 14 h 14" name="T1"/>
                  <a:gd fmla="*/ 2 w 2" name="T2"/>
                  <a:gd fmla="*/ 1 h 14" name="T3"/>
                  <a:gd fmla="*/ 1 w 2" name="T4"/>
                  <a:gd fmla="*/ 1 h 14" name="T5"/>
                  <a:gd fmla="*/ 0 w 2" name="T6"/>
                  <a:gd fmla="*/ 14 h 14" name="T7"/>
                  <a:gd fmla="*/ 2 w 2" name="T8"/>
                  <a:gd fmla="*/ 14 h 14" name="T9"/>
                </a:gdLst>
                <a:cxnLst>
                  <a:cxn ang="0">
                    <a:pos x="T0" y="T1"/>
                  </a:cxn>
                  <a:cxn ang="0">
                    <a:pos x="T2" y="T3"/>
                  </a:cxn>
                  <a:cxn ang="0">
                    <a:pos x="T4" y="T5"/>
                  </a:cxn>
                  <a:cxn ang="0">
                    <a:pos x="T6" y="T7"/>
                  </a:cxn>
                  <a:cxn ang="0">
                    <a:pos x="T8" y="T9"/>
                  </a:cxn>
                </a:cxnLst>
                <a:rect b="b" l="0" r="r" t="0"/>
                <a:pathLst>
                  <a:path h="14" w="2">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117"/>
              <p:cNvSpPr/>
              <p:nvPr/>
            </p:nvSpPr>
            <p:spPr bwMode="auto">
              <a:xfrm>
                <a:off x="1384300" y="2755901"/>
                <a:ext cx="1588" cy="14288"/>
              </a:xfrm>
              <a:custGeom>
                <a:gdLst>
                  <a:gd fmla="*/ 1 w 2" name="T0"/>
                  <a:gd fmla="*/ 12 h 13" name="T1"/>
                  <a:gd fmla="*/ 2 w 2" name="T2"/>
                  <a:gd fmla="*/ 1 h 13" name="T3"/>
                  <a:gd fmla="*/ 1 w 2" name="T4"/>
                  <a:gd fmla="*/ 1 h 13" name="T5"/>
                  <a:gd fmla="*/ 0 w 2" name="T6"/>
                  <a:gd fmla="*/ 12 h 13" name="T7"/>
                  <a:gd fmla="*/ 1 w 2" name="T8"/>
                  <a:gd fmla="*/ 12 h 13" name="T9"/>
                </a:gdLst>
                <a:cxnLst>
                  <a:cxn ang="0">
                    <a:pos x="T0" y="T1"/>
                  </a:cxn>
                  <a:cxn ang="0">
                    <a:pos x="T2" y="T3"/>
                  </a:cxn>
                  <a:cxn ang="0">
                    <a:pos x="T4" y="T5"/>
                  </a:cxn>
                  <a:cxn ang="0">
                    <a:pos x="T6" y="T7"/>
                  </a:cxn>
                  <a:cxn ang="0">
                    <a:pos x="T8" y="T9"/>
                  </a:cxn>
                </a:cxnLst>
                <a:rect b="b" l="0" r="r" t="0"/>
                <a:pathLst>
                  <a:path h="13" w="2">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118"/>
              <p:cNvSpPr/>
              <p:nvPr/>
            </p:nvSpPr>
            <p:spPr bwMode="auto">
              <a:xfrm flipH="1">
                <a:off x="1385888" y="2751138"/>
                <a:ext cx="0" cy="15875"/>
              </a:xfrm>
              <a:custGeom>
                <a:gdLst>
                  <a:gd fmla="*/ 1 w 1" name="T0"/>
                  <a:gd fmla="*/ 13 h 14" name="T1"/>
                  <a:gd fmla="*/ 1 w 1" name="T2"/>
                  <a:gd fmla="*/ 1 h 14" name="T3"/>
                  <a:gd fmla="*/ 0 w 1" name="T4"/>
                  <a:gd fmla="*/ 1 h 14" name="T5"/>
                  <a:gd fmla="*/ 0 w 1" name="T6"/>
                  <a:gd fmla="*/ 13 h 14" name="T7"/>
                  <a:gd fmla="*/ 1 w 1" name="T8"/>
                  <a:gd fmla="*/ 13 h 14" name="T9"/>
                </a:gdLst>
                <a:cxnLst>
                  <a:cxn ang="0">
                    <a:pos x="T0" y="T1"/>
                  </a:cxn>
                  <a:cxn ang="0">
                    <a:pos x="T2" y="T3"/>
                  </a:cxn>
                  <a:cxn ang="0">
                    <a:pos x="T4" y="T5"/>
                  </a:cxn>
                  <a:cxn ang="0">
                    <a:pos x="T6" y="T7"/>
                  </a:cxn>
                  <a:cxn ang="0">
                    <a:pos x="T8" y="T9"/>
                  </a:cxn>
                </a:cxnLst>
                <a:rect b="b" l="0" r="r" t="0"/>
                <a:pathLst>
                  <a:path h="14" w="1">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119"/>
              <p:cNvSpPr/>
              <p:nvPr/>
            </p:nvSpPr>
            <p:spPr bwMode="auto">
              <a:xfrm>
                <a:off x="1354138" y="2720976"/>
                <a:ext cx="9525" cy="12700"/>
              </a:xfrm>
              <a:custGeom>
                <a:gdLst>
                  <a:gd fmla="*/ 1 w 9" name="T0"/>
                  <a:gd fmla="*/ 11 h 12" name="T1"/>
                  <a:gd fmla="*/ 9 w 9" name="T2"/>
                  <a:gd fmla="*/ 1 h 12" name="T3"/>
                  <a:gd fmla="*/ 8 w 9" name="T4"/>
                  <a:gd fmla="*/ 1 h 12" name="T5"/>
                  <a:gd fmla="*/ 0 w 9" name="T6"/>
                  <a:gd fmla="*/ 10 h 12" name="T7"/>
                  <a:gd fmla="*/ 1 w 9" name="T8"/>
                  <a:gd fmla="*/ 11 h 12" name="T9"/>
                </a:gdLst>
                <a:cxnLst>
                  <a:cxn ang="0">
                    <a:pos x="T0" y="T1"/>
                  </a:cxn>
                  <a:cxn ang="0">
                    <a:pos x="T2" y="T3"/>
                  </a:cxn>
                  <a:cxn ang="0">
                    <a:pos x="T4" y="T5"/>
                  </a:cxn>
                  <a:cxn ang="0">
                    <a:pos x="T6" y="T7"/>
                  </a:cxn>
                  <a:cxn ang="0">
                    <a:pos x="T8" y="T9"/>
                  </a:cxn>
                </a:cxnLst>
                <a:rect b="b" l="0" r="r" t="0"/>
                <a:pathLst>
                  <a:path h="12" w="9">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120"/>
              <p:cNvSpPr/>
              <p:nvPr/>
            </p:nvSpPr>
            <p:spPr bwMode="auto">
              <a:xfrm>
                <a:off x="1355725" y="2720976"/>
                <a:ext cx="11113" cy="12700"/>
              </a:xfrm>
              <a:custGeom>
                <a:gdLst>
                  <a:gd fmla="*/ 1 w 10" name="T0"/>
                  <a:gd fmla="*/ 11 h 12" name="T1"/>
                  <a:gd fmla="*/ 9 w 10" name="T2"/>
                  <a:gd fmla="*/ 1 h 12" name="T3"/>
                  <a:gd fmla="*/ 8 w 10" name="T4"/>
                  <a:gd fmla="*/ 1 h 12" name="T5"/>
                  <a:gd fmla="*/ 0 w 10" name="T6"/>
                  <a:gd fmla="*/ 11 h 12" name="T7"/>
                  <a:gd fmla="*/ 1 w 10" name="T8"/>
                  <a:gd fmla="*/ 11 h 12" name="T9"/>
                </a:gdLst>
                <a:cxnLst>
                  <a:cxn ang="0">
                    <a:pos x="T0" y="T1"/>
                  </a:cxn>
                  <a:cxn ang="0">
                    <a:pos x="T2" y="T3"/>
                  </a:cxn>
                  <a:cxn ang="0">
                    <a:pos x="T4" y="T5"/>
                  </a:cxn>
                  <a:cxn ang="0">
                    <a:pos x="T6" y="T7"/>
                  </a:cxn>
                  <a:cxn ang="0">
                    <a:pos x="T8" y="T9"/>
                  </a:cxn>
                </a:cxnLst>
                <a:rect b="b" l="0" r="r" t="0"/>
                <a:pathLst>
                  <a:path h="12" w="10">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121"/>
              <p:cNvSpPr/>
              <p:nvPr/>
            </p:nvSpPr>
            <p:spPr bwMode="auto">
              <a:xfrm>
                <a:off x="1360488" y="2720976"/>
                <a:ext cx="9525" cy="11113"/>
              </a:xfrm>
              <a:custGeom>
                <a:gdLst>
                  <a:gd fmla="*/ 2 w 8" name="T0"/>
                  <a:gd fmla="*/ 9 h 10" name="T1"/>
                  <a:gd fmla="*/ 8 w 8" name="T2"/>
                  <a:gd fmla="*/ 1 h 10" name="T3"/>
                  <a:gd fmla="*/ 7 w 8" name="T4"/>
                  <a:gd fmla="*/ 1 h 10" name="T5"/>
                  <a:gd fmla="*/ 1 w 8" name="T6"/>
                  <a:gd fmla="*/ 9 h 10" name="T7"/>
                  <a:gd fmla="*/ 2 w 8" name="T8"/>
                  <a:gd fmla="*/ 9 h 10" name="T9"/>
                </a:gdLst>
                <a:cxnLst>
                  <a:cxn ang="0">
                    <a:pos x="T0" y="T1"/>
                  </a:cxn>
                  <a:cxn ang="0">
                    <a:pos x="T2" y="T3"/>
                  </a:cxn>
                  <a:cxn ang="0">
                    <a:pos x="T4" y="T5"/>
                  </a:cxn>
                  <a:cxn ang="0">
                    <a:pos x="T6" y="T7"/>
                  </a:cxn>
                  <a:cxn ang="0">
                    <a:pos x="T8" y="T9"/>
                  </a:cxn>
                </a:cxnLst>
                <a:rect b="b" l="0" r="r" t="0"/>
                <a:pathLst>
                  <a:path h="10" w="8">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122"/>
              <p:cNvSpPr/>
              <p:nvPr/>
            </p:nvSpPr>
            <p:spPr bwMode="auto">
              <a:xfrm>
                <a:off x="1362075" y="2720976"/>
                <a:ext cx="7938" cy="11113"/>
              </a:xfrm>
              <a:custGeom>
                <a:gdLst>
                  <a:gd fmla="*/ 1 w 8" name="T0"/>
                  <a:gd fmla="*/ 10 h 11" name="T1"/>
                  <a:gd fmla="*/ 7 w 8" name="T2"/>
                  <a:gd fmla="*/ 1 h 11" name="T3"/>
                  <a:gd fmla="*/ 7 w 8" name="T4"/>
                  <a:gd fmla="*/ 1 h 11" name="T5"/>
                  <a:gd fmla="*/ 0 w 8" name="T6"/>
                  <a:gd fmla="*/ 9 h 11" name="T7"/>
                  <a:gd fmla="*/ 1 w 8" name="T8"/>
                  <a:gd fmla="*/ 10 h 11" name="T9"/>
                </a:gdLst>
                <a:cxnLst>
                  <a:cxn ang="0">
                    <a:pos x="T0" y="T1"/>
                  </a:cxn>
                  <a:cxn ang="0">
                    <a:pos x="T2" y="T3"/>
                  </a:cxn>
                  <a:cxn ang="0">
                    <a:pos x="T4" y="T5"/>
                  </a:cxn>
                  <a:cxn ang="0">
                    <a:pos x="T6" y="T7"/>
                  </a:cxn>
                  <a:cxn ang="0">
                    <a:pos x="T8" y="T9"/>
                  </a:cxn>
                </a:cxnLst>
                <a:rect b="b" l="0" r="r" t="0"/>
                <a:pathLst>
                  <a:path h="11" w="8">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123"/>
              <p:cNvSpPr/>
              <p:nvPr/>
            </p:nvSpPr>
            <p:spPr bwMode="auto">
              <a:xfrm>
                <a:off x="1363663" y="2719388"/>
                <a:ext cx="12700" cy="11113"/>
              </a:xfrm>
              <a:custGeom>
                <a:gdLst>
                  <a:gd fmla="*/ 1 w 11" name="T0"/>
                  <a:gd fmla="*/ 10 h 11" name="T1"/>
                  <a:gd fmla="*/ 10 w 11" name="T2"/>
                  <a:gd fmla="*/ 2 h 11" name="T3"/>
                  <a:gd fmla="*/ 9 w 11" name="T4"/>
                  <a:gd fmla="*/ 1 h 11" name="T5"/>
                  <a:gd fmla="*/ 1 w 11" name="T6"/>
                  <a:gd fmla="*/ 9 h 11" name="T7"/>
                  <a:gd fmla="*/ 1 w 11" name="T8"/>
                  <a:gd fmla="*/ 10 h 11" name="T9"/>
                </a:gdLst>
                <a:cxnLst>
                  <a:cxn ang="0">
                    <a:pos x="T0" y="T1"/>
                  </a:cxn>
                  <a:cxn ang="0">
                    <a:pos x="T2" y="T3"/>
                  </a:cxn>
                  <a:cxn ang="0">
                    <a:pos x="T4" y="T5"/>
                  </a:cxn>
                  <a:cxn ang="0">
                    <a:pos x="T6" y="T7"/>
                  </a:cxn>
                  <a:cxn ang="0">
                    <a:pos x="T8" y="T9"/>
                  </a:cxn>
                </a:cxnLst>
                <a:rect b="b" l="0" r="r" t="0"/>
                <a:pathLst>
                  <a:path h="11" w="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124"/>
              <p:cNvSpPr/>
              <p:nvPr/>
            </p:nvSpPr>
            <p:spPr bwMode="auto">
              <a:xfrm>
                <a:off x="1368425" y="2722563"/>
                <a:ext cx="7938" cy="9525"/>
              </a:xfrm>
              <a:custGeom>
                <a:gdLst>
                  <a:gd fmla="*/ 1 w 8" name="T0"/>
                  <a:gd fmla="*/ 9 h 9" name="T1"/>
                  <a:gd fmla="*/ 8 w 8" name="T2"/>
                  <a:gd fmla="*/ 2 h 9" name="T3"/>
                  <a:gd fmla="*/ 7 w 8" name="T4"/>
                  <a:gd fmla="*/ 1 h 9" name="T5"/>
                  <a:gd fmla="*/ 1 w 8" name="T6"/>
                  <a:gd fmla="*/ 8 h 9" name="T7"/>
                  <a:gd fmla="*/ 1 w 8" name="T8"/>
                  <a:gd fmla="*/ 9 h 9" name="T9"/>
                </a:gdLst>
                <a:cxnLst>
                  <a:cxn ang="0">
                    <a:pos x="T0" y="T1"/>
                  </a:cxn>
                  <a:cxn ang="0">
                    <a:pos x="T2" y="T3"/>
                  </a:cxn>
                  <a:cxn ang="0">
                    <a:pos x="T4" y="T5"/>
                  </a:cxn>
                  <a:cxn ang="0">
                    <a:pos x="T6" y="T7"/>
                  </a:cxn>
                  <a:cxn ang="0">
                    <a:pos x="T8" y="T9"/>
                  </a:cxn>
                </a:cxnLst>
                <a:rect b="b" l="0" r="r" t="0"/>
                <a:pathLst>
                  <a:path h="9" w="8">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125"/>
              <p:cNvSpPr/>
              <p:nvPr/>
            </p:nvSpPr>
            <p:spPr bwMode="auto">
              <a:xfrm>
                <a:off x="1370013" y="2724151"/>
                <a:ext cx="9525" cy="11113"/>
              </a:xfrm>
              <a:custGeom>
                <a:gdLst>
                  <a:gd fmla="*/ 1 w 9" name="T0"/>
                  <a:gd fmla="*/ 10 h 11" name="T1"/>
                  <a:gd fmla="*/ 9 w 9" name="T2"/>
                  <a:gd fmla="*/ 1 h 11" name="T3"/>
                  <a:gd fmla="*/ 8 w 9" name="T4"/>
                  <a:gd fmla="*/ 0 h 11" name="T5"/>
                  <a:gd fmla="*/ 0 w 9" name="T6"/>
                  <a:gd fmla="*/ 9 h 11" name="T7"/>
                  <a:gd fmla="*/ 1 w 9" name="T8"/>
                  <a:gd fmla="*/ 10 h 11" name="T9"/>
                </a:gdLst>
                <a:cxnLst>
                  <a:cxn ang="0">
                    <a:pos x="T0" y="T1"/>
                  </a:cxn>
                  <a:cxn ang="0">
                    <a:pos x="T2" y="T3"/>
                  </a:cxn>
                  <a:cxn ang="0">
                    <a:pos x="T4" y="T5"/>
                  </a:cxn>
                  <a:cxn ang="0">
                    <a:pos x="T6" y="T7"/>
                  </a:cxn>
                  <a:cxn ang="0">
                    <a:pos x="T8" y="T9"/>
                  </a:cxn>
                </a:cxnLst>
                <a:rect b="b" l="0" r="r" t="0"/>
                <a:pathLst>
                  <a:path h="11" w="9">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126"/>
              <p:cNvSpPr/>
              <p:nvPr/>
            </p:nvSpPr>
            <p:spPr bwMode="auto">
              <a:xfrm>
                <a:off x="1370013" y="2727326"/>
                <a:ext cx="12700" cy="15875"/>
              </a:xfrm>
              <a:custGeom>
                <a:gdLst>
                  <a:gd fmla="*/ 2 w 11" name="T0"/>
                  <a:gd fmla="*/ 14 h 15" name="T1"/>
                  <a:gd fmla="*/ 10 w 11" name="T2"/>
                  <a:gd fmla="*/ 2 h 15" name="T3"/>
                  <a:gd fmla="*/ 9 w 11" name="T4"/>
                  <a:gd fmla="*/ 1 h 15" name="T5"/>
                  <a:gd fmla="*/ 1 w 11" name="T6"/>
                  <a:gd fmla="*/ 14 h 15" name="T7"/>
                  <a:gd fmla="*/ 2 w 11" name="T8"/>
                  <a:gd fmla="*/ 14 h 15" name="T9"/>
                </a:gdLst>
                <a:cxnLst>
                  <a:cxn ang="0">
                    <a:pos x="T0" y="T1"/>
                  </a:cxn>
                  <a:cxn ang="0">
                    <a:pos x="T2" y="T3"/>
                  </a:cxn>
                  <a:cxn ang="0">
                    <a:pos x="T4" y="T5"/>
                  </a:cxn>
                  <a:cxn ang="0">
                    <a:pos x="T6" y="T7"/>
                  </a:cxn>
                  <a:cxn ang="0">
                    <a:pos x="T8" y="T9"/>
                  </a:cxn>
                </a:cxnLst>
                <a:rect b="b" l="0" r="r" t="0"/>
                <a:pathLst>
                  <a:path h="15" w="11">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127"/>
              <p:cNvSpPr/>
              <p:nvPr/>
            </p:nvSpPr>
            <p:spPr bwMode="auto">
              <a:xfrm>
                <a:off x="1374775" y="2725738"/>
                <a:ext cx="9525" cy="17463"/>
              </a:xfrm>
              <a:custGeom>
                <a:gdLst>
                  <a:gd fmla="*/ 1 w 9" name="T0"/>
                  <a:gd fmla="*/ 17 h 17" name="T1"/>
                  <a:gd fmla="*/ 9 w 9" name="T2"/>
                  <a:gd fmla="*/ 1 h 17" name="T3"/>
                  <a:gd fmla="*/ 8 w 9" name="T4"/>
                  <a:gd fmla="*/ 1 h 17" name="T5"/>
                  <a:gd fmla="*/ 0 w 9" name="T6"/>
                  <a:gd fmla="*/ 16 h 17" name="T7"/>
                  <a:gd fmla="*/ 1 w 9" name="T8"/>
                  <a:gd fmla="*/ 17 h 17" name="T9"/>
                </a:gdLst>
                <a:cxnLst>
                  <a:cxn ang="0">
                    <a:pos x="T0" y="T1"/>
                  </a:cxn>
                  <a:cxn ang="0">
                    <a:pos x="T2" y="T3"/>
                  </a:cxn>
                  <a:cxn ang="0">
                    <a:pos x="T4" y="T5"/>
                  </a:cxn>
                  <a:cxn ang="0">
                    <a:pos x="T6" y="T7"/>
                  </a:cxn>
                  <a:cxn ang="0">
                    <a:pos x="T8" y="T9"/>
                  </a:cxn>
                </a:cxnLst>
                <a:rect b="b" l="0" r="r" t="0"/>
                <a:pathLst>
                  <a:path h="17" w="9">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128"/>
              <p:cNvSpPr/>
              <p:nvPr/>
            </p:nvSpPr>
            <p:spPr bwMode="auto">
              <a:xfrm>
                <a:off x="1373188" y="2713038"/>
                <a:ext cx="9525" cy="12700"/>
              </a:xfrm>
              <a:custGeom>
                <a:gdLst>
                  <a:gd fmla="*/ 1 w 10" name="T0"/>
                  <a:gd fmla="*/ 13 h 13" name="T1"/>
                  <a:gd fmla="*/ 9 w 10" name="T2"/>
                  <a:gd fmla="*/ 2 h 13" name="T3"/>
                  <a:gd fmla="*/ 8 w 10" name="T4"/>
                  <a:gd fmla="*/ 1 h 13" name="T5"/>
                  <a:gd fmla="*/ 0 w 10" name="T6"/>
                  <a:gd fmla="*/ 12 h 13" name="T7"/>
                  <a:gd fmla="*/ 1 w 10" name="T8"/>
                  <a:gd fmla="*/ 13 h 13" name="T9"/>
                </a:gdLst>
                <a:cxnLst>
                  <a:cxn ang="0">
                    <a:pos x="T0" y="T1"/>
                  </a:cxn>
                  <a:cxn ang="0">
                    <a:pos x="T2" y="T3"/>
                  </a:cxn>
                  <a:cxn ang="0">
                    <a:pos x="T4" y="T5"/>
                  </a:cxn>
                  <a:cxn ang="0">
                    <a:pos x="T6" y="T7"/>
                  </a:cxn>
                  <a:cxn ang="0">
                    <a:pos x="T8" y="T9"/>
                  </a:cxn>
                </a:cxnLst>
                <a:rect b="b" l="0" r="r" t="0"/>
                <a:pathLst>
                  <a:path h="13" w="10">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129"/>
              <p:cNvSpPr/>
              <p:nvPr/>
            </p:nvSpPr>
            <p:spPr bwMode="auto">
              <a:xfrm>
                <a:off x="1370013" y="2709863"/>
                <a:ext cx="12700" cy="14288"/>
              </a:xfrm>
              <a:custGeom>
                <a:gdLst>
                  <a:gd fmla="*/ 2 w 12" name="T0"/>
                  <a:gd fmla="*/ 12 h 13" name="T1"/>
                  <a:gd fmla="*/ 11 w 12" name="T2"/>
                  <a:gd fmla="*/ 2 h 13" name="T3"/>
                  <a:gd fmla="*/ 10 w 12" name="T4"/>
                  <a:gd fmla="*/ 1 h 13" name="T5"/>
                  <a:gd fmla="*/ 1 w 12" name="T6"/>
                  <a:gd fmla="*/ 11 h 13" name="T7"/>
                  <a:gd fmla="*/ 2 w 12" name="T8"/>
                  <a:gd fmla="*/ 12 h 13" name="T9"/>
                </a:gdLst>
                <a:cxnLst>
                  <a:cxn ang="0">
                    <a:pos x="T0" y="T1"/>
                  </a:cxn>
                  <a:cxn ang="0">
                    <a:pos x="T2" y="T3"/>
                  </a:cxn>
                  <a:cxn ang="0">
                    <a:pos x="T4" y="T5"/>
                  </a:cxn>
                  <a:cxn ang="0">
                    <a:pos x="T6" y="T7"/>
                  </a:cxn>
                  <a:cxn ang="0">
                    <a:pos x="T8" y="T9"/>
                  </a:cxn>
                </a:cxnLst>
                <a:rect b="b" l="0" r="r" t="0"/>
                <a:pathLst>
                  <a:path h="13" w="12">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130"/>
              <p:cNvSpPr/>
              <p:nvPr/>
            </p:nvSpPr>
            <p:spPr bwMode="auto">
              <a:xfrm>
                <a:off x="1363663" y="2714626"/>
                <a:ext cx="9525" cy="11113"/>
              </a:xfrm>
              <a:custGeom>
                <a:gdLst>
                  <a:gd fmla="*/ 1 w 9" name="T0"/>
                  <a:gd fmla="*/ 9 h 10" name="T1"/>
                  <a:gd fmla="*/ 9 w 9" name="T2"/>
                  <a:gd fmla="*/ 2 h 10" name="T3"/>
                  <a:gd fmla="*/ 8 w 9" name="T4"/>
                  <a:gd fmla="*/ 1 h 10" name="T5"/>
                  <a:gd fmla="*/ 0 w 9" name="T6"/>
                  <a:gd fmla="*/ 8 h 10" name="T7"/>
                  <a:gd fmla="*/ 1 w 9" name="T8"/>
                  <a:gd fmla="*/ 9 h 10" name="T9"/>
                </a:gdLst>
                <a:cxnLst>
                  <a:cxn ang="0">
                    <a:pos x="T0" y="T1"/>
                  </a:cxn>
                  <a:cxn ang="0">
                    <a:pos x="T2" y="T3"/>
                  </a:cxn>
                  <a:cxn ang="0">
                    <a:pos x="T4" y="T5"/>
                  </a:cxn>
                  <a:cxn ang="0">
                    <a:pos x="T6" y="T7"/>
                  </a:cxn>
                  <a:cxn ang="0">
                    <a:pos x="T8" y="T9"/>
                  </a:cxn>
                </a:cxnLst>
                <a:rect b="b" l="0" r="r" t="0"/>
                <a:pathLst>
                  <a:path h="10" w="9">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131"/>
              <p:cNvSpPr/>
              <p:nvPr/>
            </p:nvSpPr>
            <p:spPr bwMode="auto">
              <a:xfrm>
                <a:off x="1370013" y="2708276"/>
                <a:ext cx="15875" cy="11113"/>
              </a:xfrm>
              <a:custGeom>
                <a:gdLst>
                  <a:gd fmla="*/ 1 w 15" name="T0"/>
                  <a:gd fmla="*/ 11 h 11" name="T1"/>
                  <a:gd fmla="*/ 15 w 15" name="T2"/>
                  <a:gd fmla="*/ 2 h 11" name="T3"/>
                  <a:gd fmla="*/ 14 w 15" name="T4"/>
                  <a:gd fmla="*/ 1 h 11" name="T5"/>
                  <a:gd fmla="*/ 0 w 15" name="T6"/>
                  <a:gd fmla="*/ 10 h 11" name="T7"/>
                  <a:gd fmla="*/ 1 w 15" name="T8"/>
                  <a:gd fmla="*/ 11 h 11" name="T9"/>
                </a:gdLst>
                <a:cxnLst>
                  <a:cxn ang="0">
                    <a:pos x="T0" y="T1"/>
                  </a:cxn>
                  <a:cxn ang="0">
                    <a:pos x="T2" y="T3"/>
                  </a:cxn>
                  <a:cxn ang="0">
                    <a:pos x="T4" y="T5"/>
                  </a:cxn>
                  <a:cxn ang="0">
                    <a:pos x="T6" y="T7"/>
                  </a:cxn>
                  <a:cxn ang="0">
                    <a:pos x="T8" y="T9"/>
                  </a:cxn>
                </a:cxnLst>
                <a:rect b="b" l="0" r="r" t="0"/>
                <a:pathLst>
                  <a:path h="11" w="15">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132"/>
              <p:cNvSpPr/>
              <p:nvPr/>
            </p:nvSpPr>
            <p:spPr bwMode="auto">
              <a:xfrm>
                <a:off x="1376363" y="2701926"/>
                <a:ext cx="9525" cy="14288"/>
              </a:xfrm>
              <a:custGeom>
                <a:gdLst>
                  <a:gd fmla="*/ 2 w 9" name="T0"/>
                  <a:gd fmla="*/ 13 h 14" name="T1"/>
                  <a:gd fmla="*/ 9 w 9" name="T2"/>
                  <a:gd fmla="*/ 1 h 14" name="T3"/>
                  <a:gd fmla="*/ 8 w 9" name="T4"/>
                  <a:gd fmla="*/ 1 h 14" name="T5"/>
                  <a:gd fmla="*/ 1 w 9" name="T6"/>
                  <a:gd fmla="*/ 12 h 14" name="T7"/>
                  <a:gd fmla="*/ 2 w 9" name="T8"/>
                  <a:gd fmla="*/ 13 h 14" name="T9"/>
                </a:gdLst>
                <a:cxnLst>
                  <a:cxn ang="0">
                    <a:pos x="T0" y="T1"/>
                  </a:cxn>
                  <a:cxn ang="0">
                    <a:pos x="T2" y="T3"/>
                  </a:cxn>
                  <a:cxn ang="0">
                    <a:pos x="T4" y="T5"/>
                  </a:cxn>
                  <a:cxn ang="0">
                    <a:pos x="T6" y="T7"/>
                  </a:cxn>
                  <a:cxn ang="0">
                    <a:pos x="T8" y="T9"/>
                  </a:cxn>
                </a:cxnLst>
                <a:rect b="b" l="0" r="r" t="0"/>
                <a:pathLst>
                  <a:path h="14" w="9">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133"/>
              <p:cNvSpPr/>
              <p:nvPr/>
            </p:nvSpPr>
            <p:spPr bwMode="auto">
              <a:xfrm>
                <a:off x="1377950" y="2703513"/>
                <a:ext cx="7938" cy="20638"/>
              </a:xfrm>
              <a:custGeom>
                <a:gdLst>
                  <a:gd fmla="*/ 7 w 8" name="T0"/>
                  <a:gd fmla="*/ 1 h 19" name="T1"/>
                  <a:gd fmla="*/ 0 w 8" name="T2"/>
                  <a:gd fmla="*/ 17 h 19" name="T3"/>
                  <a:gd fmla="*/ 1 w 8" name="T4"/>
                  <a:gd fmla="*/ 18 h 19" name="T5"/>
                  <a:gd fmla="*/ 8 w 8" name="T6"/>
                  <a:gd fmla="*/ 1 h 19" name="T7"/>
                  <a:gd fmla="*/ 7 w 8" name="T8"/>
                  <a:gd fmla="*/ 1 h 19" name="T9"/>
                </a:gdLst>
                <a:cxnLst>
                  <a:cxn ang="0">
                    <a:pos x="T0" y="T1"/>
                  </a:cxn>
                  <a:cxn ang="0">
                    <a:pos x="T2" y="T3"/>
                  </a:cxn>
                  <a:cxn ang="0">
                    <a:pos x="T4" y="T5"/>
                  </a:cxn>
                  <a:cxn ang="0">
                    <a:pos x="T6" y="T7"/>
                  </a:cxn>
                  <a:cxn ang="0">
                    <a:pos x="T8" y="T9"/>
                  </a:cxn>
                </a:cxnLst>
                <a:rect b="b" l="0" r="r" t="0"/>
                <a:pathLst>
                  <a:path h="19" w="8">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34"/>
              <p:cNvSpPr/>
              <p:nvPr/>
            </p:nvSpPr>
            <p:spPr bwMode="auto">
              <a:xfrm>
                <a:off x="1379538" y="2703513"/>
                <a:ext cx="9525" cy="22225"/>
              </a:xfrm>
              <a:custGeom>
                <a:gdLst>
                  <a:gd fmla="*/ 7 w 9" name="T0"/>
                  <a:gd fmla="*/ 1 h 20" name="T1"/>
                  <a:gd fmla="*/ 0 w 9" name="T2"/>
                  <a:gd fmla="*/ 19 h 20" name="T3"/>
                  <a:gd fmla="*/ 2 w 9" name="T4"/>
                  <a:gd fmla="*/ 20 h 20" name="T5"/>
                  <a:gd fmla="*/ 9 w 9" name="T6"/>
                  <a:gd fmla="*/ 1 h 20" name="T7"/>
                  <a:gd fmla="*/ 7 w 9" name="T8"/>
                  <a:gd fmla="*/ 1 h 20" name="T9"/>
                </a:gdLst>
                <a:cxnLst>
                  <a:cxn ang="0">
                    <a:pos x="T0" y="T1"/>
                  </a:cxn>
                  <a:cxn ang="0">
                    <a:pos x="T2" y="T3"/>
                  </a:cxn>
                  <a:cxn ang="0">
                    <a:pos x="T4" y="T5"/>
                  </a:cxn>
                  <a:cxn ang="0">
                    <a:pos x="T6" y="T7"/>
                  </a:cxn>
                  <a:cxn ang="0">
                    <a:pos x="T8" y="T9"/>
                  </a:cxn>
                </a:cxnLst>
                <a:rect b="b" l="0" r="r" t="0"/>
                <a:pathLst>
                  <a:path h="20" w="9">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135"/>
              <p:cNvSpPr/>
              <p:nvPr/>
            </p:nvSpPr>
            <p:spPr bwMode="auto">
              <a:xfrm>
                <a:off x="1384300" y="2703513"/>
                <a:ext cx="7938" cy="19050"/>
              </a:xfrm>
              <a:custGeom>
                <a:gdLst>
                  <a:gd fmla="*/ 5 w 7" name="T0"/>
                  <a:gd fmla="*/ 2 h 19" name="T1"/>
                  <a:gd fmla="*/ 6 w 7" name="T2"/>
                  <a:gd fmla="*/ 1 h 19" name="T3"/>
                  <a:gd fmla="*/ 5 w 7" name="T4"/>
                  <a:gd fmla="*/ 2 h 19" name="T5"/>
                  <a:gd fmla="*/ 4 w 7" name="T6"/>
                  <a:gd fmla="*/ 9 h 19" name="T7"/>
                  <a:gd fmla="*/ 2 w 7" name="T8"/>
                  <a:gd fmla="*/ 14 h 19" name="T9"/>
                  <a:gd fmla="*/ 1 w 7" name="T10"/>
                  <a:gd fmla="*/ 16 h 19" name="T11"/>
                  <a:gd fmla="*/ 0 w 7" name="T12"/>
                  <a:gd fmla="*/ 18 h 19" name="T13"/>
                  <a:gd fmla="*/ 1 w 7" name="T14"/>
                  <a:gd fmla="*/ 18 h 19" name="T15"/>
                  <a:gd fmla="*/ 0 w 7" name="T16"/>
                  <a:gd fmla="*/ 17 h 19" name="T17"/>
                  <a:gd fmla="*/ 0 w 7" name="T18"/>
                  <a:gd fmla="*/ 18 h 19" name="T19"/>
                  <a:gd fmla="*/ 0 w 7" name="T20"/>
                  <a:gd fmla="*/ 19 h 19" name="T21"/>
                  <a:gd fmla="*/ 1 w 7" name="T22"/>
                  <a:gd fmla="*/ 19 h 19" name="T23"/>
                  <a:gd fmla="*/ 1 w 7" name="T24"/>
                  <a:gd fmla="*/ 19 h 19" name="T25"/>
                  <a:gd fmla="*/ 3 w 7" name="T26"/>
                  <a:gd fmla="*/ 13 h 19" name="T27"/>
                  <a:gd fmla="*/ 6 w 7" name="T28"/>
                  <a:gd fmla="*/ 5 h 19" name="T29"/>
                  <a:gd fmla="*/ 5 w 7" name="T30"/>
                  <a:gd fmla="*/ 1 h 19" name="T31"/>
                  <a:gd fmla="*/ 4 w 7" name="T32"/>
                  <a:gd fmla="*/ 1 h 19" name="T33"/>
                  <a:gd fmla="*/ 4 w 7" name="T34"/>
                  <a:gd fmla="*/ 2 h 19" name="T35"/>
                  <a:gd fmla="*/ 5 w 7" name="T36"/>
                  <a:gd fmla="*/ 2 h 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 w="7">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136"/>
              <p:cNvSpPr/>
              <p:nvPr/>
            </p:nvSpPr>
            <p:spPr bwMode="auto">
              <a:xfrm>
                <a:off x="1385888" y="2705101"/>
                <a:ext cx="7938" cy="19050"/>
              </a:xfrm>
              <a:custGeom>
                <a:gdLst>
                  <a:gd fmla="*/ 5 w 7" name="T0"/>
                  <a:gd fmla="*/ 1 h 18" name="T1"/>
                  <a:gd fmla="*/ 0 w 7" name="T2"/>
                  <a:gd fmla="*/ 17 h 18" name="T3"/>
                  <a:gd fmla="*/ 2 w 7" name="T4"/>
                  <a:gd fmla="*/ 17 h 18" name="T5"/>
                  <a:gd fmla="*/ 6 w 7" name="T6"/>
                  <a:gd fmla="*/ 1 h 18" name="T7"/>
                  <a:gd fmla="*/ 5 w 7" name="T8"/>
                  <a:gd fmla="*/ 1 h 18" name="T9"/>
                </a:gdLst>
                <a:cxnLst>
                  <a:cxn ang="0">
                    <a:pos x="T0" y="T1"/>
                  </a:cxn>
                  <a:cxn ang="0">
                    <a:pos x="T2" y="T3"/>
                  </a:cxn>
                  <a:cxn ang="0">
                    <a:pos x="T4" y="T5"/>
                  </a:cxn>
                  <a:cxn ang="0">
                    <a:pos x="T6" y="T7"/>
                  </a:cxn>
                  <a:cxn ang="0">
                    <a:pos x="T8" y="T9"/>
                  </a:cxn>
                </a:cxnLst>
                <a:rect b="b" l="0" r="r" t="0"/>
                <a:pathLst>
                  <a:path h="18" w="7">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37"/>
              <p:cNvSpPr/>
              <p:nvPr/>
            </p:nvSpPr>
            <p:spPr bwMode="auto">
              <a:xfrm>
                <a:off x="1389063" y="2705101"/>
                <a:ext cx="6350" cy="20638"/>
              </a:xfrm>
              <a:custGeom>
                <a:gdLst>
                  <a:gd fmla="*/ 5 w 7" name="T0"/>
                  <a:gd fmla="*/ 1 h 19" name="T1"/>
                  <a:gd fmla="*/ 1 w 7" name="T2"/>
                  <a:gd fmla="*/ 17 h 19" name="T3"/>
                  <a:gd fmla="*/ 2 w 7" name="T4"/>
                  <a:gd fmla="*/ 18 h 19" name="T5"/>
                  <a:gd fmla="*/ 5 w 7" name="T6"/>
                  <a:gd fmla="*/ 11 h 19" name="T7"/>
                  <a:gd fmla="*/ 7 w 7" name="T8"/>
                  <a:gd fmla="*/ 1 h 19" name="T9"/>
                  <a:gd fmla="*/ 5 w 7" name="T10"/>
                  <a:gd fmla="*/ 1 h 19" name="T11"/>
                </a:gdLst>
                <a:cxnLst>
                  <a:cxn ang="0">
                    <a:pos x="T0" y="T1"/>
                  </a:cxn>
                  <a:cxn ang="0">
                    <a:pos x="T2" y="T3"/>
                  </a:cxn>
                  <a:cxn ang="0">
                    <a:pos x="T4" y="T5"/>
                  </a:cxn>
                  <a:cxn ang="0">
                    <a:pos x="T6" y="T7"/>
                  </a:cxn>
                  <a:cxn ang="0">
                    <a:pos x="T8" y="T9"/>
                  </a:cxn>
                  <a:cxn ang="0">
                    <a:pos x="T10" y="T11"/>
                  </a:cxn>
                </a:cxnLst>
                <a:rect b="b" l="0" r="r" t="0"/>
                <a:pathLst>
                  <a:path h="19" w="7">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138"/>
              <p:cNvSpPr/>
              <p:nvPr/>
            </p:nvSpPr>
            <p:spPr bwMode="auto">
              <a:xfrm>
                <a:off x="1389063" y="2706688"/>
                <a:ext cx="7938" cy="19050"/>
              </a:xfrm>
              <a:custGeom>
                <a:gdLst>
                  <a:gd fmla="*/ 5 w 7" name="T0"/>
                  <a:gd fmla="*/ 1 h 17" name="T1"/>
                  <a:gd fmla="*/ 1 w 7" name="T2"/>
                  <a:gd fmla="*/ 15 h 17" name="T3"/>
                  <a:gd fmla="*/ 2 w 7" name="T4"/>
                  <a:gd fmla="*/ 16 h 17" name="T5"/>
                  <a:gd fmla="*/ 7 w 7" name="T6"/>
                  <a:gd fmla="*/ 1 h 17" name="T7"/>
                  <a:gd fmla="*/ 5 w 7" name="T8"/>
                  <a:gd fmla="*/ 1 h 17" name="T9"/>
                </a:gdLst>
                <a:cxnLst>
                  <a:cxn ang="0">
                    <a:pos x="T0" y="T1"/>
                  </a:cxn>
                  <a:cxn ang="0">
                    <a:pos x="T2" y="T3"/>
                  </a:cxn>
                  <a:cxn ang="0">
                    <a:pos x="T4" y="T5"/>
                  </a:cxn>
                  <a:cxn ang="0">
                    <a:pos x="T6" y="T7"/>
                  </a:cxn>
                  <a:cxn ang="0">
                    <a:pos x="T8" y="T9"/>
                  </a:cxn>
                </a:cxnLst>
                <a:rect b="b" l="0" r="r" t="0"/>
                <a:pathLst>
                  <a:path h="17" w="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139"/>
              <p:cNvSpPr/>
              <p:nvPr/>
            </p:nvSpPr>
            <p:spPr bwMode="auto">
              <a:xfrm>
                <a:off x="1389063" y="2708276"/>
                <a:ext cx="11113" cy="20638"/>
              </a:xfrm>
              <a:custGeom>
                <a:gdLst>
                  <a:gd fmla="*/ 9 w 11" name="T0"/>
                  <a:gd fmla="*/ 1 h 19" name="T1"/>
                  <a:gd fmla="*/ 0 w 11" name="T2"/>
                  <a:gd fmla="*/ 17 h 19" name="T3"/>
                  <a:gd fmla="*/ 1 w 11" name="T4"/>
                  <a:gd fmla="*/ 18 h 19" name="T5"/>
                  <a:gd fmla="*/ 11 w 11" name="T6"/>
                  <a:gd fmla="*/ 1 h 19" name="T7"/>
                  <a:gd fmla="*/ 9 w 11" name="T8"/>
                  <a:gd fmla="*/ 1 h 19" name="T9"/>
                </a:gdLst>
                <a:cxnLst>
                  <a:cxn ang="0">
                    <a:pos x="T0" y="T1"/>
                  </a:cxn>
                  <a:cxn ang="0">
                    <a:pos x="T2" y="T3"/>
                  </a:cxn>
                  <a:cxn ang="0">
                    <a:pos x="T4" y="T5"/>
                  </a:cxn>
                  <a:cxn ang="0">
                    <a:pos x="T6" y="T7"/>
                  </a:cxn>
                  <a:cxn ang="0">
                    <a:pos x="T8" y="T9"/>
                  </a:cxn>
                </a:cxnLst>
                <a:rect b="b" l="0" r="r" t="0"/>
                <a:pathLst>
                  <a:path h="19" w="11">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40"/>
              <p:cNvSpPr/>
              <p:nvPr/>
            </p:nvSpPr>
            <p:spPr bwMode="auto">
              <a:xfrm>
                <a:off x="1373188" y="2714626"/>
                <a:ext cx="17463" cy="33338"/>
              </a:xfrm>
              <a:custGeom>
                <a:gdLst>
                  <a:gd fmla="*/ 16 w 17" name="T0"/>
                  <a:gd fmla="*/ 3 h 31" name="T1"/>
                  <a:gd fmla="*/ 6 w 17" name="T2"/>
                  <a:gd fmla="*/ 11 h 31" name="T3"/>
                  <a:gd fmla="*/ 12 w 17" name="T4"/>
                  <a:gd fmla="*/ 3 h 31" name="T5"/>
                  <a:gd fmla="*/ 3 w 17" name="T6"/>
                  <a:gd fmla="*/ 11 h 31" name="T7"/>
                  <a:gd fmla="*/ 9 w 17" name="T8"/>
                  <a:gd fmla="*/ 3 h 31" name="T9"/>
                  <a:gd fmla="*/ 6 w 17" name="T10"/>
                  <a:gd fmla="*/ 5 h 31" name="T11"/>
                  <a:gd fmla="*/ 11 w 17" name="T12"/>
                  <a:gd fmla="*/ 3 h 31" name="T13"/>
                  <a:gd fmla="*/ 4 w 17" name="T14"/>
                  <a:gd fmla="*/ 15 h 31" name="T15"/>
                  <a:gd fmla="*/ 11 w 17" name="T16"/>
                  <a:gd fmla="*/ 12 h 31" name="T17"/>
                  <a:gd fmla="*/ 1 w 17" name="T18"/>
                  <a:gd fmla="*/ 22 h 31" name="T19"/>
                  <a:gd fmla="*/ 12 w 17" name="T20"/>
                  <a:gd fmla="*/ 12 h 31" name="T21"/>
                  <a:gd fmla="*/ 5 w 17" name="T22"/>
                  <a:gd fmla="*/ 22 h 31" name="T23"/>
                  <a:gd fmla="*/ 7 w 17" name="T24"/>
                  <a:gd fmla="*/ 21 h 31" name="T25"/>
                  <a:gd fmla="*/ 4 w 17" name="T26"/>
                  <a:gd fmla="*/ 27 h 31" name="T27"/>
                  <a:gd fmla="*/ 9 w 17" name="T28"/>
                  <a:gd fmla="*/ 21 h 31" name="T29"/>
                  <a:gd fmla="*/ 4 w 17" name="T30"/>
                  <a:gd fmla="*/ 29 h 31" name="T31"/>
                  <a:gd fmla="*/ 6 w 17" name="T32"/>
                  <a:gd fmla="*/ 30 h 31" name="T33"/>
                  <a:gd fmla="*/ 9 w 17" name="T34"/>
                  <a:gd fmla="*/ 26 h 31" name="T35"/>
                  <a:gd fmla="*/ 6 w 17" name="T36"/>
                  <a:gd fmla="*/ 30 h 31" name="T37"/>
                  <a:gd fmla="*/ 9 w 17" name="T38"/>
                  <a:gd fmla="*/ 23 h 31" name="T39"/>
                  <a:gd fmla="*/ 5 w 17" name="T40"/>
                  <a:gd fmla="*/ 28 h 31" name="T41"/>
                  <a:gd fmla="*/ 9 w 17" name="T42"/>
                  <a:gd fmla="*/ 21 h 31" name="T43"/>
                  <a:gd fmla="*/ 5 w 17" name="T44"/>
                  <a:gd fmla="*/ 27 h 31" name="T45"/>
                  <a:gd fmla="*/ 7 w 17" name="T46"/>
                  <a:gd fmla="*/ 21 h 31" name="T47"/>
                  <a:gd fmla="*/ 5 w 17" name="T48"/>
                  <a:gd fmla="*/ 22 h 31" name="T49"/>
                  <a:gd fmla="*/ 12 w 17" name="T50"/>
                  <a:gd fmla="*/ 11 h 31" name="T51"/>
                  <a:gd fmla="*/ 1 w 17" name="T52"/>
                  <a:gd fmla="*/ 21 h 31" name="T53"/>
                  <a:gd fmla="*/ 11 w 17" name="T54"/>
                  <a:gd fmla="*/ 11 h 31" name="T55"/>
                  <a:gd fmla="*/ 4 w 17" name="T56"/>
                  <a:gd fmla="*/ 15 h 31" name="T57"/>
                  <a:gd fmla="*/ 14 w 17" name="T58"/>
                  <a:gd fmla="*/ 1 h 31" name="T59"/>
                  <a:gd fmla="*/ 6 w 17" name="T60"/>
                  <a:gd fmla="*/ 5 h 31" name="T61"/>
                  <a:gd fmla="*/ 9 w 17" name="T62"/>
                  <a:gd fmla="*/ 4 h 31" name="T63"/>
                  <a:gd fmla="*/ 3 w 17" name="T64"/>
                  <a:gd fmla="*/ 11 h 31" name="T65"/>
                  <a:gd fmla="*/ 12 w 17" name="T66"/>
                  <a:gd fmla="*/ 4 h 31" name="T67"/>
                  <a:gd fmla="*/ 6 w 17" name="T68"/>
                  <a:gd fmla="*/ 11 h 31" name="T69"/>
                  <a:gd fmla="*/ 16 w 17" name="T70"/>
                  <a:gd fmla="*/ 3 h 31" name="T71"/>
                  <a:gd fmla="*/ 9 w 17" name="T72"/>
                  <a:gd fmla="*/ 11 h 3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 w="17">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141"/>
              <p:cNvSpPr/>
              <p:nvPr/>
            </p:nvSpPr>
            <p:spPr bwMode="auto">
              <a:xfrm>
                <a:off x="1376363" y="2722563"/>
                <a:ext cx="12700" cy="31750"/>
              </a:xfrm>
              <a:custGeom>
                <a:gdLst>
                  <a:gd fmla="*/ 7 w 12" name="T0"/>
                  <a:gd fmla="*/ 15 h 31" name="T1"/>
                  <a:gd fmla="*/ 6 w 12" name="T2"/>
                  <a:gd fmla="*/ 25 h 31" name="T3"/>
                  <a:gd fmla="*/ 7 w 12" name="T4"/>
                  <a:gd fmla="*/ 25 h 31" name="T5"/>
                  <a:gd fmla="*/ 8 w 12" name="T6"/>
                  <a:gd fmla="*/ 24 h 31" name="T7"/>
                  <a:gd fmla="*/ 5 w 12" name="T8"/>
                  <a:gd fmla="*/ 30 h 31" name="T9"/>
                  <a:gd fmla="*/ 7 w 12" name="T10"/>
                  <a:gd fmla="*/ 30 h 31" name="T11"/>
                  <a:gd fmla="*/ 7 w 12" name="T12"/>
                  <a:gd fmla="*/ 18 h 31" name="T13"/>
                  <a:gd fmla="*/ 6 w 12" name="T14"/>
                  <a:gd fmla="*/ 8 h 31" name="T15"/>
                  <a:gd fmla="*/ 9 w 12" name="T16"/>
                  <a:gd fmla="*/ 3 h 31" name="T17"/>
                  <a:gd fmla="*/ 10 w 12" name="T18"/>
                  <a:gd fmla="*/ 5 h 31" name="T19"/>
                  <a:gd fmla="*/ 11 w 12" name="T20"/>
                  <a:gd fmla="*/ 5 h 31" name="T21"/>
                  <a:gd fmla="*/ 9 w 12" name="T22"/>
                  <a:gd fmla="*/ 6 h 31" name="T23"/>
                  <a:gd fmla="*/ 10 w 12" name="T24"/>
                  <a:gd fmla="*/ 7 h 31" name="T25"/>
                  <a:gd fmla="*/ 12 w 12" name="T26"/>
                  <a:gd fmla="*/ 4 h 31" name="T27"/>
                  <a:gd fmla="*/ 11 w 12" name="T28"/>
                  <a:gd fmla="*/ 3 h 31" name="T29"/>
                  <a:gd fmla="*/ 10 w 12" name="T30"/>
                  <a:gd fmla="*/ 4 h 31" name="T31"/>
                  <a:gd fmla="*/ 11 w 12" name="T32"/>
                  <a:gd fmla="*/ 5 h 31" name="T33"/>
                  <a:gd fmla="*/ 12 w 12" name="T34"/>
                  <a:gd fmla="*/ 1 h 31" name="T35"/>
                  <a:gd fmla="*/ 11 w 12" name="T36"/>
                  <a:gd fmla="*/ 0 h 31" name="T37"/>
                  <a:gd fmla="*/ 5 w 12" name="T38"/>
                  <a:gd fmla="*/ 30 h 31" name="T39"/>
                  <a:gd fmla="*/ 7 w 12" name="T40"/>
                  <a:gd fmla="*/ 31 h 31" name="T41"/>
                  <a:gd fmla="*/ 9 w 12" name="T42"/>
                  <a:gd fmla="*/ 20 h 31" name="T43"/>
                  <a:gd fmla="*/ 8 w 12" name="T44"/>
                  <a:gd fmla="*/ 20 h 31" name="T45"/>
                  <a:gd fmla="*/ 6 w 12" name="T46"/>
                  <a:gd fmla="*/ 25 h 31" name="T47"/>
                  <a:gd fmla="*/ 7 w 12" name="T48"/>
                  <a:gd fmla="*/ 25 h 31" name="T49"/>
                  <a:gd fmla="*/ 9 w 12" name="T50"/>
                  <a:gd fmla="*/ 15 h 31" name="T51"/>
                  <a:gd fmla="*/ 7 w 12" name="T52"/>
                  <a:gd fmla="*/ 15 h 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1" w="12">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Freeform 142"/>
              <p:cNvSpPr/>
              <p:nvPr/>
            </p:nvSpPr>
            <p:spPr bwMode="auto">
              <a:xfrm>
                <a:off x="1382713" y="2724151"/>
                <a:ext cx="9525" cy="7938"/>
              </a:xfrm>
              <a:custGeom>
                <a:gdLst>
                  <a:gd fmla="*/ 1 w 10" name="T0"/>
                  <a:gd fmla="*/ 4 h 8" name="T1"/>
                  <a:gd fmla="*/ 0 w 10" name="T2"/>
                  <a:gd fmla="*/ 6 h 8" name="T3"/>
                  <a:gd fmla="*/ 1 w 10" name="T4"/>
                  <a:gd fmla="*/ 7 h 8" name="T5"/>
                  <a:gd fmla="*/ 6 w 10" name="T6"/>
                  <a:gd fmla="*/ 3 h 8" name="T7"/>
                  <a:gd fmla="*/ 4 w 10" name="T8"/>
                  <a:gd fmla="*/ 3 h 8" name="T9"/>
                  <a:gd fmla="*/ 4 w 10" name="T10"/>
                  <a:gd fmla="*/ 7 h 8" name="T11"/>
                  <a:gd fmla="*/ 5 w 10" name="T12"/>
                  <a:gd fmla="*/ 7 h 8" name="T13"/>
                  <a:gd fmla="*/ 9 w 10" name="T14"/>
                  <a:gd fmla="*/ 1 h 8" name="T15"/>
                  <a:gd fmla="*/ 7 w 10" name="T16"/>
                  <a:gd fmla="*/ 1 h 8" name="T17"/>
                  <a:gd fmla="*/ 7 w 10" name="T18"/>
                  <a:gd fmla="*/ 6 h 8" name="T19"/>
                  <a:gd fmla="*/ 9 w 10" name="T20"/>
                  <a:gd fmla="*/ 7 h 8" name="T21"/>
                  <a:gd fmla="*/ 10 w 10" name="T22"/>
                  <a:gd fmla="*/ 3 h 8" name="T23"/>
                  <a:gd fmla="*/ 8 w 10" name="T24"/>
                  <a:gd fmla="*/ 2 h 8" name="T25"/>
                  <a:gd fmla="*/ 7 w 10" name="T26"/>
                  <a:gd fmla="*/ 6 h 8" name="T27"/>
                  <a:gd fmla="*/ 9 w 10" name="T28"/>
                  <a:gd fmla="*/ 7 h 8" name="T29"/>
                  <a:gd fmla="*/ 9 w 10" name="T30"/>
                  <a:gd fmla="*/ 1 h 8" name="T31"/>
                  <a:gd fmla="*/ 7 w 10" name="T32"/>
                  <a:gd fmla="*/ 1 h 8" name="T33"/>
                  <a:gd fmla="*/ 4 w 10" name="T34"/>
                  <a:gd fmla="*/ 7 h 8" name="T35"/>
                  <a:gd fmla="*/ 6 w 10" name="T36"/>
                  <a:gd fmla="*/ 7 h 8" name="T37"/>
                  <a:gd fmla="*/ 6 w 10" name="T38"/>
                  <a:gd fmla="*/ 3 h 8" name="T39"/>
                  <a:gd fmla="*/ 4 w 10" name="T40"/>
                  <a:gd fmla="*/ 3 h 8" name="T41"/>
                  <a:gd fmla="*/ 0 w 10" name="T42"/>
                  <a:gd fmla="*/ 5 h 8" name="T43"/>
                  <a:gd fmla="*/ 1 w 10" name="T44"/>
                  <a:gd fmla="*/ 6 h 8" name="T45"/>
                  <a:gd fmla="*/ 2 w 10" name="T46"/>
                  <a:gd fmla="*/ 5 h 8" name="T47"/>
                  <a:gd fmla="*/ 1 w 10" name="T48"/>
                  <a:gd fmla="*/ 4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10">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143"/>
              <p:cNvSpPr/>
              <p:nvPr/>
            </p:nvSpPr>
            <p:spPr bwMode="auto">
              <a:xfrm>
                <a:off x="1392238" y="2722563"/>
                <a:ext cx="3175" cy="9525"/>
              </a:xfrm>
              <a:custGeom>
                <a:gdLst>
                  <a:gd fmla="*/ 2 w 3" name="T0"/>
                  <a:gd fmla="*/ 1 h 10" name="T1"/>
                  <a:gd fmla="*/ 0 w 3" name="T2"/>
                  <a:gd fmla="*/ 9 h 10" name="T3"/>
                  <a:gd fmla="*/ 1 w 3" name="T4"/>
                  <a:gd fmla="*/ 9 h 10" name="T5"/>
                  <a:gd fmla="*/ 2 w 3" name="T6"/>
                  <a:gd fmla="*/ 6 h 10" name="T7"/>
                  <a:gd fmla="*/ 1 w 3" name="T8"/>
                  <a:gd fmla="*/ 6 h 10" name="T9"/>
                  <a:gd fmla="*/ 0 w 3" name="T10"/>
                  <a:gd fmla="*/ 9 h 10" name="T11"/>
                  <a:gd fmla="*/ 1 w 3" name="T12"/>
                  <a:gd fmla="*/ 10 h 10" name="T13"/>
                  <a:gd fmla="*/ 3 w 3" name="T14"/>
                  <a:gd fmla="*/ 1 h 10" name="T15"/>
                  <a:gd fmla="*/ 2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144"/>
              <p:cNvSpPr/>
              <p:nvPr/>
            </p:nvSpPr>
            <p:spPr bwMode="auto">
              <a:xfrm>
                <a:off x="1392238" y="2722563"/>
                <a:ext cx="3175" cy="12700"/>
              </a:xfrm>
              <a:custGeom>
                <a:gdLst>
                  <a:gd fmla="*/ 2 w 4" name="T0"/>
                  <a:gd fmla="*/ 0 h 12" name="T1"/>
                  <a:gd fmla="*/ 0 w 4" name="T2"/>
                  <a:gd fmla="*/ 11 h 12" name="T3"/>
                  <a:gd fmla="*/ 1 w 4" name="T4"/>
                  <a:gd fmla="*/ 11 h 12" name="T5"/>
                  <a:gd fmla="*/ 4 w 4" name="T6"/>
                  <a:gd fmla="*/ 5 h 12" name="T7"/>
                  <a:gd fmla="*/ 2 w 4" name="T8"/>
                  <a:gd fmla="*/ 4 h 12" name="T9"/>
                  <a:gd fmla="*/ 0 w 4" name="T10"/>
                  <a:gd fmla="*/ 11 h 12" name="T11"/>
                  <a:gd fmla="*/ 1 w 4" name="T12"/>
                  <a:gd fmla="*/ 11 h 12" name="T13"/>
                  <a:gd fmla="*/ 3 w 4" name="T14"/>
                  <a:gd fmla="*/ 1 h 12" name="T15"/>
                  <a:gd fmla="*/ 2 w 4"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4">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145"/>
              <p:cNvSpPr/>
              <p:nvPr/>
            </p:nvSpPr>
            <p:spPr bwMode="auto">
              <a:xfrm>
                <a:off x="1393825" y="2722563"/>
                <a:ext cx="1588" cy="9525"/>
              </a:xfrm>
              <a:custGeom>
                <a:gdLst>
                  <a:gd fmla="*/ 0 w 2" name="T0"/>
                  <a:gd fmla="*/ 1 h 9" name="T1"/>
                  <a:gd fmla="*/ 0 w 2" name="T2"/>
                  <a:gd fmla="*/ 8 h 9" name="T3"/>
                  <a:gd fmla="*/ 2 w 2" name="T4"/>
                  <a:gd fmla="*/ 8 h 9" name="T5"/>
                  <a:gd fmla="*/ 2 w 2" name="T6"/>
                  <a:gd fmla="*/ 7 h 9" name="T7"/>
                  <a:gd fmla="*/ 0 w 2" name="T8"/>
                  <a:gd fmla="*/ 7 h 9" name="T9"/>
                  <a:gd fmla="*/ 0 w 2" name="T10"/>
                  <a:gd fmla="*/ 8 h 9" name="T11"/>
                  <a:gd fmla="*/ 2 w 2" name="T12"/>
                  <a:gd fmla="*/ 8 h 9" name="T13"/>
                  <a:gd fmla="*/ 1 w 2" name="T14"/>
                  <a:gd fmla="*/ 0 h 9" name="T15"/>
                  <a:gd fmla="*/ 0 w 2" name="T16"/>
                  <a:gd fmla="*/ 1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146"/>
              <p:cNvSpPr/>
              <p:nvPr/>
            </p:nvSpPr>
            <p:spPr bwMode="auto">
              <a:xfrm>
                <a:off x="1392238" y="2724151"/>
                <a:ext cx="7938" cy="14288"/>
              </a:xfrm>
              <a:custGeom>
                <a:gdLst>
                  <a:gd fmla="*/ 3 w 8" name="T0"/>
                  <a:gd fmla="*/ 3 h 14" name="T1"/>
                  <a:gd fmla="*/ 3 w 8" name="T2"/>
                  <a:gd fmla="*/ 10 h 14" name="T3"/>
                  <a:gd fmla="*/ 5 w 8" name="T4"/>
                  <a:gd fmla="*/ 9 h 14" name="T5"/>
                  <a:gd fmla="*/ 3 w 8" name="T6"/>
                  <a:gd fmla="*/ 9 h 14" name="T7"/>
                  <a:gd fmla="*/ 2 w 8" name="T8"/>
                  <a:gd fmla="*/ 9 h 14" name="T9"/>
                  <a:gd fmla="*/ 3 w 8" name="T10"/>
                  <a:gd fmla="*/ 12 h 14" name="T11"/>
                  <a:gd fmla="*/ 4 w 8" name="T12"/>
                  <a:gd fmla="*/ 11 h 14" name="T13"/>
                  <a:gd fmla="*/ 1 w 8" name="T14"/>
                  <a:gd fmla="*/ 8 h 14" name="T15"/>
                  <a:gd fmla="*/ 1 w 8" name="T16"/>
                  <a:gd fmla="*/ 9 h 14" name="T17"/>
                  <a:gd fmla="*/ 6 w 8" name="T18"/>
                  <a:gd fmla="*/ 13 h 14" name="T19"/>
                  <a:gd fmla="*/ 7 w 8" name="T20"/>
                  <a:gd fmla="*/ 13 h 14" name="T21"/>
                  <a:gd fmla="*/ 6 w 8" name="T22"/>
                  <a:gd fmla="*/ 6 h 14" name="T23"/>
                  <a:gd fmla="*/ 5 w 8" name="T24"/>
                  <a:gd fmla="*/ 7 h 14" name="T25"/>
                  <a:gd fmla="*/ 6 w 8" name="T26"/>
                  <a:gd fmla="*/ 12 h 14" name="T27"/>
                  <a:gd fmla="*/ 7 w 8" name="T28"/>
                  <a:gd fmla="*/ 12 h 14" name="T29"/>
                  <a:gd fmla="*/ 7 w 8" name="T30"/>
                  <a:gd fmla="*/ 1 h 14" name="T31"/>
                  <a:gd fmla="*/ 6 w 8" name="T32"/>
                  <a:gd fmla="*/ 1 h 14" name="T33"/>
                  <a:gd fmla="*/ 5 w 8" name="T34"/>
                  <a:gd fmla="*/ 10 h 14" name="T35"/>
                  <a:gd fmla="*/ 7 w 8" name="T36"/>
                  <a:gd fmla="*/ 10 h 14" name="T37"/>
                  <a:gd fmla="*/ 7 w 8" name="T38"/>
                  <a:gd fmla="*/ 5 h 14" name="T39"/>
                  <a:gd fmla="*/ 6 w 8" name="T40"/>
                  <a:gd fmla="*/ 5 h 14" name="T41"/>
                  <a:gd fmla="*/ 5 w 8" name="T42"/>
                  <a:gd fmla="*/ 10 h 14" name="T43"/>
                  <a:gd fmla="*/ 7 w 8" name="T44"/>
                  <a:gd fmla="*/ 10 h 14" name="T45"/>
                  <a:gd fmla="*/ 7 w 8" name="T46"/>
                  <a:gd fmla="*/ 1 h 14" name="T47"/>
                  <a:gd fmla="*/ 6 w 8" name="T48"/>
                  <a:gd fmla="*/ 1 h 14" name="T49"/>
                  <a:gd fmla="*/ 6 w 8" name="T50"/>
                  <a:gd fmla="*/ 12 h 14" name="T51"/>
                  <a:gd fmla="*/ 7 w 8" name="T52"/>
                  <a:gd fmla="*/ 12 h 14" name="T53"/>
                  <a:gd fmla="*/ 6 w 8" name="T54"/>
                  <a:gd fmla="*/ 7 h 14" name="T55"/>
                  <a:gd fmla="*/ 5 w 8" name="T56"/>
                  <a:gd fmla="*/ 7 h 14" name="T57"/>
                  <a:gd fmla="*/ 6 w 8" name="T58"/>
                  <a:gd fmla="*/ 13 h 14" name="T59"/>
                  <a:gd fmla="*/ 7 w 8" name="T60"/>
                  <a:gd fmla="*/ 12 h 14" name="T61"/>
                  <a:gd fmla="*/ 1 w 8" name="T62"/>
                  <a:gd fmla="*/ 8 h 14" name="T63"/>
                  <a:gd fmla="*/ 0 w 8" name="T64"/>
                  <a:gd fmla="*/ 9 h 14" name="T65"/>
                  <a:gd fmla="*/ 4 w 8" name="T66"/>
                  <a:gd fmla="*/ 12 h 14" name="T67"/>
                  <a:gd fmla="*/ 5 w 8" name="T68"/>
                  <a:gd fmla="*/ 12 h 14" name="T69"/>
                  <a:gd fmla="*/ 4 w 8" name="T70"/>
                  <a:gd fmla="*/ 9 h 14" name="T71"/>
                  <a:gd fmla="*/ 3 w 8" name="T72"/>
                  <a:gd fmla="*/ 10 h 14" name="T73"/>
                  <a:gd fmla="*/ 4 w 8" name="T74"/>
                  <a:gd fmla="*/ 10 h 14" name="T75"/>
                  <a:gd fmla="*/ 5 w 8" name="T76"/>
                  <a:gd fmla="*/ 10 h 14" name="T77"/>
                  <a:gd fmla="*/ 4 w 8" name="T78"/>
                  <a:gd fmla="*/ 3 h 14" name="T79"/>
                  <a:gd fmla="*/ 3 w 8" name="T80"/>
                  <a:gd fmla="*/ 3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8">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147"/>
              <p:cNvSpPr/>
              <p:nvPr/>
            </p:nvSpPr>
            <p:spPr bwMode="auto">
              <a:xfrm>
                <a:off x="1393825" y="2714626"/>
                <a:ext cx="6350" cy="14288"/>
              </a:xfrm>
              <a:custGeom>
                <a:gdLst>
                  <a:gd fmla="*/ 2 w 6" name="T0"/>
                  <a:gd fmla="*/ 13 h 14" name="T1"/>
                  <a:gd fmla="*/ 6 w 6" name="T2"/>
                  <a:gd fmla="*/ 2 h 14" name="T3"/>
                  <a:gd fmla="*/ 5 w 6" name="T4"/>
                  <a:gd fmla="*/ 1 h 14" name="T5"/>
                  <a:gd fmla="*/ 1 w 6" name="T6"/>
                  <a:gd fmla="*/ 11 h 14" name="T7"/>
                  <a:gd fmla="*/ 2 w 6" name="T8"/>
                  <a:gd fmla="*/ 11 h 14" name="T9"/>
                  <a:gd fmla="*/ 3 w 6" name="T10"/>
                  <a:gd fmla="*/ 6 h 14" name="T11"/>
                  <a:gd fmla="*/ 2 w 6" name="T12"/>
                  <a:gd fmla="*/ 6 h 14" name="T13"/>
                  <a:gd fmla="*/ 1 w 6" name="T14"/>
                  <a:gd fmla="*/ 11 h 14" name="T15"/>
                  <a:gd fmla="*/ 2 w 6" name="T16"/>
                  <a:gd fmla="*/ 11 h 14" name="T17"/>
                  <a:gd fmla="*/ 6 w 6" name="T18"/>
                  <a:gd fmla="*/ 2 h 14" name="T19"/>
                  <a:gd fmla="*/ 5 w 6" name="T20"/>
                  <a:gd fmla="*/ 1 h 14" name="T21"/>
                  <a:gd fmla="*/ 0 w 6" name="T22"/>
                  <a:gd fmla="*/ 13 h 14" name="T23"/>
                  <a:gd fmla="*/ 2 w 6" name="T24"/>
                  <a:gd fmla="*/ 13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6">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148"/>
              <p:cNvSpPr/>
              <p:nvPr/>
            </p:nvSpPr>
            <p:spPr bwMode="auto">
              <a:xfrm>
                <a:off x="1392238" y="2713038"/>
                <a:ext cx="9525" cy="9525"/>
              </a:xfrm>
              <a:custGeom>
                <a:gdLst>
                  <a:gd fmla="*/ 7 w 9" name="T0"/>
                  <a:gd fmla="*/ 0 h 9" name="T1"/>
                  <a:gd fmla="*/ 1 w 9" name="T2"/>
                  <a:gd fmla="*/ 8 h 9" name="T3"/>
                  <a:gd fmla="*/ 2 w 9" name="T4"/>
                  <a:gd fmla="*/ 9 h 9" name="T5"/>
                  <a:gd fmla="*/ 3 w 9" name="T6"/>
                  <a:gd fmla="*/ 4 h 9" name="T7"/>
                  <a:gd fmla="*/ 2 w 9" name="T8"/>
                  <a:gd fmla="*/ 3 h 9" name="T9"/>
                  <a:gd fmla="*/ 1 w 9" name="T10"/>
                  <a:gd fmla="*/ 9 h 9" name="T11"/>
                  <a:gd fmla="*/ 2 w 9" name="T12"/>
                  <a:gd fmla="*/ 9 h 9" name="T13"/>
                  <a:gd fmla="*/ 8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149"/>
              <p:cNvSpPr/>
              <p:nvPr/>
            </p:nvSpPr>
            <p:spPr bwMode="auto">
              <a:xfrm>
                <a:off x="1354138" y="2705101"/>
                <a:ext cx="55563" cy="65088"/>
              </a:xfrm>
              <a:custGeom>
                <a:gdLst>
                  <a:gd fmla="*/ 33 w 53" name="T0"/>
                  <a:gd fmla="*/ 14 h 62" name="T1"/>
                  <a:gd fmla="*/ 42 w 53" name="T2"/>
                  <a:gd fmla="*/ 18 h 62" name="T3"/>
                  <a:gd fmla="*/ 45 w 53" name="T4"/>
                  <a:gd fmla="*/ 19 h 62" name="T5"/>
                  <a:gd fmla="*/ 49 w 53" name="T6"/>
                  <a:gd fmla="*/ 22 h 62" name="T7"/>
                  <a:gd fmla="*/ 44 w 53" name="T8"/>
                  <a:gd fmla="*/ 7 h 62" name="T9"/>
                  <a:gd fmla="*/ 35 w 53" name="T10"/>
                  <a:gd fmla="*/ 5 h 62" name="T11"/>
                  <a:gd fmla="*/ 24 w 53" name="T12"/>
                  <a:gd fmla="*/ 17 h 62" name="T13"/>
                  <a:gd fmla="*/ 12 w 53" name="T14"/>
                  <a:gd fmla="*/ 22 h 62" name="T15"/>
                  <a:gd fmla="*/ 11 w 53" name="T16"/>
                  <a:gd fmla="*/ 18 h 62" name="T17"/>
                  <a:gd fmla="*/ 10 w 53" name="T18"/>
                  <a:gd fmla="*/ 15 h 62" name="T19"/>
                  <a:gd fmla="*/ 16 w 53" name="T20"/>
                  <a:gd fmla="*/ 17 h 62" name="T21"/>
                  <a:gd fmla="*/ 23 w 53" name="T22"/>
                  <a:gd fmla="*/ 11 h 62" name="T23"/>
                  <a:gd fmla="*/ 24 w 53" name="T24"/>
                  <a:gd fmla="*/ 22 h 62" name="T25"/>
                  <a:gd fmla="*/ 6 w 53" name="T26"/>
                  <a:gd fmla="*/ 35 h 62" name="T27"/>
                  <a:gd fmla="*/ 10 w 53" name="T28"/>
                  <a:gd fmla="*/ 35 h 62" name="T29"/>
                  <a:gd fmla="*/ 14 w 53" name="T30"/>
                  <a:gd fmla="*/ 44 h 62" name="T31"/>
                  <a:gd fmla="*/ 18 w 53" name="T32"/>
                  <a:gd fmla="*/ 39 h 62" name="T33"/>
                  <a:gd fmla="*/ 23 w 53" name="T34"/>
                  <a:gd fmla="*/ 43 h 62" name="T35"/>
                  <a:gd fmla="*/ 21 w 53" name="T36"/>
                  <a:gd fmla="*/ 51 h 62" name="T37"/>
                  <a:gd fmla="*/ 18 w 53" name="T38"/>
                  <a:gd fmla="*/ 53 h 62" name="T39"/>
                  <a:gd fmla="*/ 12 w 53" name="T40"/>
                  <a:gd fmla="*/ 45 h 62" name="T41"/>
                  <a:gd fmla="*/ 23 w 53" name="T42"/>
                  <a:gd fmla="*/ 53 h 62" name="T43"/>
                  <a:gd fmla="*/ 24 w 53" name="T44"/>
                  <a:gd fmla="*/ 53 h 62" name="T45"/>
                  <a:gd fmla="*/ 28 w 53" name="T46"/>
                  <a:gd fmla="*/ 57 h 62" name="T47"/>
                  <a:gd fmla="*/ 31 w 53" name="T48"/>
                  <a:gd fmla="*/ 57 h 62" name="T49"/>
                  <a:gd fmla="*/ 29 w 53" name="T50"/>
                  <a:gd fmla="*/ 35 h 62" name="T51"/>
                  <a:gd fmla="*/ 29 w 53" name="T52"/>
                  <a:gd fmla="*/ 46 h 62" name="T53"/>
                  <a:gd fmla="*/ 30 w 53" name="T54"/>
                  <a:gd fmla="*/ 49 h 62" name="T55"/>
                  <a:gd fmla="*/ 28 w 53" name="T56"/>
                  <a:gd fmla="*/ 48 h 62" name="T57"/>
                  <a:gd fmla="*/ 25 w 53" name="T58"/>
                  <a:gd fmla="*/ 56 h 62" name="T59"/>
                  <a:gd fmla="*/ 24 w 53" name="T60"/>
                  <a:gd fmla="*/ 49 h 62" name="T61"/>
                  <a:gd fmla="*/ 16 w 53" name="T62"/>
                  <a:gd fmla="*/ 48 h 62" name="T63"/>
                  <a:gd fmla="*/ 23 w 53" name="T64"/>
                  <a:gd fmla="*/ 56 h 62" name="T65"/>
                  <a:gd fmla="*/ 22 w 53" name="T66"/>
                  <a:gd fmla="*/ 52 h 62" name="T67"/>
                  <a:gd fmla="*/ 23 w 53" name="T68"/>
                  <a:gd fmla="*/ 48 h 62" name="T69"/>
                  <a:gd fmla="*/ 22 w 53" name="T70"/>
                  <a:gd fmla="*/ 38 h 62" name="T71"/>
                  <a:gd fmla="*/ 20 w 53" name="T72"/>
                  <a:gd fmla="*/ 36 h 62" name="T73"/>
                  <a:gd fmla="*/ 16 w 53" name="T74"/>
                  <a:gd fmla="*/ 42 h 62" name="T75"/>
                  <a:gd fmla="*/ 11 w 53" name="T76"/>
                  <a:gd fmla="*/ 39 h 62" name="T77"/>
                  <a:gd fmla="*/ 12 w 53" name="T78"/>
                  <a:gd fmla="*/ 32 h 62" name="T79"/>
                  <a:gd fmla="*/ 9 w 53" name="T80"/>
                  <a:gd fmla="*/ 32 h 62" name="T81"/>
                  <a:gd fmla="*/ 16 w 53" name="T82"/>
                  <a:gd fmla="*/ 29 h 62" name="T83"/>
                  <a:gd fmla="*/ 31 w 53" name="T84"/>
                  <a:gd fmla="*/ 10 h 62" name="T85"/>
                  <a:gd fmla="*/ 18 w 53" name="T86"/>
                  <a:gd fmla="*/ 14 h 62" name="T87"/>
                  <a:gd fmla="*/ 13 w 53" name="T88"/>
                  <a:gd fmla="*/ 15 h 62" name="T89"/>
                  <a:gd fmla="*/ 6 w 53" name="T90"/>
                  <a:gd fmla="*/ 24 h 62" name="T91"/>
                  <a:gd fmla="*/ 15 w 53" name="T92"/>
                  <a:gd fmla="*/ 21 h 62" name="T93"/>
                  <a:gd fmla="*/ 28 w 53" name="T94"/>
                  <a:gd fmla="*/ 10 h 62" name="T95"/>
                  <a:gd fmla="*/ 35 w 53" name="T96"/>
                  <a:gd fmla="*/ 8 h 62" name="T97"/>
                  <a:gd fmla="*/ 45 w 53" name="T98"/>
                  <a:gd fmla="*/ 12 h 62" name="T99"/>
                  <a:gd fmla="*/ 47 w 53" name="T100"/>
                  <a:gd fmla="*/ 7 h 62" name="T101"/>
                  <a:gd fmla="*/ 52 w 53" name="T102"/>
                  <a:gd fmla="*/ 19 h 62" name="T103"/>
                  <a:gd fmla="*/ 49 w 53" name="T104"/>
                  <a:gd fmla="*/ 18 h 62" name="T105"/>
                  <a:gd fmla="*/ 48 w 53" name="T106"/>
                  <a:gd fmla="*/ 14 h 62" name="T107"/>
                  <a:gd fmla="*/ 44 w 53" name="T108"/>
                  <a:gd fmla="*/ 21 h 62" name="T109"/>
                  <a:gd fmla="*/ 43 w 53" name="T110"/>
                  <a:gd fmla="*/ 10 h 62" name="T111"/>
                  <a:gd fmla="*/ 33 w 53" name="T112"/>
                  <a:gd fmla="*/ 9 h 62" name="T113"/>
                  <a:gd fmla="*/ 36 w 53" name="T114"/>
                  <a:gd fmla="*/ 13 h 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5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150"/>
              <p:cNvSpPr/>
              <p:nvPr/>
            </p:nvSpPr>
            <p:spPr bwMode="auto">
              <a:xfrm>
                <a:off x="1376363" y="2711451"/>
                <a:ext cx="9525" cy="11113"/>
              </a:xfrm>
              <a:custGeom>
                <a:gdLst>
                  <a:gd fmla="*/ 5 w 8" name="T0"/>
                  <a:gd fmla="*/ 9 h 10" name="T1"/>
                  <a:gd fmla="*/ 7 w 8" name="T2"/>
                  <a:gd fmla="*/ 1 h 10" name="T3"/>
                  <a:gd fmla="*/ 6 w 8" name="T4"/>
                  <a:gd fmla="*/ 0 h 10" name="T5"/>
                  <a:gd fmla="*/ 1 w 8" name="T6"/>
                  <a:gd fmla="*/ 6 h 10" name="T7"/>
                  <a:gd fmla="*/ 2 w 8" name="T8"/>
                  <a:gd fmla="*/ 7 h 10" name="T9"/>
                  <a:gd fmla="*/ 7 w 8" name="T10"/>
                  <a:gd fmla="*/ 2 h 10" name="T11"/>
                  <a:gd fmla="*/ 6 w 8" name="T12"/>
                  <a:gd fmla="*/ 1 h 10" name="T13"/>
                  <a:gd fmla="*/ 1 w 8" name="T14"/>
                  <a:gd fmla="*/ 6 h 10" name="T15"/>
                  <a:gd fmla="*/ 2 w 8" name="T16"/>
                  <a:gd fmla="*/ 7 h 10" name="T17"/>
                  <a:gd fmla="*/ 7 w 8" name="T18"/>
                  <a:gd fmla="*/ 1 h 10" name="T19"/>
                  <a:gd fmla="*/ 6 w 8" name="T20"/>
                  <a:gd fmla="*/ 1 h 10" name="T21"/>
                  <a:gd fmla="*/ 3 w 8" name="T22"/>
                  <a:gd fmla="*/ 9 h 10" name="T23"/>
                  <a:gd fmla="*/ 5 w 8"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8">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456"/>
              <p:cNvSpPr/>
              <p:nvPr/>
            </p:nvSpPr>
            <p:spPr bwMode="auto">
              <a:xfrm>
                <a:off x="1481138" y="2513013"/>
                <a:ext cx="34925" cy="42863"/>
              </a:xfrm>
              <a:custGeom>
                <a:gdLst>
                  <a:gd fmla="*/ 3 w 34" name="T0"/>
                  <a:gd fmla="*/ 1 h 40" name="T1"/>
                  <a:gd fmla="*/ 3 w 34" name="T2"/>
                  <a:gd fmla="*/ 1 h 40" name="T3"/>
                  <a:gd fmla="*/ 2 w 34" name="T4"/>
                  <a:gd fmla="*/ 1 h 40" name="T5"/>
                  <a:gd fmla="*/ 1 w 34" name="T6"/>
                  <a:gd fmla="*/ 13 h 40" name="T7"/>
                  <a:gd fmla="*/ 2 w 34" name="T8"/>
                  <a:gd fmla="*/ 39 h 40" name="T9"/>
                  <a:gd fmla="*/ 3 w 34" name="T10"/>
                  <a:gd fmla="*/ 39 h 40" name="T11"/>
                  <a:gd fmla="*/ 33 w 34" name="T12"/>
                  <a:gd fmla="*/ 20 h 40" name="T13"/>
                  <a:gd fmla="*/ 34 w 34" name="T14"/>
                  <a:gd fmla="*/ 19 h 40" name="T15"/>
                  <a:gd fmla="*/ 3 w 34" name="T16"/>
                  <a:gd fmla="*/ 0 h 40" name="T17"/>
                  <a:gd fmla="*/ 2 w 34" name="T18"/>
                  <a:gd fmla="*/ 2 h 40" name="T19"/>
                  <a:gd fmla="*/ 24 w 34" name="T20"/>
                  <a:gd fmla="*/ 15 h 40" name="T21"/>
                  <a:gd fmla="*/ 31 w 34" name="T22"/>
                  <a:gd fmla="*/ 19 h 40" name="T23"/>
                  <a:gd fmla="*/ 29 w 34" name="T24"/>
                  <a:gd fmla="*/ 19 h 40" name="T25"/>
                  <a:gd fmla="*/ 20 w 34" name="T26"/>
                  <a:gd fmla="*/ 24 h 40" name="T27"/>
                  <a:gd fmla="*/ 12 w 34" name="T28"/>
                  <a:gd fmla="*/ 30 h 40" name="T29"/>
                  <a:gd fmla="*/ 4 w 34" name="T30"/>
                  <a:gd fmla="*/ 36 h 40" name="T31"/>
                  <a:gd fmla="*/ 3 w 34" name="T32"/>
                  <a:gd fmla="*/ 19 h 40" name="T33"/>
                  <a:gd fmla="*/ 2 w 34" name="T34"/>
                  <a:gd fmla="*/ 2 h 40" name="T35"/>
                  <a:gd fmla="*/ 3 w 34" name="T36"/>
                  <a:gd fmla="*/ 1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34">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457"/>
              <p:cNvSpPr>
                <a:spLocks noEditPoints="1"/>
              </p:cNvSpPr>
              <p:nvPr/>
            </p:nvSpPr>
            <p:spPr bwMode="auto">
              <a:xfrm>
                <a:off x="1482725" y="2516188"/>
                <a:ext cx="30163" cy="34925"/>
              </a:xfrm>
              <a:custGeom>
                <a:gdLst>
                  <a:gd fmla="*/ 26 w 29" name="T0"/>
                  <a:gd fmla="*/ 15 h 34" name="T1"/>
                  <a:gd fmla="*/ 22 w 29" name="T2"/>
                  <a:gd fmla="*/ 16 h 34" name="T3"/>
                  <a:gd fmla="*/ 24 w 29" name="T4"/>
                  <a:gd fmla="*/ 13 h 34" name="T5"/>
                  <a:gd fmla="*/ 19 w 29" name="T6"/>
                  <a:gd fmla="*/ 15 h 34" name="T7"/>
                  <a:gd fmla="*/ 21 w 29" name="T8"/>
                  <a:gd fmla="*/ 12 h 34" name="T9"/>
                  <a:gd fmla="*/ 18 w 29" name="T10"/>
                  <a:gd fmla="*/ 13 h 34" name="T11"/>
                  <a:gd fmla="*/ 17 w 29" name="T12"/>
                  <a:gd fmla="*/ 12 h 34" name="T13"/>
                  <a:gd fmla="*/ 17 w 29" name="T14"/>
                  <a:gd fmla="*/ 10 h 34" name="T15"/>
                  <a:gd fmla="*/ 17 w 29" name="T16"/>
                  <a:gd fmla="*/ 10 h 34" name="T17"/>
                  <a:gd fmla="*/ 11 w 29" name="T18"/>
                  <a:gd fmla="*/ 13 h 34" name="T19"/>
                  <a:gd fmla="*/ 12 w 29" name="T20"/>
                  <a:gd fmla="*/ 9 h 34" name="T21"/>
                  <a:gd fmla="*/ 10 w 29" name="T22"/>
                  <a:gd fmla="*/ 9 h 34" name="T23"/>
                  <a:gd fmla="*/ 12 w 29" name="T24"/>
                  <a:gd fmla="*/ 6 h 34" name="T25"/>
                  <a:gd fmla="*/ 9 w 29" name="T26"/>
                  <a:gd fmla="*/ 6 h 34" name="T27"/>
                  <a:gd fmla="*/ 7 w 29" name="T28"/>
                  <a:gd fmla="*/ 5 h 34" name="T29"/>
                  <a:gd fmla="*/ 5 w 29" name="T30"/>
                  <a:gd fmla="*/ 5 h 34" name="T31"/>
                  <a:gd fmla="*/ 4 w 29" name="T32"/>
                  <a:gd fmla="*/ 3 h 34" name="T33"/>
                  <a:gd fmla="*/ 2 w 29" name="T34"/>
                  <a:gd fmla="*/ 1 h 34" name="T35"/>
                  <a:gd fmla="*/ 0 w 29" name="T36"/>
                  <a:gd fmla="*/ 2 h 34" name="T37"/>
                  <a:gd fmla="*/ 0 w 29" name="T38"/>
                  <a:gd fmla="*/ 4 h 34" name="T39"/>
                  <a:gd fmla="*/ 2 w 29" name="T40"/>
                  <a:gd fmla="*/ 6 h 34" name="T41"/>
                  <a:gd fmla="*/ 2 w 29" name="T42"/>
                  <a:gd fmla="*/ 8 h 34" name="T43"/>
                  <a:gd fmla="*/ 2 w 29" name="T44"/>
                  <a:gd fmla="*/ 10 h 34" name="T45"/>
                  <a:gd fmla="*/ 1 w 29" name="T46"/>
                  <a:gd fmla="*/ 13 h 34" name="T47"/>
                  <a:gd fmla="*/ 7 w 29" name="T48"/>
                  <a:gd fmla="*/ 10 h 34" name="T49"/>
                  <a:gd fmla="*/ 2 w 29" name="T50"/>
                  <a:gd fmla="*/ 16 h 34" name="T51"/>
                  <a:gd fmla="*/ 1 w 29" name="T52"/>
                  <a:gd fmla="*/ 18 h 34" name="T53"/>
                  <a:gd fmla="*/ 1 w 29" name="T54"/>
                  <a:gd fmla="*/ 20 h 34" name="T55"/>
                  <a:gd fmla="*/ 1 w 29" name="T56"/>
                  <a:gd fmla="*/ 22 h 34" name="T57"/>
                  <a:gd fmla="*/ 5 w 29" name="T58"/>
                  <a:gd fmla="*/ 21 h 34" name="T59"/>
                  <a:gd fmla="*/ 1 w 29" name="T60"/>
                  <a:gd fmla="*/ 26 h 34" name="T61"/>
                  <a:gd fmla="*/ 1 w 29" name="T62"/>
                  <a:gd fmla="*/ 26 h 34" name="T63"/>
                  <a:gd fmla="*/ 1 w 29" name="T64"/>
                  <a:gd fmla="*/ 29 h 34" name="T65"/>
                  <a:gd fmla="*/ 13 w 29" name="T66"/>
                  <a:gd fmla="*/ 19 h 34" name="T67"/>
                  <a:gd fmla="*/ 10 w 29" name="T68"/>
                  <a:gd fmla="*/ 23 h 34" name="T69"/>
                  <a:gd fmla="*/ 3 w 29" name="T70"/>
                  <a:gd fmla="*/ 30 h 34" name="T71"/>
                  <a:gd fmla="*/ 13 w 29" name="T72"/>
                  <a:gd fmla="*/ 23 h 34" name="T73"/>
                  <a:gd fmla="*/ 4 w 29" name="T74"/>
                  <a:gd fmla="*/ 34 h 34" name="T75"/>
                  <a:gd fmla="*/ 24 w 29" name="T76"/>
                  <a:gd fmla="*/ 19 h 34" name="T77"/>
                  <a:gd fmla="*/ 21 w 29" name="T78"/>
                  <a:gd fmla="*/ 15 h 34" name="T79"/>
                  <a:gd fmla="*/ 21 w 29" name="T80"/>
                  <a:gd fmla="*/ 14 h 34" name="T81"/>
                  <a:gd fmla="*/ 12 w 29" name="T82"/>
                  <a:gd fmla="*/ 15 h 34" name="T83"/>
                  <a:gd fmla="*/ 13 w 29" name="T84"/>
                  <a:gd fmla="*/ 10 h 34" name="T85"/>
                  <a:gd fmla="*/ 11 w 29" name="T86"/>
                  <a:gd fmla="*/ 10 h 34" name="T87"/>
                  <a:gd fmla="*/ 7 w 29" name="T88"/>
                  <a:gd fmla="*/ 9 h 34" name="T89"/>
                  <a:gd fmla="*/ 11 w 29" name="T90"/>
                  <a:gd fmla="*/ 8 h 34" name="T91"/>
                  <a:gd fmla="*/ 9 w 29" name="T92"/>
                  <a:gd fmla="*/ 10 h 34" name="T93"/>
                  <a:gd fmla="*/ 6 w 29" name="T94"/>
                  <a:gd fmla="*/ 18 h 34" name="T95"/>
                  <a:gd fmla="*/ 14 w 29" name="T96"/>
                  <a:gd fmla="*/ 14 h 34" name="T97"/>
                  <a:gd fmla="*/ 3 w 29" name="T98"/>
                  <a:gd fmla="*/ 26 h 34" name="T99"/>
                  <a:gd fmla="*/ 10 w 29" name="T100"/>
                  <a:gd fmla="*/ 19 h 34" name="T101"/>
                  <a:gd fmla="*/ 13 w 29" name="T102"/>
                  <a:gd fmla="*/ 18 h 34" name="T103"/>
                  <a:gd fmla="*/ 16 w 29" name="T104"/>
                  <a:gd fmla="*/ 17 h 34" name="T105"/>
                  <a:gd fmla="*/ 14 w 29" name="T106"/>
                  <a:gd fmla="*/ 19 h 34" name="T107"/>
                  <a:gd fmla="*/ 14 w 29" name="T108"/>
                  <a:gd fmla="*/ 19 h 34" name="T109"/>
                  <a:gd fmla="*/ 14 w 29" name="T110"/>
                  <a:gd fmla="*/ 21 h 34" name="T111"/>
                  <a:gd fmla="*/ 6 w 29" name="T112"/>
                  <a:gd fmla="*/ 31 h 34" name="T113"/>
                  <a:gd fmla="*/ 21 w 29" name="T114"/>
                  <a:gd fmla="*/ 17 h 34" name="T115"/>
                  <a:gd fmla="*/ 20 w 29" name="T116"/>
                  <a:gd fmla="*/ 19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28">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458"/>
              <p:cNvSpPr/>
              <p:nvPr/>
            </p:nvSpPr>
            <p:spPr bwMode="auto">
              <a:xfrm>
                <a:off x="1485900" y="2525713"/>
                <a:ext cx="1588"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459"/>
              <p:cNvSpPr/>
              <p:nvPr/>
            </p:nvSpPr>
            <p:spPr bwMode="auto">
              <a:xfrm>
                <a:off x="1506538" y="2533651"/>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9" name="Oval 460"/>
              <p:cNvSpPr>
                <a:spLocks noChangeArrowheads="1"/>
              </p:cNvSpPr>
              <p:nvPr/>
            </p:nvSpPr>
            <p:spPr bwMode="auto">
              <a:xfrm>
                <a:off x="1493838" y="2541588"/>
                <a:ext cx="1588" cy="15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461"/>
              <p:cNvSpPr/>
              <p:nvPr/>
            </p:nvSpPr>
            <p:spPr bwMode="auto">
              <a:xfrm flipH="1">
                <a:off x="1500188" y="2533651"/>
                <a:ext cx="0" cy="158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462"/>
              <p:cNvSpPr/>
              <p:nvPr/>
            </p:nvSpPr>
            <p:spPr bwMode="auto">
              <a:xfrm>
                <a:off x="1506538" y="2532063"/>
                <a:ext cx="3175" cy="1588"/>
              </a:xfrm>
              <a:custGeom>
                <a:gdLst>
                  <a:gd fmla="*/ 0 w 3" name="T0"/>
                  <a:gd fmla="*/ 2 h 2" name="T1"/>
                  <a:gd fmla="*/ 0 w 3" name="T2"/>
                  <a:gd fmla="*/ 2 h 2" name="T3"/>
                  <a:gd fmla="*/ 0 w 3" name="T4"/>
                  <a:gd fmla="*/ 2 h 2" name="T5"/>
                </a:gdLst>
                <a:cxnLst>
                  <a:cxn ang="0">
                    <a:pos x="T0" y="T1"/>
                  </a:cxn>
                  <a:cxn ang="0">
                    <a:pos x="T2" y="T3"/>
                  </a:cxn>
                  <a:cxn ang="0">
                    <a:pos x="T4" y="T5"/>
                  </a:cxn>
                </a:cxnLst>
                <a:rect b="b" l="0" r="r" t="0"/>
                <a:pathLst>
                  <a:path h="2" w="3">
                    <a:moveTo>
                      <a:pt x="0" y="2"/>
                    </a:moveTo>
                    <a:cubicBezTo>
                      <a:pt x="0" y="2"/>
                      <a:pt x="0" y="2"/>
                      <a:pt x="0" y="2"/>
                    </a:cubicBezTo>
                    <a:cubicBezTo>
                      <a:pt x="3" y="0"/>
                      <a:pt x="2"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463"/>
              <p:cNvSpPr/>
              <p:nvPr/>
            </p:nvSpPr>
            <p:spPr bwMode="auto">
              <a:xfrm flipH="1">
                <a:off x="1506538" y="253047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464"/>
              <p:cNvSpPr/>
              <p:nvPr/>
            </p:nvSpPr>
            <p:spPr bwMode="auto">
              <a:xfrm flipH="1">
                <a:off x="1500188" y="2528888"/>
                <a:ext cx="0" cy="0"/>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465"/>
              <p:cNvSpPr/>
              <p:nvPr/>
            </p:nvSpPr>
            <p:spPr bwMode="auto">
              <a:xfrm>
                <a:off x="1498600" y="2528888"/>
                <a:ext cx="1588"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466"/>
              <p:cNvSpPr/>
              <p:nvPr/>
            </p:nvSpPr>
            <p:spPr bwMode="auto">
              <a:xfrm>
                <a:off x="1490663" y="2530476"/>
                <a:ext cx="1588" cy="1588"/>
              </a:xfrm>
              <a:custGeom>
                <a:gdLst>
                  <a:gd fmla="*/ 2 w 2" name="T0"/>
                  <a:gd fmla="*/ 0 h 2" name="T1"/>
                  <a:gd fmla="*/ 0 w 2" name="T2"/>
                  <a:gd fmla="*/ 2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467"/>
              <p:cNvSpPr/>
              <p:nvPr/>
            </p:nvSpPr>
            <p:spPr bwMode="auto">
              <a:xfrm flipH="1">
                <a:off x="1485900" y="25288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468"/>
              <p:cNvSpPr/>
              <p:nvPr/>
            </p:nvSpPr>
            <p:spPr bwMode="auto">
              <a:xfrm>
                <a:off x="1490663" y="2524126"/>
                <a:ext cx="1588"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469"/>
              <p:cNvSpPr/>
              <p:nvPr/>
            </p:nvSpPr>
            <p:spPr bwMode="auto">
              <a:xfrm>
                <a:off x="1485900" y="252888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470"/>
              <p:cNvSpPr/>
              <p:nvPr/>
            </p:nvSpPr>
            <p:spPr bwMode="auto">
              <a:xfrm>
                <a:off x="1492250" y="2524126"/>
                <a:ext cx="1588"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471"/>
              <p:cNvSpPr/>
              <p:nvPr/>
            </p:nvSpPr>
            <p:spPr bwMode="auto">
              <a:xfrm>
                <a:off x="1485900" y="2530476"/>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472"/>
              <p:cNvSpPr/>
              <p:nvPr/>
            </p:nvSpPr>
            <p:spPr bwMode="auto">
              <a:xfrm flipH="1">
                <a:off x="1487488" y="2532063"/>
                <a:ext cx="0" cy="0"/>
              </a:xfrm>
              <a:custGeom>
                <a:gdLst>
                  <a:gd fmla="*/ 1 w 1" name="T0"/>
                  <a:gd fmla="*/ 0 h 1" name="T1"/>
                  <a:gd fmla="*/ 1 w 1" name="T2"/>
                  <a:gd fmla="*/ 1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473"/>
              <p:cNvSpPr/>
              <p:nvPr/>
            </p:nvSpPr>
            <p:spPr bwMode="auto">
              <a:xfrm>
                <a:off x="1482725" y="2532063"/>
                <a:ext cx="9525" cy="7938"/>
              </a:xfrm>
              <a:custGeom>
                <a:gdLst>
                  <a:gd fmla="*/ 8 w 9" name="T0"/>
                  <a:gd fmla="*/ 1 h 8" name="T1"/>
                  <a:gd fmla="*/ 9 w 9" name="T2"/>
                  <a:gd fmla="*/ 0 h 8" name="T3"/>
                  <a:gd fmla="*/ 5 w 9" name="T4"/>
                  <a:gd fmla="*/ 4 h 8" name="T5"/>
                  <a:gd fmla="*/ 8 w 9" name="T6"/>
                  <a:gd fmla="*/ 1 h 8" name="T7"/>
                </a:gdLst>
                <a:cxnLst>
                  <a:cxn ang="0">
                    <a:pos x="T0" y="T1"/>
                  </a:cxn>
                  <a:cxn ang="0">
                    <a:pos x="T2" y="T3"/>
                  </a:cxn>
                  <a:cxn ang="0">
                    <a:pos x="T4" y="T5"/>
                  </a:cxn>
                  <a:cxn ang="0">
                    <a:pos x="T6" y="T7"/>
                  </a:cxn>
                </a:cxnLst>
                <a:rect b="b" l="0" r="r" t="0"/>
                <a:pathLst>
                  <a:path h="8" w="9">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Rectangle 474"/>
              <p:cNvSpPr>
                <a:spLocks noChangeArrowheads="1"/>
              </p:cNvSpPr>
              <p:nvPr/>
            </p:nvSpPr>
            <p:spPr bwMode="auto">
              <a:xfrm>
                <a:off x="1492250" y="2535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475"/>
              <p:cNvSpPr/>
              <p:nvPr/>
            </p:nvSpPr>
            <p:spPr bwMode="auto">
              <a:xfrm flipH="1">
                <a:off x="1497013" y="253523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817563" y="2030413"/>
              <a:ext cx="765175" cy="765175"/>
              <a:chOff x="817563" y="2030413"/>
              <a:chExt cx="765175" cy="765175"/>
            </a:xfrm>
            <a:grpFill/>
          </p:grpSpPr>
          <p:grpSp>
            <p:nvGrpSpPr>
              <p:cNvPr id="49" name="Group 407"/>
              <p:cNvGrpSpPr/>
              <p:nvPr/>
            </p:nvGrpSpPr>
            <p:grpSpPr>
              <a:xfrm>
                <a:off x="817563" y="2030413"/>
                <a:ext cx="765175" cy="763588"/>
                <a:chOff x="515" y="1279"/>
                <a:chExt cx="482" cy="481"/>
              </a:xfrm>
              <a:grpFill/>
            </p:grpSpPr>
            <p:sp>
              <p:nvSpPr>
                <p:cNvPr id="172" name="Freeform 207"/>
                <p:cNvSpPr/>
                <p:nvPr/>
              </p:nvSpPr>
              <p:spPr bwMode="auto">
                <a:xfrm>
                  <a:off x="652" y="1424"/>
                  <a:ext cx="7" cy="4"/>
                </a:xfrm>
                <a:custGeom>
                  <a:gdLst>
                    <a:gd fmla="*/ 4 w 11" name="T0"/>
                    <a:gd fmla="*/ 0 h 7" name="T1"/>
                    <a:gd fmla="*/ 1 w 11" name="T2"/>
                    <a:gd fmla="*/ 5 h 7" name="T3"/>
                    <a:gd fmla="*/ 2 w 11" name="T4"/>
                    <a:gd fmla="*/ 7 h 7" name="T5"/>
                    <a:gd fmla="*/ 10 w 11" name="T6"/>
                    <a:gd fmla="*/ 7 h 7" name="T7"/>
                    <a:gd fmla="*/ 11 w 11" name="T8"/>
                    <a:gd fmla="*/ 6 h 7" name="T9"/>
                    <a:gd fmla="*/ 11 w 11" name="T10"/>
                    <a:gd fmla="*/ 2 h 7" name="T11"/>
                    <a:gd fmla="*/ 10 w 11" name="T12"/>
                    <a:gd fmla="*/ 0 h 7" name="T13"/>
                    <a:gd fmla="*/ 4 w 11" name="T14"/>
                    <a:gd fmla="*/ 0 h 7" name="T15"/>
                    <a:gd fmla="*/ 3 w 11" name="T16"/>
                    <a:gd fmla="*/ 3 h 7" name="T17"/>
                    <a:gd fmla="*/ 3 w 11" name="T18"/>
                    <a:gd fmla="*/ 2 h 7" name="T19"/>
                    <a:gd fmla="*/ 2 w 11" name="T20"/>
                    <a:gd fmla="*/ 3 h 7" name="T21"/>
                    <a:gd fmla="*/ 4 w 11" name="T22"/>
                    <a:gd fmla="*/ 5 h 7" name="T23"/>
                    <a:gd fmla="*/ 6 w 11" name="T24"/>
                    <a:gd fmla="*/ 5 h 7" name="T25"/>
                    <a:gd fmla="*/ 4 w 11" name="T26"/>
                    <a:gd fmla="*/ 2 h 7" name="T27"/>
                    <a:gd fmla="*/ 2 w 11" name="T28"/>
                    <a:gd fmla="*/ 3 h 7" name="T29"/>
                    <a:gd fmla="*/ 3 w 11" name="T30"/>
                    <a:gd fmla="*/ 6 h 7" name="T31"/>
                    <a:gd fmla="*/ 7 w 11" name="T32"/>
                    <a:gd fmla="*/ 6 h 7" name="T33"/>
                    <a:gd fmla="*/ 8 w 11" name="T34"/>
                    <a:gd fmla="*/ 3 h 7" name="T35"/>
                    <a:gd fmla="*/ 8 w 11" name="T36"/>
                    <a:gd fmla="*/ 3 h 7" name="T37"/>
                    <a:gd fmla="*/ 5 w 11" name="T38"/>
                    <a:gd fmla="*/ 4 h 7" name="T39"/>
                    <a:gd fmla="*/ 7 w 11" name="T40"/>
                    <a:gd fmla="*/ 6 h 7" name="T41"/>
                    <a:gd fmla="*/ 7 w 11" name="T42"/>
                    <a:gd fmla="*/ 3 h 7" name="T43"/>
                    <a:gd fmla="*/ 3 w 11" name="T44"/>
                    <a:gd fmla="*/ 3 h 7" name="T45"/>
                    <a:gd fmla="*/ 4 w 11" name="T46"/>
                    <a:gd fmla="*/ 6 h 7" name="T47"/>
                    <a:gd fmla="*/ 6 w 11" name="T48"/>
                    <a:gd fmla="*/ 5 h 7" name="T49"/>
                    <a:gd fmla="*/ 4 w 11" name="T50"/>
                    <a:gd fmla="*/ 2 h 7" name="T51"/>
                    <a:gd fmla="*/ 3 w 11" name="T52"/>
                    <a:gd fmla="*/ 3 h 7" name="T53"/>
                    <a:gd fmla="*/ 5 w 11" name="T54"/>
                    <a:gd fmla="*/ 5 h 7" name="T55"/>
                    <a:gd fmla="*/ 4 w 11" name="T56"/>
                    <a:gd fmla="*/ 0 h 7" name="T57"/>
                    <a:gd fmla="*/ 4 w 11" name="T58"/>
                    <a:gd fmla="*/ 3 h 7" name="T59"/>
                    <a:gd fmla="*/ 10 w 11" name="T60"/>
                    <a:gd fmla="*/ 3 h 7" name="T61"/>
                    <a:gd fmla="*/ 8 w 11" name="T62"/>
                    <a:gd fmla="*/ 2 h 7" name="T63"/>
                    <a:gd fmla="*/ 8 w 11" name="T64"/>
                    <a:gd fmla="*/ 6 h 7" name="T65"/>
                    <a:gd fmla="*/ 10 w 11" name="T66"/>
                    <a:gd fmla="*/ 4 h 7" name="T67"/>
                    <a:gd fmla="*/ 2 w 11" name="T68"/>
                    <a:gd fmla="*/ 4 h 7" name="T69"/>
                    <a:gd fmla="*/ 3 w 11" name="T70"/>
                    <a:gd fmla="*/ 5 h 7" name="T71"/>
                    <a:gd fmla="*/ 4 w 11" name="T72"/>
                    <a:gd fmla="*/ 2 h 7" name="T73"/>
                    <a:gd fmla="*/ 4 w 11" name="T74"/>
                    <a:gd fmla="*/ 0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11">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208"/>
                <p:cNvSpPr/>
                <p:nvPr/>
              </p:nvSpPr>
              <p:spPr bwMode="auto">
                <a:xfrm>
                  <a:off x="654" y="1424"/>
                  <a:ext cx="3" cy="3"/>
                </a:xfrm>
                <a:custGeom>
                  <a:gdLst>
                    <a:gd fmla="*/ 3 w 5" name="T0"/>
                    <a:gd fmla="*/ 3 h 4" name="T1"/>
                    <a:gd fmla="*/ 3 w 5" name="T2"/>
                    <a:gd fmla="*/ 3 h 4" name="T3"/>
                    <a:gd fmla="*/ 2 w 5" name="T4"/>
                    <a:gd fmla="*/ 3 h 4" name="T5"/>
                    <a:gd fmla="*/ 2 w 5" name="T6"/>
                    <a:gd fmla="*/ 3 h 4" name="T7"/>
                    <a:gd fmla="*/ 2 w 5" name="T8"/>
                    <a:gd fmla="*/ 2 h 4" name="T9"/>
                    <a:gd fmla="*/ 2 w 5" name="T10"/>
                    <a:gd fmla="*/ 3 h 4" name="T11"/>
                    <a:gd fmla="*/ 5 w 5" name="T12"/>
                    <a:gd fmla="*/ 2 h 4" name="T13"/>
                    <a:gd fmla="*/ 2 w 5" name="T14"/>
                    <a:gd fmla="*/ 1 h 4" name="T15"/>
                    <a:gd fmla="*/ 3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209"/>
                <p:cNvSpPr/>
                <p:nvPr/>
              </p:nvSpPr>
              <p:spPr bwMode="auto">
                <a:xfrm>
                  <a:off x="647" y="1402"/>
                  <a:ext cx="20" cy="22"/>
                </a:xfrm>
                <a:custGeom>
                  <a:gdLst>
                    <a:gd fmla="*/ 4 w 30" name="T0"/>
                    <a:gd fmla="*/ 21 h 32" name="T1"/>
                    <a:gd fmla="*/ 8 w 30" name="T2"/>
                    <a:gd fmla="*/ 20 h 32" name="T3"/>
                    <a:gd fmla="*/ 6 w 30" name="T4"/>
                    <a:gd fmla="*/ 19 h 32" name="T5"/>
                    <a:gd fmla="*/ 13 w 30" name="T6"/>
                    <a:gd fmla="*/ 30 h 32" name="T7"/>
                    <a:gd fmla="*/ 23 w 30" name="T8"/>
                    <a:gd fmla="*/ 24 h 32" name="T9"/>
                    <a:gd fmla="*/ 11 w 30" name="T10"/>
                    <a:gd fmla="*/ 16 h 32" name="T11"/>
                    <a:gd fmla="*/ 6 w 30" name="T12"/>
                    <a:gd fmla="*/ 12 h 32" name="T13"/>
                    <a:gd fmla="*/ 14 w 30" name="T14"/>
                    <a:gd fmla="*/ 8 h 32" name="T15"/>
                    <a:gd fmla="*/ 28 w 30" name="T16"/>
                    <a:gd fmla="*/ 10 h 32" name="T17"/>
                    <a:gd fmla="*/ 29 w 30" name="T18"/>
                    <a:gd fmla="*/ 8 h 32" name="T19"/>
                    <a:gd fmla="*/ 29 w 30" name="T20"/>
                    <a:gd fmla="*/ 5 h 32" name="T21"/>
                    <a:gd fmla="*/ 27 w 30" name="T22"/>
                    <a:gd fmla="*/ 4 h 32" name="T23"/>
                    <a:gd fmla="*/ 5 w 30" name="T24"/>
                    <a:gd fmla="*/ 7 h 32" name="T25"/>
                    <a:gd fmla="*/ 8 w 30" name="T26"/>
                    <a:gd fmla="*/ 9 h 32" name="T27"/>
                    <a:gd fmla="*/ 12 w 30" name="T28"/>
                    <a:gd fmla="*/ 6 h 32" name="T29"/>
                    <a:gd fmla="*/ 12 w 30" name="T30"/>
                    <a:gd fmla="*/ 3 h 32" name="T31"/>
                    <a:gd fmla="*/ 3 w 30" name="T32"/>
                    <a:gd fmla="*/ 7 h 32" name="T33"/>
                    <a:gd fmla="*/ 5 w 30" name="T34"/>
                    <a:gd fmla="*/ 9 h 32" name="T35"/>
                    <a:gd fmla="*/ 21 w 30" name="T36"/>
                    <a:gd fmla="*/ 7 h 32" name="T37"/>
                    <a:gd fmla="*/ 29 w 30" name="T38"/>
                    <a:gd fmla="*/ 8 h 32" name="T39"/>
                    <a:gd fmla="*/ 28 w 30" name="T40"/>
                    <a:gd fmla="*/ 6 h 32" name="T41"/>
                    <a:gd fmla="*/ 28 w 30" name="T42"/>
                    <a:gd fmla="*/ 6 h 32" name="T43"/>
                    <a:gd fmla="*/ 26 w 30" name="T44"/>
                    <a:gd fmla="*/ 8 h 32" name="T45"/>
                    <a:gd fmla="*/ 27 w 30" name="T46"/>
                    <a:gd fmla="*/ 8 h 32" name="T47"/>
                    <a:gd fmla="*/ 27 w 30" name="T48"/>
                    <a:gd fmla="*/ 6 h 32" name="T49"/>
                    <a:gd fmla="*/ 15 w 30" name="T50"/>
                    <a:gd fmla="*/ 3 h 32" name="T51"/>
                    <a:gd fmla="*/ 4 w 30" name="T52"/>
                    <a:gd fmla="*/ 7 h 32" name="T53"/>
                    <a:gd fmla="*/ 5 w 30" name="T54"/>
                    <a:gd fmla="*/ 9 h 32" name="T55"/>
                    <a:gd fmla="*/ 12 w 30" name="T56"/>
                    <a:gd fmla="*/ 6 h 32" name="T57"/>
                    <a:gd fmla="*/ 12 w 30" name="T58"/>
                    <a:gd fmla="*/ 3 h 32" name="T59"/>
                    <a:gd fmla="*/ 5 w 30" name="T60"/>
                    <a:gd fmla="*/ 8 h 32" name="T61"/>
                    <a:gd fmla="*/ 8 w 30" name="T62"/>
                    <a:gd fmla="*/ 9 h 32" name="T63"/>
                    <a:gd fmla="*/ 28 w 30" name="T64"/>
                    <a:gd fmla="*/ 7 h 32" name="T65"/>
                    <a:gd fmla="*/ 26 w 30" name="T66"/>
                    <a:gd fmla="*/ 6 h 32" name="T67"/>
                    <a:gd fmla="*/ 27 w 30" name="T68"/>
                    <a:gd fmla="*/ 8 h 32" name="T69"/>
                    <a:gd fmla="*/ 28 w 30" name="T70"/>
                    <a:gd fmla="*/ 7 h 32" name="T71"/>
                    <a:gd fmla="*/ 3 w 30" name="T72"/>
                    <a:gd fmla="*/ 12 h 32" name="T73"/>
                    <a:gd fmla="*/ 13 w 30" name="T74"/>
                    <a:gd fmla="*/ 19 h 32" name="T75"/>
                    <a:gd fmla="*/ 16 w 30" name="T76"/>
                    <a:gd fmla="*/ 20 h 32" name="T77"/>
                    <a:gd fmla="*/ 16 w 30" name="T78"/>
                    <a:gd fmla="*/ 28 h 32" name="T79"/>
                    <a:gd fmla="*/ 9 w 30" name="T80"/>
                    <a:gd fmla="*/ 19 h 32" name="T81"/>
                    <a:gd fmla="*/ 7 w 30" name="T82"/>
                    <a:gd fmla="*/ 18 h 32" name="T83"/>
                    <a:gd fmla="*/ 4 w 30" name="T84"/>
                    <a:gd fmla="*/ 18 h 32" name="T85"/>
                    <a:gd fmla="*/ 4 w 30" name="T86"/>
                    <a:gd fmla="*/ 21 h 3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 w="30">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210"/>
                <p:cNvSpPr/>
                <p:nvPr/>
              </p:nvSpPr>
              <p:spPr bwMode="auto">
                <a:xfrm>
                  <a:off x="649" y="1415"/>
                  <a:ext cx="16" cy="10"/>
                </a:xfrm>
                <a:custGeom>
                  <a:gdLst>
                    <a:gd fmla="*/ 0 w 24" name="T0"/>
                    <a:gd fmla="*/ 2 h 15" name="T1"/>
                    <a:gd fmla="*/ 9 w 24" name="T2"/>
                    <a:gd fmla="*/ 14 h 15" name="T3"/>
                    <a:gd fmla="*/ 10 w 24" name="T4"/>
                    <a:gd fmla="*/ 12 h 15" name="T5"/>
                    <a:gd fmla="*/ 5 w 24" name="T6"/>
                    <a:gd fmla="*/ 2 h 15" name="T7"/>
                    <a:gd fmla="*/ 2 w 24" name="T8"/>
                    <a:gd fmla="*/ 2 h 15" name="T9"/>
                    <a:gd fmla="*/ 12 w 24" name="T10"/>
                    <a:gd fmla="*/ 13 h 15" name="T11"/>
                    <a:gd fmla="*/ 24 w 24" name="T12"/>
                    <a:gd fmla="*/ 4 h 15" name="T13"/>
                    <a:gd fmla="*/ 21 w 24" name="T14"/>
                    <a:gd fmla="*/ 4 h 15" name="T15"/>
                    <a:gd fmla="*/ 5 w 24" name="T16"/>
                    <a:gd fmla="*/ 2 h 15" name="T17"/>
                    <a:gd fmla="*/ 2 w 24" name="T18"/>
                    <a:gd fmla="*/ 2 h 15" name="T19"/>
                    <a:gd fmla="*/ 8 w 24" name="T20"/>
                    <a:gd fmla="*/ 14 h 15" name="T21"/>
                    <a:gd fmla="*/ 9 w 24" name="T22"/>
                    <a:gd fmla="*/ 12 h 15" name="T23"/>
                    <a:gd fmla="*/ 3 w 24" name="T24"/>
                    <a:gd fmla="*/ 2 h 15" name="T25"/>
                    <a:gd fmla="*/ 0 w 24" name="T26"/>
                    <a:gd fmla="*/ 2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24">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211"/>
                <p:cNvSpPr/>
                <p:nvPr/>
              </p:nvSpPr>
              <p:spPr bwMode="auto">
                <a:xfrm>
                  <a:off x="817" y="1326"/>
                  <a:ext cx="18" cy="28"/>
                </a:xfrm>
                <a:custGeom>
                  <a:gdLst>
                    <a:gd fmla="*/ 27 w 28" name="T0"/>
                    <a:gd fmla="*/ 8 h 42" name="T1"/>
                    <a:gd fmla="*/ 5 w 28" name="T2"/>
                    <a:gd fmla="*/ 8 h 42" name="T3"/>
                    <a:gd fmla="*/ 13 w 28" name="T4"/>
                    <a:gd fmla="*/ 18 h 42" name="T5"/>
                    <a:gd fmla="*/ 21 w 28" name="T6"/>
                    <a:gd fmla="*/ 28 h 42" name="T7"/>
                    <a:gd fmla="*/ 12 w 28" name="T8"/>
                    <a:gd fmla="*/ 37 h 42" name="T9"/>
                    <a:gd fmla="*/ 5 w 28" name="T10"/>
                    <a:gd fmla="*/ 24 h 42" name="T11"/>
                    <a:gd fmla="*/ 2 w 28" name="T12"/>
                    <a:gd fmla="*/ 23 h 42" name="T13"/>
                    <a:gd fmla="*/ 10 w 28" name="T14"/>
                    <a:gd fmla="*/ 40 h 42" name="T15"/>
                    <a:gd fmla="*/ 24 w 28" name="T16"/>
                    <a:gd fmla="*/ 30 h 42" name="T17"/>
                    <a:gd fmla="*/ 14 w 28" name="T18"/>
                    <a:gd fmla="*/ 16 h 42" name="T19"/>
                    <a:gd fmla="*/ 11 w 28" name="T20"/>
                    <a:gd fmla="*/ 6 h 42" name="T21"/>
                    <a:gd fmla="*/ 24 w 28" name="T22"/>
                    <a:gd fmla="*/ 8 h 42" name="T23"/>
                    <a:gd fmla="*/ 27 w 28" name="T24"/>
                    <a:gd fmla="*/ 8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28">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212"/>
                <p:cNvSpPr/>
                <p:nvPr/>
              </p:nvSpPr>
              <p:spPr bwMode="auto">
                <a:xfrm>
                  <a:off x="817" y="1322"/>
                  <a:ext cx="14" cy="35"/>
                </a:xfrm>
                <a:custGeom>
                  <a:gdLst>
                    <a:gd fmla="*/ 17 w 21" name="T0"/>
                    <a:gd fmla="*/ 2 h 53" name="T1"/>
                    <a:gd fmla="*/ 0 w 21" name="T2"/>
                    <a:gd fmla="*/ 50 h 53" name="T3"/>
                    <a:gd fmla="*/ 3 w 21" name="T4"/>
                    <a:gd fmla="*/ 51 h 53" name="T5"/>
                    <a:gd fmla="*/ 20 w 21" name="T6"/>
                    <a:gd fmla="*/ 3 h 53" name="T7"/>
                    <a:gd fmla="*/ 17 w 21" name="T8"/>
                    <a:gd fmla="*/ 2 h 53" name="T9"/>
                  </a:gdLst>
                  <a:cxnLst>
                    <a:cxn ang="0">
                      <a:pos x="T0" y="T1"/>
                    </a:cxn>
                    <a:cxn ang="0">
                      <a:pos x="T2" y="T3"/>
                    </a:cxn>
                    <a:cxn ang="0">
                      <a:pos x="T4" y="T5"/>
                    </a:cxn>
                    <a:cxn ang="0">
                      <a:pos x="T6" y="T7"/>
                    </a:cxn>
                    <a:cxn ang="0">
                      <a:pos x="T8" y="T9"/>
                    </a:cxn>
                  </a:cxnLst>
                  <a:rect b="b" l="0" r="r" t="0"/>
                  <a:pathLst>
                    <a:path h="52" w="21">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213"/>
                <p:cNvSpPr/>
                <p:nvPr/>
              </p:nvSpPr>
              <p:spPr bwMode="auto">
                <a:xfrm>
                  <a:off x="820" y="1324"/>
                  <a:ext cx="13" cy="33"/>
                </a:xfrm>
                <a:custGeom>
                  <a:gdLst>
                    <a:gd fmla="*/ 20 w 20" name="T0"/>
                    <a:gd fmla="*/ 2 h 50" name="T1"/>
                    <a:gd fmla="*/ 19 w 20" name="T2"/>
                    <a:gd fmla="*/ 1 h 50" name="T3"/>
                    <a:gd fmla="*/ 17 w 20" name="T4"/>
                    <a:gd fmla="*/ 1 h 50" name="T5"/>
                    <a:gd fmla="*/ 10 w 20" name="T6"/>
                    <a:gd fmla="*/ 20 h 50" name="T7"/>
                    <a:gd fmla="*/ 6 w 20" name="T8"/>
                    <a:gd fmla="*/ 33 h 50" name="T9"/>
                    <a:gd fmla="*/ 1 w 20" name="T10"/>
                    <a:gd fmla="*/ 47 h 50" name="T11"/>
                    <a:gd fmla="*/ 3 w 20" name="T12"/>
                    <a:gd fmla="*/ 48 h 50" name="T13"/>
                    <a:gd fmla="*/ 3 w 20" name="T14"/>
                    <a:gd fmla="*/ 48 h 50" name="T15"/>
                    <a:gd fmla="*/ 0 w 20" name="T16"/>
                    <a:gd fmla="*/ 48 h 50" name="T17"/>
                    <a:gd fmla="*/ 0 w 20" name="T18"/>
                    <a:gd fmla="*/ 48 h 50" name="T19"/>
                    <a:gd fmla="*/ 2 w 20" name="T20"/>
                    <a:gd fmla="*/ 49 h 50" name="T21"/>
                    <a:gd fmla="*/ 4 w 20" name="T22"/>
                    <a:gd fmla="*/ 45 h 50" name="T23"/>
                    <a:gd fmla="*/ 10 w 20" name="T24"/>
                    <a:gd fmla="*/ 30 h 50" name="T25"/>
                    <a:gd fmla="*/ 19 w 20" name="T26"/>
                    <a:gd fmla="*/ 2 h 50" name="T27"/>
                    <a:gd fmla="*/ 17 w 20" name="T28"/>
                    <a:gd fmla="*/ 2 h 50" name="T29"/>
                    <a:gd fmla="*/ 17 w 20" name="T30"/>
                    <a:gd fmla="*/ 2 h 50" name="T31"/>
                    <a:gd fmla="*/ 20 w 20" name="T32"/>
                    <a:gd fmla="*/ 2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2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214"/>
                <p:cNvSpPr/>
                <p:nvPr/>
              </p:nvSpPr>
              <p:spPr bwMode="auto">
                <a:xfrm>
                  <a:off x="544" y="1510"/>
                  <a:ext cx="26" cy="40"/>
                </a:xfrm>
                <a:custGeom>
                  <a:gdLst>
                    <a:gd fmla="*/ 27 w 39" name="T0"/>
                    <a:gd fmla="*/ 57 h 60" name="T1"/>
                    <a:gd fmla="*/ 16 w 39" name="T2"/>
                    <a:gd fmla="*/ 36 h 60" name="T3"/>
                    <a:gd fmla="*/ 5 w 39" name="T4"/>
                    <a:gd fmla="*/ 22 h 60" name="T5"/>
                    <a:gd fmla="*/ 18 w 39" name="T6"/>
                    <a:gd fmla="*/ 4 h 60" name="T7"/>
                    <a:gd fmla="*/ 33 w 39" name="T8"/>
                    <a:gd fmla="*/ 30 h 60" name="T9"/>
                    <a:gd fmla="*/ 23 w 39" name="T10"/>
                    <a:gd fmla="*/ 57 h 60" name="T11"/>
                    <a:gd fmla="*/ 26 w 39" name="T12"/>
                    <a:gd fmla="*/ 57 h 60" name="T13"/>
                    <a:gd fmla="*/ 37 w 39" name="T14"/>
                    <a:gd fmla="*/ 16 h 60" name="T15"/>
                    <a:gd fmla="*/ 15 w 39" name="T16"/>
                    <a:gd fmla="*/ 1 h 60" name="T17"/>
                    <a:gd fmla="*/ 2 w 39" name="T18"/>
                    <a:gd fmla="*/ 20 h 60" name="T19"/>
                    <a:gd fmla="*/ 9 w 39" name="T20"/>
                    <a:gd fmla="*/ 34 h 60" name="T21"/>
                    <a:gd fmla="*/ 21 w 39" name="T22"/>
                    <a:gd fmla="*/ 48 h 60" name="T23"/>
                    <a:gd fmla="*/ 24 w 39" name="T24"/>
                    <a:gd fmla="*/ 59 h 60" name="T25"/>
                    <a:gd fmla="*/ 27 w 39" name="T26"/>
                    <a:gd fmla="*/ 5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39">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215"/>
                <p:cNvSpPr/>
                <p:nvPr/>
              </p:nvSpPr>
              <p:spPr bwMode="auto">
                <a:xfrm>
                  <a:off x="549" y="1514"/>
                  <a:ext cx="16" cy="17"/>
                </a:xfrm>
                <a:custGeom>
                  <a:gdLst>
                    <a:gd fmla="*/ 11 w 24" name="T0"/>
                    <a:gd fmla="*/ 22 h 25" name="T1"/>
                    <a:gd fmla="*/ 8 w 24" name="T2"/>
                    <a:gd fmla="*/ 5 h 25" name="T3"/>
                    <a:gd fmla="*/ 20 w 24" name="T4"/>
                    <a:gd fmla="*/ 11 h 25" name="T5"/>
                    <a:gd fmla="*/ 6 w 24" name="T6"/>
                    <a:gd fmla="*/ 19 h 25" name="T7"/>
                    <a:gd fmla="*/ 5 w 24" name="T8"/>
                    <a:gd fmla="*/ 22 h 25" name="T9"/>
                    <a:gd fmla="*/ 23 w 24" name="T10"/>
                    <a:gd fmla="*/ 13 h 25" name="T11"/>
                    <a:gd fmla="*/ 10 w 24" name="T12"/>
                    <a:gd fmla="*/ 1 h 25" name="T13"/>
                    <a:gd fmla="*/ 0 w 24" name="T14"/>
                    <a:gd fmla="*/ 13 h 25" name="T15"/>
                    <a:gd fmla="*/ 11 w 24" name="T16"/>
                    <a:gd fmla="*/ 25 h 25" name="T17"/>
                    <a:gd fmla="*/ 11 w 24" name="T18"/>
                    <a:gd fmla="*/ 22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4">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216"/>
                <p:cNvSpPr/>
                <p:nvPr/>
              </p:nvSpPr>
              <p:spPr bwMode="auto">
                <a:xfrm>
                  <a:off x="549" y="1516"/>
                  <a:ext cx="14" cy="14"/>
                </a:xfrm>
                <a:custGeom>
                  <a:gdLst>
                    <a:gd fmla="*/ 4 w 21" name="T0"/>
                    <a:gd fmla="*/ 5 h 21" name="T1"/>
                    <a:gd fmla="*/ 7 w 21" name="T2"/>
                    <a:gd fmla="*/ 7 h 21" name="T3"/>
                    <a:gd fmla="*/ 5 w 21" name="T4"/>
                    <a:gd fmla="*/ 15 h 21" name="T5"/>
                    <a:gd fmla="*/ 4 w 21" name="T6"/>
                    <a:gd fmla="*/ 14 h 21" name="T7"/>
                    <a:gd fmla="*/ 8 w 21" name="T8"/>
                    <a:gd fmla="*/ 6 h 21" name="T9"/>
                    <a:gd fmla="*/ 12 w 21" name="T10"/>
                    <a:gd fmla="*/ 6 h 21" name="T11"/>
                    <a:gd fmla="*/ 9 w 21" name="T12"/>
                    <a:gd fmla="*/ 18 h 21" name="T13"/>
                    <a:gd fmla="*/ 8 w 21" name="T14"/>
                    <a:gd fmla="*/ 15 h 21" name="T15"/>
                    <a:gd fmla="*/ 13 w 21" name="T16"/>
                    <a:gd fmla="*/ 4 h 21" name="T17"/>
                    <a:gd fmla="*/ 17 w 21" name="T18"/>
                    <a:gd fmla="*/ 3 h 21" name="T19"/>
                    <a:gd fmla="*/ 12 w 21" name="T20"/>
                    <a:gd fmla="*/ 5 h 21" name="T21"/>
                    <a:gd fmla="*/ 11 w 21" name="T22"/>
                    <a:gd fmla="*/ 3 h 21" name="T23"/>
                    <a:gd fmla="*/ 9 w 21" name="T24"/>
                    <a:gd fmla="*/ 10 h 21" name="T25"/>
                    <a:gd fmla="*/ 9 w 21" name="T26"/>
                    <a:gd fmla="*/ 14 h 21" name="T27"/>
                    <a:gd fmla="*/ 12 w 21" name="T28"/>
                    <a:gd fmla="*/ 14 h 21" name="T29"/>
                    <a:gd fmla="*/ 13 w 21" name="T30"/>
                    <a:gd fmla="*/ 13 h 21" name="T31"/>
                    <a:gd fmla="*/ 18 w 21" name="T32"/>
                    <a:gd fmla="*/ 9 h 21" name="T33"/>
                    <a:gd fmla="*/ 17 w 21" name="T34"/>
                    <a:gd fmla="*/ 11 h 21" name="T35"/>
                    <a:gd fmla="*/ 15 w 21" name="T36"/>
                    <a:gd fmla="*/ 8 h 21" name="T37"/>
                    <a:gd fmla="*/ 7 w 21" name="T38"/>
                    <a:gd fmla="*/ 10 h 21" name="T39"/>
                    <a:gd fmla="*/ 7 w 21" name="T40"/>
                    <a:gd fmla="*/ 10 h 21" name="T41"/>
                    <a:gd fmla="*/ 8 w 21" name="T42"/>
                    <a:gd fmla="*/ 14 h 21" name="T43"/>
                    <a:gd fmla="*/ 12 w 21" name="T44"/>
                    <a:gd fmla="*/ 1 h 21" name="T45"/>
                    <a:gd fmla="*/ 17 w 21" name="T46"/>
                    <a:gd fmla="*/ 4 h 21" name="T47"/>
                    <a:gd fmla="*/ 18 w 21" name="T48"/>
                    <a:gd fmla="*/ 10 h 21" name="T49"/>
                    <a:gd fmla="*/ 20 w 21" name="T50"/>
                    <a:gd fmla="*/ 10 h 21" name="T51"/>
                    <a:gd fmla="*/ 21 w 21" name="T52"/>
                    <a:gd fmla="*/ 8 h 21" name="T53"/>
                    <a:gd fmla="*/ 18 w 21" name="T54"/>
                    <a:gd fmla="*/ 8 h 21" name="T55"/>
                    <a:gd fmla="*/ 18 w 21" name="T56"/>
                    <a:gd fmla="*/ 13 h 21" name="T57"/>
                    <a:gd fmla="*/ 15 w 21" name="T58"/>
                    <a:gd fmla="*/ 13 h 21" name="T59"/>
                    <a:gd fmla="*/ 17 w 21" name="T60"/>
                    <a:gd fmla="*/ 6 h 21" name="T61"/>
                    <a:gd fmla="*/ 16 w 21" name="T62"/>
                    <a:gd fmla="*/ 5 h 21" name="T63"/>
                    <a:gd fmla="*/ 11 w 21" name="T64"/>
                    <a:gd fmla="*/ 5 h 21" name="T65"/>
                    <a:gd fmla="*/ 10 w 21" name="T66"/>
                    <a:gd fmla="*/ 13 h 21" name="T67"/>
                    <a:gd fmla="*/ 13 w 21" name="T68"/>
                    <a:gd fmla="*/ 3 h 21" name="T69"/>
                    <a:gd fmla="*/ 14 w 21" name="T70"/>
                    <a:gd fmla="*/ 6 h 21" name="T71"/>
                    <a:gd fmla="*/ 9 w 21" name="T72"/>
                    <a:gd fmla="*/ 17 h 21" name="T73"/>
                    <a:gd fmla="*/ 5 w 21" name="T74"/>
                    <a:gd fmla="*/ 17 h 21" name="T75"/>
                    <a:gd fmla="*/ 8 w 21" name="T76"/>
                    <a:gd fmla="*/ 5 h 21" name="T77"/>
                    <a:gd fmla="*/ 10 w 21" name="T78"/>
                    <a:gd fmla="*/ 4 h 21" name="T79"/>
                    <a:gd fmla="*/ 5 w 21" name="T80"/>
                    <a:gd fmla="*/ 14 h 21" name="T81"/>
                    <a:gd fmla="*/ 1 w 21" name="T82"/>
                    <a:gd fmla="*/ 13 h 21" name="T83"/>
                    <a:gd fmla="*/ 4 w 21" name="T84"/>
                    <a:gd fmla="*/ 5 h 2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 w="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217"/>
                <p:cNvSpPr/>
                <p:nvPr/>
              </p:nvSpPr>
              <p:spPr bwMode="auto">
                <a:xfrm>
                  <a:off x="530" y="1583"/>
                  <a:ext cx="36" cy="52"/>
                </a:xfrm>
                <a:custGeom>
                  <a:gdLst>
                    <a:gd fmla="*/ 30 w 54" name="T0"/>
                    <a:gd fmla="*/ 2 h 78" name="T1"/>
                    <a:gd fmla="*/ 7 w 54" name="T2"/>
                    <a:gd fmla="*/ 11 h 78" name="T3"/>
                    <a:gd fmla="*/ 5 w 54" name="T4"/>
                    <a:gd fmla="*/ 47 h 78" name="T5"/>
                    <a:gd fmla="*/ 30 w 54" name="T6"/>
                    <a:gd fmla="*/ 74 h 78" name="T7"/>
                    <a:gd fmla="*/ 54 w 54" name="T8"/>
                    <a:gd fmla="*/ 63 h 78" name="T9"/>
                    <a:gd fmla="*/ 54 w 54" name="T10"/>
                    <a:gd fmla="*/ 61 h 78" name="T11"/>
                    <a:gd fmla="*/ 43 w 54" name="T12"/>
                    <a:gd fmla="*/ 50 h 78" name="T13"/>
                    <a:gd fmla="*/ 40 w 54" name="T14"/>
                    <a:gd fmla="*/ 51 h 78" name="T15"/>
                    <a:gd fmla="*/ 17 w 54" name="T16"/>
                    <a:gd fmla="*/ 34 h 78" name="T17"/>
                    <a:gd fmla="*/ 29 w 54" name="T18"/>
                    <a:gd fmla="*/ 20 h 78" name="T19"/>
                    <a:gd fmla="*/ 27 w 54" name="T20"/>
                    <a:gd fmla="*/ 4 h 78" name="T21"/>
                    <a:gd fmla="*/ 25 w 54" name="T22"/>
                    <a:gd fmla="*/ 4 h 78" name="T23"/>
                    <a:gd fmla="*/ 24 w 54" name="T24"/>
                    <a:gd fmla="*/ 20 h 78" name="T25"/>
                    <a:gd fmla="*/ 20 w 54" name="T26"/>
                    <a:gd fmla="*/ 22 h 78" name="T27"/>
                    <a:gd fmla="*/ 15 w 54" name="T28"/>
                    <a:gd fmla="*/ 31 h 78" name="T29"/>
                    <a:gd fmla="*/ 26 w 54" name="T30"/>
                    <a:gd fmla="*/ 55 h 78" name="T31"/>
                    <a:gd fmla="*/ 38 w 54" name="T32"/>
                    <a:gd fmla="*/ 55 h 78" name="T33"/>
                    <a:gd fmla="*/ 49 w 54" name="T34"/>
                    <a:gd fmla="*/ 60 h 78" name="T35"/>
                    <a:gd fmla="*/ 48 w 54" name="T36"/>
                    <a:gd fmla="*/ 68 h 78" name="T37"/>
                    <a:gd fmla="*/ 21 w 54" name="T38"/>
                    <a:gd fmla="*/ 67 h 78" name="T39"/>
                    <a:gd fmla="*/ 5 w 54" name="T40"/>
                    <a:gd fmla="*/ 33 h 78" name="T41"/>
                    <a:gd fmla="*/ 9 w 54" name="T42"/>
                    <a:gd fmla="*/ 12 h 78" name="T43"/>
                    <a:gd fmla="*/ 30 w 54" name="T44"/>
                    <a:gd fmla="*/ 5 h 78" name="T45"/>
                    <a:gd fmla="*/ 30 w 54" name="T46"/>
                    <a:gd fmla="*/ 2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54">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218"/>
                <p:cNvSpPr/>
                <p:nvPr/>
              </p:nvSpPr>
              <p:spPr bwMode="auto">
                <a:xfrm>
                  <a:off x="547" y="1585"/>
                  <a:ext cx="5" cy="14"/>
                </a:xfrm>
                <a:custGeom>
                  <a:gdLst>
                    <a:gd fmla="*/ 3 w 8" name="T0"/>
                    <a:gd fmla="*/ 0 h 21" name="T1"/>
                    <a:gd fmla="*/ 3 w 8" name="T2"/>
                    <a:gd fmla="*/ 0 h 21" name="T3"/>
                    <a:gd fmla="*/ 1 w 8" name="T4"/>
                    <a:gd fmla="*/ 1 h 21" name="T5"/>
                    <a:gd fmla="*/ 1 w 8" name="T6"/>
                    <a:gd fmla="*/ 2 h 21" name="T7"/>
                    <a:gd fmla="*/ 2 w 8" name="T8"/>
                    <a:gd fmla="*/ 3 h 21" name="T9"/>
                    <a:gd fmla="*/ 5 w 8" name="T10"/>
                    <a:gd fmla="*/ 12 h 21" name="T11"/>
                    <a:gd fmla="*/ 5 w 8" name="T12"/>
                    <a:gd fmla="*/ 16 h 21" name="T13"/>
                    <a:gd fmla="*/ 2 w 8" name="T14"/>
                    <a:gd fmla="*/ 18 h 21" name="T15"/>
                    <a:gd fmla="*/ 2 w 8" name="T16"/>
                    <a:gd fmla="*/ 21 h 21" name="T17"/>
                    <a:gd fmla="*/ 8 w 8" name="T18"/>
                    <a:gd fmla="*/ 15 h 21" name="T19"/>
                    <a:gd fmla="*/ 4 w 8" name="T20"/>
                    <a:gd fmla="*/ 1 h 21" name="T21"/>
                    <a:gd fmla="*/ 4 w 8" name="T22"/>
                    <a:gd fmla="*/ 2 h 21" name="T23"/>
                    <a:gd fmla="*/ 4 w 8" name="T24"/>
                    <a:gd fmla="*/ 2 h 21" name="T25"/>
                    <a:gd fmla="*/ 2 w 8" name="T26"/>
                    <a:gd fmla="*/ 3 h 21" name="T27"/>
                    <a:gd fmla="*/ 3 w 8" name="T28"/>
                    <a:gd fmla="*/ 3 h 21" name="T29"/>
                    <a:gd fmla="*/ 3 w 8" name="T30"/>
                    <a:gd fmla="*/ 0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8">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219"/>
                <p:cNvSpPr/>
                <p:nvPr/>
              </p:nvSpPr>
              <p:spPr bwMode="auto">
                <a:xfrm>
                  <a:off x="548" y="1585"/>
                  <a:ext cx="2" cy="3"/>
                </a:xfrm>
                <a:custGeom>
                  <a:gdLst>
                    <a:gd fmla="*/ 0 w 3" name="T0"/>
                    <a:gd fmla="*/ 2 h 4" name="T1"/>
                    <a:gd fmla="*/ 0 w 3" name="T2"/>
                    <a:gd fmla="*/ 2 h 4" name="T3"/>
                    <a:gd fmla="*/ 3 w 3" name="T4"/>
                    <a:gd fmla="*/ 2 h 4" name="T5"/>
                    <a:gd fmla="*/ 3 w 3" name="T6"/>
                    <a:gd fmla="*/ 2 h 4" name="T7"/>
                    <a:gd fmla="*/ 0 w 3" name="T8"/>
                    <a:gd fmla="*/ 2 h 4" name="T9"/>
                    <a:gd fmla="*/ 0 w 3" name="T10"/>
                    <a:gd fmla="*/ 2 h 4" name="T11"/>
                    <a:gd fmla="*/ 3 w 3" name="T12"/>
                    <a:gd fmla="*/ 2 h 4" name="T13"/>
                    <a:gd fmla="*/ 3 w 3" name="T14"/>
                    <a:gd fmla="*/ 2 h 4" name="T15"/>
                    <a:gd fmla="*/ 0 w 3"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220"/>
                <p:cNvSpPr/>
                <p:nvPr/>
              </p:nvSpPr>
              <p:spPr bwMode="auto">
                <a:xfrm>
                  <a:off x="556" y="1615"/>
                  <a:ext cx="13" cy="12"/>
                </a:xfrm>
                <a:custGeom>
                  <a:gdLst>
                    <a:gd fmla="*/ 3 w 20" name="T0"/>
                    <a:gd fmla="*/ 7 h 19" name="T1"/>
                    <a:gd fmla="*/ 6 w 20" name="T2"/>
                    <a:gd fmla="*/ 2 h 19" name="T3"/>
                    <a:gd fmla="*/ 4 w 20" name="T4"/>
                    <a:gd fmla="*/ 3 h 19" name="T5"/>
                    <a:gd fmla="*/ 17 w 20" name="T6"/>
                    <a:gd fmla="*/ 13 h 19" name="T7"/>
                    <a:gd fmla="*/ 17 w 20" name="T8"/>
                    <a:gd fmla="*/ 11 h 19" name="T9"/>
                    <a:gd fmla="*/ 14 w 20" name="T10"/>
                    <a:gd fmla="*/ 16 h 19" name="T11"/>
                    <a:gd fmla="*/ 17 w 20" name="T12"/>
                    <a:gd fmla="*/ 16 h 19" name="T13"/>
                    <a:gd fmla="*/ 12 w 20" name="T14"/>
                    <a:gd fmla="*/ 11 h 19" name="T15"/>
                    <a:gd fmla="*/ 10 w 20" name="T16"/>
                    <a:gd fmla="*/ 13 h 19" name="T17"/>
                    <a:gd fmla="*/ 13 w 20" name="T18"/>
                    <a:gd fmla="*/ 14 h 19" name="T19"/>
                    <a:gd fmla="*/ 15 w 20" name="T20"/>
                    <a:gd fmla="*/ 12 h 19" name="T21"/>
                    <a:gd fmla="*/ 14 w 20" name="T22"/>
                    <a:gd fmla="*/ 10 h 19" name="T23"/>
                    <a:gd fmla="*/ 13 w 20" name="T24"/>
                    <a:gd fmla="*/ 12 h 19" name="T25"/>
                    <a:gd fmla="*/ 14 w 20" name="T26"/>
                    <a:gd fmla="*/ 13 h 19" name="T27"/>
                    <a:gd fmla="*/ 16 w 20" name="T28"/>
                    <a:gd fmla="*/ 11 h 19" name="T29"/>
                    <a:gd fmla="*/ 12 w 20" name="T30"/>
                    <a:gd fmla="*/ 9 h 19" name="T31"/>
                    <a:gd fmla="*/ 11 w 20" name="T32"/>
                    <a:gd fmla="*/ 12 h 19" name="T33"/>
                    <a:gd fmla="*/ 12 w 20" name="T34"/>
                    <a:gd fmla="*/ 13 h 19" name="T35"/>
                    <a:gd fmla="*/ 14 w 20" name="T36"/>
                    <a:gd fmla="*/ 11 h 19" name="T37"/>
                    <a:gd fmla="*/ 12 w 20" name="T38"/>
                    <a:gd fmla="*/ 10 h 19" name="T39"/>
                    <a:gd fmla="*/ 10 w 20" name="T40"/>
                    <a:gd fmla="*/ 12 h 19" name="T41"/>
                    <a:gd fmla="*/ 14 w 20" name="T42"/>
                    <a:gd fmla="*/ 18 h 19" name="T43"/>
                    <a:gd fmla="*/ 17 w 20" name="T44"/>
                    <a:gd fmla="*/ 18 h 19" name="T45"/>
                    <a:gd fmla="*/ 19 w 20" name="T46"/>
                    <a:gd fmla="*/ 13 h 19" name="T47"/>
                    <a:gd fmla="*/ 19 w 20" name="T48"/>
                    <a:gd fmla="*/ 11 h 19" name="T49"/>
                    <a:gd fmla="*/ 5 w 20" name="T50"/>
                    <a:gd fmla="*/ 0 h 19" name="T51"/>
                    <a:gd fmla="*/ 3 w 20" name="T52"/>
                    <a:gd fmla="*/ 1 h 19" name="T53"/>
                    <a:gd fmla="*/ 1 w 20" name="T54"/>
                    <a:gd fmla="*/ 5 h 19" name="T55"/>
                    <a:gd fmla="*/ 3 w 20" name="T56"/>
                    <a:gd fmla="*/ 7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20">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221"/>
                <p:cNvSpPr/>
                <p:nvPr/>
              </p:nvSpPr>
              <p:spPr bwMode="auto">
                <a:xfrm>
                  <a:off x="564" y="1622"/>
                  <a:ext cx="3" cy="3"/>
                </a:xfrm>
                <a:custGeom>
                  <a:gdLst>
                    <a:gd fmla="*/ 3 w 5" name="T0"/>
                    <a:gd fmla="*/ 4 h 5" name="T1"/>
                    <a:gd fmla="*/ 3 w 5" name="T2"/>
                    <a:gd fmla="*/ 3 h 5" name="T3"/>
                    <a:gd fmla="*/ 1 w 5" name="T4"/>
                    <a:gd fmla="*/ 2 h 5" name="T5"/>
                    <a:gd fmla="*/ 1 w 5" name="T6"/>
                    <a:gd fmla="*/ 2 h 5" name="T7"/>
                    <a:gd fmla="*/ 4 w 5" name="T8"/>
                    <a:gd fmla="*/ 3 h 5" name="T9"/>
                    <a:gd fmla="*/ 4 w 5" name="T10"/>
                    <a:gd fmla="*/ 2 h 5" name="T11"/>
                    <a:gd fmla="*/ 2 w 5" name="T12"/>
                    <a:gd fmla="*/ 2 h 5" name="T13"/>
                    <a:gd fmla="*/ 2 w 5" name="T14"/>
                    <a:gd fmla="*/ 2 h 5" name="T15"/>
                    <a:gd fmla="*/ 5 w 5" name="T16"/>
                    <a:gd fmla="*/ 2 h 5" name="T17"/>
                    <a:gd fmla="*/ 5 w 5" name="T18"/>
                    <a:gd fmla="*/ 0 h 5" name="T19"/>
                    <a:gd fmla="*/ 3 w 5" name="T20"/>
                    <a:gd fmla="*/ 0 h 5" name="T21"/>
                    <a:gd fmla="*/ 1 w 5" name="T22"/>
                    <a:gd fmla="*/ 1 h 5" name="T23"/>
                    <a:gd fmla="*/ 4 w 5" name="T24"/>
                    <a:gd fmla="*/ 2 h 5" name="T25"/>
                    <a:gd fmla="*/ 4 w 5" name="T26"/>
                    <a:gd fmla="*/ 1 h 5" name="T27"/>
                    <a:gd fmla="*/ 2 w 5" name="T28"/>
                    <a:gd fmla="*/ 0 h 5" name="T29"/>
                    <a:gd fmla="*/ 0 w 5" name="T30"/>
                    <a:gd fmla="*/ 3 h 5" name="T31"/>
                    <a:gd fmla="*/ 3 w 5" name="T32"/>
                    <a:gd fmla="*/ 4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222"/>
                <p:cNvSpPr/>
                <p:nvPr/>
              </p:nvSpPr>
              <p:spPr bwMode="auto">
                <a:xfrm>
                  <a:off x="553" y="1618"/>
                  <a:ext cx="13" cy="13"/>
                </a:xfrm>
                <a:custGeom>
                  <a:gdLst>
                    <a:gd fmla="*/ 1 w 20" name="T0"/>
                    <a:gd fmla="*/ 3 h 19" name="T1"/>
                    <a:gd fmla="*/ 17 w 20" name="T2"/>
                    <a:gd fmla="*/ 17 h 19" name="T3"/>
                    <a:gd fmla="*/ 18 w 20" name="T4"/>
                    <a:gd fmla="*/ 15 h 19" name="T5"/>
                    <a:gd fmla="*/ 3 w 20" name="T6"/>
                    <a:gd fmla="*/ 1 h 19" name="T7"/>
                    <a:gd fmla="*/ 1 w 20" name="T8"/>
                    <a:gd fmla="*/ 3 h 19" name="T9"/>
                  </a:gdLst>
                  <a:cxnLst>
                    <a:cxn ang="0">
                      <a:pos x="T0" y="T1"/>
                    </a:cxn>
                    <a:cxn ang="0">
                      <a:pos x="T2" y="T3"/>
                    </a:cxn>
                    <a:cxn ang="0">
                      <a:pos x="T4" y="T5"/>
                    </a:cxn>
                    <a:cxn ang="0">
                      <a:pos x="T6" y="T7"/>
                    </a:cxn>
                    <a:cxn ang="0">
                      <a:pos x="T8" y="T9"/>
                    </a:cxn>
                  </a:cxnLst>
                  <a:rect b="b" l="0" r="r" t="0"/>
                  <a:pathLst>
                    <a:path h="19" w="20">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223"/>
                <p:cNvSpPr/>
                <p:nvPr/>
              </p:nvSpPr>
              <p:spPr bwMode="auto">
                <a:xfrm>
                  <a:off x="542" y="1585"/>
                  <a:ext cx="6" cy="14"/>
                </a:xfrm>
                <a:custGeom>
                  <a:gdLst>
                    <a:gd fmla="*/ 8 w 8" name="T0"/>
                    <a:gd fmla="*/ 19 h 21" name="T1"/>
                    <a:gd fmla="*/ 6 w 8" name="T2"/>
                    <a:gd fmla="*/ 11 h 21" name="T3"/>
                    <a:gd fmla="*/ 3 w 8" name="T4"/>
                    <a:gd fmla="*/ 2 h 21" name="T5"/>
                    <a:gd fmla="*/ 0 w 8" name="T6"/>
                    <a:gd fmla="*/ 2 h 21" name="T7"/>
                    <a:gd fmla="*/ 3 w 8" name="T8"/>
                    <a:gd fmla="*/ 10 h 21" name="T9"/>
                    <a:gd fmla="*/ 5 w 8" name="T10"/>
                    <a:gd fmla="*/ 20 h 21" name="T11"/>
                    <a:gd fmla="*/ 8 w 8" name="T12"/>
                    <a:gd fmla="*/ 19 h 21" name="T13"/>
                  </a:gdLst>
                  <a:cxnLst>
                    <a:cxn ang="0">
                      <a:pos x="T0" y="T1"/>
                    </a:cxn>
                    <a:cxn ang="0">
                      <a:pos x="T2" y="T3"/>
                    </a:cxn>
                    <a:cxn ang="0">
                      <a:pos x="T4" y="T5"/>
                    </a:cxn>
                    <a:cxn ang="0">
                      <a:pos x="T6" y="T7"/>
                    </a:cxn>
                    <a:cxn ang="0">
                      <a:pos x="T8" y="T9"/>
                    </a:cxn>
                    <a:cxn ang="0">
                      <a:pos x="T10" y="T11"/>
                    </a:cxn>
                    <a:cxn ang="0">
                      <a:pos x="T12" y="T13"/>
                    </a:cxn>
                  </a:cxnLst>
                  <a:rect b="b" l="0" r="r" t="0"/>
                  <a:pathLst>
                    <a:path h="21" w="8">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224"/>
                <p:cNvSpPr/>
                <p:nvPr/>
              </p:nvSpPr>
              <p:spPr bwMode="auto">
                <a:xfrm>
                  <a:off x="936" y="1544"/>
                  <a:ext cx="43" cy="44"/>
                </a:xfrm>
                <a:custGeom>
                  <a:gdLst>
                    <a:gd fmla="*/ 42 w 65" name="T0"/>
                    <a:gd fmla="*/ 16 h 65" name="T1"/>
                    <a:gd fmla="*/ 22 w 65" name="T2"/>
                    <a:gd fmla="*/ 24 h 65" name="T3"/>
                    <a:gd fmla="*/ 19 w 65" name="T4"/>
                    <a:gd fmla="*/ 40 h 65" name="T5"/>
                    <a:gd fmla="*/ 32 w 65" name="T6"/>
                    <a:gd fmla="*/ 41 h 65" name="T7"/>
                    <a:gd fmla="*/ 43 w 65" name="T8"/>
                    <a:gd fmla="*/ 16 h 65" name="T9"/>
                    <a:gd fmla="*/ 40 w 65" name="T10"/>
                    <a:gd fmla="*/ 16 h 65" name="T11"/>
                    <a:gd fmla="*/ 50 w 65" name="T12"/>
                    <a:gd fmla="*/ 43 h 65" name="T13"/>
                    <a:gd fmla="*/ 63 w 65" name="T14"/>
                    <a:gd fmla="*/ 22 h 65" name="T15"/>
                    <a:gd fmla="*/ 46 w 65" name="T16"/>
                    <a:gd fmla="*/ 4 h 65" name="T17"/>
                    <a:gd fmla="*/ 4 w 65" name="T18"/>
                    <a:gd fmla="*/ 33 h 65" name="T19"/>
                    <a:gd fmla="*/ 52 w 65" name="T20"/>
                    <a:gd fmla="*/ 49 h 65" name="T21"/>
                    <a:gd fmla="*/ 50 w 65" name="T22"/>
                    <a:gd fmla="*/ 47 h 65" name="T23"/>
                    <a:gd fmla="*/ 10 w 65" name="T24"/>
                    <a:gd fmla="*/ 40 h 65" name="T25"/>
                    <a:gd fmla="*/ 33 w 65" name="T26"/>
                    <a:gd fmla="*/ 6 h 65" name="T27"/>
                    <a:gd fmla="*/ 56 w 65" name="T28"/>
                    <a:gd fmla="*/ 12 h 65" name="T29"/>
                    <a:gd fmla="*/ 49 w 65" name="T30"/>
                    <a:gd fmla="*/ 40 h 65" name="T31"/>
                    <a:gd fmla="*/ 43 w 65" name="T32"/>
                    <a:gd fmla="*/ 16 h 65" name="T33"/>
                    <a:gd fmla="*/ 40 w 65" name="T34"/>
                    <a:gd fmla="*/ 16 h 65" name="T35"/>
                    <a:gd fmla="*/ 32 w 65" name="T36"/>
                    <a:gd fmla="*/ 37 h 65" name="T37"/>
                    <a:gd fmla="*/ 28 w 65" name="T38"/>
                    <a:gd fmla="*/ 40 h 65" name="T39"/>
                    <a:gd fmla="*/ 26 w 65" name="T40"/>
                    <a:gd fmla="*/ 23 h 65" name="T41"/>
                    <a:gd fmla="*/ 42 w 65" name="T42"/>
                    <a:gd fmla="*/ 18 h 65" name="T43"/>
                    <a:gd fmla="*/ 42 w 65" name="T44"/>
                    <a:gd fmla="*/ 16 h 6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5" w="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225"/>
                <p:cNvSpPr/>
                <p:nvPr/>
              </p:nvSpPr>
              <p:spPr bwMode="auto">
                <a:xfrm>
                  <a:off x="960" y="1515"/>
                  <a:ext cx="35" cy="20"/>
                </a:xfrm>
                <a:custGeom>
                  <a:gdLst>
                    <a:gd fmla="*/ 4 w 52" name="T0"/>
                    <a:gd fmla="*/ 6 h 30" name="T1"/>
                    <a:gd fmla="*/ 31 w 52" name="T2"/>
                    <a:gd fmla="*/ 6 h 30" name="T3"/>
                    <a:gd fmla="*/ 42 w 52" name="T4"/>
                    <a:gd fmla="*/ 5 h 30" name="T5"/>
                    <a:gd fmla="*/ 40 w 52" name="T6"/>
                    <a:gd fmla="*/ 13 h 30" name="T7"/>
                    <a:gd fmla="*/ 32 w 52" name="T8"/>
                    <a:gd fmla="*/ 22 h 30" name="T9"/>
                    <a:gd fmla="*/ 29 w 52" name="T10"/>
                    <a:gd fmla="*/ 25 h 30" name="T11"/>
                    <a:gd fmla="*/ 19 w 52" name="T12"/>
                    <a:gd fmla="*/ 21 h 30" name="T13"/>
                    <a:gd fmla="*/ 2 w 52" name="T14"/>
                    <a:gd fmla="*/ 6 h 30" name="T15"/>
                    <a:gd fmla="*/ 0 w 52" name="T16"/>
                    <a:gd fmla="*/ 7 h 30" name="T17"/>
                    <a:gd fmla="*/ 24 w 52" name="T18"/>
                    <a:gd fmla="*/ 28 h 30" name="T19"/>
                    <a:gd fmla="*/ 32 w 52" name="T20"/>
                    <a:gd fmla="*/ 25 h 30" name="T21"/>
                    <a:gd fmla="*/ 51 w 52" name="T22"/>
                    <a:gd fmla="*/ 6 h 30" name="T23"/>
                    <a:gd fmla="*/ 50 w 52" name="T24"/>
                    <a:gd fmla="*/ 5 h 30" name="T25"/>
                    <a:gd fmla="*/ 3 w 52" name="T26"/>
                    <a:gd fmla="*/ 5 h 30" name="T27"/>
                    <a:gd fmla="*/ 3 w 52" name="T28"/>
                    <a:gd fmla="*/ 7 h 30" name="T29"/>
                    <a:gd fmla="*/ 4 w 52" name="T30"/>
                    <a:gd fmla="*/ 7 h 30" name="T31"/>
                    <a:gd fmla="*/ 4 w 52" name="T32"/>
                    <a:gd fmla="*/ 6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52">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226"/>
                <p:cNvSpPr/>
                <p:nvPr/>
              </p:nvSpPr>
              <p:spPr bwMode="auto">
                <a:xfrm>
                  <a:off x="960" y="1516"/>
                  <a:ext cx="37" cy="27"/>
                </a:xfrm>
                <a:custGeom>
                  <a:gdLst>
                    <a:gd fmla="*/ 3 w 55" name="T0"/>
                    <a:gd fmla="*/ 5 h 40" name="T1"/>
                    <a:gd fmla="*/ 2 w 55" name="T2"/>
                    <a:gd fmla="*/ 4 h 40" name="T3"/>
                    <a:gd fmla="*/ 0 w 55" name="T4"/>
                    <a:gd fmla="*/ 5 h 40" name="T5"/>
                    <a:gd fmla="*/ 2 w 55" name="T6"/>
                    <a:gd fmla="*/ 37 h 40" name="T7"/>
                    <a:gd fmla="*/ 3 w 55" name="T8"/>
                    <a:gd fmla="*/ 38 h 40" name="T9"/>
                    <a:gd fmla="*/ 34 w 55" name="T10"/>
                    <a:gd fmla="*/ 38 h 40" name="T11"/>
                    <a:gd fmla="*/ 51 w 55" name="T12"/>
                    <a:gd fmla="*/ 36 h 40" name="T13"/>
                    <a:gd fmla="*/ 53 w 55" name="T14"/>
                    <a:gd fmla="*/ 23 h 40" name="T15"/>
                    <a:gd fmla="*/ 50 w 55" name="T16"/>
                    <a:gd fmla="*/ 1 h 40" name="T17"/>
                    <a:gd fmla="*/ 48 w 55" name="T18"/>
                    <a:gd fmla="*/ 2 h 40" name="T19"/>
                    <a:gd fmla="*/ 50 w 55" name="T20"/>
                    <a:gd fmla="*/ 13 h 40" name="T21"/>
                    <a:gd fmla="*/ 51 w 55" name="T22"/>
                    <a:gd fmla="*/ 26 h 40" name="T23"/>
                    <a:gd fmla="*/ 47 w 55" name="T24"/>
                    <a:gd fmla="*/ 36 h 40" name="T25"/>
                    <a:gd fmla="*/ 30 w 55" name="T26"/>
                    <a:gd fmla="*/ 36 h 40" name="T27"/>
                    <a:gd fmla="*/ 4 w 55" name="T28"/>
                    <a:gd fmla="*/ 33 h 40" name="T29"/>
                    <a:gd fmla="*/ 3 w 55" name="T30"/>
                    <a:gd fmla="*/ 19 h 40" name="T31"/>
                    <a:gd fmla="*/ 2 w 55" name="T32"/>
                    <a:gd fmla="*/ 6 h 40" name="T33"/>
                    <a:gd fmla="*/ 3 w 55" name="T34"/>
                    <a:gd fmla="*/ 5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55">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227"/>
                <p:cNvSpPr/>
                <p:nvPr/>
              </p:nvSpPr>
              <p:spPr bwMode="auto">
                <a:xfrm>
                  <a:off x="959" y="1504"/>
                  <a:ext cx="36" cy="17"/>
                </a:xfrm>
                <a:custGeom>
                  <a:gdLst>
                    <a:gd fmla="*/ 3 w 53" name="T0"/>
                    <a:gd fmla="*/ 25 h 26" name="T1"/>
                    <a:gd fmla="*/ 11 w 53" name="T2"/>
                    <a:gd fmla="*/ 17 h 26" name="T3"/>
                    <a:gd fmla="*/ 22 w 53" name="T4"/>
                    <a:gd fmla="*/ 7 h 26" name="T5"/>
                    <a:gd fmla="*/ 34 w 53" name="T6"/>
                    <a:gd fmla="*/ 7 h 26" name="T7"/>
                    <a:gd fmla="*/ 51 w 53" name="T8"/>
                    <a:gd fmla="*/ 22 h 26" name="T9"/>
                    <a:gd fmla="*/ 52 w 53" name="T10"/>
                    <a:gd fmla="*/ 21 h 26" name="T11"/>
                    <a:gd fmla="*/ 39 w 53" name="T12"/>
                    <a:gd fmla="*/ 9 h 26" name="T13"/>
                    <a:gd fmla="*/ 26 w 53" name="T14"/>
                    <a:gd fmla="*/ 0 h 26" name="T15"/>
                    <a:gd fmla="*/ 20 w 53" name="T16"/>
                    <a:gd fmla="*/ 6 h 26" name="T17"/>
                    <a:gd fmla="*/ 12 w 53" name="T18"/>
                    <a:gd fmla="*/ 14 h 26" name="T19"/>
                    <a:gd fmla="*/ 2 w 53" name="T20"/>
                    <a:gd fmla="*/ 24 h 26" name="T21"/>
                    <a:gd fmla="*/ 3 w 53" name="T22"/>
                    <a:gd fmla="*/ 25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228"/>
                <p:cNvSpPr/>
                <p:nvPr/>
              </p:nvSpPr>
              <p:spPr bwMode="auto">
                <a:xfrm>
                  <a:off x="911" y="1456"/>
                  <a:ext cx="8" cy="58"/>
                </a:xfrm>
                <a:custGeom>
                  <a:gdLst>
                    <a:gd fmla="*/ 3 w 13" name="T0"/>
                    <a:gd fmla="*/ 2 h 87" name="T1"/>
                    <a:gd fmla="*/ 2 w 13" name="T2"/>
                    <a:gd fmla="*/ 40 h 87" name="T3"/>
                    <a:gd fmla="*/ 4 w 13" name="T4"/>
                    <a:gd fmla="*/ 82 h 87" name="T5"/>
                    <a:gd fmla="*/ 6 w 13" name="T6"/>
                    <a:gd fmla="*/ 83 h 87" name="T7"/>
                    <a:gd fmla="*/ 11 w 13" name="T8"/>
                    <a:gd fmla="*/ 76 h 87" name="T9"/>
                    <a:gd fmla="*/ 8 w 13" name="T10"/>
                    <a:gd fmla="*/ 32 h 87" name="T11"/>
                    <a:gd fmla="*/ 2 w 13" name="T12"/>
                    <a:gd fmla="*/ 2 h 87" name="T13"/>
                    <a:gd fmla="*/ 1 w 13" name="T14"/>
                    <a:gd fmla="*/ 4 h 87" name="T15"/>
                    <a:gd fmla="*/ 3 w 13" name="T16"/>
                    <a:gd fmla="*/ 6 h 87" name="T17"/>
                    <a:gd fmla="*/ 5 w 13" name="T18"/>
                    <a:gd fmla="*/ 4 h 87" name="T19"/>
                    <a:gd fmla="*/ 6 w 13" name="T20"/>
                    <a:gd fmla="*/ 32 h 87" name="T21"/>
                    <a:gd fmla="*/ 8 w 13" name="T22"/>
                    <a:gd fmla="*/ 59 h 87" name="T23"/>
                    <a:gd fmla="*/ 8 w 13" name="T24"/>
                    <a:gd fmla="*/ 71 h 87" name="T25"/>
                    <a:gd fmla="*/ 8 w 13" name="T26"/>
                    <a:gd fmla="*/ 69 h 87" name="T27"/>
                    <a:gd fmla="*/ 7 w 13" name="T28"/>
                    <a:gd fmla="*/ 39 h 87" name="T29"/>
                    <a:gd fmla="*/ 4 w 13" name="T30"/>
                    <a:gd fmla="*/ 38 h 87" name="T31"/>
                    <a:gd fmla="*/ 3 w 13" name="T32"/>
                    <a:gd fmla="*/ 63 h 87" name="T33"/>
                    <a:gd fmla="*/ 6 w 13" name="T34"/>
                    <a:gd fmla="*/ 63 h 87" name="T35"/>
                    <a:gd fmla="*/ 6 w 13" name="T36"/>
                    <a:gd fmla="*/ 51 h 87" name="T37"/>
                    <a:gd fmla="*/ 5 w 13" name="T38"/>
                    <a:gd fmla="*/ 49 h 87" name="T39"/>
                    <a:gd fmla="*/ 5 w 13" name="T40"/>
                    <a:gd fmla="*/ 81 h 87" name="T41"/>
                    <a:gd fmla="*/ 8 w 13" name="T42"/>
                    <a:gd fmla="*/ 81 h 87" name="T43"/>
                    <a:gd fmla="*/ 10 w 13" name="T44"/>
                    <a:gd fmla="*/ 52 h 87" name="T45"/>
                    <a:gd fmla="*/ 8 w 13" name="T46"/>
                    <a:gd fmla="*/ 2 h 87" name="T47"/>
                    <a:gd fmla="*/ 6 w 13" name="T48"/>
                    <a:gd fmla="*/ 1 h 87" name="T49"/>
                    <a:gd fmla="*/ 3 w 13" name="T50"/>
                    <a:gd fmla="*/ 1 h 87" name="T51"/>
                    <a:gd fmla="*/ 1 w 13" name="T52"/>
                    <a:gd fmla="*/ 3 h 87" name="T53"/>
                    <a:gd fmla="*/ 7 w 13" name="T54"/>
                    <a:gd fmla="*/ 56 h 87" name="T55"/>
                    <a:gd fmla="*/ 8 w 13" name="T56"/>
                    <a:gd fmla="*/ 76 h 87" name="T57"/>
                    <a:gd fmla="*/ 6 w 13" name="T58"/>
                    <a:gd fmla="*/ 67 h 87" name="T59"/>
                    <a:gd fmla="*/ 6 w 13" name="T60"/>
                    <a:gd fmla="*/ 58 h 87" name="T61"/>
                    <a:gd fmla="*/ 5 w 13" name="T62"/>
                    <a:gd fmla="*/ 3 h 87" name="T63"/>
                    <a:gd fmla="*/ 3 w 13" name="T64"/>
                    <a:gd fmla="*/ 2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13">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229"/>
                <p:cNvSpPr/>
                <p:nvPr/>
              </p:nvSpPr>
              <p:spPr bwMode="auto">
                <a:xfrm>
                  <a:off x="913" y="1457"/>
                  <a:ext cx="31" cy="8"/>
                </a:xfrm>
                <a:custGeom>
                  <a:gdLst>
                    <a:gd fmla="*/ 1 w 47" name="T0"/>
                    <a:gd fmla="*/ 7 h 12" name="T1"/>
                    <a:gd fmla="*/ 15 w 47" name="T2"/>
                    <a:gd fmla="*/ 7 h 12" name="T3"/>
                    <a:gd fmla="*/ 30 w 47" name="T4"/>
                    <a:gd fmla="*/ 11 h 12" name="T5"/>
                    <a:gd fmla="*/ 46 w 47" name="T6"/>
                    <a:gd fmla="*/ 3 h 12" name="T7"/>
                    <a:gd fmla="*/ 44 w 47" name="T8"/>
                    <a:gd fmla="*/ 2 h 12" name="T9"/>
                    <a:gd fmla="*/ 18 w 47" name="T10"/>
                    <a:gd fmla="*/ 5 h 12" name="T11"/>
                    <a:gd fmla="*/ 2 w 47" name="T12"/>
                    <a:gd fmla="*/ 4 h 12" name="T13"/>
                    <a:gd fmla="*/ 1 w 47" name="T14"/>
                    <a:gd fmla="*/ 7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47">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230"/>
                <p:cNvSpPr/>
                <p:nvPr/>
              </p:nvSpPr>
              <p:spPr bwMode="auto">
                <a:xfrm>
                  <a:off x="912" y="1474"/>
                  <a:ext cx="32" cy="8"/>
                </a:xfrm>
                <a:custGeom>
                  <a:gdLst>
                    <a:gd fmla="*/ 3 w 48" name="T0"/>
                    <a:gd fmla="*/ 10 h 11" name="T1"/>
                    <a:gd fmla="*/ 34 w 48" name="T2"/>
                    <a:gd fmla="*/ 10 h 11" name="T3"/>
                    <a:gd fmla="*/ 47 w 48" name="T4"/>
                    <a:gd fmla="*/ 2 h 11" name="T5"/>
                    <a:gd fmla="*/ 44 w 48" name="T6"/>
                    <a:gd fmla="*/ 2 h 11" name="T7"/>
                    <a:gd fmla="*/ 19 w 48" name="T8"/>
                    <a:gd fmla="*/ 5 h 11" name="T9"/>
                    <a:gd fmla="*/ 2 w 48" name="T10"/>
                    <a:gd fmla="*/ 8 h 11" name="T11"/>
                    <a:gd fmla="*/ 3 w 48" name="T12"/>
                    <a:gd fmla="*/ 10 h 11" name="T13"/>
                  </a:gdLst>
                  <a:cxnLst>
                    <a:cxn ang="0">
                      <a:pos x="T0" y="T1"/>
                    </a:cxn>
                    <a:cxn ang="0">
                      <a:pos x="T2" y="T3"/>
                    </a:cxn>
                    <a:cxn ang="0">
                      <a:pos x="T4" y="T5"/>
                    </a:cxn>
                    <a:cxn ang="0">
                      <a:pos x="T6" y="T7"/>
                    </a:cxn>
                    <a:cxn ang="0">
                      <a:pos x="T8" y="T9"/>
                    </a:cxn>
                    <a:cxn ang="0">
                      <a:pos x="T10" y="T11"/>
                    </a:cxn>
                    <a:cxn ang="0">
                      <a:pos x="T12" y="T13"/>
                    </a:cxn>
                  </a:cxnLst>
                  <a:rect b="b" l="0" r="r" t="0"/>
                  <a:pathLst>
                    <a:path h="11" w="48">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231"/>
                <p:cNvSpPr/>
                <p:nvPr/>
              </p:nvSpPr>
              <p:spPr bwMode="auto">
                <a:xfrm>
                  <a:off x="941" y="1458"/>
                  <a:ext cx="3" cy="20"/>
                </a:xfrm>
                <a:custGeom>
                  <a:gdLst>
                    <a:gd fmla="*/ 1 w 5" name="T0"/>
                    <a:gd fmla="*/ 2 h 30" name="T1"/>
                    <a:gd fmla="*/ 1 w 5" name="T2"/>
                    <a:gd fmla="*/ 14 h 30" name="T3"/>
                    <a:gd fmla="*/ 1 w 5" name="T4"/>
                    <a:gd fmla="*/ 28 h 30" name="T5"/>
                    <a:gd fmla="*/ 4 w 5" name="T6"/>
                    <a:gd fmla="*/ 28 h 30" name="T7"/>
                    <a:gd fmla="*/ 4 w 5" name="T8"/>
                    <a:gd fmla="*/ 15 h 30" name="T9"/>
                    <a:gd fmla="*/ 4 w 5" name="T10"/>
                    <a:gd fmla="*/ 3 h 30" name="T11"/>
                    <a:gd fmla="*/ 1 w 5" name="T12"/>
                    <a:gd fmla="*/ 2 h 30" name="T13"/>
                  </a:gdLst>
                  <a:cxnLst>
                    <a:cxn ang="0">
                      <a:pos x="T0" y="T1"/>
                    </a:cxn>
                    <a:cxn ang="0">
                      <a:pos x="T2" y="T3"/>
                    </a:cxn>
                    <a:cxn ang="0">
                      <a:pos x="T4" y="T5"/>
                    </a:cxn>
                    <a:cxn ang="0">
                      <a:pos x="T6" y="T7"/>
                    </a:cxn>
                    <a:cxn ang="0">
                      <a:pos x="T8" y="T9"/>
                    </a:cxn>
                    <a:cxn ang="0">
                      <a:pos x="T10" y="T11"/>
                    </a:cxn>
                    <a:cxn ang="0">
                      <a:pos x="T12" y="T13"/>
                    </a:cxn>
                  </a:cxnLst>
                  <a:rect b="b" l="0" r="r" t="0"/>
                  <a:pathLst>
                    <a:path h="30" w="5">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232"/>
                <p:cNvSpPr/>
                <p:nvPr/>
              </p:nvSpPr>
              <p:spPr bwMode="auto">
                <a:xfrm>
                  <a:off x="914" y="1460"/>
                  <a:ext cx="8" cy="4"/>
                </a:xfrm>
                <a:custGeom>
                  <a:gdLst>
                    <a:gd fmla="*/ 2 w 12" name="T0"/>
                    <a:gd fmla="*/ 6 h 7" name="T1"/>
                    <a:gd fmla="*/ 5 w 12" name="T2"/>
                    <a:gd fmla="*/ 6 h 7" name="T3"/>
                    <a:gd fmla="*/ 10 w 12" name="T4"/>
                    <a:gd fmla="*/ 3 h 7" name="T5"/>
                    <a:gd fmla="*/ 9 w 12" name="T6"/>
                    <a:gd fmla="*/ 1 h 7" name="T7"/>
                    <a:gd fmla="*/ 6 w 12" name="T8"/>
                    <a:gd fmla="*/ 3 h 7" name="T9"/>
                    <a:gd fmla="*/ 4 w 12" name="T10"/>
                    <a:gd fmla="*/ 3 h 7" name="T11"/>
                    <a:gd fmla="*/ 3 w 12" name="T12"/>
                    <a:gd fmla="*/ 4 h 7" name="T13"/>
                    <a:gd fmla="*/ 2 w 12" name="T14"/>
                    <a:gd fmla="*/ 6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2">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233"/>
                <p:cNvSpPr/>
                <p:nvPr/>
              </p:nvSpPr>
              <p:spPr bwMode="auto">
                <a:xfrm>
                  <a:off x="913" y="1462"/>
                  <a:ext cx="10" cy="6"/>
                </a:xfrm>
                <a:custGeom>
                  <a:gdLst>
                    <a:gd fmla="*/ 3 w 14" name="T0"/>
                    <a:gd fmla="*/ 9 h 9" name="T1"/>
                    <a:gd fmla="*/ 12 w 14" name="T2"/>
                    <a:gd fmla="*/ 3 h 9" name="T3"/>
                    <a:gd fmla="*/ 11 w 14" name="T4"/>
                    <a:gd fmla="*/ 1 h 9" name="T5"/>
                    <a:gd fmla="*/ 1 w 14" name="T6"/>
                    <a:gd fmla="*/ 6 h 9" name="T7"/>
                    <a:gd fmla="*/ 3 w 14" name="T8"/>
                    <a:gd fmla="*/ 9 h 9" name="T9"/>
                  </a:gdLst>
                  <a:cxnLst>
                    <a:cxn ang="0">
                      <a:pos x="T0" y="T1"/>
                    </a:cxn>
                    <a:cxn ang="0">
                      <a:pos x="T2" y="T3"/>
                    </a:cxn>
                    <a:cxn ang="0">
                      <a:pos x="T4" y="T5"/>
                    </a:cxn>
                    <a:cxn ang="0">
                      <a:pos x="T6" y="T7"/>
                    </a:cxn>
                    <a:cxn ang="0">
                      <a:pos x="T8" y="T9"/>
                    </a:cxn>
                  </a:cxnLst>
                  <a:rect b="b" l="0" r="r" t="0"/>
                  <a:pathLst>
                    <a:path h="9" w="14">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234"/>
                <p:cNvSpPr/>
                <p:nvPr/>
              </p:nvSpPr>
              <p:spPr bwMode="auto">
                <a:xfrm>
                  <a:off x="914" y="1463"/>
                  <a:ext cx="10" cy="5"/>
                </a:xfrm>
                <a:custGeom>
                  <a:gdLst>
                    <a:gd fmla="*/ 3 w 15" name="T0"/>
                    <a:gd fmla="*/ 8 h 8" name="T1"/>
                    <a:gd fmla="*/ 13 w 15" name="T2"/>
                    <a:gd fmla="*/ 4 h 8" name="T3"/>
                    <a:gd fmla="*/ 12 w 15" name="T4"/>
                    <a:gd fmla="*/ 1 h 8" name="T5"/>
                    <a:gd fmla="*/ 2 w 15" name="T6"/>
                    <a:gd fmla="*/ 5 h 8" name="T7"/>
                    <a:gd fmla="*/ 3 w 15" name="T8"/>
                    <a:gd fmla="*/ 8 h 8" name="T9"/>
                  </a:gdLst>
                  <a:cxnLst>
                    <a:cxn ang="0">
                      <a:pos x="T0" y="T1"/>
                    </a:cxn>
                    <a:cxn ang="0">
                      <a:pos x="T2" y="T3"/>
                    </a:cxn>
                    <a:cxn ang="0">
                      <a:pos x="T4" y="T5"/>
                    </a:cxn>
                    <a:cxn ang="0">
                      <a:pos x="T6" y="T7"/>
                    </a:cxn>
                    <a:cxn ang="0">
                      <a:pos x="T8" y="T9"/>
                    </a:cxn>
                  </a:cxnLst>
                  <a:rect b="b" l="0" r="r" t="0"/>
                  <a:pathLst>
                    <a:path h="8" w="15">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235"/>
                <p:cNvSpPr/>
                <p:nvPr/>
              </p:nvSpPr>
              <p:spPr bwMode="auto">
                <a:xfrm>
                  <a:off x="913" y="1464"/>
                  <a:ext cx="14" cy="9"/>
                </a:xfrm>
                <a:custGeom>
                  <a:gdLst>
                    <a:gd fmla="*/ 3 w 21" name="T0"/>
                    <a:gd fmla="*/ 13 h 14" name="T1"/>
                    <a:gd fmla="*/ 19 w 21" name="T2"/>
                    <a:gd fmla="*/ 3 h 14" name="T3"/>
                    <a:gd fmla="*/ 18 w 21" name="T4"/>
                    <a:gd fmla="*/ 1 h 14" name="T5"/>
                    <a:gd fmla="*/ 2 w 21" name="T6"/>
                    <a:gd fmla="*/ 10 h 14" name="T7"/>
                    <a:gd fmla="*/ 3 w 21" name="T8"/>
                    <a:gd fmla="*/ 13 h 14" name="T9"/>
                  </a:gdLst>
                  <a:cxnLst>
                    <a:cxn ang="0">
                      <a:pos x="T0" y="T1"/>
                    </a:cxn>
                    <a:cxn ang="0">
                      <a:pos x="T2" y="T3"/>
                    </a:cxn>
                    <a:cxn ang="0">
                      <a:pos x="T4" y="T5"/>
                    </a:cxn>
                    <a:cxn ang="0">
                      <a:pos x="T6" y="T7"/>
                    </a:cxn>
                    <a:cxn ang="0">
                      <a:pos x="T8" y="T9"/>
                    </a:cxn>
                  </a:cxnLst>
                  <a:rect b="b" l="0" r="r" t="0"/>
                  <a:pathLst>
                    <a:path h="14" w="21">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236"/>
                <p:cNvSpPr/>
                <p:nvPr/>
              </p:nvSpPr>
              <p:spPr bwMode="auto">
                <a:xfrm>
                  <a:off x="914" y="1464"/>
                  <a:ext cx="15" cy="10"/>
                </a:xfrm>
                <a:custGeom>
                  <a:gdLst>
                    <a:gd fmla="*/ 3 w 23" name="T0"/>
                    <a:gd fmla="*/ 14 h 15" name="T1"/>
                    <a:gd fmla="*/ 22 w 23" name="T2"/>
                    <a:gd fmla="*/ 4 h 15" name="T3"/>
                    <a:gd fmla="*/ 20 w 23" name="T4"/>
                    <a:gd fmla="*/ 1 h 15" name="T5"/>
                    <a:gd fmla="*/ 2 w 23" name="T6"/>
                    <a:gd fmla="*/ 12 h 15" name="T7"/>
                    <a:gd fmla="*/ 3 w 23" name="T8"/>
                    <a:gd fmla="*/ 14 h 15" name="T9"/>
                  </a:gdLst>
                  <a:cxnLst>
                    <a:cxn ang="0">
                      <a:pos x="T0" y="T1"/>
                    </a:cxn>
                    <a:cxn ang="0">
                      <a:pos x="T2" y="T3"/>
                    </a:cxn>
                    <a:cxn ang="0">
                      <a:pos x="T4" y="T5"/>
                    </a:cxn>
                    <a:cxn ang="0">
                      <a:pos x="T6" y="T7"/>
                    </a:cxn>
                    <a:cxn ang="0">
                      <a:pos x="T8" y="T9"/>
                    </a:cxn>
                  </a:cxnLst>
                  <a:rect b="b" l="0" r="r" t="0"/>
                  <a:pathLst>
                    <a:path h="15" w="23">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237"/>
                <p:cNvSpPr/>
                <p:nvPr/>
              </p:nvSpPr>
              <p:spPr bwMode="auto">
                <a:xfrm>
                  <a:off x="915" y="1464"/>
                  <a:ext cx="19" cy="12"/>
                </a:xfrm>
                <a:custGeom>
                  <a:gdLst>
                    <a:gd fmla="*/ 3 w 28" name="T0"/>
                    <a:gd fmla="*/ 16 h 17" name="T1"/>
                    <a:gd fmla="*/ 26 w 28" name="T2"/>
                    <a:gd fmla="*/ 3 h 17" name="T3"/>
                    <a:gd fmla="*/ 24 w 28" name="T4"/>
                    <a:gd fmla="*/ 1 h 17" name="T5"/>
                    <a:gd fmla="*/ 2 w 28" name="T6"/>
                    <a:gd fmla="*/ 14 h 17" name="T7"/>
                    <a:gd fmla="*/ 3 w 28" name="T8"/>
                    <a:gd fmla="*/ 16 h 17" name="T9"/>
                  </a:gdLst>
                  <a:cxnLst>
                    <a:cxn ang="0">
                      <a:pos x="T0" y="T1"/>
                    </a:cxn>
                    <a:cxn ang="0">
                      <a:pos x="T2" y="T3"/>
                    </a:cxn>
                    <a:cxn ang="0">
                      <a:pos x="T4" y="T5"/>
                    </a:cxn>
                    <a:cxn ang="0">
                      <a:pos x="T6" y="T7"/>
                    </a:cxn>
                    <a:cxn ang="0">
                      <a:pos x="T8" y="T9"/>
                    </a:cxn>
                  </a:cxnLst>
                  <a:rect b="b" l="0" r="r" t="0"/>
                  <a:pathLst>
                    <a:path h="17" w="28">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238"/>
                <p:cNvSpPr/>
                <p:nvPr/>
              </p:nvSpPr>
              <p:spPr bwMode="auto">
                <a:xfrm>
                  <a:off x="915" y="1468"/>
                  <a:ext cx="19" cy="12"/>
                </a:xfrm>
                <a:custGeom>
                  <a:gdLst>
                    <a:gd fmla="*/ 3 w 29" name="T0"/>
                    <a:gd fmla="*/ 18 h 19" name="T1"/>
                    <a:gd fmla="*/ 27 w 29" name="T2"/>
                    <a:gd fmla="*/ 3 h 19" name="T3"/>
                    <a:gd fmla="*/ 26 w 29" name="T4"/>
                    <a:gd fmla="*/ 1 h 19" name="T5"/>
                    <a:gd fmla="*/ 2 w 29" name="T6"/>
                    <a:gd fmla="*/ 15 h 19" name="T7"/>
                    <a:gd fmla="*/ 3 w 29" name="T8"/>
                    <a:gd fmla="*/ 18 h 19" name="T9"/>
                  </a:gdLst>
                  <a:cxnLst>
                    <a:cxn ang="0">
                      <a:pos x="T0" y="T1"/>
                    </a:cxn>
                    <a:cxn ang="0">
                      <a:pos x="T2" y="T3"/>
                    </a:cxn>
                    <a:cxn ang="0">
                      <a:pos x="T4" y="T5"/>
                    </a:cxn>
                    <a:cxn ang="0">
                      <a:pos x="T6" y="T7"/>
                    </a:cxn>
                    <a:cxn ang="0">
                      <a:pos x="T8" y="T9"/>
                    </a:cxn>
                  </a:cxnLst>
                  <a:rect b="b" l="0" r="r" t="0"/>
                  <a:pathLst>
                    <a:path h="19" w="28">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239"/>
                <p:cNvSpPr/>
                <p:nvPr/>
              </p:nvSpPr>
              <p:spPr bwMode="auto">
                <a:xfrm>
                  <a:off x="920" y="1468"/>
                  <a:ext cx="16" cy="11"/>
                </a:xfrm>
                <a:custGeom>
                  <a:gdLst>
                    <a:gd fmla="*/ 3 w 24" name="T0"/>
                    <a:gd fmla="*/ 16 h 17" name="T1"/>
                    <a:gd fmla="*/ 22 w 24" name="T2"/>
                    <a:gd fmla="*/ 3 h 17" name="T3"/>
                    <a:gd fmla="*/ 21 w 24" name="T4"/>
                    <a:gd fmla="*/ 1 h 17" name="T5"/>
                    <a:gd fmla="*/ 2 w 24" name="T6"/>
                    <a:gd fmla="*/ 13 h 17" name="T7"/>
                    <a:gd fmla="*/ 3 w 24" name="T8"/>
                    <a:gd fmla="*/ 16 h 17" name="T9"/>
                  </a:gdLst>
                  <a:cxnLst>
                    <a:cxn ang="0">
                      <a:pos x="T0" y="T1"/>
                    </a:cxn>
                    <a:cxn ang="0">
                      <a:pos x="T2" y="T3"/>
                    </a:cxn>
                    <a:cxn ang="0">
                      <a:pos x="T4" y="T5"/>
                    </a:cxn>
                    <a:cxn ang="0">
                      <a:pos x="T6" y="T7"/>
                    </a:cxn>
                    <a:cxn ang="0">
                      <a:pos x="T8" y="T9"/>
                    </a:cxn>
                  </a:cxnLst>
                  <a:rect b="b" l="0" r="r" t="0"/>
                  <a:pathLst>
                    <a:path h="17" w="24">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240"/>
                <p:cNvSpPr/>
                <p:nvPr/>
              </p:nvSpPr>
              <p:spPr bwMode="auto">
                <a:xfrm>
                  <a:off x="922" y="1470"/>
                  <a:ext cx="14" cy="10"/>
                </a:xfrm>
                <a:custGeom>
                  <a:gdLst>
                    <a:gd fmla="*/ 3 w 21" name="T0"/>
                    <a:gd fmla="*/ 14 h 15" name="T1"/>
                    <a:gd fmla="*/ 19 w 21" name="T2"/>
                    <a:gd fmla="*/ 4 h 15" name="T3"/>
                    <a:gd fmla="*/ 18 w 21" name="T4"/>
                    <a:gd fmla="*/ 1 h 15" name="T5"/>
                    <a:gd fmla="*/ 2 w 21" name="T6"/>
                    <a:gd fmla="*/ 12 h 15" name="T7"/>
                    <a:gd fmla="*/ 3 w 21" name="T8"/>
                    <a:gd fmla="*/ 14 h 15" name="T9"/>
                  </a:gdLst>
                  <a:cxnLst>
                    <a:cxn ang="0">
                      <a:pos x="T0" y="T1"/>
                    </a:cxn>
                    <a:cxn ang="0">
                      <a:pos x="T2" y="T3"/>
                    </a:cxn>
                    <a:cxn ang="0">
                      <a:pos x="T4" y="T5"/>
                    </a:cxn>
                    <a:cxn ang="0">
                      <a:pos x="T6" y="T7"/>
                    </a:cxn>
                    <a:cxn ang="0">
                      <a:pos x="T8" y="T9"/>
                    </a:cxn>
                  </a:cxnLst>
                  <a:rect b="b" l="0" r="r" t="0"/>
                  <a:pathLst>
                    <a:path h="15" w="21">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241"/>
                <p:cNvSpPr/>
                <p:nvPr/>
              </p:nvSpPr>
              <p:spPr bwMode="auto">
                <a:xfrm>
                  <a:off x="926" y="1472"/>
                  <a:ext cx="11" cy="8"/>
                </a:xfrm>
                <a:custGeom>
                  <a:gdLst>
                    <a:gd fmla="*/ 3 w 17" name="T0"/>
                    <a:gd fmla="*/ 12 h 13" name="T1"/>
                    <a:gd fmla="*/ 15 w 17" name="T2"/>
                    <a:gd fmla="*/ 4 h 13" name="T3"/>
                    <a:gd fmla="*/ 14 w 17" name="T4"/>
                    <a:gd fmla="*/ 1 h 13" name="T5"/>
                    <a:gd fmla="*/ 1 w 17" name="T6"/>
                    <a:gd fmla="*/ 10 h 13" name="T7"/>
                    <a:gd fmla="*/ 3 w 17" name="T8"/>
                    <a:gd fmla="*/ 12 h 13" name="T9"/>
                  </a:gdLst>
                  <a:cxnLst>
                    <a:cxn ang="0">
                      <a:pos x="T0" y="T1"/>
                    </a:cxn>
                    <a:cxn ang="0">
                      <a:pos x="T2" y="T3"/>
                    </a:cxn>
                    <a:cxn ang="0">
                      <a:pos x="T4" y="T5"/>
                    </a:cxn>
                    <a:cxn ang="0">
                      <a:pos x="T6" y="T7"/>
                    </a:cxn>
                    <a:cxn ang="0">
                      <a:pos x="T8" y="T9"/>
                    </a:cxn>
                  </a:cxnLst>
                  <a:rect b="b" l="0" r="r" t="0"/>
                  <a:pathLst>
                    <a:path h="13" w="17">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242"/>
                <p:cNvSpPr/>
                <p:nvPr/>
              </p:nvSpPr>
              <p:spPr bwMode="auto">
                <a:xfrm>
                  <a:off x="929" y="1472"/>
                  <a:ext cx="11" cy="8"/>
                </a:xfrm>
                <a:custGeom>
                  <a:gdLst>
                    <a:gd fmla="*/ 3 w 17" name="T0"/>
                    <a:gd fmla="*/ 11 h 11" name="T1"/>
                    <a:gd fmla="*/ 15 w 17" name="T2"/>
                    <a:gd fmla="*/ 3 h 11" name="T3"/>
                    <a:gd fmla="*/ 14 w 17" name="T4"/>
                    <a:gd fmla="*/ 1 h 11" name="T5"/>
                    <a:gd fmla="*/ 2 w 17" name="T6"/>
                    <a:gd fmla="*/ 8 h 11" name="T7"/>
                    <a:gd fmla="*/ 3 w 17" name="T8"/>
                    <a:gd fmla="*/ 11 h 11" name="T9"/>
                  </a:gdLst>
                  <a:cxnLst>
                    <a:cxn ang="0">
                      <a:pos x="T0" y="T1"/>
                    </a:cxn>
                    <a:cxn ang="0">
                      <a:pos x="T2" y="T3"/>
                    </a:cxn>
                    <a:cxn ang="0">
                      <a:pos x="T4" y="T5"/>
                    </a:cxn>
                    <a:cxn ang="0">
                      <a:pos x="T6" y="T7"/>
                    </a:cxn>
                    <a:cxn ang="0">
                      <a:pos x="T8" y="T9"/>
                    </a:cxn>
                  </a:cxnLst>
                  <a:rect b="b" l="0" r="r" t="0"/>
                  <a:pathLst>
                    <a:path h="11" w="17">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243"/>
                <p:cNvSpPr/>
                <p:nvPr/>
              </p:nvSpPr>
              <p:spPr bwMode="auto">
                <a:xfrm>
                  <a:off x="931" y="1472"/>
                  <a:ext cx="10" cy="8"/>
                </a:xfrm>
                <a:custGeom>
                  <a:gdLst>
                    <a:gd fmla="*/ 4 w 14" name="T0"/>
                    <a:gd fmla="*/ 10 h 11" name="T1"/>
                    <a:gd fmla="*/ 13 w 14" name="T2"/>
                    <a:gd fmla="*/ 4 h 11" name="T3"/>
                    <a:gd fmla="*/ 11 w 14" name="T4"/>
                    <a:gd fmla="*/ 1 h 11" name="T5"/>
                    <a:gd fmla="*/ 2 w 14" name="T6"/>
                    <a:gd fmla="*/ 8 h 11" name="T7"/>
                    <a:gd fmla="*/ 4 w 14" name="T8"/>
                    <a:gd fmla="*/ 10 h 11" name="T9"/>
                  </a:gdLst>
                  <a:cxnLst>
                    <a:cxn ang="0">
                      <a:pos x="T0" y="T1"/>
                    </a:cxn>
                    <a:cxn ang="0">
                      <a:pos x="T2" y="T3"/>
                    </a:cxn>
                    <a:cxn ang="0">
                      <a:pos x="T4" y="T5"/>
                    </a:cxn>
                    <a:cxn ang="0">
                      <a:pos x="T6" y="T7"/>
                    </a:cxn>
                    <a:cxn ang="0">
                      <a:pos x="T8" y="T9"/>
                    </a:cxn>
                  </a:cxnLst>
                  <a:rect b="b" l="0" r="r" t="0"/>
                  <a:pathLst>
                    <a:path h="11" w="14">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244"/>
                <p:cNvSpPr/>
                <p:nvPr/>
              </p:nvSpPr>
              <p:spPr bwMode="auto">
                <a:xfrm>
                  <a:off x="932" y="1474"/>
                  <a:ext cx="11" cy="6"/>
                </a:xfrm>
                <a:custGeom>
                  <a:gdLst>
                    <a:gd fmla="*/ 3 w 16" name="T0"/>
                    <a:gd fmla="*/ 9 h 10" name="T1"/>
                    <a:gd fmla="*/ 15 w 16" name="T2"/>
                    <a:gd fmla="*/ 3 h 10" name="T3"/>
                    <a:gd fmla="*/ 13 w 16" name="T4"/>
                    <a:gd fmla="*/ 1 h 10" name="T5"/>
                    <a:gd fmla="*/ 2 w 16" name="T6"/>
                    <a:gd fmla="*/ 7 h 10" name="T7"/>
                    <a:gd fmla="*/ 3 w 16" name="T8"/>
                    <a:gd fmla="*/ 9 h 10" name="T9"/>
                  </a:gdLst>
                  <a:cxnLst>
                    <a:cxn ang="0">
                      <a:pos x="T0" y="T1"/>
                    </a:cxn>
                    <a:cxn ang="0">
                      <a:pos x="T2" y="T3"/>
                    </a:cxn>
                    <a:cxn ang="0">
                      <a:pos x="T4" y="T5"/>
                    </a:cxn>
                    <a:cxn ang="0">
                      <a:pos x="T6" y="T7"/>
                    </a:cxn>
                    <a:cxn ang="0">
                      <a:pos x="T8" y="T9"/>
                    </a:cxn>
                  </a:cxnLst>
                  <a:rect b="b" l="0" r="r" t="0"/>
                  <a:pathLst>
                    <a:path h="10" w="16">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245"/>
                <p:cNvSpPr/>
                <p:nvPr/>
              </p:nvSpPr>
              <p:spPr bwMode="auto">
                <a:xfrm>
                  <a:off x="935" y="1476"/>
                  <a:ext cx="5" cy="4"/>
                </a:xfrm>
                <a:custGeom>
                  <a:gdLst>
                    <a:gd fmla="*/ 3 w 8" name="T0"/>
                    <a:gd fmla="*/ 6 h 7" name="T1"/>
                    <a:gd fmla="*/ 7 w 8" name="T2"/>
                    <a:gd fmla="*/ 3 h 7" name="T3"/>
                    <a:gd fmla="*/ 5 w 8" name="T4"/>
                    <a:gd fmla="*/ 1 h 7" name="T5"/>
                    <a:gd fmla="*/ 2 w 8" name="T6"/>
                    <a:gd fmla="*/ 3 h 7" name="T7"/>
                    <a:gd fmla="*/ 3 w 8" name="T8"/>
                    <a:gd fmla="*/ 6 h 7" name="T9"/>
                  </a:gdLst>
                  <a:cxnLst>
                    <a:cxn ang="0">
                      <a:pos x="T0" y="T1"/>
                    </a:cxn>
                    <a:cxn ang="0">
                      <a:pos x="T2" y="T3"/>
                    </a:cxn>
                    <a:cxn ang="0">
                      <a:pos x="T4" y="T5"/>
                    </a:cxn>
                    <a:cxn ang="0">
                      <a:pos x="T6" y="T7"/>
                    </a:cxn>
                    <a:cxn ang="0">
                      <a:pos x="T8" y="T9"/>
                    </a:cxn>
                  </a:cxnLst>
                  <a:rect b="b" l="0" r="r" t="0"/>
                  <a:pathLst>
                    <a:path h="7" w="8">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246"/>
                <p:cNvSpPr/>
                <p:nvPr/>
              </p:nvSpPr>
              <p:spPr bwMode="auto">
                <a:xfrm>
                  <a:off x="935" y="1468"/>
                  <a:ext cx="8" cy="8"/>
                </a:xfrm>
                <a:custGeom>
                  <a:gdLst>
                    <a:gd fmla="*/ 4 w 12" name="T0"/>
                    <a:gd fmla="*/ 10 h 12" name="T1"/>
                    <a:gd fmla="*/ 10 w 12" name="T2"/>
                    <a:gd fmla="*/ 4 h 12" name="T3"/>
                    <a:gd fmla="*/ 9 w 12" name="T4"/>
                    <a:gd fmla="*/ 1 h 12" name="T5"/>
                    <a:gd fmla="*/ 1 w 12" name="T6"/>
                    <a:gd fmla="*/ 9 h 12" name="T7"/>
                    <a:gd fmla="*/ 4 w 12" name="T8"/>
                    <a:gd fmla="*/ 10 h 12" name="T9"/>
                  </a:gdLst>
                  <a:cxnLst>
                    <a:cxn ang="0">
                      <a:pos x="T0" y="T1"/>
                    </a:cxn>
                    <a:cxn ang="0">
                      <a:pos x="T2" y="T3"/>
                    </a:cxn>
                    <a:cxn ang="0">
                      <a:pos x="T4" y="T5"/>
                    </a:cxn>
                    <a:cxn ang="0">
                      <a:pos x="T6" y="T7"/>
                    </a:cxn>
                    <a:cxn ang="0">
                      <a:pos x="T8" y="T9"/>
                    </a:cxn>
                  </a:cxnLst>
                  <a:rect b="b" l="0" r="r" t="0"/>
                  <a:pathLst>
                    <a:path h="12" w="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247"/>
                <p:cNvSpPr/>
                <p:nvPr/>
              </p:nvSpPr>
              <p:spPr bwMode="auto">
                <a:xfrm>
                  <a:off x="933" y="1466"/>
                  <a:ext cx="8" cy="9"/>
                </a:xfrm>
                <a:custGeom>
                  <a:gdLst>
                    <a:gd fmla="*/ 3 w 13" name="T0"/>
                    <a:gd fmla="*/ 12 h 13" name="T1"/>
                    <a:gd fmla="*/ 12 w 13" name="T2"/>
                    <a:gd fmla="*/ 3 h 13" name="T3"/>
                    <a:gd fmla="*/ 9 w 13" name="T4"/>
                    <a:gd fmla="*/ 2 h 13" name="T5"/>
                    <a:gd fmla="*/ 1 w 13" name="T6"/>
                    <a:gd fmla="*/ 10 h 13" name="T7"/>
                    <a:gd fmla="*/ 3 w 13" name="T8"/>
                    <a:gd fmla="*/ 12 h 13" name="T9"/>
                  </a:gdLst>
                  <a:cxnLst>
                    <a:cxn ang="0">
                      <a:pos x="T0" y="T1"/>
                    </a:cxn>
                    <a:cxn ang="0">
                      <a:pos x="T2" y="T3"/>
                    </a:cxn>
                    <a:cxn ang="0">
                      <a:pos x="T4" y="T5"/>
                    </a:cxn>
                    <a:cxn ang="0">
                      <a:pos x="T6" y="T7"/>
                    </a:cxn>
                    <a:cxn ang="0">
                      <a:pos x="T8" y="T9"/>
                    </a:cxn>
                  </a:cxnLst>
                  <a:rect b="b" l="0" r="r" t="0"/>
                  <a:pathLst>
                    <a:path h="13" w="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248"/>
                <p:cNvSpPr/>
                <p:nvPr/>
              </p:nvSpPr>
              <p:spPr bwMode="auto">
                <a:xfrm>
                  <a:off x="930" y="1465"/>
                  <a:ext cx="9" cy="9"/>
                </a:xfrm>
                <a:custGeom>
                  <a:gdLst>
                    <a:gd fmla="*/ 4 w 14" name="T0"/>
                    <a:gd fmla="*/ 12 h 13" name="T1"/>
                    <a:gd fmla="*/ 13 w 14" name="T2"/>
                    <a:gd fmla="*/ 3 h 13" name="T3"/>
                    <a:gd fmla="*/ 11 w 14" name="T4"/>
                    <a:gd fmla="*/ 1 h 13" name="T5"/>
                    <a:gd fmla="*/ 1 w 14" name="T6"/>
                    <a:gd fmla="*/ 11 h 13" name="T7"/>
                    <a:gd fmla="*/ 4 w 14" name="T8"/>
                    <a:gd fmla="*/ 12 h 13" name="T9"/>
                  </a:gdLst>
                  <a:cxnLst>
                    <a:cxn ang="0">
                      <a:pos x="T0" y="T1"/>
                    </a:cxn>
                    <a:cxn ang="0">
                      <a:pos x="T2" y="T3"/>
                    </a:cxn>
                    <a:cxn ang="0">
                      <a:pos x="T4" y="T5"/>
                    </a:cxn>
                    <a:cxn ang="0">
                      <a:pos x="T6" y="T7"/>
                    </a:cxn>
                    <a:cxn ang="0">
                      <a:pos x="T8" y="T9"/>
                    </a:cxn>
                  </a:cxnLst>
                  <a:rect b="b" l="0" r="r" t="0"/>
                  <a:pathLst>
                    <a:path h="13" w="14">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249"/>
                <p:cNvSpPr/>
                <p:nvPr/>
              </p:nvSpPr>
              <p:spPr bwMode="auto">
                <a:xfrm>
                  <a:off x="931" y="1464"/>
                  <a:ext cx="10" cy="8"/>
                </a:xfrm>
                <a:custGeom>
                  <a:gdLst>
                    <a:gd fmla="*/ 3 w 15" name="T0"/>
                    <a:gd fmla="*/ 12 h 13" name="T1"/>
                    <a:gd fmla="*/ 14 w 15" name="T2"/>
                    <a:gd fmla="*/ 3 h 13" name="T3"/>
                    <a:gd fmla="*/ 12 w 15" name="T4"/>
                    <a:gd fmla="*/ 1 h 13" name="T5"/>
                    <a:gd fmla="*/ 1 w 15" name="T6"/>
                    <a:gd fmla="*/ 11 h 13" name="T7"/>
                    <a:gd fmla="*/ 3 w 15" name="T8"/>
                    <a:gd fmla="*/ 12 h 13" name="T9"/>
                  </a:gdLst>
                  <a:cxnLst>
                    <a:cxn ang="0">
                      <a:pos x="T0" y="T1"/>
                    </a:cxn>
                    <a:cxn ang="0">
                      <a:pos x="T2" y="T3"/>
                    </a:cxn>
                    <a:cxn ang="0">
                      <a:pos x="T4" y="T5"/>
                    </a:cxn>
                    <a:cxn ang="0">
                      <a:pos x="T6" y="T7"/>
                    </a:cxn>
                    <a:cxn ang="0">
                      <a:pos x="T8" y="T9"/>
                    </a:cxn>
                  </a:cxnLst>
                  <a:rect b="b" l="0" r="r" t="0"/>
                  <a:pathLst>
                    <a:path h="13" w="15">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250"/>
                <p:cNvSpPr/>
                <p:nvPr/>
              </p:nvSpPr>
              <p:spPr bwMode="auto">
                <a:xfrm>
                  <a:off x="934" y="1463"/>
                  <a:ext cx="6" cy="4"/>
                </a:xfrm>
                <a:custGeom>
                  <a:gdLst>
                    <a:gd fmla="*/ 3 w 9" name="T0"/>
                    <a:gd fmla="*/ 5 h 6" name="T1"/>
                    <a:gd fmla="*/ 7 w 9" name="T2"/>
                    <a:gd fmla="*/ 3 h 6" name="T3"/>
                    <a:gd fmla="*/ 7 w 9" name="T4"/>
                    <a:gd fmla="*/ 0 h 6" name="T5"/>
                    <a:gd fmla="*/ 2 w 9" name="T6"/>
                    <a:gd fmla="*/ 3 h 6" name="T7"/>
                    <a:gd fmla="*/ 3 w 9" name="T8"/>
                    <a:gd fmla="*/ 5 h 6" name="T9"/>
                  </a:gdLst>
                  <a:cxnLst>
                    <a:cxn ang="0">
                      <a:pos x="T0" y="T1"/>
                    </a:cxn>
                    <a:cxn ang="0">
                      <a:pos x="T2" y="T3"/>
                    </a:cxn>
                    <a:cxn ang="0">
                      <a:pos x="T4" y="T5"/>
                    </a:cxn>
                    <a:cxn ang="0">
                      <a:pos x="T6" y="T7"/>
                    </a:cxn>
                    <a:cxn ang="0">
                      <a:pos x="T8" y="T9"/>
                    </a:cxn>
                  </a:cxnLst>
                  <a:rect b="b" l="0" r="r" t="0"/>
                  <a:pathLst>
                    <a:path h="6" w="9">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251"/>
                <p:cNvSpPr/>
                <p:nvPr/>
              </p:nvSpPr>
              <p:spPr bwMode="auto">
                <a:xfrm>
                  <a:off x="925" y="1465"/>
                  <a:ext cx="10" cy="8"/>
                </a:xfrm>
                <a:custGeom>
                  <a:gdLst>
                    <a:gd fmla="*/ 4 w 14" name="T0"/>
                    <a:gd fmla="*/ 10 h 12" name="T1"/>
                    <a:gd fmla="*/ 12 w 14" name="T2"/>
                    <a:gd fmla="*/ 4 h 12" name="T3"/>
                    <a:gd fmla="*/ 11 w 14" name="T4"/>
                    <a:gd fmla="*/ 1 h 12" name="T5"/>
                    <a:gd fmla="*/ 2 w 14" name="T6"/>
                    <a:gd fmla="*/ 8 h 12" name="T7"/>
                    <a:gd fmla="*/ 4 w 14" name="T8"/>
                    <a:gd fmla="*/ 10 h 12" name="T9"/>
                  </a:gdLst>
                  <a:cxnLst>
                    <a:cxn ang="0">
                      <a:pos x="T0" y="T1"/>
                    </a:cxn>
                    <a:cxn ang="0">
                      <a:pos x="T2" y="T3"/>
                    </a:cxn>
                    <a:cxn ang="0">
                      <a:pos x="T4" y="T5"/>
                    </a:cxn>
                    <a:cxn ang="0">
                      <a:pos x="T6" y="T7"/>
                    </a:cxn>
                    <a:cxn ang="0">
                      <a:pos x="T8" y="T9"/>
                    </a:cxn>
                  </a:cxnLst>
                  <a:rect b="b" l="0" r="r" t="0"/>
                  <a:pathLst>
                    <a:path h="12" w="14">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252"/>
                <p:cNvSpPr/>
                <p:nvPr/>
              </p:nvSpPr>
              <p:spPr bwMode="auto">
                <a:xfrm>
                  <a:off x="922" y="1467"/>
                  <a:ext cx="9" cy="7"/>
                </a:xfrm>
                <a:custGeom>
                  <a:gdLst>
                    <a:gd fmla="*/ 3 w 14" name="T0"/>
                    <a:gd fmla="*/ 10 h 11" name="T1"/>
                    <a:gd fmla="*/ 13 w 14" name="T2"/>
                    <a:gd fmla="*/ 3 h 11" name="T3"/>
                    <a:gd fmla="*/ 11 w 14" name="T4"/>
                    <a:gd fmla="*/ 1 h 11" name="T5"/>
                    <a:gd fmla="*/ 2 w 14" name="T6"/>
                    <a:gd fmla="*/ 7 h 11" name="T7"/>
                    <a:gd fmla="*/ 3 w 14" name="T8"/>
                    <a:gd fmla="*/ 10 h 11" name="T9"/>
                  </a:gdLst>
                  <a:cxnLst>
                    <a:cxn ang="0">
                      <a:pos x="T0" y="T1"/>
                    </a:cxn>
                    <a:cxn ang="0">
                      <a:pos x="T2" y="T3"/>
                    </a:cxn>
                    <a:cxn ang="0">
                      <a:pos x="T4" y="T5"/>
                    </a:cxn>
                    <a:cxn ang="0">
                      <a:pos x="T6" y="T7"/>
                    </a:cxn>
                    <a:cxn ang="0">
                      <a:pos x="T8" y="T9"/>
                    </a:cxn>
                  </a:cxnLst>
                  <a:rect b="b" l="0" r="r" t="0"/>
                  <a:pathLst>
                    <a:path h="11" w="14">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253"/>
                <p:cNvSpPr/>
                <p:nvPr/>
              </p:nvSpPr>
              <p:spPr bwMode="auto">
                <a:xfrm>
                  <a:off x="921" y="1461"/>
                  <a:ext cx="6" cy="5"/>
                </a:xfrm>
                <a:custGeom>
                  <a:gdLst>
                    <a:gd fmla="*/ 3 w 9" name="T0"/>
                    <a:gd fmla="*/ 6 h 7" name="T1"/>
                    <a:gd fmla="*/ 7 w 9" name="T2"/>
                    <a:gd fmla="*/ 4 h 7" name="T3"/>
                    <a:gd fmla="*/ 7 w 9" name="T4"/>
                    <a:gd fmla="*/ 1 h 7" name="T5"/>
                    <a:gd fmla="*/ 1 w 9" name="T6"/>
                    <a:gd fmla="*/ 3 h 7" name="T7"/>
                    <a:gd fmla="*/ 3 w 9" name="T8"/>
                    <a:gd fmla="*/ 6 h 7" name="T9"/>
                  </a:gdLst>
                  <a:cxnLst>
                    <a:cxn ang="0">
                      <a:pos x="T0" y="T1"/>
                    </a:cxn>
                    <a:cxn ang="0">
                      <a:pos x="T2" y="T3"/>
                    </a:cxn>
                    <a:cxn ang="0">
                      <a:pos x="T4" y="T5"/>
                    </a:cxn>
                    <a:cxn ang="0">
                      <a:pos x="T6" y="T7"/>
                    </a:cxn>
                    <a:cxn ang="0">
                      <a:pos x="T8" y="T9"/>
                    </a:cxn>
                  </a:cxnLst>
                  <a:rect b="b" l="0" r="r" t="0"/>
                  <a:pathLst>
                    <a:path h="7" w="9">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254"/>
                <p:cNvSpPr/>
                <p:nvPr/>
              </p:nvSpPr>
              <p:spPr bwMode="auto">
                <a:xfrm>
                  <a:off x="726" y="1379"/>
                  <a:ext cx="40" cy="25"/>
                </a:xfrm>
                <a:custGeom>
                  <a:gdLst>
                    <a:gd fmla="*/ 2 w 59" name="T0"/>
                    <a:gd fmla="*/ 5 h 37" name="T1"/>
                    <a:gd fmla="*/ 3 w 59" name="T2"/>
                    <a:gd fmla="*/ 34 h 37" name="T3"/>
                    <a:gd fmla="*/ 4 w 59" name="T4"/>
                    <a:gd fmla="*/ 35 h 37" name="T5"/>
                    <a:gd fmla="*/ 36 w 59" name="T6"/>
                    <a:gd fmla="*/ 34 h 37" name="T7"/>
                    <a:gd fmla="*/ 57 w 59" name="T8"/>
                    <a:gd fmla="*/ 35 h 37" name="T9"/>
                    <a:gd fmla="*/ 58 w 59" name="T10"/>
                    <a:gd fmla="*/ 34 h 37" name="T11"/>
                    <a:gd fmla="*/ 57 w 59" name="T12"/>
                    <a:gd fmla="*/ 7 h 37" name="T13"/>
                    <a:gd fmla="*/ 54 w 59" name="T14"/>
                    <a:gd fmla="*/ 1 h 37" name="T15"/>
                    <a:gd fmla="*/ 33 w 59" name="T16"/>
                    <a:gd fmla="*/ 4 h 37" name="T17"/>
                    <a:gd fmla="*/ 2 w 59" name="T18"/>
                    <a:gd fmla="*/ 2 h 37" name="T19"/>
                    <a:gd fmla="*/ 2 w 59" name="T20"/>
                    <a:gd fmla="*/ 5 h 37" name="T21"/>
                    <a:gd fmla="*/ 41 w 59" name="T22"/>
                    <a:gd fmla="*/ 6 h 37" name="T23"/>
                    <a:gd fmla="*/ 54 w 59" name="T24"/>
                    <a:gd fmla="*/ 7 h 37" name="T25"/>
                    <a:gd fmla="*/ 56 w 59" name="T26"/>
                    <a:gd fmla="*/ 26 h 37" name="T27"/>
                    <a:gd fmla="*/ 24 w 59" name="T28"/>
                    <a:gd fmla="*/ 32 h 37" name="T29"/>
                    <a:gd fmla="*/ 5 w 59" name="T30"/>
                    <a:gd fmla="*/ 30 h 37" name="T31"/>
                    <a:gd fmla="*/ 5 w 59" name="T32"/>
                    <a:gd fmla="*/ 5 h 37" name="T33"/>
                    <a:gd fmla="*/ 2 w 59" name="T34"/>
                    <a:gd fmla="*/ 5 h 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 w="59">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255"/>
                <p:cNvSpPr/>
                <p:nvPr/>
              </p:nvSpPr>
              <p:spPr bwMode="auto">
                <a:xfrm>
                  <a:off x="738" y="1400"/>
                  <a:ext cx="4" cy="8"/>
                </a:xfrm>
                <a:custGeom>
                  <a:gdLst>
                    <a:gd fmla="*/ 3 w 6" name="T0"/>
                    <a:gd fmla="*/ 3 h 12" name="T1"/>
                    <a:gd fmla="*/ 3 w 6" name="T2"/>
                    <a:gd fmla="*/ 4 h 12" name="T3"/>
                    <a:gd fmla="*/ 3 w 6" name="T4"/>
                    <a:gd fmla="*/ 6 h 12" name="T5"/>
                    <a:gd fmla="*/ 2 w 6" name="T6"/>
                    <a:gd fmla="*/ 9 h 12" name="T7"/>
                    <a:gd fmla="*/ 4 w 6" name="T8"/>
                    <a:gd fmla="*/ 11 h 12" name="T9"/>
                    <a:gd fmla="*/ 6 w 6" name="T10"/>
                    <a:gd fmla="*/ 6 h 12" name="T11"/>
                    <a:gd fmla="*/ 4 w 6" name="T12"/>
                    <a:gd fmla="*/ 1 h 12" name="T13"/>
                    <a:gd fmla="*/ 3 w 6" name="T14"/>
                    <a:gd fmla="*/ 3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256"/>
                <p:cNvSpPr/>
                <p:nvPr/>
              </p:nvSpPr>
              <p:spPr bwMode="auto">
                <a:xfrm>
                  <a:off x="749" y="1400"/>
                  <a:ext cx="5" cy="8"/>
                </a:xfrm>
                <a:custGeom>
                  <a:gdLst>
                    <a:gd fmla="*/ 1 w 8" name="T0"/>
                    <a:gd fmla="*/ 2 h 12" name="T1"/>
                    <a:gd fmla="*/ 5 w 8" name="T2"/>
                    <a:gd fmla="*/ 11 h 12" name="T3"/>
                    <a:gd fmla="*/ 6 w 8" name="T4"/>
                    <a:gd fmla="*/ 8 h 12" name="T5"/>
                    <a:gd fmla="*/ 4 w 8" name="T6"/>
                    <a:gd fmla="*/ 2 h 12" name="T7"/>
                    <a:gd fmla="*/ 1 w 8" name="T8"/>
                    <a:gd fmla="*/ 2 h 12" name="T9"/>
                  </a:gdLst>
                  <a:cxnLst>
                    <a:cxn ang="0">
                      <a:pos x="T0" y="T1"/>
                    </a:cxn>
                    <a:cxn ang="0">
                      <a:pos x="T2" y="T3"/>
                    </a:cxn>
                    <a:cxn ang="0">
                      <a:pos x="T4" y="T5"/>
                    </a:cxn>
                    <a:cxn ang="0">
                      <a:pos x="T6" y="T7"/>
                    </a:cxn>
                    <a:cxn ang="0">
                      <a:pos x="T8" y="T9"/>
                    </a:cxn>
                  </a:cxnLst>
                  <a:rect b="b" l="0" r="r" t="0"/>
                  <a:pathLst>
                    <a:path h="12" w="8">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257"/>
                <p:cNvSpPr/>
                <p:nvPr/>
              </p:nvSpPr>
              <p:spPr bwMode="auto">
                <a:xfrm>
                  <a:off x="738" y="1407"/>
                  <a:ext cx="16" cy="3"/>
                </a:xfrm>
                <a:custGeom>
                  <a:gdLst>
                    <a:gd fmla="*/ 3 w 23" name="T0"/>
                    <a:gd fmla="*/ 4 h 5" name="T1"/>
                    <a:gd fmla="*/ 11 w 23" name="T2"/>
                    <a:gd fmla="*/ 3 h 5" name="T3"/>
                    <a:gd fmla="*/ 21 w 23" name="T4"/>
                    <a:gd fmla="*/ 4 h 5" name="T5"/>
                    <a:gd fmla="*/ 21 w 23" name="T6"/>
                    <a:gd fmla="*/ 1 h 5" name="T7"/>
                    <a:gd fmla="*/ 10 w 23" name="T8"/>
                    <a:gd fmla="*/ 0 h 5" name="T9"/>
                    <a:gd fmla="*/ 1 w 23" name="T10"/>
                    <a:gd fmla="*/ 1 h 5" name="T11"/>
                    <a:gd fmla="*/ 3 w 23"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258"/>
                <p:cNvSpPr/>
                <p:nvPr/>
              </p:nvSpPr>
              <p:spPr bwMode="auto">
                <a:xfrm>
                  <a:off x="951" y="1465"/>
                  <a:ext cx="35" cy="35"/>
                </a:xfrm>
                <a:custGeom>
                  <a:gdLst>
                    <a:gd fmla="*/ 29 w 53" name="T0"/>
                    <a:gd fmla="*/ 8 h 53" name="T1"/>
                    <a:gd fmla="*/ 3 w 53" name="T2"/>
                    <a:gd fmla="*/ 28 h 53" name="T3"/>
                    <a:gd fmla="*/ 30 w 53" name="T4"/>
                    <a:gd fmla="*/ 51 h 53" name="T5"/>
                    <a:gd fmla="*/ 50 w 53" name="T6"/>
                    <a:gd fmla="*/ 25 h 53" name="T7"/>
                    <a:gd fmla="*/ 24 w 53" name="T8"/>
                    <a:gd fmla="*/ 10 h 53" name="T9"/>
                    <a:gd fmla="*/ 25 w 53" name="T10"/>
                    <a:gd fmla="*/ 11 h 53" name="T11"/>
                    <a:gd fmla="*/ 38 w 53" name="T12"/>
                    <a:gd fmla="*/ 12 h 53" name="T13"/>
                    <a:gd fmla="*/ 49 w 53" name="T14"/>
                    <a:gd fmla="*/ 29 h 53" name="T15"/>
                    <a:gd fmla="*/ 27 w 53" name="T16"/>
                    <a:gd fmla="*/ 49 h 53" name="T17"/>
                    <a:gd fmla="*/ 6 w 53" name="T18"/>
                    <a:gd fmla="*/ 23 h 53" name="T19"/>
                    <a:gd fmla="*/ 29 w 53" name="T20"/>
                    <a:gd fmla="*/ 10 h 53" name="T21"/>
                    <a:gd fmla="*/ 29 w 53" name="T22"/>
                    <a:gd fmla="*/ 8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52">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259"/>
                <p:cNvSpPr/>
                <p:nvPr/>
              </p:nvSpPr>
              <p:spPr bwMode="auto">
                <a:xfrm>
                  <a:off x="965" y="1474"/>
                  <a:ext cx="4" cy="4"/>
                </a:xfrm>
                <a:custGeom>
                  <a:gdLst>
                    <a:gd fmla="*/ 4 w 6" name="T0"/>
                    <a:gd fmla="*/ 0 h 6" name="T1"/>
                    <a:gd fmla="*/ 1 w 6" name="T2"/>
                    <a:gd fmla="*/ 4 h 6" name="T3"/>
                    <a:gd fmla="*/ 2 w 6" name="T4"/>
                    <a:gd fmla="*/ 5 h 6" name="T5"/>
                    <a:gd fmla="*/ 5 w 6" name="T6"/>
                    <a:gd fmla="*/ 2 h 6" name="T7"/>
                    <a:gd fmla="*/ 4 w 6" name="T8"/>
                    <a:gd fmla="*/ 0 h 6" name="T9"/>
                  </a:gdLst>
                  <a:cxnLst>
                    <a:cxn ang="0">
                      <a:pos x="T0" y="T1"/>
                    </a:cxn>
                    <a:cxn ang="0">
                      <a:pos x="T2" y="T3"/>
                    </a:cxn>
                    <a:cxn ang="0">
                      <a:pos x="T4" y="T5"/>
                    </a:cxn>
                    <a:cxn ang="0">
                      <a:pos x="T6" y="T7"/>
                    </a:cxn>
                    <a:cxn ang="0">
                      <a:pos x="T8" y="T9"/>
                    </a:cxn>
                  </a:cxnLst>
                  <a:rect b="b" l="0" r="r" t="0"/>
                  <a:pathLst>
                    <a:path h="6" w="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260"/>
                <p:cNvSpPr/>
                <p:nvPr/>
              </p:nvSpPr>
              <p:spPr bwMode="auto">
                <a:xfrm>
                  <a:off x="965" y="1476"/>
                  <a:ext cx="4" cy="12"/>
                </a:xfrm>
                <a:custGeom>
                  <a:gdLst>
                    <a:gd fmla="*/ 0 w 6" name="T0"/>
                    <a:gd fmla="*/ 2 h 17" name="T1"/>
                    <a:gd fmla="*/ 3 w 6" name="T2"/>
                    <a:gd fmla="*/ 10 h 17" name="T3"/>
                    <a:gd fmla="*/ 4 w 6" name="T4"/>
                    <a:gd fmla="*/ 16 h 17" name="T5"/>
                    <a:gd fmla="*/ 6 w 6" name="T6"/>
                    <a:gd fmla="*/ 16 h 17" name="T7"/>
                    <a:gd fmla="*/ 5 w 6" name="T8"/>
                    <a:gd fmla="*/ 10 h 17" name="T9"/>
                    <a:gd fmla="*/ 2 w 6" name="T10"/>
                    <a:gd fmla="*/ 1 h 17" name="T11"/>
                    <a:gd fmla="*/ 0 w 6" name="T12"/>
                    <a:gd fmla="*/ 2 h 17" name="T13"/>
                  </a:gdLst>
                  <a:cxnLst>
                    <a:cxn ang="0">
                      <a:pos x="T0" y="T1"/>
                    </a:cxn>
                    <a:cxn ang="0">
                      <a:pos x="T2" y="T3"/>
                    </a:cxn>
                    <a:cxn ang="0">
                      <a:pos x="T4" y="T5"/>
                    </a:cxn>
                    <a:cxn ang="0">
                      <a:pos x="T6" y="T7"/>
                    </a:cxn>
                    <a:cxn ang="0">
                      <a:pos x="T8" y="T9"/>
                    </a:cxn>
                    <a:cxn ang="0">
                      <a:pos x="T10" y="T11"/>
                    </a:cxn>
                    <a:cxn ang="0">
                      <a:pos x="T12" y="T13"/>
                    </a:cxn>
                  </a:cxnLst>
                  <a:rect b="b" l="0" r="r" t="0"/>
                  <a:pathLst>
                    <a:path h="17" w="6">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261"/>
                <p:cNvSpPr/>
                <p:nvPr/>
              </p:nvSpPr>
              <p:spPr bwMode="auto">
                <a:xfrm>
                  <a:off x="967" y="1476"/>
                  <a:ext cx="4" cy="11"/>
                </a:xfrm>
                <a:custGeom>
                  <a:gdLst>
                    <a:gd fmla="*/ 2 w 5" name="T0"/>
                    <a:gd fmla="*/ 15 h 16" name="T1"/>
                    <a:gd fmla="*/ 4 w 5" name="T2"/>
                    <a:gd fmla="*/ 2 h 16" name="T3"/>
                    <a:gd fmla="*/ 3 w 5" name="T4"/>
                    <a:gd fmla="*/ 1 h 16" name="T5"/>
                    <a:gd fmla="*/ 0 w 5" name="T6"/>
                    <a:gd fmla="*/ 15 h 16" name="T7"/>
                    <a:gd fmla="*/ 2 w 5" name="T8"/>
                    <a:gd fmla="*/ 15 h 16" name="T9"/>
                  </a:gdLst>
                  <a:cxnLst>
                    <a:cxn ang="0">
                      <a:pos x="T0" y="T1"/>
                    </a:cxn>
                    <a:cxn ang="0">
                      <a:pos x="T2" y="T3"/>
                    </a:cxn>
                    <a:cxn ang="0">
                      <a:pos x="T4" y="T5"/>
                    </a:cxn>
                    <a:cxn ang="0">
                      <a:pos x="T6" y="T7"/>
                    </a:cxn>
                    <a:cxn ang="0">
                      <a:pos x="T8" y="T9"/>
                    </a:cxn>
                  </a:cxnLst>
                  <a:rect b="b" l="0" r="r" t="0"/>
                  <a:pathLst>
                    <a:path h="16" w="5">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262"/>
                <p:cNvSpPr/>
                <p:nvPr/>
              </p:nvSpPr>
              <p:spPr bwMode="auto">
                <a:xfrm>
                  <a:off x="967" y="1474"/>
                  <a:ext cx="4" cy="4"/>
                </a:xfrm>
                <a:custGeom>
                  <a:gdLst>
                    <a:gd fmla="*/ 2 w 6" name="T0"/>
                    <a:gd fmla="*/ 1 h 7" name="T1"/>
                    <a:gd fmla="*/ 2 w 6" name="T2"/>
                    <a:gd fmla="*/ 1 h 7" name="T3"/>
                    <a:gd fmla="*/ 0 w 6" name="T4"/>
                    <a:gd fmla="*/ 2 h 7" name="T5"/>
                    <a:gd fmla="*/ 4 w 6" name="T6"/>
                    <a:gd fmla="*/ 6 h 7" name="T7"/>
                    <a:gd fmla="*/ 5 w 6" name="T8"/>
                    <a:gd fmla="*/ 5 h 7" name="T9"/>
                    <a:gd fmla="*/ 2 w 6" name="T10"/>
                    <a:gd fmla="*/ 1 h 7" name="T11"/>
                    <a:gd fmla="*/ 0 w 6" name="T12"/>
                    <a:gd fmla="*/ 1 h 7" name="T13"/>
                    <a:gd fmla="*/ 1 w 6" name="T14"/>
                    <a:gd fmla="*/ 2 h 7" name="T15"/>
                    <a:gd fmla="*/ 2 w 6"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6">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263"/>
                <p:cNvSpPr/>
                <p:nvPr/>
              </p:nvSpPr>
              <p:spPr bwMode="auto">
                <a:xfrm>
                  <a:off x="967" y="1484"/>
                  <a:ext cx="7" cy="4"/>
                </a:xfrm>
                <a:custGeom>
                  <a:gdLst>
                    <a:gd fmla="*/ 2 w 10" name="T0"/>
                    <a:gd fmla="*/ 5 h 6" name="T1"/>
                    <a:gd fmla="*/ 9 w 10" name="T2"/>
                    <a:gd fmla="*/ 2 h 6" name="T3"/>
                    <a:gd fmla="*/ 8 w 10" name="T4"/>
                    <a:gd fmla="*/ 0 h 6" name="T5"/>
                    <a:gd fmla="*/ 1 w 10" name="T6"/>
                    <a:gd fmla="*/ 3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264"/>
                <p:cNvSpPr/>
                <p:nvPr/>
              </p:nvSpPr>
              <p:spPr bwMode="auto">
                <a:xfrm>
                  <a:off x="972" y="1484"/>
                  <a:ext cx="4" cy="4"/>
                </a:xfrm>
                <a:custGeom>
                  <a:gdLst>
                    <a:gd fmla="*/ 0 w 6" name="T0"/>
                    <a:gd fmla="*/ 2 h 6" name="T1"/>
                    <a:gd fmla="*/ 4 w 6" name="T2"/>
                    <a:gd fmla="*/ 5 h 6" name="T3"/>
                    <a:gd fmla="*/ 5 w 6" name="T4"/>
                    <a:gd fmla="*/ 4 h 6" name="T5"/>
                    <a:gd fmla="*/ 2 w 6" name="T6"/>
                    <a:gd fmla="*/ 1 h 6" name="T7"/>
                    <a:gd fmla="*/ 0 w 6" name="T8"/>
                    <a:gd fmla="*/ 2 h 6" name="T9"/>
                  </a:gdLst>
                  <a:cxnLst>
                    <a:cxn ang="0">
                      <a:pos x="T0" y="T1"/>
                    </a:cxn>
                    <a:cxn ang="0">
                      <a:pos x="T2" y="T3"/>
                    </a:cxn>
                    <a:cxn ang="0">
                      <a:pos x="T4" y="T5"/>
                    </a:cxn>
                    <a:cxn ang="0">
                      <a:pos x="T6" y="T7"/>
                    </a:cxn>
                    <a:cxn ang="0">
                      <a:pos x="T8" y="T9"/>
                    </a:cxn>
                  </a:cxnLst>
                  <a:rect b="b" l="0" r="r" t="0"/>
                  <a:pathLst>
                    <a:path h="6" w="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265"/>
                <p:cNvSpPr/>
                <p:nvPr/>
              </p:nvSpPr>
              <p:spPr bwMode="auto">
                <a:xfrm>
                  <a:off x="967" y="1487"/>
                  <a:ext cx="6" cy="3"/>
                </a:xfrm>
                <a:custGeom>
                  <a:gdLst>
                    <a:gd fmla="*/ 1 w 9" name="T0"/>
                    <a:gd fmla="*/ 2 h 4" name="T1"/>
                    <a:gd fmla="*/ 7 w 9" name="T2"/>
                    <a:gd fmla="*/ 4 h 4" name="T3"/>
                    <a:gd fmla="*/ 8 w 9" name="T4"/>
                    <a:gd fmla="*/ 2 h 4" name="T5"/>
                    <a:gd fmla="*/ 1 w 9" name="T6"/>
                    <a:gd fmla="*/ 0 h 4" name="T7"/>
                    <a:gd fmla="*/ 1 w 9" name="T8"/>
                    <a:gd fmla="*/ 2 h 4" name="T9"/>
                  </a:gdLst>
                  <a:cxnLst>
                    <a:cxn ang="0">
                      <a:pos x="T0" y="T1"/>
                    </a:cxn>
                    <a:cxn ang="0">
                      <a:pos x="T2" y="T3"/>
                    </a:cxn>
                    <a:cxn ang="0">
                      <a:pos x="T4" y="T5"/>
                    </a:cxn>
                    <a:cxn ang="0">
                      <a:pos x="T6" y="T7"/>
                    </a:cxn>
                    <a:cxn ang="0">
                      <a:pos x="T8" y="T9"/>
                    </a:cxn>
                  </a:cxnLst>
                  <a:rect b="b" l="0" r="r" t="0"/>
                  <a:pathLst>
                    <a:path h="4" w="9">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266"/>
                <p:cNvSpPr/>
                <p:nvPr/>
              </p:nvSpPr>
              <p:spPr bwMode="auto">
                <a:xfrm>
                  <a:off x="971" y="1486"/>
                  <a:ext cx="5" cy="4"/>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267"/>
                <p:cNvSpPr/>
                <p:nvPr/>
              </p:nvSpPr>
              <p:spPr bwMode="auto">
                <a:xfrm>
                  <a:off x="965" y="1478"/>
                  <a:ext cx="2" cy="3"/>
                </a:xfrm>
                <a:custGeom>
                  <a:gdLst>
                    <a:gd fmla="*/ 0 w 3" name="T0"/>
                    <a:gd fmla="*/ 1 h 5" name="T1"/>
                    <a:gd fmla="*/ 1 w 3" name="T2"/>
                    <a:gd fmla="*/ 4 h 5" name="T3"/>
                    <a:gd fmla="*/ 3 w 3" name="T4"/>
                    <a:gd fmla="*/ 3 h 5" name="T5"/>
                    <a:gd fmla="*/ 2 w 3" name="T6"/>
                    <a:gd fmla="*/ 1 h 5" name="T7"/>
                    <a:gd fmla="*/ 0 w 3" name="T8"/>
                    <a:gd fmla="*/ 1 h 5" name="T9"/>
                  </a:gdLst>
                  <a:cxnLst>
                    <a:cxn ang="0">
                      <a:pos x="T0" y="T1"/>
                    </a:cxn>
                    <a:cxn ang="0">
                      <a:pos x="T2" y="T3"/>
                    </a:cxn>
                    <a:cxn ang="0">
                      <a:pos x="T4" y="T5"/>
                    </a:cxn>
                    <a:cxn ang="0">
                      <a:pos x="T6" y="T7"/>
                    </a:cxn>
                    <a:cxn ang="0">
                      <a:pos x="T8" y="T9"/>
                    </a:cxn>
                  </a:cxnLst>
                  <a:rect b="b" l="0" r="r" t="0"/>
                  <a:pathLst>
                    <a:path h="5" w="3">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268"/>
                <p:cNvSpPr/>
                <p:nvPr/>
              </p:nvSpPr>
              <p:spPr bwMode="auto">
                <a:xfrm>
                  <a:off x="965" y="1476"/>
                  <a:ext cx="2" cy="6"/>
                </a:xfrm>
                <a:custGeom>
                  <a:gdLst>
                    <a:gd fmla="*/ 2 w 3" name="T0"/>
                    <a:gd fmla="*/ 1 h 9" name="T1"/>
                    <a:gd fmla="*/ 2 w 3" name="T2"/>
                    <a:gd fmla="*/ 0 h 9" name="T3"/>
                    <a:gd fmla="*/ 1 w 3" name="T4"/>
                    <a:gd fmla="*/ 2 h 9" name="T5"/>
                    <a:gd fmla="*/ 1 w 3" name="T6"/>
                    <a:gd fmla="*/ 2 h 9" name="T7"/>
                    <a:gd fmla="*/ 1 w 3" name="T8"/>
                    <a:gd fmla="*/ 3 h 9" name="T9"/>
                    <a:gd fmla="*/ 1 w 3" name="T10"/>
                    <a:gd fmla="*/ 5 h 9" name="T11"/>
                    <a:gd fmla="*/ 2 w 3" name="T12"/>
                    <a:gd fmla="*/ 8 h 9" name="T13"/>
                    <a:gd fmla="*/ 3 w 3" name="T14"/>
                    <a:gd fmla="*/ 8 h 9" name="T15"/>
                    <a:gd fmla="*/ 3 w 3" name="T16"/>
                    <a:gd fmla="*/ 3 h 9" name="T17"/>
                    <a:gd fmla="*/ 1 w 3" name="T18"/>
                    <a:gd fmla="*/ 0 h 9" name="T19"/>
                    <a:gd fmla="*/ 0 w 3" name="T20"/>
                    <a:gd fmla="*/ 1 h 9" name="T21"/>
                    <a:gd fmla="*/ 1 w 3" name="T22"/>
                    <a:gd fmla="*/ 2 h 9" name="T23"/>
                    <a:gd fmla="*/ 2 w 3"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3">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269"/>
                <p:cNvSpPr/>
                <p:nvPr/>
              </p:nvSpPr>
              <p:spPr bwMode="auto">
                <a:xfrm>
                  <a:off x="967" y="1476"/>
                  <a:ext cx="1" cy="6"/>
                </a:xfrm>
                <a:custGeom>
                  <a:gdLst>
                    <a:gd fmla="*/ 0 w 2" name="T0"/>
                    <a:gd fmla="*/ 1 h 10" name="T1"/>
                    <a:gd fmla="*/ 0 w 2" name="T2"/>
                    <a:gd fmla="*/ 9 h 10" name="T3"/>
                    <a:gd fmla="*/ 2 w 2" name="T4"/>
                    <a:gd fmla="*/ 9 h 10" name="T5"/>
                    <a:gd fmla="*/ 1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270"/>
                <p:cNvSpPr/>
                <p:nvPr/>
              </p:nvSpPr>
              <p:spPr bwMode="auto">
                <a:xfrm>
                  <a:off x="966" y="1476"/>
                  <a:ext cx="3" cy="8"/>
                </a:xfrm>
                <a:custGeom>
                  <a:gdLst>
                    <a:gd fmla="*/ 1 w 4" name="T0"/>
                    <a:gd fmla="*/ 2 h 13" name="T1"/>
                    <a:gd fmla="*/ 1 w 4" name="T2"/>
                    <a:gd fmla="*/ 2 h 13" name="T3"/>
                    <a:gd fmla="*/ 2 w 4" name="T4"/>
                    <a:gd fmla="*/ 4 h 13" name="T5"/>
                    <a:gd fmla="*/ 2 w 4" name="T6"/>
                    <a:gd fmla="*/ 7 h 13" name="T7"/>
                    <a:gd fmla="*/ 2 w 4" name="T8"/>
                    <a:gd fmla="*/ 11 h 13" name="T9"/>
                    <a:gd fmla="*/ 3 w 4" name="T10"/>
                    <a:gd fmla="*/ 11 h 13" name="T11"/>
                    <a:gd fmla="*/ 3 w 4" name="T12"/>
                    <a:gd fmla="*/ 5 h 13" name="T13"/>
                    <a:gd fmla="*/ 2 w 4" name="T14"/>
                    <a:gd fmla="*/ 0 h 13" name="T15"/>
                    <a:gd fmla="*/ 1 w 4" name="T16"/>
                    <a:gd fmla="*/ 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4">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271"/>
                <p:cNvSpPr/>
                <p:nvPr/>
              </p:nvSpPr>
              <p:spPr bwMode="auto">
                <a:xfrm>
                  <a:off x="967" y="1476"/>
                  <a:ext cx="2" cy="7"/>
                </a:xfrm>
                <a:custGeom>
                  <a:gdLst>
                    <a:gd fmla="*/ 0 w 2" name="T0"/>
                    <a:gd fmla="*/ 1 h 10" name="T1"/>
                    <a:gd fmla="*/ 0 w 2" name="T2"/>
                    <a:gd fmla="*/ 9 h 10" name="T3"/>
                    <a:gd fmla="*/ 2 w 2" name="T4"/>
                    <a:gd fmla="*/ 9 h 10" name="T5"/>
                    <a:gd fmla="*/ 2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272"/>
                <p:cNvSpPr/>
                <p:nvPr/>
              </p:nvSpPr>
              <p:spPr bwMode="auto">
                <a:xfrm>
                  <a:off x="967" y="1474"/>
                  <a:ext cx="3" cy="6"/>
                </a:xfrm>
                <a:custGeom>
                  <a:gdLst>
                    <a:gd fmla="*/ 2 w 5" name="T0"/>
                    <a:gd fmla="*/ 3 h 8" name="T1"/>
                    <a:gd fmla="*/ 1 w 5" name="T2"/>
                    <a:gd fmla="*/ 3 h 8" name="T3"/>
                    <a:gd fmla="*/ 1 w 5" name="T4"/>
                    <a:gd fmla="*/ 3 h 8" name="T5"/>
                    <a:gd fmla="*/ 2 w 5" name="T6"/>
                    <a:gd fmla="*/ 5 h 8" name="T7"/>
                    <a:gd fmla="*/ 3 w 5" name="T8"/>
                    <a:gd fmla="*/ 7 h 8" name="T9"/>
                    <a:gd fmla="*/ 4 w 5" name="T10"/>
                    <a:gd fmla="*/ 7 h 8" name="T11"/>
                    <a:gd fmla="*/ 3 w 5" name="T12"/>
                    <a:gd fmla="*/ 3 h 8" name="T13"/>
                    <a:gd fmla="*/ 0 w 5" name="T14"/>
                    <a:gd fmla="*/ 2 h 8" name="T15"/>
                    <a:gd fmla="*/ 2 w 5" name="T16"/>
                    <a:gd fmla="*/ 3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5">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273"/>
                <p:cNvSpPr/>
                <p:nvPr/>
              </p:nvSpPr>
              <p:spPr bwMode="auto">
                <a:xfrm>
                  <a:off x="968" y="1486"/>
                  <a:ext cx="4" cy="2"/>
                </a:xfrm>
                <a:custGeom>
                  <a:gdLst>
                    <a:gd fmla="*/ 2 w 6" name="T0"/>
                    <a:gd fmla="*/ 2 h 2" name="T1"/>
                    <a:gd fmla="*/ 5 w 6" name="T2"/>
                    <a:gd fmla="*/ 1 h 2" name="T3"/>
                    <a:gd fmla="*/ 5 w 6" name="T4"/>
                    <a:gd fmla="*/ 0 h 2" name="T5"/>
                    <a:gd fmla="*/ 1 w 6" name="T6"/>
                    <a:gd fmla="*/ 0 h 2" name="T7"/>
                    <a:gd fmla="*/ 2 w 6" name="T8"/>
                    <a:gd fmla="*/ 2 h 2" name="T9"/>
                  </a:gdLst>
                  <a:cxnLst>
                    <a:cxn ang="0">
                      <a:pos x="T0" y="T1"/>
                    </a:cxn>
                    <a:cxn ang="0">
                      <a:pos x="T2" y="T3"/>
                    </a:cxn>
                    <a:cxn ang="0">
                      <a:pos x="T4" y="T5"/>
                    </a:cxn>
                    <a:cxn ang="0">
                      <a:pos x="T6" y="T7"/>
                    </a:cxn>
                    <a:cxn ang="0">
                      <a:pos x="T8" y="T9"/>
                    </a:cxn>
                  </a:cxnLst>
                  <a:rect b="b" l="0" r="r" t="0"/>
                  <a:pathLst>
                    <a:path h="2" w="6">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274"/>
                <p:cNvSpPr/>
                <p:nvPr/>
              </p:nvSpPr>
              <p:spPr bwMode="auto">
                <a:xfrm>
                  <a:off x="969" y="1486"/>
                  <a:ext cx="4" cy="2"/>
                </a:xfrm>
                <a:custGeom>
                  <a:gdLst>
                    <a:gd fmla="*/ 1 w 6" name="T0"/>
                    <a:gd fmla="*/ 3 h 3" name="T1"/>
                    <a:gd fmla="*/ 5 w 6" name="T2"/>
                    <a:gd fmla="*/ 2 h 3" name="T3"/>
                    <a:gd fmla="*/ 5 w 6" name="T4"/>
                    <a:gd fmla="*/ 0 h 3" name="T5"/>
                    <a:gd fmla="*/ 1 w 6" name="T6"/>
                    <a:gd fmla="*/ 1 h 3" name="T7"/>
                    <a:gd fmla="*/ 1 w 6" name="T8"/>
                    <a:gd fmla="*/ 3 h 3" name="T9"/>
                  </a:gdLst>
                  <a:cxnLst>
                    <a:cxn ang="0">
                      <a:pos x="T0" y="T1"/>
                    </a:cxn>
                    <a:cxn ang="0">
                      <a:pos x="T2" y="T3"/>
                    </a:cxn>
                    <a:cxn ang="0">
                      <a:pos x="T4" y="T5"/>
                    </a:cxn>
                    <a:cxn ang="0">
                      <a:pos x="T6" y="T7"/>
                    </a:cxn>
                    <a:cxn ang="0">
                      <a:pos x="T8" y="T9"/>
                    </a:cxn>
                  </a:cxnLst>
                  <a:rect b="b" l="0" r="r" t="0"/>
                  <a:pathLst>
                    <a:path h="3" w="6">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275"/>
                <p:cNvSpPr/>
                <p:nvPr/>
              </p:nvSpPr>
              <p:spPr bwMode="auto">
                <a:xfrm>
                  <a:off x="970" y="1486"/>
                  <a:ext cx="5" cy="2"/>
                </a:xfrm>
                <a:custGeom>
                  <a:gdLst>
                    <a:gd fmla="*/ 1 w 8" name="T0"/>
                    <a:gd fmla="*/ 2 h 4" name="T1"/>
                    <a:gd fmla="*/ 4 w 8" name="T2"/>
                    <a:gd fmla="*/ 2 h 4" name="T3"/>
                    <a:gd fmla="*/ 4 w 8" name="T4"/>
                    <a:gd fmla="*/ 0 h 4" name="T5"/>
                    <a:gd fmla="*/ 3 w 8" name="T6"/>
                    <a:gd fmla="*/ 0 h 4" name="T7"/>
                    <a:gd fmla="*/ 3 w 8" name="T8"/>
                    <a:gd fmla="*/ 1 h 4" name="T9"/>
                    <a:gd fmla="*/ 2 w 8" name="T10"/>
                    <a:gd fmla="*/ 2 h 4" name="T11"/>
                    <a:gd fmla="*/ 2 w 8" name="T12"/>
                    <a:gd fmla="*/ 4 h 4" name="T13"/>
                    <a:gd fmla="*/ 4 w 8" name="T14"/>
                    <a:gd fmla="*/ 3 h 4" name="T15"/>
                    <a:gd fmla="*/ 4 w 8" name="T16"/>
                    <a:gd fmla="*/ 2 h 4" name="T17"/>
                    <a:gd fmla="*/ 1 w 8" name="T18"/>
                    <a:gd fmla="*/ 2 h 4" name="T19"/>
                    <a:gd fmla="*/ 1 w 8" name="T20"/>
                    <a:gd fmla="*/ 4 h 4" name="T21"/>
                    <a:gd fmla="*/ 3 w 8" name="T22"/>
                    <a:gd fmla="*/ 4 h 4" name="T23"/>
                    <a:gd fmla="*/ 3 w 8" name="T24"/>
                    <a:gd fmla="*/ 3 h 4" name="T25"/>
                    <a:gd fmla="*/ 2 w 8" name="T26"/>
                    <a:gd fmla="*/ 2 h 4" name="T27"/>
                    <a:gd fmla="*/ 1 w 8" name="T28"/>
                    <a:gd fmla="*/ 3 h 4" name="T29"/>
                    <a:gd fmla="*/ 6 w 8" name="T30"/>
                    <a:gd fmla="*/ 1 h 4" name="T31"/>
                    <a:gd fmla="*/ 4 w 8" name="T32"/>
                    <a:gd fmla="*/ 2 h 4" name="T33"/>
                    <a:gd fmla="*/ 5 w 8" name="T34"/>
                    <a:gd fmla="*/ 2 h 4" name="T35"/>
                    <a:gd fmla="*/ 6 w 8" name="T36"/>
                    <a:gd fmla="*/ 2 h 4" name="T37"/>
                    <a:gd fmla="*/ 7 w 8" name="T38"/>
                    <a:gd fmla="*/ 1 h 4" name="T39"/>
                    <a:gd fmla="*/ 6 w 8" name="T40"/>
                    <a:gd fmla="*/ 1 h 4" name="T41"/>
                    <a:gd fmla="*/ 6 w 8" name="T42"/>
                    <a:gd fmla="*/ 1 h 4" name="T43"/>
                    <a:gd fmla="*/ 4 w 8" name="T44"/>
                    <a:gd fmla="*/ 1 h 4" name="T45"/>
                    <a:gd fmla="*/ 2 w 8" name="T46"/>
                    <a:gd fmla="*/ 2 h 4" name="T47"/>
                    <a:gd fmla="*/ 1 w 8" name="T48"/>
                    <a:gd fmla="*/ 3 h 4" name="T49"/>
                    <a:gd fmla="*/ 2 w 8" name="T50"/>
                    <a:gd fmla="*/ 4 h 4" name="T51"/>
                    <a:gd fmla="*/ 3 w 8" name="T52"/>
                    <a:gd fmla="*/ 2 h 4" name="T53"/>
                    <a:gd fmla="*/ 1 w 8" name="T54"/>
                    <a:gd fmla="*/ 2 h 4" name="T55"/>
                    <a:gd fmla="*/ 2 w 8" name="T56"/>
                    <a:gd fmla="*/ 4 h 4" name="T57"/>
                    <a:gd fmla="*/ 4 w 8" name="T58"/>
                    <a:gd fmla="*/ 3 h 4" name="T59"/>
                    <a:gd fmla="*/ 4 w 8" name="T60"/>
                    <a:gd fmla="*/ 2 h 4" name="T61"/>
                    <a:gd fmla="*/ 2 w 8" name="T62"/>
                    <a:gd fmla="*/ 2 h 4" name="T63"/>
                    <a:gd fmla="*/ 3 w 8" name="T64"/>
                    <a:gd fmla="*/ 3 h 4" name="T65"/>
                    <a:gd fmla="*/ 4 w 8" name="T66"/>
                    <a:gd fmla="*/ 0 h 4" name="T67"/>
                    <a:gd fmla="*/ 3 w 8" name="T68"/>
                    <a:gd fmla="*/ 1 h 4" name="T69"/>
                    <a:gd fmla="*/ 4 w 8" name="T70"/>
                    <a:gd fmla="*/ 1 h 4" name="T71"/>
                    <a:gd fmla="*/ 4 w 8" name="T72"/>
                    <a:gd fmla="*/ 0 h 4" name="T73"/>
                    <a:gd fmla="*/ 1 w 8" name="T74"/>
                    <a:gd fmla="*/ 0 h 4" name="T75"/>
                    <a:gd fmla="*/ 1 w 8" name="T76"/>
                    <a:gd fmla="*/ 2 h 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 w="8">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276"/>
                <p:cNvSpPr/>
                <p:nvPr/>
              </p:nvSpPr>
              <p:spPr bwMode="auto">
                <a:xfrm>
                  <a:off x="843" y="1328"/>
                  <a:ext cx="58" cy="40"/>
                </a:xfrm>
                <a:custGeom>
                  <a:gdLst>
                    <a:gd fmla="*/ 13 w 88" name="T0"/>
                    <a:gd fmla="*/ 57 h 60" name="T1"/>
                    <a:gd fmla="*/ 42 w 88" name="T2"/>
                    <a:gd fmla="*/ 7 h 60" name="T3"/>
                    <a:gd fmla="*/ 75 w 88" name="T4"/>
                    <a:gd fmla="*/ 54 h 60" name="T5"/>
                    <a:gd fmla="*/ 78 w 88" name="T6"/>
                    <a:gd fmla="*/ 55 h 60" name="T7"/>
                    <a:gd fmla="*/ 49 w 88" name="T8"/>
                    <a:gd fmla="*/ 4 h 60" name="T9"/>
                    <a:gd fmla="*/ 11 w 88" name="T10"/>
                    <a:gd fmla="*/ 58 h 60" name="T11"/>
                    <a:gd fmla="*/ 13 w 88" name="T12"/>
                    <a:gd fmla="*/ 57 h 60" name="T13"/>
                  </a:gdLst>
                  <a:cxnLst>
                    <a:cxn ang="0">
                      <a:pos x="T0" y="T1"/>
                    </a:cxn>
                    <a:cxn ang="0">
                      <a:pos x="T2" y="T3"/>
                    </a:cxn>
                    <a:cxn ang="0">
                      <a:pos x="T4" y="T5"/>
                    </a:cxn>
                    <a:cxn ang="0">
                      <a:pos x="T6" y="T7"/>
                    </a:cxn>
                    <a:cxn ang="0">
                      <a:pos x="T8" y="T9"/>
                    </a:cxn>
                    <a:cxn ang="0">
                      <a:pos x="T10" y="T11"/>
                    </a:cxn>
                    <a:cxn ang="0">
                      <a:pos x="T12" y="T13"/>
                    </a:cxn>
                  </a:cxnLst>
                  <a:rect b="b" l="0" r="r" t="0"/>
                  <a:pathLst>
                    <a:path h="60" w="88">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277"/>
                <p:cNvSpPr/>
                <p:nvPr/>
              </p:nvSpPr>
              <p:spPr bwMode="auto">
                <a:xfrm>
                  <a:off x="849" y="1346"/>
                  <a:ext cx="10" cy="27"/>
                </a:xfrm>
                <a:custGeom>
                  <a:gdLst>
                    <a:gd fmla="*/ 4 w 15" name="T0"/>
                    <a:gd fmla="*/ 10 h 40" name="T1"/>
                    <a:gd fmla="*/ 10 w 15" name="T2"/>
                    <a:gd fmla="*/ 20 h 40" name="T3"/>
                    <a:gd fmla="*/ 11 w 15" name="T4"/>
                    <a:gd fmla="*/ 26 h 40" name="T5"/>
                    <a:gd fmla="*/ 10 w 15" name="T6"/>
                    <a:gd fmla="*/ 32 h 40" name="T7"/>
                    <a:gd fmla="*/ 5 w 15" name="T8"/>
                    <a:gd fmla="*/ 33 h 40" name="T9"/>
                    <a:gd fmla="*/ 4 w 15" name="T10"/>
                    <a:gd fmla="*/ 30 h 40" name="T11"/>
                    <a:gd fmla="*/ 1 w 15" name="T12"/>
                    <a:gd fmla="*/ 31 h 40" name="T13"/>
                    <a:gd fmla="*/ 11 w 15" name="T14"/>
                    <a:gd fmla="*/ 37 h 40" name="T15"/>
                    <a:gd fmla="*/ 13 w 15" name="T16"/>
                    <a:gd fmla="*/ 23 h 40" name="T17"/>
                    <a:gd fmla="*/ 2 w 15" name="T18"/>
                    <a:gd fmla="*/ 8 h 40" name="T19"/>
                    <a:gd fmla="*/ 4 w 15" name="T20"/>
                    <a:gd fmla="*/ 10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15">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278"/>
                <p:cNvSpPr/>
                <p:nvPr/>
              </p:nvSpPr>
              <p:spPr bwMode="auto">
                <a:xfrm>
                  <a:off x="886" y="1346"/>
                  <a:ext cx="10" cy="21"/>
                </a:xfrm>
                <a:custGeom>
                  <a:gdLst>
                    <a:gd fmla="*/ 14 w 15" name="T0"/>
                    <a:gd fmla="*/ 3 h 32" name="T1"/>
                    <a:gd fmla="*/ 5 w 15" name="T2"/>
                    <a:gd fmla="*/ 4 h 32" name="T3"/>
                    <a:gd fmla="*/ 0 w 15" name="T4"/>
                    <a:gd fmla="*/ 18 h 32" name="T5"/>
                    <a:gd fmla="*/ 6 w 15" name="T6"/>
                    <a:gd fmla="*/ 30 h 32" name="T7"/>
                    <a:gd fmla="*/ 14 w 15" name="T8"/>
                    <a:gd fmla="*/ 26 h 32" name="T9"/>
                    <a:gd fmla="*/ 11 w 15" name="T10"/>
                    <a:gd fmla="*/ 25 h 32" name="T11"/>
                    <a:gd fmla="*/ 3 w 15" name="T12"/>
                    <a:gd fmla="*/ 22 h 32" name="T13"/>
                    <a:gd fmla="*/ 3 w 15" name="T14"/>
                    <a:gd fmla="*/ 17 h 32" name="T15"/>
                    <a:gd fmla="*/ 4 w 15" name="T16"/>
                    <a:gd fmla="*/ 11 h 32" name="T17"/>
                    <a:gd fmla="*/ 11 w 15" name="T18"/>
                    <a:gd fmla="*/ 5 h 32" name="T19"/>
                    <a:gd fmla="*/ 14 w 15" name="T20"/>
                    <a:gd fmla="*/ 3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15">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279"/>
                <p:cNvSpPr/>
                <p:nvPr/>
              </p:nvSpPr>
              <p:spPr bwMode="auto">
                <a:xfrm>
                  <a:off x="850" y="1353"/>
                  <a:ext cx="4" cy="16"/>
                </a:xfrm>
                <a:custGeom>
                  <a:gdLst>
                    <a:gd fmla="*/ 3 w 6" name="T0"/>
                    <a:gd fmla="*/ 0 h 24" name="T1"/>
                    <a:gd fmla="*/ 1 w 6" name="T2"/>
                    <a:gd fmla="*/ 9 h 24" name="T3"/>
                    <a:gd fmla="*/ 3 w 6" name="T4"/>
                    <a:gd fmla="*/ 22 h 24" name="T5"/>
                    <a:gd fmla="*/ 6 w 6" name="T6"/>
                    <a:gd fmla="*/ 21 h 24" name="T7"/>
                    <a:gd fmla="*/ 4 w 6" name="T8"/>
                    <a:gd fmla="*/ 12 h 24" name="T9"/>
                    <a:gd fmla="*/ 4 w 6" name="T10"/>
                    <a:gd fmla="*/ 3 h 24" name="T11"/>
                    <a:gd fmla="*/ 3 w 6"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6">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280"/>
                <p:cNvSpPr/>
                <p:nvPr/>
              </p:nvSpPr>
              <p:spPr bwMode="auto">
                <a:xfrm>
                  <a:off x="849" y="1352"/>
                  <a:ext cx="5" cy="16"/>
                </a:xfrm>
                <a:custGeom>
                  <a:gdLst>
                    <a:gd fmla="*/ 3 w 7" name="T0"/>
                    <a:gd fmla="*/ 1 h 24" name="T1"/>
                    <a:gd fmla="*/ 4 w 7" name="T2"/>
                    <a:gd fmla="*/ 22 h 24" name="T3"/>
                    <a:gd fmla="*/ 6 w 7" name="T4"/>
                    <a:gd fmla="*/ 22 h 24" name="T5"/>
                    <a:gd fmla="*/ 7 w 7" name="T6"/>
                    <a:gd fmla="*/ 20 h 24" name="T7"/>
                    <a:gd fmla="*/ 4 w 7" name="T8"/>
                    <a:gd fmla="*/ 20 h 24" name="T9"/>
                    <a:gd fmla="*/ 4 w 7" name="T10"/>
                    <a:gd fmla="*/ 22 h 24" name="T11"/>
                    <a:gd fmla="*/ 6 w 7" name="T12"/>
                    <a:gd fmla="*/ 22 h 24" name="T13"/>
                    <a:gd fmla="*/ 6 w 7" name="T14"/>
                    <a:gd fmla="*/ 3 h 24" name="T15"/>
                    <a:gd fmla="*/ 3 w 7"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7">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281"/>
                <p:cNvSpPr/>
                <p:nvPr/>
              </p:nvSpPr>
              <p:spPr bwMode="auto">
                <a:xfrm>
                  <a:off x="848" y="1353"/>
                  <a:ext cx="11" cy="16"/>
                </a:xfrm>
                <a:custGeom>
                  <a:gdLst>
                    <a:gd fmla="*/ 7 w 17" name="T0"/>
                    <a:gd fmla="*/ 5 h 24" name="T1"/>
                    <a:gd fmla="*/ 6 w 17" name="T2"/>
                    <a:gd fmla="*/ 4 h 24" name="T3"/>
                    <a:gd fmla="*/ 4 w 17" name="T4"/>
                    <a:gd fmla="*/ 3 h 24" name="T5"/>
                    <a:gd fmla="*/ 3 w 17" name="T6"/>
                    <a:gd fmla="*/ 22 h 24" name="T7"/>
                    <a:gd fmla="*/ 6 w 17" name="T8"/>
                    <a:gd fmla="*/ 23 h 24" name="T9"/>
                    <a:gd fmla="*/ 6 w 17" name="T10"/>
                    <a:gd fmla="*/ 2 h 24" name="T11"/>
                    <a:gd fmla="*/ 4 w 17" name="T12"/>
                    <a:gd fmla="*/ 2 h 24" name="T13"/>
                    <a:gd fmla="*/ 6 w 17" name="T14"/>
                    <a:gd fmla="*/ 22 h 24" name="T15"/>
                    <a:gd fmla="*/ 9 w 17" name="T16"/>
                    <a:gd fmla="*/ 21 h 24" name="T17"/>
                    <a:gd fmla="*/ 9 w 17" name="T18"/>
                    <a:gd fmla="*/ 3 h 24" name="T19"/>
                    <a:gd fmla="*/ 6 w 17" name="T20"/>
                    <a:gd fmla="*/ 3 h 24" name="T21"/>
                    <a:gd fmla="*/ 7 w 17" name="T22"/>
                    <a:gd fmla="*/ 21 h 24" name="T23"/>
                    <a:gd fmla="*/ 10 w 17" name="T24"/>
                    <a:gd fmla="*/ 20 h 24" name="T25"/>
                    <a:gd fmla="*/ 9 w 17" name="T26"/>
                    <a:gd fmla="*/ 3 h 24" name="T27"/>
                    <a:gd fmla="*/ 7 w 17" name="T28"/>
                    <a:gd fmla="*/ 4 h 24" name="T29"/>
                    <a:gd fmla="*/ 8 w 17" name="T30"/>
                    <a:gd fmla="*/ 20 h 24" name="T31"/>
                    <a:gd fmla="*/ 10 w 17" name="T32"/>
                    <a:gd fmla="*/ 19 h 24" name="T33"/>
                    <a:gd fmla="*/ 7 w 17" name="T34"/>
                    <a:gd fmla="*/ 5 h 24" name="T35"/>
                    <a:gd fmla="*/ 5 w 17" name="T36"/>
                    <a:gd fmla="*/ 20 h 24" name="T37"/>
                    <a:gd fmla="*/ 5 w 17" name="T38"/>
                    <a:gd fmla="*/ 23 h 24" name="T39"/>
                    <a:gd fmla="*/ 8 w 17" name="T40"/>
                    <a:gd fmla="*/ 2 h 24" name="T41"/>
                    <a:gd fmla="*/ 9 w 17" name="T42"/>
                    <a:gd fmla="*/ 22 h 24" name="T43"/>
                    <a:gd fmla="*/ 11 w 17" name="T44"/>
                    <a:gd fmla="*/ 21 h 24" name="T45"/>
                    <a:gd fmla="*/ 8 w 17" name="T46"/>
                    <a:gd fmla="*/ 2 h 24" name="T47"/>
                    <a:gd fmla="*/ 6 w 17" name="T48"/>
                    <a:gd fmla="*/ 3 h 24" name="T49"/>
                    <a:gd fmla="*/ 7 w 17" name="T50"/>
                    <a:gd fmla="*/ 21 h 24" name="T51"/>
                    <a:gd fmla="*/ 10 w 17" name="T52"/>
                    <a:gd fmla="*/ 21 h 24" name="T53"/>
                    <a:gd fmla="*/ 9 w 17" name="T54"/>
                    <a:gd fmla="*/ 2 h 24" name="T55"/>
                    <a:gd fmla="*/ 6 w 17" name="T56"/>
                    <a:gd fmla="*/ 2 h 24" name="T57"/>
                    <a:gd fmla="*/ 6 w 17" name="T58"/>
                    <a:gd fmla="*/ 21 h 24" name="T59"/>
                    <a:gd fmla="*/ 9 w 17" name="T60"/>
                    <a:gd fmla="*/ 21 h 24" name="T61"/>
                    <a:gd fmla="*/ 6 w 17" name="T62"/>
                    <a:gd fmla="*/ 1 h 24" name="T63"/>
                    <a:gd fmla="*/ 4 w 17" name="T64"/>
                    <a:gd fmla="*/ 1 h 24" name="T65"/>
                    <a:gd fmla="*/ 3 w 17" name="T66"/>
                    <a:gd fmla="*/ 21 h 24" name="T67"/>
                    <a:gd fmla="*/ 6 w 17" name="T68"/>
                    <a:gd fmla="*/ 22 h 24" name="T69"/>
                    <a:gd fmla="*/ 6 w 17" name="T70"/>
                    <a:gd fmla="*/ 5 h 24" name="T71"/>
                    <a:gd fmla="*/ 4 w 17" name="T72"/>
                    <a:gd fmla="*/ 5 h 24" name="T73"/>
                    <a:gd fmla="*/ 4 w 17" name="T74"/>
                    <a:gd fmla="*/ 6 h 24" name="T75"/>
                    <a:gd fmla="*/ 7 w 17" name="T76"/>
                    <a:gd fmla="*/ 5 h 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 w="17">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282"/>
                <p:cNvSpPr/>
                <p:nvPr/>
              </p:nvSpPr>
              <p:spPr bwMode="auto">
                <a:xfrm>
                  <a:off x="886" y="1349"/>
                  <a:ext cx="11" cy="17"/>
                </a:xfrm>
                <a:custGeom>
                  <a:gdLst>
                    <a:gd fmla="*/ 7 w 17" name="T0"/>
                    <a:gd fmla="*/ 8 h 26" name="T1"/>
                    <a:gd fmla="*/ 3 w 17" name="T2"/>
                    <a:gd fmla="*/ 20 h 26" name="T3"/>
                    <a:gd fmla="*/ 7 w 17" name="T4"/>
                    <a:gd fmla="*/ 7 h 26" name="T5"/>
                    <a:gd fmla="*/ 6 w 17" name="T6"/>
                    <a:gd fmla="*/ 17 h 26" name="T7"/>
                    <a:gd fmla="*/ 8 w 17" name="T8"/>
                    <a:gd fmla="*/ 3 h 26" name="T9"/>
                    <a:gd fmla="*/ 6 w 17" name="T10"/>
                    <a:gd fmla="*/ 21 h 26" name="T11"/>
                    <a:gd fmla="*/ 10 w 17" name="T12"/>
                    <a:gd fmla="*/ 3 h 26" name="T13"/>
                    <a:gd fmla="*/ 7 w 17" name="T14"/>
                    <a:gd fmla="*/ 20 h 26" name="T15"/>
                    <a:gd fmla="*/ 8 w 17" name="T16"/>
                    <a:gd fmla="*/ 6 h 26" name="T17"/>
                    <a:gd fmla="*/ 11 w 17" name="T18"/>
                    <a:gd fmla="*/ 11 h 26" name="T19"/>
                    <a:gd fmla="*/ 10 w 17" name="T20"/>
                    <a:gd fmla="*/ 19 h 26" name="T21"/>
                    <a:gd fmla="*/ 8 w 17" name="T22"/>
                    <a:gd fmla="*/ 2 h 26" name="T23"/>
                    <a:gd fmla="*/ 9 w 17" name="T24"/>
                    <a:gd fmla="*/ 20 h 26" name="T25"/>
                    <a:gd fmla="*/ 7 w 17" name="T26"/>
                    <a:gd fmla="*/ 5 h 26" name="T27"/>
                    <a:gd fmla="*/ 9 w 17" name="T28"/>
                    <a:gd fmla="*/ 18 h 26" name="T29"/>
                    <a:gd fmla="*/ 9 w 17" name="T30"/>
                    <a:gd fmla="*/ 26 h 26" name="T31"/>
                    <a:gd fmla="*/ 10 w 17" name="T32"/>
                    <a:gd fmla="*/ 23 h 26" name="T33"/>
                    <a:gd fmla="*/ 12 w 17" name="T34"/>
                    <a:gd fmla="*/ 23 h 26" name="T35"/>
                    <a:gd fmla="*/ 8 w 17" name="T36"/>
                    <a:gd fmla="*/ 23 h 26" name="T37"/>
                    <a:gd fmla="*/ 8 w 17" name="T38"/>
                    <a:gd fmla="*/ 26 h 26" name="T39"/>
                    <a:gd fmla="*/ 9 w 17" name="T40"/>
                    <a:gd fmla="*/ 23 h 26" name="T41"/>
                    <a:gd fmla="*/ 12 w 17" name="T42"/>
                    <a:gd fmla="*/ 15 h 26" name="T43"/>
                    <a:gd fmla="*/ 10 w 17" name="T44"/>
                    <a:gd fmla="*/ 0 h 26" name="T45"/>
                    <a:gd fmla="*/ 8 w 17" name="T46"/>
                    <a:gd fmla="*/ 23 h 26" name="T47"/>
                    <a:gd fmla="*/ 8 w 17" name="T48"/>
                    <a:gd fmla="*/ 0 h 26" name="T49"/>
                    <a:gd fmla="*/ 10 w 17" name="T50"/>
                    <a:gd fmla="*/ 21 h 26" name="T51"/>
                    <a:gd fmla="*/ 7 w 17" name="T52"/>
                    <a:gd fmla="*/ 21 h 26" name="T53"/>
                    <a:gd fmla="*/ 11 w 17" name="T54"/>
                    <a:gd fmla="*/ 2 h 26" name="T55"/>
                    <a:gd fmla="*/ 7 w 17" name="T56"/>
                    <a:gd fmla="*/ 23 h 26" name="T57"/>
                    <a:gd fmla="*/ 9 w 17" name="T58"/>
                    <a:gd fmla="*/ 1 h 26" name="T59"/>
                    <a:gd fmla="*/ 6 w 17" name="T60"/>
                    <a:gd fmla="*/ 19 h 26" name="T61"/>
                    <a:gd fmla="*/ 7 w 17" name="T62"/>
                    <a:gd fmla="*/ 5 h 26" name="T63"/>
                    <a:gd fmla="*/ 3 w 17" name="T64"/>
                    <a:gd fmla="*/ 21 h 26" name="T65"/>
                    <a:gd fmla="*/ 7 w 17" name="T66"/>
                    <a:gd fmla="*/ 7 h 26" name="T67"/>
                    <a:gd fmla="*/ 4 w 17" name="T68"/>
                    <a:gd fmla="*/ 16 h 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6" w="17">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283"/>
                <p:cNvSpPr/>
                <p:nvPr/>
              </p:nvSpPr>
              <p:spPr bwMode="auto">
                <a:xfrm>
                  <a:off x="852" y="1366"/>
                  <a:ext cx="4" cy="4"/>
                </a:xfrm>
                <a:custGeom>
                  <a:gdLst>
                    <a:gd fmla="*/ 3 w 6" name="T0"/>
                    <a:gd fmla="*/ 5 h 6" name="T1"/>
                    <a:gd fmla="*/ 2 w 6" name="T2"/>
                    <a:gd fmla="*/ 5 h 6" name="T3"/>
                    <a:gd fmla="*/ 3 w 6" name="T4"/>
                    <a:gd fmla="*/ 5 h 6" name="T5"/>
                    <a:gd fmla="*/ 5 w 6" name="T6"/>
                    <a:gd fmla="*/ 5 h 6" name="T7"/>
                    <a:gd fmla="*/ 6 w 6" name="T8"/>
                    <a:gd fmla="*/ 3 h 6" name="T9"/>
                    <a:gd fmla="*/ 5 w 6" name="T10"/>
                    <a:gd fmla="*/ 1 h 6" name="T11"/>
                    <a:gd fmla="*/ 2 w 6" name="T12"/>
                    <a:gd fmla="*/ 3 h 6" name="T13"/>
                    <a:gd fmla="*/ 3 w 6" name="T14"/>
                    <a:gd fmla="*/ 4 h 6" name="T15"/>
                    <a:gd fmla="*/ 4 w 6" name="T16"/>
                    <a:gd fmla="*/ 2 h 6" name="T17"/>
                    <a:gd fmla="*/ 0 w 6" name="T18"/>
                    <a:gd fmla="*/ 5 h 6" name="T19"/>
                    <a:gd fmla="*/ 3 w 6" name="T20"/>
                    <a:gd fmla="*/ 5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284"/>
                <p:cNvSpPr/>
                <p:nvPr/>
              </p:nvSpPr>
              <p:spPr bwMode="auto">
                <a:xfrm>
                  <a:off x="849" y="1350"/>
                  <a:ext cx="8" cy="7"/>
                </a:xfrm>
                <a:custGeom>
                  <a:gdLst>
                    <a:gd fmla="*/ 3 w 12" name="T0"/>
                    <a:gd fmla="*/ 6 h 11" name="T1"/>
                    <a:gd fmla="*/ 9 w 12" name="T2"/>
                    <a:gd fmla="*/ 9 h 11" name="T3"/>
                    <a:gd fmla="*/ 11 w 12" name="T4"/>
                    <a:gd fmla="*/ 8 h 11" name="T5"/>
                    <a:gd fmla="*/ 1 w 12" name="T6"/>
                    <a:gd fmla="*/ 5 h 11" name="T7"/>
                    <a:gd fmla="*/ 3 w 12" name="T8"/>
                    <a:gd fmla="*/ 6 h 11" name="T9"/>
                  </a:gdLst>
                  <a:cxnLst>
                    <a:cxn ang="0">
                      <a:pos x="T0" y="T1"/>
                    </a:cxn>
                    <a:cxn ang="0">
                      <a:pos x="T2" y="T3"/>
                    </a:cxn>
                    <a:cxn ang="0">
                      <a:pos x="T4" y="T5"/>
                    </a:cxn>
                    <a:cxn ang="0">
                      <a:pos x="T6" y="T7"/>
                    </a:cxn>
                    <a:cxn ang="0">
                      <a:pos x="T8" y="T9"/>
                    </a:cxn>
                  </a:cxnLst>
                  <a:rect b="b" l="0" r="r" t="0"/>
                  <a:pathLst>
                    <a:path h="11" w="12">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285"/>
                <p:cNvSpPr/>
                <p:nvPr/>
              </p:nvSpPr>
              <p:spPr bwMode="auto">
                <a:xfrm>
                  <a:off x="901" y="1608"/>
                  <a:ext cx="54" cy="49"/>
                </a:xfrm>
                <a:custGeom>
                  <a:gdLst>
                    <a:gd fmla="*/ 44 w 80" name="T0"/>
                    <a:gd fmla="*/ 67 h 74" name="T1"/>
                    <a:gd fmla="*/ 6 w 80" name="T2"/>
                    <a:gd fmla="*/ 44 h 74" name="T3"/>
                    <a:gd fmla="*/ 27 w 80" name="T4"/>
                    <a:gd fmla="*/ 11 h 74" name="T5"/>
                    <a:gd fmla="*/ 39 w 80" name="T6"/>
                    <a:gd fmla="*/ 66 h 74" name="T7"/>
                    <a:gd fmla="*/ 39 w 80" name="T8"/>
                    <a:gd fmla="*/ 69 h 74" name="T9"/>
                    <a:gd fmla="*/ 66 w 80" name="T10"/>
                    <a:gd fmla="*/ 34 h 74" name="T11"/>
                    <a:gd fmla="*/ 32 w 80" name="T12"/>
                    <a:gd fmla="*/ 8 h 74" name="T13"/>
                    <a:gd fmla="*/ 3 w 80" name="T14"/>
                    <a:gd fmla="*/ 42 h 74" name="T15"/>
                    <a:gd fmla="*/ 44 w 80" name="T16"/>
                    <a:gd fmla="*/ 69 h 74" name="T17"/>
                    <a:gd fmla="*/ 44 w 80" name="T18"/>
                    <a:gd fmla="*/ 67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80">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286"/>
                <p:cNvSpPr/>
                <p:nvPr/>
              </p:nvSpPr>
              <p:spPr bwMode="auto">
                <a:xfrm>
                  <a:off x="929" y="1652"/>
                  <a:ext cx="12" cy="8"/>
                </a:xfrm>
                <a:custGeom>
                  <a:gdLst>
                    <a:gd fmla="*/ 1 w 18" name="T0"/>
                    <a:gd fmla="*/ 2 h 12" name="T1"/>
                    <a:gd fmla="*/ 16 w 18" name="T2"/>
                    <a:gd fmla="*/ 11 h 12" name="T3"/>
                    <a:gd fmla="*/ 16 w 18" name="T4"/>
                    <a:gd fmla="*/ 9 h 12" name="T5"/>
                    <a:gd fmla="*/ 3 w 18" name="T6"/>
                    <a:gd fmla="*/ 1 h 12" name="T7"/>
                    <a:gd fmla="*/ 1 w 18" name="T8"/>
                    <a:gd fmla="*/ 2 h 12" name="T9"/>
                  </a:gdLst>
                  <a:cxnLst>
                    <a:cxn ang="0">
                      <a:pos x="T0" y="T1"/>
                    </a:cxn>
                    <a:cxn ang="0">
                      <a:pos x="T2" y="T3"/>
                    </a:cxn>
                    <a:cxn ang="0">
                      <a:pos x="T4" y="T5"/>
                    </a:cxn>
                    <a:cxn ang="0">
                      <a:pos x="T6" y="T7"/>
                    </a:cxn>
                    <a:cxn ang="0">
                      <a:pos x="T8" y="T9"/>
                    </a:cxn>
                  </a:cxnLst>
                  <a:rect b="b" l="0" r="r" t="0"/>
                  <a:pathLst>
                    <a:path h="12" w="18">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287"/>
                <p:cNvSpPr/>
                <p:nvPr/>
              </p:nvSpPr>
              <p:spPr bwMode="auto">
                <a:xfrm>
                  <a:off x="933" y="1651"/>
                  <a:ext cx="8" cy="8"/>
                </a:xfrm>
                <a:custGeom>
                  <a:gdLst>
                    <a:gd fmla="*/ 0 w 12" name="T0"/>
                    <a:gd fmla="*/ 2 h 12" name="T1"/>
                    <a:gd fmla="*/ 10 w 12" name="T2"/>
                    <a:gd fmla="*/ 12 h 12" name="T3"/>
                    <a:gd fmla="*/ 10 w 12" name="T4"/>
                    <a:gd fmla="*/ 10 h 12" name="T5"/>
                    <a:gd fmla="*/ 2 w 12" name="T6"/>
                    <a:gd fmla="*/ 2 h 12" name="T7"/>
                    <a:gd fmla="*/ 0 w 12" name="T8"/>
                    <a:gd fmla="*/ 2 h 12" name="T9"/>
                  </a:gdLst>
                  <a:cxnLst>
                    <a:cxn ang="0">
                      <a:pos x="T0" y="T1"/>
                    </a:cxn>
                    <a:cxn ang="0">
                      <a:pos x="T2" y="T3"/>
                    </a:cxn>
                    <a:cxn ang="0">
                      <a:pos x="T4" y="T5"/>
                    </a:cxn>
                    <a:cxn ang="0">
                      <a:pos x="T6" y="T7"/>
                    </a:cxn>
                    <a:cxn ang="0">
                      <a:pos x="T8" y="T9"/>
                    </a:cxn>
                  </a:cxnLst>
                  <a:rect b="b" l="0" r="r" t="0"/>
                  <a:pathLst>
                    <a:path h="12" w="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288"/>
                <p:cNvSpPr/>
                <p:nvPr/>
              </p:nvSpPr>
              <p:spPr bwMode="auto">
                <a:xfrm>
                  <a:off x="930" y="1651"/>
                  <a:ext cx="7" cy="7"/>
                </a:xfrm>
                <a:custGeom>
                  <a:gdLst>
                    <a:gd fmla="*/ 2 w 10" name="T0"/>
                    <a:gd fmla="*/ 3 h 10" name="T1"/>
                    <a:gd fmla="*/ 7 w 10" name="T2"/>
                    <a:gd fmla="*/ 7 h 10" name="T3"/>
                    <a:gd fmla="*/ 8 w 10" name="T4"/>
                    <a:gd fmla="*/ 6 h 10" name="T5"/>
                    <a:gd fmla="*/ 5 w 10" name="T6"/>
                    <a:gd fmla="*/ 3 h 10" name="T7"/>
                    <a:gd fmla="*/ 3 w 10" name="T8"/>
                    <a:gd fmla="*/ 5 h 10" name="T9"/>
                    <a:gd fmla="*/ 8 w 10" name="T10"/>
                    <a:gd fmla="*/ 9 h 10" name="T11"/>
                    <a:gd fmla="*/ 9 w 10" name="T12"/>
                    <a:gd fmla="*/ 7 h 10" name="T13"/>
                    <a:gd fmla="*/ 5 w 10" name="T14"/>
                    <a:gd fmla="*/ 4 h 10" name="T15"/>
                    <a:gd fmla="*/ 3 w 10" name="T16"/>
                    <a:gd fmla="*/ 6 h 10" name="T17"/>
                    <a:gd fmla="*/ 8 w 10" name="T18"/>
                    <a:gd fmla="*/ 10 h 10" name="T19"/>
                    <a:gd fmla="*/ 9 w 10" name="T20"/>
                    <a:gd fmla="*/ 8 h 10" name="T21"/>
                    <a:gd fmla="*/ 2 w 10" name="T22"/>
                    <a:gd fmla="*/ 2 h 10" name="T23"/>
                    <a:gd fmla="*/ 2 w 10" name="T24"/>
                    <a:gd fmla="*/ 3 h 10" name="T25"/>
                    <a:gd fmla="*/ 5 w 10" name="T26"/>
                    <a:gd fmla="*/ 4 h 10" name="T27"/>
                    <a:gd fmla="*/ 6 w 10" name="T28"/>
                    <a:gd fmla="*/ 3 h 10" name="T29"/>
                    <a:gd fmla="*/ 6 w 10" name="T30"/>
                    <a:gd fmla="*/ 1 h 10" name="T31"/>
                    <a:gd fmla="*/ 4 w 10" name="T32"/>
                    <a:gd fmla="*/ 2 h 10" name="T33"/>
                    <a:gd fmla="*/ 4 w 10" name="T34"/>
                    <a:gd fmla="*/ 3 h 10" name="T35"/>
                    <a:gd fmla="*/ 6 w 10" name="T36"/>
                    <a:gd fmla="*/ 2 h 10" name="T37"/>
                    <a:gd fmla="*/ 1 w 10" name="T38"/>
                    <a:gd fmla="*/ 1 h 10" name="T39"/>
                    <a:gd fmla="*/ 0 w 10" name="T40"/>
                    <a:gd fmla="*/ 3 h 10" name="T41"/>
                    <a:gd fmla="*/ 8 w 10" name="T42"/>
                    <a:gd fmla="*/ 10 h 10" name="T43"/>
                    <a:gd fmla="*/ 9 w 10" name="T44"/>
                    <a:gd fmla="*/ 8 h 10" name="T45"/>
                    <a:gd fmla="*/ 5 w 10" name="T46"/>
                    <a:gd fmla="*/ 4 h 10" name="T47"/>
                    <a:gd fmla="*/ 3 w 10" name="T48"/>
                    <a:gd fmla="*/ 6 h 10" name="T49"/>
                    <a:gd fmla="*/ 8 w 10" name="T50"/>
                    <a:gd fmla="*/ 9 h 10" name="T51"/>
                    <a:gd fmla="*/ 9 w 10" name="T52"/>
                    <a:gd fmla="*/ 8 h 10" name="T53"/>
                    <a:gd fmla="*/ 5 w 10" name="T54"/>
                    <a:gd fmla="*/ 4 h 10" name="T55"/>
                    <a:gd fmla="*/ 4 w 10" name="T56"/>
                    <a:gd fmla="*/ 5 h 10" name="T57"/>
                    <a:gd fmla="*/ 7 w 10" name="T58"/>
                    <a:gd fmla="*/ 8 h 10" name="T59"/>
                    <a:gd fmla="*/ 9 w 10" name="T60"/>
                    <a:gd fmla="*/ 6 h 10" name="T61"/>
                    <a:gd fmla="*/ 4 w 10" name="T62"/>
                    <a:gd fmla="*/ 1 h 10" name="T63"/>
                    <a:gd fmla="*/ 2 w 10" name="T64"/>
                    <a:gd fmla="*/ 3 h 1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 w="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289"/>
                <p:cNvSpPr/>
                <p:nvPr/>
              </p:nvSpPr>
              <p:spPr bwMode="auto">
                <a:xfrm>
                  <a:off x="905" y="1627"/>
                  <a:ext cx="4" cy="7"/>
                </a:xfrm>
                <a:custGeom>
                  <a:gdLst>
                    <a:gd fmla="*/ 3 w 6" name="T0"/>
                    <a:gd fmla="*/ 1 h 11" name="T1"/>
                    <a:gd fmla="*/ 1 w 6" name="T2"/>
                    <a:gd fmla="*/ 10 h 11" name="T3"/>
                    <a:gd fmla="*/ 3 w 6" name="T4"/>
                    <a:gd fmla="*/ 11 h 11" name="T5"/>
                    <a:gd fmla="*/ 5 w 6" name="T6"/>
                    <a:gd fmla="*/ 5 h 11" name="T7"/>
                    <a:gd fmla="*/ 3 w 6" name="T8"/>
                    <a:gd fmla="*/ 5 h 11" name="T9"/>
                    <a:gd fmla="*/ 1 w 6" name="T10"/>
                    <a:gd fmla="*/ 9 h 11" name="T11"/>
                    <a:gd fmla="*/ 3 w 6" name="T12"/>
                    <a:gd fmla="*/ 10 h 11" name="T13"/>
                    <a:gd fmla="*/ 5 w 6" name="T14"/>
                    <a:gd fmla="*/ 2 h 11" name="T15"/>
                    <a:gd fmla="*/ 3 w 6"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290"/>
                <p:cNvSpPr/>
                <p:nvPr/>
              </p:nvSpPr>
              <p:spPr bwMode="auto">
                <a:xfrm>
                  <a:off x="905" y="1623"/>
                  <a:ext cx="4" cy="11"/>
                </a:xfrm>
                <a:custGeom>
                  <a:gdLst>
                    <a:gd fmla="*/ 3 w 6" name="T0"/>
                    <a:gd fmla="*/ 2 h 17" name="T1"/>
                    <a:gd fmla="*/ 1 w 6" name="T2"/>
                    <a:gd fmla="*/ 15 h 17" name="T3"/>
                    <a:gd fmla="*/ 3 w 6" name="T4"/>
                    <a:gd fmla="*/ 15 h 17" name="T5"/>
                    <a:gd fmla="*/ 3 w 6" name="T6"/>
                    <a:gd fmla="*/ 12 h 17" name="T7"/>
                    <a:gd fmla="*/ 1 w 6" name="T8"/>
                    <a:gd fmla="*/ 12 h 17" name="T9"/>
                    <a:gd fmla="*/ 0 w 6" name="T10"/>
                    <a:gd fmla="*/ 15 h 17" name="T11"/>
                    <a:gd fmla="*/ 3 w 6" name="T12"/>
                    <a:gd fmla="*/ 15 h 17" name="T13"/>
                    <a:gd fmla="*/ 5 w 6" name="T14"/>
                    <a:gd fmla="*/ 3 h 17" name="T15"/>
                    <a:gd fmla="*/ 3 w 6" name="T16"/>
                    <a:gd fmla="*/ 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6">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291"/>
                <p:cNvSpPr/>
                <p:nvPr/>
              </p:nvSpPr>
              <p:spPr bwMode="auto">
                <a:xfrm>
                  <a:off x="905" y="1625"/>
                  <a:ext cx="3" cy="11"/>
                </a:xfrm>
                <a:custGeom>
                  <a:gdLst>
                    <a:gd fmla="*/ 2 w 5" name="T0"/>
                    <a:gd fmla="*/ 1 h 16" name="T1"/>
                    <a:gd fmla="*/ 0 w 5" name="T2"/>
                    <a:gd fmla="*/ 15 h 16" name="T3"/>
                    <a:gd fmla="*/ 2 w 5" name="T4"/>
                    <a:gd fmla="*/ 15 h 16" name="T5"/>
                    <a:gd fmla="*/ 3 w 5" name="T6"/>
                    <a:gd fmla="*/ 10 h 16" name="T7"/>
                    <a:gd fmla="*/ 0 w 5" name="T8"/>
                    <a:gd fmla="*/ 10 h 16" name="T9"/>
                    <a:gd fmla="*/ 0 w 5" name="T10"/>
                    <a:gd fmla="*/ 15 h 16" name="T11"/>
                    <a:gd fmla="*/ 2 w 5" name="T12"/>
                    <a:gd fmla="*/ 15 h 16" name="T13"/>
                    <a:gd fmla="*/ 4 w 5" name="T14"/>
                    <a:gd fmla="*/ 2 h 16" name="T15"/>
                    <a:gd fmla="*/ 2 w 5"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5">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292"/>
                <p:cNvSpPr/>
                <p:nvPr/>
              </p:nvSpPr>
              <p:spPr bwMode="auto">
                <a:xfrm>
                  <a:off x="903" y="1627"/>
                  <a:ext cx="4" cy="8"/>
                </a:xfrm>
                <a:custGeom>
                  <a:gdLst>
                    <a:gd fmla="*/ 2 w 5" name="T0"/>
                    <a:gd fmla="*/ 1 h 11" name="T1"/>
                    <a:gd fmla="*/ 2 w 5" name="T2"/>
                    <a:gd fmla="*/ 11 h 11" name="T3"/>
                    <a:gd fmla="*/ 4 w 5" name="T4"/>
                    <a:gd fmla="*/ 11 h 11" name="T5"/>
                    <a:gd fmla="*/ 4 w 5" name="T6"/>
                    <a:gd fmla="*/ 10 h 11" name="T7"/>
                    <a:gd fmla="*/ 2 w 5" name="T8"/>
                    <a:gd fmla="*/ 9 h 11" name="T9"/>
                    <a:gd fmla="*/ 2 w 5" name="T10"/>
                    <a:gd fmla="*/ 9 h 11" name="T11"/>
                    <a:gd fmla="*/ 4 w 5" name="T12"/>
                    <a:gd fmla="*/ 9 h 11" name="T13"/>
                    <a:gd fmla="*/ 4 w 5" name="T14"/>
                    <a:gd fmla="*/ 2 h 11" name="T15"/>
                    <a:gd fmla="*/ 2 w 5"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5">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293"/>
                <p:cNvSpPr/>
                <p:nvPr/>
              </p:nvSpPr>
              <p:spPr bwMode="auto">
                <a:xfrm>
                  <a:off x="905" y="1627"/>
                  <a:ext cx="3" cy="10"/>
                </a:xfrm>
                <a:custGeom>
                  <a:gdLst>
                    <a:gd fmla="*/ 1 w 4" name="T0"/>
                    <a:gd fmla="*/ 1 h 16" name="T1"/>
                    <a:gd fmla="*/ 0 w 4" name="T2"/>
                    <a:gd fmla="*/ 14 h 16" name="T3"/>
                    <a:gd fmla="*/ 2 w 4" name="T4"/>
                    <a:gd fmla="*/ 14 h 16" name="T5"/>
                    <a:gd fmla="*/ 4 w 4" name="T6"/>
                    <a:gd fmla="*/ 7 h 16" name="T7"/>
                    <a:gd fmla="*/ 2 w 4" name="T8"/>
                    <a:gd fmla="*/ 6 h 16" name="T9"/>
                    <a:gd fmla="*/ 0 w 4" name="T10"/>
                    <a:gd fmla="*/ 14 h 16" name="T11"/>
                    <a:gd fmla="*/ 2 w 4" name="T12"/>
                    <a:gd fmla="*/ 14 h 16" name="T13"/>
                    <a:gd fmla="*/ 4 w 4" name="T14"/>
                    <a:gd fmla="*/ 1 h 16" name="T15"/>
                    <a:gd fmla="*/ 1 w 4"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4">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294"/>
                <p:cNvSpPr/>
                <p:nvPr/>
              </p:nvSpPr>
              <p:spPr bwMode="auto">
                <a:xfrm>
                  <a:off x="905" y="1626"/>
                  <a:ext cx="3" cy="13"/>
                </a:xfrm>
                <a:custGeom>
                  <a:gdLst>
                    <a:gd fmla="*/ 2 w 5" name="T0"/>
                    <a:gd fmla="*/ 2 h 20" name="T1"/>
                    <a:gd fmla="*/ 2 w 5" name="T2"/>
                    <a:gd fmla="*/ 18 h 20" name="T3"/>
                    <a:gd fmla="*/ 4 w 5" name="T4"/>
                    <a:gd fmla="*/ 18 h 20" name="T5"/>
                    <a:gd fmla="*/ 5 w 5" name="T6"/>
                    <a:gd fmla="*/ 10 h 20" name="T7"/>
                    <a:gd fmla="*/ 3 w 5" name="T8"/>
                    <a:gd fmla="*/ 9 h 20" name="T9"/>
                    <a:gd fmla="*/ 2 w 5" name="T10"/>
                    <a:gd fmla="*/ 18 h 20" name="T11"/>
                    <a:gd fmla="*/ 4 w 5" name="T12"/>
                    <a:gd fmla="*/ 18 h 20" name="T13"/>
                    <a:gd fmla="*/ 4 w 5" name="T14"/>
                    <a:gd fmla="*/ 15 h 20" name="T15"/>
                    <a:gd fmla="*/ 2 w 5" name="T16"/>
                    <a:gd fmla="*/ 15 h 20" name="T17"/>
                    <a:gd fmla="*/ 2 w 5" name="T18"/>
                    <a:gd fmla="*/ 18 h 20" name="T19"/>
                    <a:gd fmla="*/ 4 w 5" name="T20"/>
                    <a:gd fmla="*/ 18 h 20" name="T21"/>
                    <a:gd fmla="*/ 5 w 5" name="T22"/>
                    <a:gd fmla="*/ 10 h 20" name="T23"/>
                    <a:gd fmla="*/ 3 w 5" name="T24"/>
                    <a:gd fmla="*/ 10 h 20" name="T25"/>
                    <a:gd fmla="*/ 2 w 5" name="T26"/>
                    <a:gd fmla="*/ 17 h 20" name="T27"/>
                    <a:gd fmla="*/ 4 w 5" name="T28"/>
                    <a:gd fmla="*/ 17 h 20" name="T29"/>
                    <a:gd fmla="*/ 5 w 5" name="T30"/>
                    <a:gd fmla="*/ 2 h 20" name="T31"/>
                    <a:gd fmla="*/ 2 w 5" name="T32"/>
                    <a:gd fmla="*/ 2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5">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295"/>
                <p:cNvSpPr/>
                <p:nvPr/>
              </p:nvSpPr>
              <p:spPr bwMode="auto">
                <a:xfrm>
                  <a:off x="905" y="1632"/>
                  <a:ext cx="2" cy="7"/>
                </a:xfrm>
                <a:custGeom>
                  <a:gdLst>
                    <a:gd fmla="*/ 1 w 4" name="T0"/>
                    <a:gd fmla="*/ 1 h 11" name="T1"/>
                    <a:gd fmla="*/ 1 w 4" name="T2"/>
                    <a:gd fmla="*/ 9 h 11" name="T3"/>
                    <a:gd fmla="*/ 3 w 4" name="T4"/>
                    <a:gd fmla="*/ 10 h 11" name="T5"/>
                    <a:gd fmla="*/ 4 w 4" name="T6"/>
                    <a:gd fmla="*/ 4 h 11" name="T7"/>
                    <a:gd fmla="*/ 2 w 4" name="T8"/>
                    <a:gd fmla="*/ 3 h 11" name="T9"/>
                    <a:gd fmla="*/ 1 w 4" name="T10"/>
                    <a:gd fmla="*/ 8 h 11" name="T11"/>
                    <a:gd fmla="*/ 3 w 4" name="T12"/>
                    <a:gd fmla="*/ 9 h 11" name="T13"/>
                    <a:gd fmla="*/ 3 w 4" name="T14"/>
                    <a:gd fmla="*/ 2 h 11" name="T15"/>
                    <a:gd fmla="*/ 1 w 4"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4">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296"/>
                <p:cNvSpPr/>
                <p:nvPr/>
              </p:nvSpPr>
              <p:spPr bwMode="auto">
                <a:xfrm>
                  <a:off x="905" y="1616"/>
                  <a:ext cx="32" cy="38"/>
                </a:xfrm>
                <a:custGeom>
                  <a:gdLst>
                    <a:gd fmla="*/ 15 w 48" name="T0"/>
                    <a:gd fmla="*/ 44 h 57" name="T1"/>
                    <a:gd fmla="*/ 3 w 48" name="T2"/>
                    <a:gd fmla="*/ 35 h 57" name="T3"/>
                    <a:gd fmla="*/ 26 w 48" name="T4"/>
                    <a:gd fmla="*/ 53 h 57" name="T5"/>
                    <a:gd fmla="*/ 22 w 48" name="T6"/>
                    <a:gd fmla="*/ 51 h 57" name="T7"/>
                    <a:gd fmla="*/ 20 w 48" name="T8"/>
                    <a:gd fmla="*/ 48 h 57" name="T9"/>
                    <a:gd fmla="*/ 12 w 48" name="T10"/>
                    <a:gd fmla="*/ 15 h 57" name="T11"/>
                    <a:gd fmla="*/ 10 w 48" name="T12"/>
                    <a:gd fmla="*/ 26 h 57" name="T13"/>
                    <a:gd fmla="*/ 18 w 48" name="T14"/>
                    <a:gd fmla="*/ 44 h 57" name="T15"/>
                    <a:gd fmla="*/ 6 w 48" name="T16"/>
                    <a:gd fmla="*/ 34 h 57" name="T17"/>
                    <a:gd fmla="*/ 13 w 48" name="T18"/>
                    <a:gd fmla="*/ 10 h 57" name="T19"/>
                    <a:gd fmla="*/ 19 w 48" name="T20"/>
                    <a:gd fmla="*/ 14 h 57" name="T21"/>
                    <a:gd fmla="*/ 10 w 48" name="T22"/>
                    <a:gd fmla="*/ 21 h 57" name="T23"/>
                    <a:gd fmla="*/ 20 w 48" name="T24"/>
                    <a:gd fmla="*/ 17 h 57" name="T25"/>
                    <a:gd fmla="*/ 31 w 48" name="T26"/>
                    <a:gd fmla="*/ 22 h 57" name="T27"/>
                    <a:gd fmla="*/ 33 w 48" name="T28"/>
                    <a:gd fmla="*/ 17 h 57" name="T29"/>
                    <a:gd fmla="*/ 19 w 48" name="T30"/>
                    <a:gd fmla="*/ 38 h 57" name="T31"/>
                    <a:gd fmla="*/ 15 w 48" name="T32"/>
                    <a:gd fmla="*/ 22 h 57" name="T33"/>
                    <a:gd fmla="*/ 24 w 48" name="T34"/>
                    <a:gd fmla="*/ 44 h 57" name="T35"/>
                    <a:gd fmla="*/ 32 w 48" name="T36"/>
                    <a:gd fmla="*/ 37 h 57" name="T37"/>
                    <a:gd fmla="*/ 35 w 48" name="T38"/>
                    <a:gd fmla="*/ 53 h 57" name="T39"/>
                    <a:gd fmla="*/ 34 w 48" name="T40"/>
                    <a:gd fmla="*/ 52 h 57" name="T41"/>
                    <a:gd fmla="*/ 42 w 48" name="T42"/>
                    <a:gd fmla="*/ 35 h 57" name="T43"/>
                    <a:gd fmla="*/ 40 w 48" name="T44"/>
                    <a:gd fmla="*/ 52 h 57" name="T45"/>
                    <a:gd fmla="*/ 43 w 48" name="T46"/>
                    <a:gd fmla="*/ 28 h 57" name="T47"/>
                    <a:gd fmla="*/ 37 w 48" name="T48"/>
                    <a:gd fmla="*/ 35 h 57" name="T49"/>
                    <a:gd fmla="*/ 37 w 48" name="T50"/>
                    <a:gd fmla="*/ 10 h 57" name="T51"/>
                    <a:gd fmla="*/ 26 w 48" name="T52"/>
                    <a:gd fmla="*/ 27 h 57" name="T53"/>
                    <a:gd fmla="*/ 23 w 48" name="T54"/>
                    <a:gd fmla="*/ 7 h 57" name="T55"/>
                    <a:gd fmla="*/ 21 w 48" name="T56"/>
                    <a:gd fmla="*/ 24 h 57" name="T57"/>
                    <a:gd fmla="*/ 32 w 48" name="T58"/>
                    <a:gd fmla="*/ 13 h 57" name="T59"/>
                    <a:gd fmla="*/ 35 w 48" name="T60"/>
                    <a:gd fmla="*/ 32 h 57" name="T61"/>
                    <a:gd fmla="*/ 43 w 48" name="T62"/>
                    <a:gd fmla="*/ 19 h 57" name="T63"/>
                    <a:gd fmla="*/ 44 w 48" name="T64"/>
                    <a:gd fmla="*/ 49 h 57" name="T65"/>
                    <a:gd fmla="*/ 44 w 48" name="T66"/>
                    <a:gd fmla="*/ 37 h 57" name="T67"/>
                    <a:gd fmla="*/ 39 w 48" name="T68"/>
                    <a:gd fmla="*/ 44 h 57" name="T69"/>
                    <a:gd fmla="*/ 25 w 48" name="T70"/>
                    <a:gd fmla="*/ 44 h 57" name="T71"/>
                    <a:gd fmla="*/ 35 w 48" name="T72"/>
                    <a:gd fmla="*/ 37 h 57" name="T73"/>
                    <a:gd fmla="*/ 27 w 48" name="T74"/>
                    <a:gd fmla="*/ 37 h 57" name="T75"/>
                    <a:gd fmla="*/ 20 w 48" name="T76"/>
                    <a:gd fmla="*/ 21 h 57" name="T77"/>
                    <a:gd fmla="*/ 24 w 48" name="T78"/>
                    <a:gd fmla="*/ 15 h 57" name="T79"/>
                    <a:gd fmla="*/ 32 w 48" name="T80"/>
                    <a:gd fmla="*/ 17 h 57" name="T81"/>
                    <a:gd fmla="*/ 23 w 48" name="T82"/>
                    <a:gd fmla="*/ 38 h 57" name="T83"/>
                    <a:gd fmla="*/ 20 w 48" name="T84"/>
                    <a:gd fmla="*/ 28 h 57" name="T85"/>
                    <a:gd fmla="*/ 20 w 48" name="T86"/>
                    <a:gd fmla="*/ 19 h 57" name="T87"/>
                    <a:gd fmla="*/ 17 w 48" name="T88"/>
                    <a:gd fmla="*/ 8 h 57" name="T89"/>
                    <a:gd fmla="*/ 16 w 48" name="T90"/>
                    <a:gd fmla="*/ 35 h 57" name="T91"/>
                    <a:gd fmla="*/ 20 w 48" name="T92"/>
                    <a:gd fmla="*/ 3 h 57" name="T93"/>
                    <a:gd fmla="*/ 5 w 48" name="T94"/>
                    <a:gd fmla="*/ 20 h 57" name="T95"/>
                    <a:gd fmla="*/ 8 w 48" name="T96"/>
                    <a:gd fmla="*/ 33 h 57" name="T97"/>
                    <a:gd fmla="*/ 16 w 48" name="T98"/>
                    <a:gd fmla="*/ 46 h 57" name="T99"/>
                    <a:gd fmla="*/ 7 w 48" name="T100"/>
                    <a:gd fmla="*/ 19 h 57" name="T101"/>
                    <a:gd fmla="*/ 7 w 48" name="T102"/>
                    <a:gd fmla="*/ 31 h 57" name="T103"/>
                    <a:gd fmla="*/ 16 w 48" name="T104"/>
                    <a:gd fmla="*/ 25 h 57" name="T105"/>
                    <a:gd fmla="*/ 23 w 48" name="T106"/>
                    <a:gd fmla="*/ 48 h 57" name="T107"/>
                    <a:gd fmla="*/ 27 w 48" name="T108"/>
                    <a:gd fmla="*/ 52 h 57" name="T109"/>
                    <a:gd fmla="*/ 15 w 48" name="T110"/>
                    <a:gd fmla="*/ 48 h 57" name="T111"/>
                    <a:gd fmla="*/ 16 w 48" name="T112"/>
                    <a:gd fmla="*/ 45 h 57" name="T113"/>
                    <a:gd fmla="*/ 3 w 48" name="T114"/>
                    <a:gd fmla="*/ 37 h 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7" w="48">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297"/>
                <p:cNvSpPr/>
                <p:nvPr/>
              </p:nvSpPr>
              <p:spPr bwMode="auto">
                <a:xfrm>
                  <a:off x="911" y="1613"/>
                  <a:ext cx="35" cy="39"/>
                </a:xfrm>
                <a:custGeom>
                  <a:gdLst>
                    <a:gd fmla="*/ 11 w 52" name="T0"/>
                    <a:gd fmla="*/ 10 h 59" name="T1"/>
                    <a:gd fmla="*/ 1 w 52" name="T2"/>
                    <a:gd fmla="*/ 13 h 59" name="T3"/>
                    <a:gd fmla="*/ 20 w 52" name="T4"/>
                    <a:gd fmla="*/ 9 h 59" name="T5"/>
                    <a:gd fmla="*/ 12 w 52" name="T6"/>
                    <a:gd fmla="*/ 8 h 59" name="T7"/>
                    <a:gd fmla="*/ 15 w 52" name="T8"/>
                    <a:gd fmla="*/ 4 h 59" name="T9"/>
                    <a:gd fmla="*/ 18 w 52" name="T10"/>
                    <a:gd fmla="*/ 18 h 59" name="T11"/>
                    <a:gd fmla="*/ 15 w 52" name="T12"/>
                    <a:gd fmla="*/ 7 h 59" name="T13"/>
                    <a:gd fmla="*/ 18 w 52" name="T14"/>
                    <a:gd fmla="*/ 7 h 59" name="T15"/>
                    <a:gd fmla="*/ 18 w 52" name="T16"/>
                    <a:gd fmla="*/ 15 h 59" name="T17"/>
                    <a:gd fmla="*/ 22 w 52" name="T18"/>
                    <a:gd fmla="*/ 17 h 59" name="T19"/>
                    <a:gd fmla="*/ 31 w 52" name="T20"/>
                    <a:gd fmla="*/ 18 h 59" name="T21"/>
                    <a:gd fmla="*/ 33 w 52" name="T22"/>
                    <a:gd fmla="*/ 22 h 59" name="T23"/>
                    <a:gd fmla="*/ 34 w 52" name="T24"/>
                    <a:gd fmla="*/ 38 h 59" name="T25"/>
                    <a:gd fmla="*/ 35 w 52" name="T26"/>
                    <a:gd fmla="*/ 48 h 59" name="T27"/>
                    <a:gd fmla="*/ 38 w 52" name="T28"/>
                    <a:gd fmla="*/ 49 h 59" name="T29"/>
                    <a:gd fmla="*/ 38 w 52" name="T30"/>
                    <a:gd fmla="*/ 54 h 59" name="T31"/>
                    <a:gd fmla="*/ 30 w 52" name="T32"/>
                    <a:gd fmla="*/ 16 h 59" name="T33"/>
                    <a:gd fmla="*/ 37 w 52" name="T34"/>
                    <a:gd fmla="*/ 38 h 59" name="T35"/>
                    <a:gd fmla="*/ 38 w 52" name="T36"/>
                    <a:gd fmla="*/ 33 h 59" name="T37"/>
                    <a:gd fmla="*/ 32 w 52" name="T38"/>
                    <a:gd fmla="*/ 10 h 59" name="T39"/>
                    <a:gd fmla="*/ 38 w 52" name="T40"/>
                    <a:gd fmla="*/ 15 h 59" name="T41"/>
                    <a:gd fmla="*/ 45 w 52" name="T42"/>
                    <a:gd fmla="*/ 39 h 59" name="T43"/>
                    <a:gd fmla="*/ 40 w 52" name="T44"/>
                    <a:gd fmla="*/ 15 h 59" name="T45"/>
                    <a:gd fmla="*/ 45 w 52" name="T46"/>
                    <a:gd fmla="*/ 35 h 59" name="T47"/>
                    <a:gd fmla="*/ 43 w 52" name="T48"/>
                    <a:gd fmla="*/ 41 h 59" name="T49"/>
                    <a:gd fmla="*/ 44 w 52" name="T50"/>
                    <a:gd fmla="*/ 44 h 59" name="T51"/>
                    <a:gd fmla="*/ 48 w 52" name="T52"/>
                    <a:gd fmla="*/ 38 h 59" name="T53"/>
                    <a:gd fmla="*/ 45 w 52" name="T54"/>
                    <a:gd fmla="*/ 43 h 59" name="T55"/>
                    <a:gd fmla="*/ 47 w 52" name="T56"/>
                    <a:gd fmla="*/ 38 h 59" name="T57"/>
                    <a:gd fmla="*/ 43 w 52" name="T58"/>
                    <a:gd fmla="*/ 41 h 59" name="T59"/>
                    <a:gd fmla="*/ 45 w 52" name="T60"/>
                    <a:gd fmla="*/ 35 h 59" name="T61"/>
                    <a:gd fmla="*/ 47 w 52" name="T62"/>
                    <a:gd fmla="*/ 36 h 59" name="T63"/>
                    <a:gd fmla="*/ 40 w 52" name="T64"/>
                    <a:gd fmla="*/ 15 h 59" name="T65"/>
                    <a:gd fmla="*/ 43 w 52" name="T66"/>
                    <a:gd fmla="*/ 40 h 59" name="T67"/>
                    <a:gd fmla="*/ 44 w 52" name="T68"/>
                    <a:gd fmla="*/ 42 h 59" name="T69"/>
                    <a:gd fmla="*/ 36 w 52" name="T70"/>
                    <a:gd fmla="*/ 16 h 59" name="T71"/>
                    <a:gd fmla="*/ 30 w 52" name="T72"/>
                    <a:gd fmla="*/ 13 h 59" name="T73"/>
                    <a:gd fmla="*/ 42 w 52" name="T74"/>
                    <a:gd fmla="*/ 40 h 59" name="T75"/>
                    <a:gd fmla="*/ 36 w 52" name="T76"/>
                    <a:gd fmla="*/ 24 h 59" name="T77"/>
                    <a:gd fmla="*/ 38 w 52" name="T78"/>
                    <a:gd fmla="*/ 29 h 59" name="T79"/>
                    <a:gd fmla="*/ 40 w 52" name="T80"/>
                    <a:gd fmla="*/ 48 h 59" name="T81"/>
                    <a:gd fmla="*/ 31 w 52" name="T82"/>
                    <a:gd fmla="*/ 58 h 59" name="T83"/>
                    <a:gd fmla="*/ 38 w 52" name="T84"/>
                    <a:gd fmla="*/ 39 h 59" name="T85"/>
                    <a:gd fmla="*/ 35 w 52" name="T86"/>
                    <a:gd fmla="*/ 47 h 59" name="T87"/>
                    <a:gd fmla="*/ 34 w 52" name="T88"/>
                    <a:gd fmla="*/ 24 h 59" name="T89"/>
                    <a:gd fmla="*/ 34 w 52" name="T90"/>
                    <a:gd fmla="*/ 37 h 59" name="T91"/>
                    <a:gd fmla="*/ 28 w 52" name="T92"/>
                    <a:gd fmla="*/ 11 h 59" name="T93"/>
                    <a:gd fmla="*/ 27 w 52" name="T94"/>
                    <a:gd fmla="*/ 5 h 59" name="T95"/>
                    <a:gd fmla="*/ 27 w 52" name="T96"/>
                    <a:gd fmla="*/ 8 h 59" name="T97"/>
                    <a:gd fmla="*/ 22 w 52" name="T98"/>
                    <a:gd fmla="*/ 20 h 59" name="T99"/>
                    <a:gd fmla="*/ 16 w 52" name="T100"/>
                    <a:gd fmla="*/ 14 h 59" name="T101"/>
                    <a:gd fmla="*/ 21 w 52" name="T102"/>
                    <a:gd fmla="*/ 7 h 59" name="T103"/>
                    <a:gd fmla="*/ 9 w 52" name="T104"/>
                    <a:gd fmla="*/ 18 h 59" name="T105"/>
                    <a:gd fmla="*/ 16 w 52" name="T106"/>
                    <a:gd fmla="*/ 17 h 59" name="T107"/>
                    <a:gd fmla="*/ 15 w 52" name="T108"/>
                    <a:gd fmla="*/ 7 h 59" name="T109"/>
                    <a:gd fmla="*/ 8 w 52" name="T110"/>
                    <a:gd fmla="*/ 8 h 59" name="T111"/>
                    <a:gd fmla="*/ 20 w 52" name="T112"/>
                    <a:gd fmla="*/ 9 h 59" name="T113"/>
                    <a:gd fmla="*/ 0 w 52" name="T114"/>
                    <a:gd fmla="*/ 13 h 59" name="T115"/>
                    <a:gd fmla="*/ 11 w 52" name="T116"/>
                    <a:gd fmla="*/ 10 h 59" name="T117"/>
                    <a:gd fmla="*/ 3 w 52" name="T118"/>
                    <a:gd fmla="*/ 15 h 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9" w="52">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298"/>
                <p:cNvSpPr/>
                <p:nvPr/>
              </p:nvSpPr>
              <p:spPr bwMode="auto">
                <a:xfrm>
                  <a:off x="927" y="1615"/>
                  <a:ext cx="18" cy="36"/>
                </a:xfrm>
                <a:custGeom>
                  <a:gdLst>
                    <a:gd fmla="*/ 12 w 26" name="T0"/>
                    <a:gd fmla="*/ 48 h 53" name="T1"/>
                    <a:gd fmla="*/ 22 w 26" name="T2"/>
                    <a:gd fmla="*/ 42 h 53" name="T3"/>
                    <a:gd fmla="*/ 10 w 26" name="T4"/>
                    <a:gd fmla="*/ 50 h 53" name="T5"/>
                    <a:gd fmla="*/ 23 w 26" name="T6"/>
                    <a:gd fmla="*/ 40 h 53" name="T7"/>
                    <a:gd fmla="*/ 20 w 26" name="T8"/>
                    <a:gd fmla="*/ 41 h 53" name="T9"/>
                    <a:gd fmla="*/ 23 w 26" name="T10"/>
                    <a:gd fmla="*/ 23 h 53" name="T11"/>
                    <a:gd fmla="*/ 13 w 26" name="T12"/>
                    <a:gd fmla="*/ 10 h 53" name="T13"/>
                    <a:gd fmla="*/ 19 w 26" name="T14"/>
                    <a:gd fmla="*/ 10 h 53" name="T15"/>
                    <a:gd fmla="*/ 6 w 26" name="T16"/>
                    <a:gd fmla="*/ 7 h 53" name="T17"/>
                    <a:gd fmla="*/ 14 w 26" name="T18"/>
                    <a:gd fmla="*/ 9 h 53" name="T19"/>
                    <a:gd fmla="*/ 5 w 26" name="T20"/>
                    <a:gd fmla="*/ 4 h 53" name="T21"/>
                    <a:gd fmla="*/ 11 w 26" name="T22"/>
                    <a:gd fmla="*/ 5 h 53" name="T23"/>
                    <a:gd fmla="*/ 5 w 26" name="T24"/>
                    <a:gd fmla="*/ 2 h 53" name="T25"/>
                    <a:gd fmla="*/ 11 w 26" name="T26"/>
                    <a:gd fmla="*/ 2 h 53" name="T27"/>
                    <a:gd fmla="*/ 2 w 26" name="T28"/>
                    <a:gd fmla="*/ 3 h 53" name="T29"/>
                    <a:gd fmla="*/ 16 w 26" name="T30"/>
                    <a:gd fmla="*/ 9 h 53" name="T31"/>
                    <a:gd fmla="*/ 16 w 26" name="T32"/>
                    <a:gd fmla="*/ 9 h 53" name="T33"/>
                    <a:gd fmla="*/ 10 w 26" name="T34"/>
                    <a:gd fmla="*/ 7 h 53" name="T35"/>
                    <a:gd fmla="*/ 20 w 26" name="T36"/>
                    <a:gd fmla="*/ 13 h 53" name="T37"/>
                    <a:gd fmla="*/ 18 w 26" name="T38"/>
                    <a:gd fmla="*/ 15 h 53" name="T39"/>
                    <a:gd fmla="*/ 25 w 26" name="T40"/>
                    <a:gd fmla="*/ 21 h 53" name="T41"/>
                    <a:gd fmla="*/ 18 w 26" name="T42"/>
                    <a:gd fmla="*/ 15 h 53" name="T43"/>
                    <a:gd fmla="*/ 20 w 26" name="T44"/>
                    <a:gd fmla="*/ 14 h 53" name="T45"/>
                    <a:gd fmla="*/ 10 w 26" name="T46"/>
                    <a:gd fmla="*/ 6 h 53" name="T47"/>
                    <a:gd fmla="*/ 17 w 26" name="T48"/>
                    <a:gd fmla="*/ 9 h 53" name="T49"/>
                    <a:gd fmla="*/ 9 w 26" name="T50"/>
                    <a:gd fmla="*/ 5 h 53" name="T51"/>
                    <a:gd fmla="*/ 16 w 26" name="T52"/>
                    <a:gd fmla="*/ 9 h 53" name="T53"/>
                    <a:gd fmla="*/ 2 w 26" name="T54"/>
                    <a:gd fmla="*/ 3 h 53" name="T55"/>
                    <a:gd fmla="*/ 11 w 26" name="T56"/>
                    <a:gd fmla="*/ 2 h 53" name="T57"/>
                    <a:gd fmla="*/ 4 w 26" name="T58"/>
                    <a:gd fmla="*/ 2 h 53" name="T59"/>
                    <a:gd fmla="*/ 11 w 26" name="T60"/>
                    <a:gd fmla="*/ 5 h 53" name="T61"/>
                    <a:gd fmla="*/ 4 w 26" name="T62"/>
                    <a:gd fmla="*/ 4 h 53" name="T63"/>
                    <a:gd fmla="*/ 14 w 26" name="T64"/>
                    <a:gd fmla="*/ 9 h 53" name="T65"/>
                    <a:gd fmla="*/ 7 w 26" name="T66"/>
                    <a:gd fmla="*/ 7 h 53" name="T67"/>
                    <a:gd fmla="*/ 19 w 26" name="T68"/>
                    <a:gd fmla="*/ 10 h 53" name="T69"/>
                    <a:gd fmla="*/ 13 w 26" name="T70"/>
                    <a:gd fmla="*/ 10 h 53" name="T71"/>
                    <a:gd fmla="*/ 20 w 26" name="T72"/>
                    <a:gd fmla="*/ 41 h 53" name="T73"/>
                    <a:gd fmla="*/ 23 w 26" name="T74"/>
                    <a:gd fmla="*/ 40 h 53" name="T75"/>
                    <a:gd fmla="*/ 10 w 26" name="T76"/>
                    <a:gd fmla="*/ 50 h 53" name="T77"/>
                    <a:gd fmla="*/ 22 w 26" name="T78"/>
                    <a:gd fmla="*/ 41 h 53" name="T79"/>
                    <a:gd fmla="*/ 12 w 26" name="T80"/>
                    <a:gd fmla="*/ 48 h 53" name="T81"/>
                    <a:gd fmla="*/ 23 w 26" name="T82"/>
                    <a:gd fmla="*/ 38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26">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299"/>
                <p:cNvSpPr/>
                <p:nvPr/>
              </p:nvSpPr>
              <p:spPr bwMode="auto">
                <a:xfrm>
                  <a:off x="895" y="1695"/>
                  <a:ext cx="10" cy="10"/>
                </a:xfrm>
                <a:custGeom>
                  <a:gdLst>
                    <a:gd fmla="*/ 8 w 14" name="T0"/>
                    <a:gd fmla="*/ 1 h 14" name="T1"/>
                    <a:gd fmla="*/ 1 w 14" name="T2"/>
                    <a:gd fmla="*/ 4 h 14" name="T3"/>
                    <a:gd fmla="*/ 1 w 14" name="T4"/>
                    <a:gd fmla="*/ 10 h 14" name="T5"/>
                    <a:gd fmla="*/ 13 w 14" name="T6"/>
                    <a:gd fmla="*/ 9 h 14" name="T7"/>
                    <a:gd fmla="*/ 4 w 14" name="T8"/>
                    <a:gd fmla="*/ 1 h 14" name="T9"/>
                    <a:gd fmla="*/ 1 w 14" name="T10"/>
                    <a:gd fmla="*/ 9 h 14" name="T11"/>
                    <a:gd fmla="*/ 8 w 14" name="T12"/>
                    <a:gd fmla="*/ 12 h 14" name="T13"/>
                    <a:gd fmla="*/ 11 w 14" name="T14"/>
                    <a:gd fmla="*/ 5 h 14" name="T15"/>
                    <a:gd fmla="*/ 4 w 14" name="T16"/>
                    <a:gd fmla="*/ 4 h 14" name="T17"/>
                    <a:gd fmla="*/ 8 w 14" name="T18"/>
                    <a:gd fmla="*/ 9 h 14" name="T19"/>
                    <a:gd fmla="*/ 7 w 14" name="T20"/>
                    <a:gd fmla="*/ 3 h 14" name="T21"/>
                    <a:gd fmla="*/ 3 w 14" name="T22"/>
                    <a:gd fmla="*/ 8 h 14" name="T23"/>
                    <a:gd fmla="*/ 8 w 14" name="T24"/>
                    <a:gd fmla="*/ 8 h 14" name="T25"/>
                    <a:gd fmla="*/ 4 w 14" name="T26"/>
                    <a:gd fmla="*/ 5 h 14" name="T27"/>
                    <a:gd fmla="*/ 6 w 14" name="T28"/>
                    <a:gd fmla="*/ 9 h 14" name="T29"/>
                    <a:gd fmla="*/ 10 w 14" name="T30"/>
                    <a:gd fmla="*/ 6 h 14" name="T31"/>
                    <a:gd fmla="*/ 10 w 14" name="T32"/>
                    <a:gd fmla="*/ 5 h 14" name="T33"/>
                    <a:gd fmla="*/ 7 w 14" name="T34"/>
                    <a:gd fmla="*/ 5 h 14" name="T35"/>
                    <a:gd fmla="*/ 8 w 14" name="T36"/>
                    <a:gd fmla="*/ 7 h 14" name="T37"/>
                    <a:gd fmla="*/ 9 w 14" name="T38"/>
                    <a:gd fmla="*/ 7 h 14" name="T39"/>
                    <a:gd fmla="*/ 8 w 14" name="T40"/>
                    <a:gd fmla="*/ 5 h 14" name="T41"/>
                    <a:gd fmla="*/ 5 w 14" name="T42"/>
                    <a:gd fmla="*/ 7 h 14" name="T43"/>
                    <a:gd fmla="*/ 6 w 14" name="T44"/>
                    <a:gd fmla="*/ 8 h 14" name="T45"/>
                    <a:gd fmla="*/ 6 w 14" name="T46"/>
                    <a:gd fmla="*/ 7 h 14" name="T47"/>
                    <a:gd fmla="*/ 6 w 14" name="T48"/>
                    <a:gd fmla="*/ 7 h 14" name="T49"/>
                    <a:gd fmla="*/ 5 w 14" name="T50"/>
                    <a:gd fmla="*/ 7 h 14" name="T51"/>
                    <a:gd fmla="*/ 7 w 14" name="T52"/>
                    <a:gd fmla="*/ 5 h 14" name="T53"/>
                    <a:gd fmla="*/ 6 w 14" name="T54"/>
                    <a:gd fmla="*/ 7 h 14" name="T55"/>
                    <a:gd fmla="*/ 7 w 14" name="T56"/>
                    <a:gd fmla="*/ 5 h 14" name="T57"/>
                    <a:gd fmla="*/ 9 w 14" name="T58"/>
                    <a:gd fmla="*/ 8 h 14" name="T59"/>
                    <a:gd fmla="*/ 5 w 14" name="T60"/>
                    <a:gd fmla="*/ 10 h 14" name="T61"/>
                    <a:gd fmla="*/ 6 w 14" name="T62"/>
                    <a:gd fmla="*/ 3 h 14" name="T63"/>
                    <a:gd fmla="*/ 10 w 14" name="T64"/>
                    <a:gd fmla="*/ 7 h 14" name="T65"/>
                    <a:gd fmla="*/ 6 w 14" name="T66"/>
                    <a:gd fmla="*/ 11 h 14" name="T67"/>
                    <a:gd fmla="*/ 2 w 14" name="T68"/>
                    <a:gd fmla="*/ 7 h 14" name="T69"/>
                    <a:gd fmla="*/ 8 w 14" name="T70"/>
                    <a:gd fmla="*/ 3 h 14" name="T71"/>
                    <a:gd fmla="*/ 8 w 14" name="T72"/>
                    <a:gd fmla="*/ 1 h 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 w="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300"/>
                <p:cNvSpPr/>
                <p:nvPr/>
              </p:nvSpPr>
              <p:spPr bwMode="auto">
                <a:xfrm>
                  <a:off x="896" y="1685"/>
                  <a:ext cx="20" cy="18"/>
                </a:xfrm>
                <a:custGeom>
                  <a:gdLst>
                    <a:gd fmla="*/ 22 w 30" name="T0"/>
                    <a:gd fmla="*/ 27 h 28" name="T1"/>
                    <a:gd fmla="*/ 30 w 30" name="T2"/>
                    <a:gd fmla="*/ 22 h 28" name="T3"/>
                    <a:gd fmla="*/ 1 w 30" name="T4"/>
                    <a:gd fmla="*/ 8 h 28" name="T5"/>
                    <a:gd fmla="*/ 3 w 30" name="T6"/>
                    <a:gd fmla="*/ 4 h 28" name="T7"/>
                    <a:gd fmla="*/ 5 w 30" name="T8"/>
                    <a:gd fmla="*/ 4 h 28" name="T9"/>
                    <a:gd fmla="*/ 6 w 30" name="T10"/>
                    <a:gd fmla="*/ 8 h 28" name="T11"/>
                    <a:gd fmla="*/ 5 w 30" name="T12"/>
                    <a:gd fmla="*/ 7 h 28" name="T13"/>
                    <a:gd fmla="*/ 6 w 30" name="T14"/>
                    <a:gd fmla="*/ 3 h 28" name="T15"/>
                    <a:gd fmla="*/ 10 w 30" name="T16"/>
                    <a:gd fmla="*/ 4 h 28" name="T17"/>
                    <a:gd fmla="*/ 10 w 30" name="T18"/>
                    <a:gd fmla="*/ 8 h 28" name="T19"/>
                    <a:gd fmla="*/ 10 w 30" name="T20"/>
                    <a:gd fmla="*/ 8 h 28" name="T21"/>
                    <a:gd fmla="*/ 12 w 30" name="T22"/>
                    <a:gd fmla="*/ 4 h 28" name="T23"/>
                    <a:gd fmla="*/ 15 w 30" name="T24"/>
                    <a:gd fmla="*/ 7 h 28" name="T25"/>
                    <a:gd fmla="*/ 14 w 30" name="T26"/>
                    <a:gd fmla="*/ 9 h 28" name="T27"/>
                    <a:gd fmla="*/ 13 w 30" name="T28"/>
                    <a:gd fmla="*/ 9 h 28" name="T29"/>
                    <a:gd fmla="*/ 15 w 30" name="T30"/>
                    <a:gd fmla="*/ 8 h 28" name="T31"/>
                    <a:gd fmla="*/ 18 w 30" name="T32"/>
                    <a:gd fmla="*/ 10 h 28" name="T33"/>
                    <a:gd fmla="*/ 17 w 30" name="T34"/>
                    <a:gd fmla="*/ 14 h 28" name="T35"/>
                    <a:gd fmla="*/ 17 w 30" name="T36"/>
                    <a:gd fmla="*/ 12 h 28" name="T37"/>
                    <a:gd fmla="*/ 20 w 30" name="T38"/>
                    <a:gd fmla="*/ 11 h 28" name="T39"/>
                    <a:gd fmla="*/ 23 w 30" name="T40"/>
                    <a:gd fmla="*/ 15 h 28" name="T41"/>
                    <a:gd fmla="*/ 21 w 30" name="T42"/>
                    <a:gd fmla="*/ 18 h 28" name="T43"/>
                    <a:gd fmla="*/ 21 w 30" name="T44"/>
                    <a:gd fmla="*/ 18 h 28" name="T45"/>
                    <a:gd fmla="*/ 23 w 30" name="T46"/>
                    <a:gd fmla="*/ 17 h 28" name="T47"/>
                    <a:gd fmla="*/ 25 w 30" name="T48"/>
                    <a:gd fmla="*/ 22 h 28" name="T49"/>
                    <a:gd fmla="*/ 23 w 30" name="T50"/>
                    <a:gd fmla="*/ 25 h 28" name="T51"/>
                    <a:gd fmla="*/ 23 w 30" name="T52"/>
                    <a:gd fmla="*/ 25 h 28" name="T53"/>
                    <a:gd fmla="*/ 24 w 30" name="T54"/>
                    <a:gd fmla="*/ 20 h 28" name="T55"/>
                    <a:gd fmla="*/ 19 w 30" name="T56"/>
                    <a:gd fmla="*/ 9 h 28" name="T57"/>
                    <a:gd fmla="*/ 22 w 30" name="T58"/>
                    <a:gd fmla="*/ 11 h 28" name="T59"/>
                    <a:gd fmla="*/ 20 w 30" name="T60"/>
                    <a:gd fmla="*/ 12 h 28" name="T61"/>
                    <a:gd fmla="*/ 17 w 30" name="T62"/>
                    <a:gd fmla="*/ 10 h 28" name="T63"/>
                    <a:gd fmla="*/ 26 w 30" name="T64"/>
                    <a:gd fmla="*/ 18 h 28" name="T65"/>
                    <a:gd fmla="*/ 24 w 30" name="T66"/>
                    <a:gd fmla="*/ 26 h 28" name="T67"/>
                    <a:gd fmla="*/ 23 w 30" name="T68"/>
                    <a:gd fmla="*/ 23 h 28" name="T69"/>
                    <a:gd fmla="*/ 24 w 30" name="T70"/>
                    <a:gd fmla="*/ 20 h 28" name="T71"/>
                    <a:gd fmla="*/ 25 w 30" name="T72"/>
                    <a:gd fmla="*/ 18 h 28" name="T73"/>
                    <a:gd fmla="*/ 23 w 30" name="T74"/>
                    <a:gd fmla="*/ 19 h 28" name="T75"/>
                    <a:gd fmla="*/ 21 w 30" name="T76"/>
                    <a:gd fmla="*/ 16 h 28" name="T77"/>
                    <a:gd fmla="*/ 22 w 30" name="T78"/>
                    <a:gd fmla="*/ 13 h 28" name="T79"/>
                    <a:gd fmla="*/ 22 w 30" name="T80"/>
                    <a:gd fmla="*/ 12 h 28" name="T81"/>
                    <a:gd fmla="*/ 19 w 30" name="T82"/>
                    <a:gd fmla="*/ 14 h 28" name="T83"/>
                    <a:gd fmla="*/ 16 w 30" name="T84"/>
                    <a:gd fmla="*/ 12 h 28" name="T85"/>
                    <a:gd fmla="*/ 17 w 30" name="T86"/>
                    <a:gd fmla="*/ 9 h 28" name="T87"/>
                    <a:gd fmla="*/ 17 w 30" name="T88"/>
                    <a:gd fmla="*/ 8 h 28" name="T89"/>
                    <a:gd fmla="*/ 15 w 30" name="T90"/>
                    <a:gd fmla="*/ 10 h 28" name="T91"/>
                    <a:gd fmla="*/ 13 w 30" name="T92"/>
                    <a:gd fmla="*/ 7 h 28" name="T93"/>
                    <a:gd fmla="*/ 14 w 30" name="T94"/>
                    <a:gd fmla="*/ 6 h 28" name="T95"/>
                    <a:gd fmla="*/ 14 w 30" name="T96"/>
                    <a:gd fmla="*/ 4 h 28" name="T97"/>
                    <a:gd fmla="*/ 12 w 30" name="T98"/>
                    <a:gd fmla="*/ 8 h 28" name="T99"/>
                    <a:gd fmla="*/ 8 w 30" name="T100"/>
                    <a:gd fmla="*/ 7 h 28" name="T101"/>
                    <a:gd fmla="*/ 8 w 30" name="T102"/>
                    <a:gd fmla="*/ 4 h 28" name="T103"/>
                    <a:gd fmla="*/ 8 w 30" name="T104"/>
                    <a:gd fmla="*/ 3 h 28" name="T105"/>
                    <a:gd fmla="*/ 7 w 30" name="T106"/>
                    <a:gd fmla="*/ 7 h 28" name="T107"/>
                    <a:gd fmla="*/ 3 w 30" name="T108"/>
                    <a:gd fmla="*/ 8 h 28" name="T109"/>
                    <a:gd fmla="*/ 3 w 30" name="T110"/>
                    <a:gd fmla="*/ 4 h 28" name="T111"/>
                    <a:gd fmla="*/ 5 w 30" name="T112"/>
                    <a:gd fmla="*/ 4 h 28" name="T113"/>
                    <a:gd fmla="*/ 3 w 30" name="T114"/>
                    <a:gd fmla="*/ 8 h 28" name="T115"/>
                    <a:gd fmla="*/ 19 w 30" name="T116"/>
                    <a:gd fmla="*/ 9 h 28" name="T117"/>
                    <a:gd fmla="*/ 24 w 30" name="T118"/>
                    <a:gd fmla="*/ 26 h 28" name="T119"/>
                    <a:gd fmla="*/ 2 w 30" name="T120"/>
                    <a:gd fmla="*/ 10 h 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 w="30">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301"/>
                <p:cNvSpPr/>
                <p:nvPr/>
              </p:nvSpPr>
              <p:spPr bwMode="auto">
                <a:xfrm>
                  <a:off x="893" y="1671"/>
                  <a:ext cx="36" cy="29"/>
                </a:xfrm>
                <a:custGeom>
                  <a:gdLst>
                    <a:gd fmla="*/ 5 w 53" name="T0"/>
                    <a:gd fmla="*/ 12 h 44" name="T1"/>
                    <a:gd fmla="*/ 10 w 53" name="T2"/>
                    <a:gd fmla="*/ 3 h 44" name="T3"/>
                    <a:gd fmla="*/ 33 w 53" name="T4"/>
                    <a:gd fmla="*/ 13 h 44" name="T5"/>
                    <a:gd fmla="*/ 45 w 53" name="T6"/>
                    <a:gd fmla="*/ 28 h 44" name="T7"/>
                    <a:gd fmla="*/ 49 w 53" name="T8"/>
                    <a:gd fmla="*/ 37 h 44" name="T9"/>
                    <a:gd fmla="*/ 44 w 53" name="T10"/>
                    <a:gd fmla="*/ 41 h 44" name="T11"/>
                    <a:gd fmla="*/ 38 w 53" name="T12"/>
                    <a:gd fmla="*/ 30 h 44" name="T13"/>
                    <a:gd fmla="*/ 27 w 53" name="T14"/>
                    <a:gd fmla="*/ 17 h 44" name="T15"/>
                    <a:gd fmla="*/ 3 w 53" name="T16"/>
                    <a:gd fmla="*/ 10 h 44" name="T17"/>
                    <a:gd fmla="*/ 4 w 53" name="T18"/>
                    <a:gd fmla="*/ 12 h 44" name="T19"/>
                    <a:gd fmla="*/ 42 w 53" name="T20"/>
                    <a:gd fmla="*/ 43 h 44" name="T21"/>
                    <a:gd fmla="*/ 43 w 53" name="T22"/>
                    <a:gd fmla="*/ 44 h 44" name="T23"/>
                    <a:gd fmla="*/ 52 w 53" name="T24"/>
                    <a:gd fmla="*/ 40 h 44" name="T25"/>
                    <a:gd fmla="*/ 35 w 53" name="T26"/>
                    <a:gd fmla="*/ 11 h 44" name="T27"/>
                    <a:gd fmla="*/ 8 w 53" name="T28"/>
                    <a:gd fmla="*/ 1 h 44" name="T29"/>
                    <a:gd fmla="*/ 3 w 53" name="T30"/>
                    <a:gd fmla="*/ 12 h 44" name="T31"/>
                    <a:gd fmla="*/ 5 w 53" name="T32"/>
                    <a:gd fmla="*/ 12 h 4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 w="52">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302"/>
                <p:cNvSpPr/>
                <p:nvPr/>
              </p:nvSpPr>
              <p:spPr bwMode="auto">
                <a:xfrm>
                  <a:off x="895" y="1672"/>
                  <a:ext cx="24" cy="17"/>
                </a:xfrm>
                <a:custGeom>
                  <a:gdLst>
                    <a:gd fmla="*/ 4 w 35" name="T0"/>
                    <a:gd fmla="*/ 4 h 25" name="T1"/>
                    <a:gd fmla="*/ 3 w 35" name="T2"/>
                    <a:gd fmla="*/ 3 h 25" name="T3"/>
                    <a:gd fmla="*/ 4 w 35" name="T4"/>
                    <a:gd fmla="*/ 2 h 25" name="T5"/>
                    <a:gd fmla="*/ 5 w 35" name="T6"/>
                    <a:gd fmla="*/ 2 h 25" name="T7"/>
                    <a:gd fmla="*/ 5 w 35" name="T8"/>
                    <a:gd fmla="*/ 6 h 25" name="T9"/>
                    <a:gd fmla="*/ 6 w 35" name="T10"/>
                    <a:gd fmla="*/ 6 h 25" name="T11"/>
                    <a:gd fmla="*/ 11 w 35" name="T12"/>
                    <a:gd fmla="*/ 7 h 25" name="T13"/>
                    <a:gd fmla="*/ 12 w 35" name="T14"/>
                    <a:gd fmla="*/ 9 h 25" name="T15"/>
                    <a:gd fmla="*/ 14 w 35" name="T16"/>
                    <a:gd fmla="*/ 9 h 25" name="T17"/>
                    <a:gd fmla="*/ 15 w 35" name="T18"/>
                    <a:gd fmla="*/ 11 h 25" name="T19"/>
                    <a:gd fmla="*/ 15 w 35" name="T20"/>
                    <a:gd fmla="*/ 9 h 25" name="T21"/>
                    <a:gd fmla="*/ 15 w 35" name="T22"/>
                    <a:gd fmla="*/ 8 h 25" name="T23"/>
                    <a:gd fmla="*/ 15 w 35" name="T24"/>
                    <a:gd fmla="*/ 6 h 25" name="T25"/>
                    <a:gd fmla="*/ 16 w 35" name="T26"/>
                    <a:gd fmla="*/ 5 h 25" name="T27"/>
                    <a:gd fmla="*/ 15 w 35" name="T28"/>
                    <a:gd fmla="*/ 5 h 25" name="T29"/>
                    <a:gd fmla="*/ 14 w 35" name="T30"/>
                    <a:gd fmla="*/ 2 h 25" name="T31"/>
                    <a:gd fmla="*/ 19 w 35" name="T32"/>
                    <a:gd fmla="*/ 5 h 25" name="T33"/>
                    <a:gd fmla="*/ 18 w 35" name="T34"/>
                    <a:gd fmla="*/ 7 h 25" name="T35"/>
                    <a:gd fmla="*/ 22 w 35" name="T36"/>
                    <a:gd fmla="*/ 13 h 25" name="T37"/>
                    <a:gd fmla="*/ 22 w 35" name="T38"/>
                    <a:gd fmla="*/ 14 h 25" name="T39"/>
                    <a:gd fmla="*/ 24 w 35" name="T40"/>
                    <a:gd fmla="*/ 15 h 25" name="T41"/>
                    <a:gd fmla="*/ 25 w 35" name="T42"/>
                    <a:gd fmla="*/ 17 h 25" name="T43"/>
                    <a:gd fmla="*/ 26 w 35" name="T44"/>
                    <a:gd fmla="*/ 15 h 25" name="T45"/>
                    <a:gd fmla="*/ 28 w 35" name="T46"/>
                    <a:gd fmla="*/ 18 h 25" name="T47"/>
                    <a:gd fmla="*/ 29 w 35" name="T48"/>
                    <a:gd fmla="*/ 13 h 25" name="T49"/>
                    <a:gd fmla="*/ 30 w 35" name="T50"/>
                    <a:gd fmla="*/ 16 h 25" name="T51"/>
                    <a:gd fmla="*/ 33 w 35" name="T52"/>
                    <a:gd fmla="*/ 24 h 25" name="T53"/>
                    <a:gd fmla="*/ 20 w 35" name="T54"/>
                    <a:gd fmla="*/ 6 h 25" name="T55"/>
                    <a:gd fmla="*/ 24 w 35" name="T56"/>
                    <a:gd fmla="*/ 9 h 25" name="T57"/>
                    <a:gd fmla="*/ 29 w 35" name="T58"/>
                    <a:gd fmla="*/ 19 h 25" name="T59"/>
                    <a:gd fmla="*/ 27 w 35" name="T60"/>
                    <a:gd fmla="*/ 16 h 25" name="T61"/>
                    <a:gd fmla="*/ 25 w 35" name="T62"/>
                    <a:gd fmla="*/ 18 h 25" name="T63"/>
                    <a:gd fmla="*/ 24 w 35" name="T64"/>
                    <a:gd fmla="*/ 15 h 25" name="T65"/>
                    <a:gd fmla="*/ 23 w 35" name="T66"/>
                    <a:gd fmla="*/ 14 h 25" name="T67"/>
                    <a:gd fmla="*/ 23 w 35" name="T68"/>
                    <a:gd fmla="*/ 13 h 25" name="T69"/>
                    <a:gd fmla="*/ 23 w 35" name="T70"/>
                    <a:gd fmla="*/ 11 h 25" name="T71"/>
                    <a:gd fmla="*/ 20 w 35" name="T72"/>
                    <a:gd fmla="*/ 6 h 25" name="T73"/>
                    <a:gd fmla="*/ 14 w 35" name="T74"/>
                    <a:gd fmla="*/ 2 h 25" name="T75"/>
                    <a:gd fmla="*/ 15 w 35" name="T76"/>
                    <a:gd fmla="*/ 5 h 25" name="T77"/>
                    <a:gd fmla="*/ 16 w 35" name="T78"/>
                    <a:gd fmla="*/ 5 h 25" name="T79"/>
                    <a:gd fmla="*/ 15 w 35" name="T80"/>
                    <a:gd fmla="*/ 7 h 25" name="T81"/>
                    <a:gd fmla="*/ 16 w 35" name="T82"/>
                    <a:gd fmla="*/ 8 h 25" name="T83"/>
                    <a:gd fmla="*/ 15 w 35" name="T84"/>
                    <a:gd fmla="*/ 8 h 25" name="T85"/>
                    <a:gd fmla="*/ 15 w 35" name="T86"/>
                    <a:gd fmla="*/ 11 h 25" name="T87"/>
                    <a:gd fmla="*/ 15 w 35" name="T88"/>
                    <a:gd fmla="*/ 9 h 25" name="T89"/>
                    <a:gd fmla="*/ 12 w 35" name="T90"/>
                    <a:gd fmla="*/ 9 h 25" name="T91"/>
                    <a:gd fmla="*/ 11 w 35" name="T92"/>
                    <a:gd fmla="*/ 7 h 25" name="T93"/>
                    <a:gd fmla="*/ 7 w 35" name="T94"/>
                    <a:gd fmla="*/ 5 h 25" name="T95"/>
                    <a:gd fmla="*/ 6 w 35" name="T96"/>
                    <a:gd fmla="*/ 8 h 25" name="T97"/>
                    <a:gd fmla="*/ 6 w 35" name="T98"/>
                    <a:gd fmla="*/ 8 h 25" name="T99"/>
                    <a:gd fmla="*/ 5 w 35" name="T100"/>
                    <a:gd fmla="*/ 1 h 25" name="T101"/>
                    <a:gd fmla="*/ 4 w 35" name="T102"/>
                    <a:gd fmla="*/ 1 h 25" name="T103"/>
                    <a:gd fmla="*/ 3 w 35" name="T104"/>
                    <a:gd fmla="*/ 3 h 25" name="T105"/>
                    <a:gd fmla="*/ 4 w 35" name="T106"/>
                    <a:gd fmla="*/ 4 h 25" name="T107"/>
                    <a:gd fmla="*/ 4 w 35" name="T108"/>
                    <a:gd fmla="*/ 5 h 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 w="3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303"/>
                <p:cNvSpPr/>
                <p:nvPr/>
              </p:nvSpPr>
              <p:spPr bwMode="auto">
                <a:xfrm>
                  <a:off x="913" y="1677"/>
                  <a:ext cx="14" cy="22"/>
                </a:xfrm>
                <a:custGeom>
                  <a:gdLst>
                    <a:gd fmla="*/ 5 w 21" name="T0"/>
                    <a:gd fmla="*/ 13 h 34" name="T1"/>
                    <a:gd fmla="*/ 6 w 21" name="T2"/>
                    <a:gd fmla="*/ 13 h 34" name="T3"/>
                    <a:gd fmla="*/ 12 w 21" name="T4"/>
                    <a:gd fmla="*/ 21 h 34" name="T5"/>
                    <a:gd fmla="*/ 3 w 21" name="T6"/>
                    <a:gd fmla="*/ 15 h 34" name="T7"/>
                    <a:gd fmla="*/ 1 w 21" name="T8"/>
                    <a:gd fmla="*/ 12 h 34" name="T9"/>
                    <a:gd fmla="*/ 10 w 21" name="T10"/>
                    <a:gd fmla="*/ 17 h 34" name="T11"/>
                    <a:gd fmla="*/ 14 w 21" name="T12"/>
                    <a:gd fmla="*/ 26 h 34" name="T13"/>
                    <a:gd fmla="*/ 13 w 21" name="T14"/>
                    <a:gd fmla="*/ 28 h 34" name="T15"/>
                    <a:gd fmla="*/ 10 w 21" name="T16"/>
                    <a:gd fmla="*/ 23 h 34" name="T17"/>
                    <a:gd fmla="*/ 12 w 21" name="T18"/>
                    <a:gd fmla="*/ 25 h 34" name="T19"/>
                    <a:gd fmla="*/ 13 w 21" name="T20"/>
                    <a:gd fmla="*/ 32 h 34" name="T21"/>
                    <a:gd fmla="*/ 15 w 21" name="T22"/>
                    <a:gd fmla="*/ 24 h 34" name="T23"/>
                    <a:gd fmla="*/ 16 w 21" name="T24"/>
                    <a:gd fmla="*/ 32 h 34" name="T25"/>
                    <a:gd fmla="*/ 15 w 21" name="T26"/>
                    <a:gd fmla="*/ 24 h 34" name="T27"/>
                    <a:gd fmla="*/ 19 w 21" name="T28"/>
                    <a:gd fmla="*/ 31 h 34" name="T29"/>
                    <a:gd fmla="*/ 19 w 21" name="T30"/>
                    <a:gd fmla="*/ 30 h 34" name="T31"/>
                    <a:gd fmla="*/ 14 w 21" name="T32"/>
                    <a:gd fmla="*/ 21 h 34" name="T33"/>
                    <a:gd fmla="*/ 15 w 21" name="T34"/>
                    <a:gd fmla="*/ 18 h 34" name="T35"/>
                    <a:gd fmla="*/ 19 w 21" name="T36"/>
                    <a:gd fmla="*/ 26 h 34" name="T37"/>
                    <a:gd fmla="*/ 14 w 21" name="T38"/>
                    <a:gd fmla="*/ 23 h 34" name="T39"/>
                    <a:gd fmla="*/ 7 w 21" name="T40"/>
                    <a:gd fmla="*/ 13 h 34" name="T41"/>
                    <a:gd fmla="*/ 8 w 21" name="T42"/>
                    <a:gd fmla="*/ 8 h 34" name="T43"/>
                    <a:gd fmla="*/ 16 w 21" name="T44"/>
                    <a:gd fmla="*/ 18 h 34" name="T45"/>
                    <a:gd fmla="*/ 14 w 21" name="T46"/>
                    <a:gd fmla="*/ 19 h 34" name="T47"/>
                    <a:gd fmla="*/ 3 w 21" name="T48"/>
                    <a:gd fmla="*/ 6 h 34" name="T49"/>
                    <a:gd fmla="*/ 10 w 21" name="T50"/>
                    <a:gd fmla="*/ 13 h 34" name="T51"/>
                    <a:gd fmla="*/ 6 w 21" name="T52"/>
                    <a:gd fmla="*/ 8 h 34" name="T53"/>
                    <a:gd fmla="*/ 17 w 21" name="T54"/>
                    <a:gd fmla="*/ 26 h 34" name="T55"/>
                    <a:gd fmla="*/ 15 w 21" name="T56"/>
                    <a:gd fmla="*/ 26 h 34" name="T57"/>
                    <a:gd fmla="*/ 8 w 21" name="T58"/>
                    <a:gd fmla="*/ 6 h 34" name="T59"/>
                    <a:gd fmla="*/ 12 w 21" name="T60"/>
                    <a:gd fmla="*/ 11 h 34" name="T61"/>
                    <a:gd fmla="*/ 14 w 21" name="T62"/>
                    <a:gd fmla="*/ 20 h 34" name="T63"/>
                    <a:gd fmla="*/ 8 w 21" name="T64"/>
                    <a:gd fmla="*/ 9 h 34" name="T65"/>
                    <a:gd fmla="*/ 7 w 21" name="T66"/>
                    <a:gd fmla="*/ 8 h 34" name="T67"/>
                    <a:gd fmla="*/ 15 w 21" name="T68"/>
                    <a:gd fmla="*/ 19 h 34" name="T69"/>
                    <a:gd fmla="*/ 14 w 21" name="T70"/>
                    <a:gd fmla="*/ 23 h 34" name="T71"/>
                    <a:gd fmla="*/ 9 w 21" name="T72"/>
                    <a:gd fmla="*/ 15 h 34" name="T73"/>
                    <a:gd fmla="*/ 15 w 21" name="T74"/>
                    <a:gd fmla="*/ 18 h 34" name="T75"/>
                    <a:gd fmla="*/ 20 w 21" name="T76"/>
                    <a:gd fmla="*/ 28 h 34" name="T77"/>
                    <a:gd fmla="*/ 19 w 21" name="T78"/>
                    <a:gd fmla="*/ 30 h 34" name="T79"/>
                    <a:gd fmla="*/ 14 w 21" name="T80"/>
                    <a:gd fmla="*/ 23 h 34" name="T81"/>
                    <a:gd fmla="*/ 15 w 21" name="T82"/>
                    <a:gd fmla="*/ 24 h 34" name="T83"/>
                    <a:gd fmla="*/ 18 w 21" name="T84"/>
                    <a:gd fmla="*/ 28 h 34" name="T85"/>
                    <a:gd fmla="*/ 14 w 21" name="T86"/>
                    <a:gd fmla="*/ 33 h 34" name="T87"/>
                    <a:gd fmla="*/ 13 w 21" name="T88"/>
                    <a:gd fmla="*/ 25 h 34" name="T89"/>
                    <a:gd fmla="*/ 12 w 21" name="T90"/>
                    <a:gd fmla="*/ 25 h 34" name="T91"/>
                    <a:gd fmla="*/ 15 w 21" name="T92"/>
                    <a:gd fmla="*/ 31 h 34" name="T93"/>
                    <a:gd fmla="*/ 14 w 21" name="T94"/>
                    <a:gd fmla="*/ 29 h 34" name="T95"/>
                    <a:gd fmla="*/ 10 w 21" name="T96"/>
                    <a:gd fmla="*/ 20 h 34" name="T97"/>
                    <a:gd fmla="*/ 10 w 21" name="T98"/>
                    <a:gd fmla="*/ 17 h 34" name="T99"/>
                    <a:gd fmla="*/ 10 w 21" name="T100"/>
                    <a:gd fmla="*/ 17 h 34" name="T101"/>
                    <a:gd fmla="*/ 3 w 21" name="T102"/>
                    <a:gd fmla="*/ 15 h 34" name="T103"/>
                    <a:gd fmla="*/ 2 w 21" name="T104"/>
                    <a:gd fmla="*/ 12 h 34" name="T105"/>
                    <a:gd fmla="*/ 6 w 21" name="T106"/>
                    <a:gd fmla="*/ 13 h 34" name="T107"/>
                    <a:gd fmla="*/ 12 w 21" name="T108"/>
                    <a:gd fmla="*/ 22 h 34" name="T109"/>
                    <a:gd fmla="*/ 6 w 21" name="T110"/>
                    <a:gd fmla="*/ 15 h 3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 w="21">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304"/>
                <p:cNvSpPr/>
                <p:nvPr/>
              </p:nvSpPr>
              <p:spPr bwMode="auto">
                <a:xfrm>
                  <a:off x="949" y="1598"/>
                  <a:ext cx="31" cy="30"/>
                </a:xfrm>
                <a:custGeom>
                  <a:gdLst>
                    <a:gd fmla="*/ 3 w 47" name="T0"/>
                    <a:gd fmla="*/ 30 h 45" name="T1"/>
                    <a:gd fmla="*/ 3 w 47" name="T2"/>
                    <a:gd fmla="*/ 30 h 45" name="T3"/>
                    <a:gd fmla="*/ 4 w 47" name="T4"/>
                    <a:gd fmla="*/ 32 h 45" name="T5"/>
                    <a:gd fmla="*/ 10 w 47" name="T6"/>
                    <a:gd fmla="*/ 23 h 45" name="T7"/>
                    <a:gd fmla="*/ 18 w 47" name="T8"/>
                    <a:gd fmla="*/ 30 h 45" name="T9"/>
                    <a:gd fmla="*/ 20 w 47" name="T10"/>
                    <a:gd fmla="*/ 30 h 45" name="T11"/>
                    <a:gd fmla="*/ 32 w 47" name="T12"/>
                    <a:gd fmla="*/ 10 h 45" name="T13"/>
                    <a:gd fmla="*/ 39 w 47" name="T14"/>
                    <a:gd fmla="*/ 5 h 45" name="T15"/>
                    <a:gd fmla="*/ 39 w 47" name="T16"/>
                    <a:gd fmla="*/ 18 h 45" name="T17"/>
                    <a:gd fmla="*/ 28 w 47" name="T18"/>
                    <a:gd fmla="*/ 41 h 45" name="T19"/>
                    <a:gd fmla="*/ 15 w 47" name="T20"/>
                    <a:gd fmla="*/ 36 h 45" name="T21"/>
                    <a:gd fmla="*/ 3 w 47" name="T22"/>
                    <a:gd fmla="*/ 31 h 45" name="T23"/>
                    <a:gd fmla="*/ 2 w 47" name="T24"/>
                    <a:gd fmla="*/ 33 h 45" name="T25"/>
                    <a:gd fmla="*/ 12 w 47" name="T26"/>
                    <a:gd fmla="*/ 38 h 45" name="T27"/>
                    <a:gd fmla="*/ 30 w 47" name="T28"/>
                    <a:gd fmla="*/ 45 h 45" name="T29"/>
                    <a:gd fmla="*/ 32 w 47" name="T30"/>
                    <a:gd fmla="*/ 44 h 45" name="T31"/>
                    <a:gd fmla="*/ 45 w 47" name="T32"/>
                    <a:gd fmla="*/ 11 h 45" name="T33"/>
                    <a:gd fmla="*/ 34 w 47" name="T34"/>
                    <a:gd fmla="*/ 0 h 45" name="T35"/>
                    <a:gd fmla="*/ 33 w 47" name="T36"/>
                    <a:gd fmla="*/ 1 h 45" name="T37"/>
                    <a:gd fmla="*/ 18 w 47" name="T38"/>
                    <a:gd fmla="*/ 29 h 45" name="T39"/>
                    <a:gd fmla="*/ 20 w 47" name="T40"/>
                    <a:gd fmla="*/ 28 h 45" name="T41"/>
                    <a:gd fmla="*/ 8 w 47" name="T42"/>
                    <a:gd fmla="*/ 20 h 45" name="T43"/>
                    <a:gd fmla="*/ 2 w 47" name="T44"/>
                    <a:gd fmla="*/ 31 h 45" name="T45"/>
                    <a:gd fmla="*/ 3 w 47" name="T46"/>
                    <a:gd fmla="*/ 33 h 45" name="T47"/>
                    <a:gd fmla="*/ 5 w 47" name="T48"/>
                    <a:gd fmla="*/ 32 h 45" name="T49"/>
                    <a:gd fmla="*/ 3 w 47" name="T50"/>
                    <a:gd fmla="*/ 30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7">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305"/>
                <p:cNvSpPr/>
                <p:nvPr/>
              </p:nvSpPr>
              <p:spPr bwMode="auto">
                <a:xfrm>
                  <a:off x="951" y="1598"/>
                  <a:ext cx="28" cy="28"/>
                </a:xfrm>
                <a:custGeom>
                  <a:gdLst>
                    <a:gd fmla="*/ 4 w 43" name="T0"/>
                    <a:gd fmla="*/ 31 h 42" name="T1"/>
                    <a:gd fmla="*/ 6 w 43" name="T2"/>
                    <a:gd fmla="*/ 25 h 42" name="T3"/>
                    <a:gd fmla="*/ 4 w 43" name="T4"/>
                    <a:gd fmla="*/ 26 h 42" name="T5"/>
                    <a:gd fmla="*/ 3 w 43" name="T6"/>
                    <a:gd fmla="*/ 26 h 42" name="T7"/>
                    <a:gd fmla="*/ 8 w 43" name="T8"/>
                    <a:gd fmla="*/ 34 h 42" name="T9"/>
                    <a:gd fmla="*/ 9 w 43" name="T10"/>
                    <a:gd fmla="*/ 27 h 42" name="T11"/>
                    <a:gd fmla="*/ 7 w 43" name="T12"/>
                    <a:gd fmla="*/ 27 h 42" name="T13"/>
                    <a:gd fmla="*/ 12 w 43" name="T14"/>
                    <a:gd fmla="*/ 35 h 42" name="T15"/>
                    <a:gd fmla="*/ 12 w 43" name="T16"/>
                    <a:gd fmla="*/ 37 h 42" name="T17"/>
                    <a:gd fmla="*/ 13 w 43" name="T18"/>
                    <a:gd fmla="*/ 31 h 42" name="T19"/>
                    <a:gd fmla="*/ 14 w 43" name="T20"/>
                    <a:gd fmla="*/ 34 h 42" name="T21"/>
                    <a:gd fmla="*/ 16 w 43" name="T22"/>
                    <a:gd fmla="*/ 32 h 42" name="T23"/>
                    <a:gd fmla="*/ 23 w 43" name="T24"/>
                    <a:gd fmla="*/ 31 h 42" name="T25"/>
                    <a:gd fmla="*/ 22 w 43" name="T26"/>
                    <a:gd fmla="*/ 23 h 42" name="T27"/>
                    <a:gd fmla="*/ 16 w 43" name="T28"/>
                    <a:gd fmla="*/ 32 h 42" name="T29"/>
                    <a:gd fmla="*/ 21 w 43" name="T30"/>
                    <a:gd fmla="*/ 29 h 42" name="T31"/>
                    <a:gd fmla="*/ 31 w 43" name="T32"/>
                    <a:gd fmla="*/ 10 h 42" name="T33"/>
                    <a:gd fmla="*/ 29 w 43" name="T34"/>
                    <a:gd fmla="*/ 12 h 42" name="T35"/>
                    <a:gd fmla="*/ 23 w 43" name="T36"/>
                    <a:gd fmla="*/ 34 h 42" name="T37"/>
                    <a:gd fmla="*/ 25 w 43" name="T38"/>
                    <a:gd fmla="*/ 39 h 42" name="T39"/>
                    <a:gd fmla="*/ 28 w 43" name="T40"/>
                    <a:gd fmla="*/ 31 h 42" name="T41"/>
                    <a:gd fmla="*/ 29 w 43" name="T42"/>
                    <a:gd fmla="*/ 19 h 42" name="T43"/>
                    <a:gd fmla="*/ 25 w 43" name="T44"/>
                    <a:gd fmla="*/ 35 h 42" name="T45"/>
                    <a:gd fmla="*/ 32 w 43" name="T46"/>
                    <a:gd fmla="*/ 34 h 42" name="T47"/>
                    <a:gd fmla="*/ 38 w 43" name="T48"/>
                    <a:gd fmla="*/ 10 h 42" name="T49"/>
                    <a:gd fmla="*/ 34 w 43" name="T50"/>
                    <a:gd fmla="*/ 10 h 42" name="T51"/>
                    <a:gd fmla="*/ 36 w 43" name="T52"/>
                    <a:gd fmla="*/ 12 h 42" name="T53"/>
                    <a:gd fmla="*/ 32 w 43" name="T54"/>
                    <a:gd fmla="*/ 11 h 42" name="T55"/>
                    <a:gd fmla="*/ 34 w 43" name="T56"/>
                    <a:gd fmla="*/ 16 h 42" name="T57"/>
                    <a:gd fmla="*/ 32 w 43" name="T58"/>
                    <a:gd fmla="*/ 14 h 42" name="T59"/>
                    <a:gd fmla="*/ 35 w 43" name="T60"/>
                    <a:gd fmla="*/ 10 h 42" name="T61"/>
                    <a:gd fmla="*/ 30 w 43" name="T62"/>
                    <a:gd fmla="*/ 33 h 42" name="T63"/>
                    <a:gd fmla="*/ 28 w 43" name="T64"/>
                    <a:gd fmla="*/ 36 h 42" name="T65"/>
                    <a:gd fmla="*/ 32 w 43" name="T66"/>
                    <a:gd fmla="*/ 20 h 42" name="T67"/>
                    <a:gd fmla="*/ 25 w 43" name="T68"/>
                    <a:gd fmla="*/ 30 h 42" name="T69"/>
                    <a:gd fmla="*/ 22 w 43" name="T70"/>
                    <a:gd fmla="*/ 39 h 42" name="T71"/>
                    <a:gd fmla="*/ 26 w 43" name="T72"/>
                    <a:gd fmla="*/ 35 h 42" name="T73"/>
                    <a:gd fmla="*/ 31 w 43" name="T74"/>
                    <a:gd fmla="*/ 12 h 42" name="T75"/>
                    <a:gd fmla="*/ 28 w 43" name="T76"/>
                    <a:gd fmla="*/ 9 h 42" name="T77"/>
                    <a:gd fmla="*/ 19 w 43" name="T78"/>
                    <a:gd fmla="*/ 27 h 42" name="T79"/>
                    <a:gd fmla="*/ 19 w 43" name="T80"/>
                    <a:gd fmla="*/ 33 h 42" name="T81"/>
                    <a:gd fmla="*/ 25 w 43" name="T82"/>
                    <a:gd fmla="*/ 24 h 42" name="T83"/>
                    <a:gd fmla="*/ 20 w 43" name="T84"/>
                    <a:gd fmla="*/ 32 h 42" name="T85"/>
                    <a:gd fmla="*/ 20 w 43" name="T86"/>
                    <a:gd fmla="*/ 40 h 42" name="T87"/>
                    <a:gd fmla="*/ 23 w 43" name="T88"/>
                    <a:gd fmla="*/ 39 h 42" name="T89"/>
                    <a:gd fmla="*/ 12 w 43" name="T90"/>
                    <a:gd fmla="*/ 30 h 42" name="T91"/>
                    <a:gd fmla="*/ 7 w 43" name="T92"/>
                    <a:gd fmla="*/ 31 h 42" name="T93"/>
                    <a:gd fmla="*/ 12 w 43" name="T94"/>
                    <a:gd fmla="*/ 35 h 42" name="T95"/>
                    <a:gd fmla="*/ 9 w 43" name="T96"/>
                    <a:gd fmla="*/ 33 h 42" name="T97"/>
                    <a:gd fmla="*/ 9 w 43" name="T98"/>
                    <a:gd fmla="*/ 26 h 42" name="T99"/>
                    <a:gd fmla="*/ 5 w 43" name="T100"/>
                    <a:gd fmla="*/ 26 h 42" name="T101"/>
                    <a:gd fmla="*/ 3 w 43" name="T102"/>
                    <a:gd fmla="*/ 28 h 42" name="T103"/>
                    <a:gd fmla="*/ 6 w 43" name="T104"/>
                    <a:gd fmla="*/ 34 h 42" name="T105"/>
                    <a:gd fmla="*/ 6 w 43" name="T106"/>
                    <a:gd fmla="*/ 24 h 42" name="T107"/>
                    <a:gd fmla="*/ 2 w 43" name="T108"/>
                    <a:gd fmla="*/ 26 h 42" name="T109"/>
                    <a:gd fmla="*/ 4 w 43" name="T110"/>
                    <a:gd fmla="*/ 30 h 4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2" w="43">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306"/>
                <p:cNvSpPr/>
                <p:nvPr/>
              </p:nvSpPr>
              <p:spPr bwMode="auto">
                <a:xfrm>
                  <a:off x="933" y="1668"/>
                  <a:ext cx="30" cy="17"/>
                </a:xfrm>
                <a:custGeom>
                  <a:gdLst>
                    <a:gd fmla="*/ 3 w 44" name="T0"/>
                    <a:gd fmla="*/ 22 h 25" name="T1"/>
                    <a:gd fmla="*/ 19 w 44" name="T2"/>
                    <a:gd fmla="*/ 5 h 25" name="T3"/>
                    <a:gd fmla="*/ 32 w 44" name="T4"/>
                    <a:gd fmla="*/ 12 h 25" name="T5"/>
                    <a:gd fmla="*/ 41 w 44" name="T6"/>
                    <a:gd fmla="*/ 21 h 25" name="T7"/>
                    <a:gd fmla="*/ 42 w 44" name="T8"/>
                    <a:gd fmla="*/ 19 h 25" name="T9"/>
                    <a:gd fmla="*/ 41 w 44" name="T10"/>
                    <a:gd fmla="*/ 19 h 25" name="T11"/>
                    <a:gd fmla="*/ 42 w 44" name="T12"/>
                    <a:gd fmla="*/ 22 h 25" name="T13"/>
                    <a:gd fmla="*/ 43 w 44" name="T14"/>
                    <a:gd fmla="*/ 22 h 25" name="T15"/>
                    <a:gd fmla="*/ 44 w 44" name="T16"/>
                    <a:gd fmla="*/ 20 h 25" name="T17"/>
                    <a:gd fmla="*/ 33 w 44" name="T18"/>
                    <a:gd fmla="*/ 9 h 25" name="T19"/>
                    <a:gd fmla="*/ 22 w 44" name="T20"/>
                    <a:gd fmla="*/ 0 h 25" name="T21"/>
                    <a:gd fmla="*/ 14 w 44" name="T22"/>
                    <a:gd fmla="*/ 8 h 25" name="T23"/>
                    <a:gd fmla="*/ 0 w 44" name="T24"/>
                    <a:gd fmla="*/ 22 h 25" name="T25"/>
                    <a:gd fmla="*/ 0 w 44" name="T26"/>
                    <a:gd fmla="*/ 23 h 25" name="T27"/>
                    <a:gd fmla="*/ 0 w 44" name="T28"/>
                    <a:gd fmla="*/ 23 h 25" name="T29"/>
                    <a:gd fmla="*/ 3 w 44" name="T30"/>
                    <a:gd fmla="*/ 22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44">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307"/>
                <p:cNvSpPr/>
                <p:nvPr/>
              </p:nvSpPr>
              <p:spPr bwMode="auto">
                <a:xfrm>
                  <a:off x="936" y="1677"/>
                  <a:ext cx="25" cy="22"/>
                </a:xfrm>
                <a:custGeom>
                  <a:gdLst>
                    <a:gd fmla="*/ 1 w 37" name="T0"/>
                    <a:gd fmla="*/ 6 h 33" name="T1"/>
                    <a:gd fmla="*/ 2 w 37" name="T2"/>
                    <a:gd fmla="*/ 31 h 33" name="T3"/>
                    <a:gd fmla="*/ 4 w 37" name="T4"/>
                    <a:gd fmla="*/ 33 h 33" name="T5"/>
                    <a:gd fmla="*/ 24 w 37" name="T6"/>
                    <a:gd fmla="*/ 32 h 33" name="T7"/>
                    <a:gd fmla="*/ 35 w 37" name="T8"/>
                    <a:gd fmla="*/ 30 h 33" name="T9"/>
                    <a:gd fmla="*/ 36 w 37" name="T10"/>
                    <a:gd fmla="*/ 19 h 33" name="T11"/>
                    <a:gd fmla="*/ 34 w 37" name="T12"/>
                    <a:gd fmla="*/ 2 h 33" name="T13"/>
                    <a:gd fmla="*/ 31 w 37" name="T14"/>
                    <a:gd fmla="*/ 3 h 33" name="T15"/>
                    <a:gd fmla="*/ 33 w 37" name="T16"/>
                    <a:gd fmla="*/ 27 h 33" name="T17"/>
                    <a:gd fmla="*/ 20 w 37" name="T18"/>
                    <a:gd fmla="*/ 29 h 33" name="T19"/>
                    <a:gd fmla="*/ 4 w 37" name="T20"/>
                    <a:gd fmla="*/ 30 h 33" name="T21"/>
                    <a:gd fmla="*/ 5 w 37" name="T22"/>
                    <a:gd fmla="*/ 31 h 33" name="T23"/>
                    <a:gd fmla="*/ 3 w 37" name="T24"/>
                    <a:gd fmla="*/ 5 h 33" name="T25"/>
                    <a:gd fmla="*/ 1 w 37" name="T26"/>
                    <a:gd fmla="*/ 6 h 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 w="37">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308"/>
                <p:cNvSpPr/>
                <p:nvPr/>
              </p:nvSpPr>
              <p:spPr bwMode="auto">
                <a:xfrm>
                  <a:off x="943" y="1681"/>
                  <a:ext cx="12" cy="17"/>
                </a:xfrm>
                <a:custGeom>
                  <a:gdLst>
                    <a:gd fmla="*/ 2 w 19" name="T0"/>
                    <a:gd fmla="*/ 24 h 26" name="T1"/>
                    <a:gd fmla="*/ 2 w 19" name="T2"/>
                    <a:gd fmla="*/ 24 h 26" name="T3"/>
                    <a:gd fmla="*/ 5 w 19" name="T4"/>
                    <a:gd fmla="*/ 24 h 26" name="T5"/>
                    <a:gd fmla="*/ 5 w 19" name="T6"/>
                    <a:gd fmla="*/ 14 h 26" name="T7"/>
                    <a:gd fmla="*/ 12 w 19" name="T8"/>
                    <a:gd fmla="*/ 7 h 26" name="T9"/>
                    <a:gd fmla="*/ 15 w 19" name="T10"/>
                    <a:gd fmla="*/ 24 h 26" name="T11"/>
                    <a:gd fmla="*/ 18 w 19" name="T12"/>
                    <a:gd fmla="*/ 24 h 26" name="T13"/>
                    <a:gd fmla="*/ 11 w 19" name="T14"/>
                    <a:gd fmla="*/ 3 h 26" name="T15"/>
                    <a:gd fmla="*/ 2 w 19" name="T16"/>
                    <a:gd fmla="*/ 24 h 26" name="T17"/>
                    <a:gd fmla="*/ 5 w 19" name="T18"/>
                    <a:gd fmla="*/ 24 h 26" name="T19"/>
                    <a:gd fmla="*/ 5 w 19" name="T20"/>
                    <a:gd fmla="*/ 24 h 26" name="T21"/>
                    <a:gd fmla="*/ 2 w 19" name="T22"/>
                    <a:gd fmla="*/ 24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19">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309"/>
                <p:cNvSpPr/>
                <p:nvPr/>
              </p:nvSpPr>
              <p:spPr bwMode="auto">
                <a:xfrm>
                  <a:off x="945" y="1689"/>
                  <a:ext cx="4" cy="3"/>
                </a:xfrm>
                <a:custGeom>
                  <a:gdLst>
                    <a:gd fmla="*/ 4 w 5" name="T0"/>
                    <a:gd fmla="*/ 4 h 5" name="T1"/>
                    <a:gd fmla="*/ 4 w 5" name="T2"/>
                    <a:gd fmla="*/ 3 h 5" name="T3"/>
                    <a:gd fmla="*/ 2 w 5" name="T4"/>
                    <a:gd fmla="*/ 1 h 5" name="T5"/>
                    <a:gd fmla="*/ 2 w 5" name="T6"/>
                    <a:gd fmla="*/ 2 h 5" name="T7"/>
                    <a:gd fmla="*/ 4 w 5" name="T8"/>
                    <a:gd fmla="*/ 4 h 5" name="T9"/>
                  </a:gdLst>
                  <a:cxnLst>
                    <a:cxn ang="0">
                      <a:pos x="T0" y="T1"/>
                    </a:cxn>
                    <a:cxn ang="0">
                      <a:pos x="T2" y="T3"/>
                    </a:cxn>
                    <a:cxn ang="0">
                      <a:pos x="T4" y="T5"/>
                    </a:cxn>
                    <a:cxn ang="0">
                      <a:pos x="T6" y="T7"/>
                    </a:cxn>
                    <a:cxn ang="0">
                      <a:pos x="T8" y="T9"/>
                    </a:cxn>
                  </a:cxnLst>
                  <a:rect b="b" l="0" r="r" t="0"/>
                  <a:pathLst>
                    <a:path h="5" w="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310"/>
                <p:cNvSpPr/>
                <p:nvPr/>
              </p:nvSpPr>
              <p:spPr bwMode="auto">
                <a:xfrm>
                  <a:off x="937" y="1676"/>
                  <a:ext cx="6" cy="7"/>
                </a:xfrm>
                <a:custGeom>
                  <a:gdLst>
                    <a:gd fmla="*/ 3 w 9" name="T0"/>
                    <a:gd fmla="*/ 10 h 11" name="T1"/>
                    <a:gd fmla="*/ 7 w 9" name="T2"/>
                    <a:gd fmla="*/ 3 h 11" name="T3"/>
                    <a:gd fmla="*/ 5 w 9" name="T4"/>
                    <a:gd fmla="*/ 2 h 11" name="T5"/>
                    <a:gd fmla="*/ 1 w 9" name="T6"/>
                    <a:gd fmla="*/ 8 h 11" name="T7"/>
                    <a:gd fmla="*/ 3 w 9" name="T8"/>
                    <a:gd fmla="*/ 10 h 11" name="T9"/>
                  </a:gdLst>
                  <a:cxnLst>
                    <a:cxn ang="0">
                      <a:pos x="T0" y="T1"/>
                    </a:cxn>
                    <a:cxn ang="0">
                      <a:pos x="T2" y="T3"/>
                    </a:cxn>
                    <a:cxn ang="0">
                      <a:pos x="T4" y="T5"/>
                    </a:cxn>
                    <a:cxn ang="0">
                      <a:pos x="T6" y="T7"/>
                    </a:cxn>
                    <a:cxn ang="0">
                      <a:pos x="T8" y="T9"/>
                    </a:cxn>
                  </a:cxnLst>
                  <a:rect b="b" l="0" r="r" t="0"/>
                  <a:pathLst>
                    <a:path h="11" w="9">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311"/>
                <p:cNvSpPr/>
                <p:nvPr/>
              </p:nvSpPr>
              <p:spPr bwMode="auto">
                <a:xfrm>
                  <a:off x="936" y="1671"/>
                  <a:ext cx="13" cy="16"/>
                </a:xfrm>
                <a:custGeom>
                  <a:gdLst>
                    <a:gd fmla="*/ 4 w 19" name="T0"/>
                    <a:gd fmla="*/ 22 h 24" name="T1"/>
                    <a:gd fmla="*/ 17 w 19" name="T2"/>
                    <a:gd fmla="*/ 3 h 24" name="T3"/>
                    <a:gd fmla="*/ 15 w 19" name="T4"/>
                    <a:gd fmla="*/ 2 h 24" name="T5"/>
                    <a:gd fmla="*/ 1 w 19" name="T6"/>
                    <a:gd fmla="*/ 21 h 24" name="T7"/>
                    <a:gd fmla="*/ 4 w 19" name="T8"/>
                    <a:gd fmla="*/ 22 h 24" name="T9"/>
                  </a:gdLst>
                  <a:cxnLst>
                    <a:cxn ang="0">
                      <a:pos x="T0" y="T1"/>
                    </a:cxn>
                    <a:cxn ang="0">
                      <a:pos x="T2" y="T3"/>
                    </a:cxn>
                    <a:cxn ang="0">
                      <a:pos x="T4" y="T5"/>
                    </a:cxn>
                    <a:cxn ang="0">
                      <a:pos x="T6" y="T7"/>
                    </a:cxn>
                    <a:cxn ang="0">
                      <a:pos x="T8" y="T9"/>
                    </a:cxn>
                  </a:cxnLst>
                  <a:rect b="b" l="0" r="r" t="0"/>
                  <a:pathLst>
                    <a:path h="24" w="19">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312"/>
                <p:cNvSpPr/>
                <p:nvPr/>
              </p:nvSpPr>
              <p:spPr bwMode="auto">
                <a:xfrm>
                  <a:off x="939" y="1671"/>
                  <a:ext cx="11" cy="16"/>
                </a:xfrm>
                <a:custGeom>
                  <a:gdLst>
                    <a:gd fmla="*/ 4 w 17" name="T0"/>
                    <a:gd fmla="*/ 22 h 24" name="T1"/>
                    <a:gd fmla="*/ 15 w 17" name="T2"/>
                    <a:gd fmla="*/ 3 h 24" name="T3"/>
                    <a:gd fmla="*/ 13 w 17" name="T4"/>
                    <a:gd fmla="*/ 1 h 24" name="T5"/>
                    <a:gd fmla="*/ 1 w 17" name="T6"/>
                    <a:gd fmla="*/ 21 h 24" name="T7"/>
                    <a:gd fmla="*/ 4 w 17" name="T8"/>
                    <a:gd fmla="*/ 22 h 24" name="T9"/>
                  </a:gdLst>
                  <a:cxnLst>
                    <a:cxn ang="0">
                      <a:pos x="T0" y="T1"/>
                    </a:cxn>
                    <a:cxn ang="0">
                      <a:pos x="T2" y="T3"/>
                    </a:cxn>
                    <a:cxn ang="0">
                      <a:pos x="T4" y="T5"/>
                    </a:cxn>
                    <a:cxn ang="0">
                      <a:pos x="T6" y="T7"/>
                    </a:cxn>
                    <a:cxn ang="0">
                      <a:pos x="T8" y="T9"/>
                    </a:cxn>
                  </a:cxnLst>
                  <a:rect b="b" l="0" r="r" t="0"/>
                  <a:pathLst>
                    <a:path h="24" w="17">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313"/>
                <p:cNvSpPr/>
                <p:nvPr/>
              </p:nvSpPr>
              <p:spPr bwMode="auto">
                <a:xfrm>
                  <a:off x="939" y="1671"/>
                  <a:ext cx="12" cy="18"/>
                </a:xfrm>
                <a:custGeom>
                  <a:gdLst>
                    <a:gd fmla="*/ 3 w 19" name="T0"/>
                    <a:gd fmla="*/ 26 h 27" name="T1"/>
                    <a:gd fmla="*/ 8 w 19" name="T2"/>
                    <a:gd fmla="*/ 17 h 27" name="T3"/>
                    <a:gd fmla="*/ 18 w 19" name="T4"/>
                    <a:gd fmla="*/ 3 h 27" name="T5"/>
                    <a:gd fmla="*/ 16 w 19" name="T6"/>
                    <a:gd fmla="*/ 1 h 27" name="T7"/>
                    <a:gd fmla="*/ 7 w 19" name="T8"/>
                    <a:gd fmla="*/ 14 h 27" name="T9"/>
                    <a:gd fmla="*/ 1 w 19" name="T10"/>
                    <a:gd fmla="*/ 23 h 27" name="T11"/>
                    <a:gd fmla="*/ 3 w 19" name="T12"/>
                    <a:gd fmla="*/ 26 h 27" name="T13"/>
                  </a:gdLst>
                  <a:cxnLst>
                    <a:cxn ang="0">
                      <a:pos x="T0" y="T1"/>
                    </a:cxn>
                    <a:cxn ang="0">
                      <a:pos x="T2" y="T3"/>
                    </a:cxn>
                    <a:cxn ang="0">
                      <a:pos x="T4" y="T5"/>
                    </a:cxn>
                    <a:cxn ang="0">
                      <a:pos x="T6" y="T7"/>
                    </a:cxn>
                    <a:cxn ang="0">
                      <a:pos x="T8" y="T9"/>
                    </a:cxn>
                    <a:cxn ang="0">
                      <a:pos x="T10" y="T11"/>
                    </a:cxn>
                    <a:cxn ang="0">
                      <a:pos x="T12" y="T13"/>
                    </a:cxn>
                  </a:cxnLst>
                  <a:rect b="b" l="0" r="r" t="0"/>
                  <a:pathLst>
                    <a:path h="27" w="19">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314"/>
                <p:cNvSpPr/>
                <p:nvPr/>
              </p:nvSpPr>
              <p:spPr bwMode="auto">
                <a:xfrm>
                  <a:off x="941" y="1672"/>
                  <a:ext cx="12" cy="17"/>
                </a:xfrm>
                <a:custGeom>
                  <a:gdLst>
                    <a:gd fmla="*/ 4 w 17" name="T0"/>
                    <a:gd fmla="*/ 23 h 25" name="T1"/>
                    <a:gd fmla="*/ 16 w 17" name="T2"/>
                    <a:gd fmla="*/ 3 h 25" name="T3"/>
                    <a:gd fmla="*/ 13 w 17" name="T4"/>
                    <a:gd fmla="*/ 2 h 25" name="T5"/>
                    <a:gd fmla="*/ 1 w 17" name="T6"/>
                    <a:gd fmla="*/ 22 h 25" name="T7"/>
                    <a:gd fmla="*/ 4 w 17" name="T8"/>
                    <a:gd fmla="*/ 23 h 25" name="T9"/>
                  </a:gdLst>
                  <a:cxnLst>
                    <a:cxn ang="0">
                      <a:pos x="T0" y="T1"/>
                    </a:cxn>
                    <a:cxn ang="0">
                      <a:pos x="T2" y="T3"/>
                    </a:cxn>
                    <a:cxn ang="0">
                      <a:pos x="T4" y="T5"/>
                    </a:cxn>
                    <a:cxn ang="0">
                      <a:pos x="T6" y="T7"/>
                    </a:cxn>
                    <a:cxn ang="0">
                      <a:pos x="T8" y="T9"/>
                    </a:cxn>
                  </a:cxnLst>
                  <a:rect b="b" l="0" r="r" t="0"/>
                  <a:pathLst>
                    <a:path h="25" w="17">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315"/>
                <p:cNvSpPr/>
                <p:nvPr/>
              </p:nvSpPr>
              <p:spPr bwMode="auto">
                <a:xfrm>
                  <a:off x="945" y="1675"/>
                  <a:ext cx="10" cy="10"/>
                </a:xfrm>
                <a:custGeom>
                  <a:gdLst>
                    <a:gd fmla="*/ 3 w 14" name="T0"/>
                    <a:gd fmla="*/ 14 h 15" name="T1"/>
                    <a:gd fmla="*/ 12 w 14" name="T2"/>
                    <a:gd fmla="*/ 3 h 15" name="T3"/>
                    <a:gd fmla="*/ 10 w 14" name="T4"/>
                    <a:gd fmla="*/ 1 h 15" name="T5"/>
                    <a:gd fmla="*/ 1 w 14" name="T6"/>
                    <a:gd fmla="*/ 12 h 15" name="T7"/>
                    <a:gd fmla="*/ 3 w 14" name="T8"/>
                    <a:gd fmla="*/ 14 h 15" name="T9"/>
                  </a:gdLst>
                  <a:cxnLst>
                    <a:cxn ang="0">
                      <a:pos x="T0" y="T1"/>
                    </a:cxn>
                    <a:cxn ang="0">
                      <a:pos x="T2" y="T3"/>
                    </a:cxn>
                    <a:cxn ang="0">
                      <a:pos x="T4" y="T5"/>
                    </a:cxn>
                    <a:cxn ang="0">
                      <a:pos x="T6" y="T7"/>
                    </a:cxn>
                    <a:cxn ang="0">
                      <a:pos x="T8" y="T9"/>
                    </a:cxn>
                  </a:cxnLst>
                  <a:rect b="b" l="0" r="r" t="0"/>
                  <a:pathLst>
                    <a:path h="15" w="14">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316"/>
                <p:cNvSpPr/>
                <p:nvPr/>
              </p:nvSpPr>
              <p:spPr bwMode="auto">
                <a:xfrm>
                  <a:off x="947" y="1675"/>
                  <a:ext cx="10" cy="9"/>
                </a:xfrm>
                <a:custGeom>
                  <a:gdLst>
                    <a:gd fmla="*/ 4 w 14" name="T0"/>
                    <a:gd fmla="*/ 13 h 14" name="T1"/>
                    <a:gd fmla="*/ 13 w 14" name="T2"/>
                    <a:gd fmla="*/ 3 h 14" name="T3"/>
                    <a:gd fmla="*/ 10 w 14" name="T4"/>
                    <a:gd fmla="*/ 1 h 14" name="T5"/>
                    <a:gd fmla="*/ 2 w 14" name="T6"/>
                    <a:gd fmla="*/ 11 h 14" name="T7"/>
                    <a:gd fmla="*/ 4 w 14" name="T8"/>
                    <a:gd fmla="*/ 13 h 14" name="T9"/>
                  </a:gdLst>
                  <a:cxnLst>
                    <a:cxn ang="0">
                      <a:pos x="T0" y="T1"/>
                    </a:cxn>
                    <a:cxn ang="0">
                      <a:pos x="T2" y="T3"/>
                    </a:cxn>
                    <a:cxn ang="0">
                      <a:pos x="T4" y="T5"/>
                    </a:cxn>
                    <a:cxn ang="0">
                      <a:pos x="T6" y="T7"/>
                    </a:cxn>
                    <a:cxn ang="0">
                      <a:pos x="T8" y="T9"/>
                    </a:cxn>
                  </a:cxnLst>
                  <a:rect b="b" l="0" r="r" t="0"/>
                  <a:pathLst>
                    <a:path h="14" w="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317"/>
                <p:cNvSpPr/>
                <p:nvPr/>
              </p:nvSpPr>
              <p:spPr bwMode="auto">
                <a:xfrm>
                  <a:off x="950" y="1677"/>
                  <a:ext cx="7" cy="8"/>
                </a:xfrm>
                <a:custGeom>
                  <a:gdLst>
                    <a:gd fmla="*/ 1 w 10" name="T0"/>
                    <a:gd fmla="*/ 10 h 11" name="T1"/>
                    <a:gd fmla="*/ 5 w 10" name="T2"/>
                    <a:gd fmla="*/ 8 h 11" name="T3"/>
                    <a:gd fmla="*/ 9 w 10" name="T4"/>
                    <a:gd fmla="*/ 3 h 11" name="T5"/>
                    <a:gd fmla="*/ 7 w 10" name="T6"/>
                    <a:gd fmla="*/ 2 h 11" name="T7"/>
                    <a:gd fmla="*/ 4 w 10" name="T8"/>
                    <a:gd fmla="*/ 5 h 11" name="T9"/>
                    <a:gd fmla="*/ 3 w 10" name="T10"/>
                    <a:gd fmla="*/ 6 h 11" name="T11"/>
                    <a:gd fmla="*/ 2 w 10" name="T12"/>
                    <a:gd fmla="*/ 7 h 11" name="T13"/>
                    <a:gd fmla="*/ 3 w 10" name="T14"/>
                    <a:gd fmla="*/ 7 h 11" name="T15"/>
                    <a:gd fmla="*/ 1 w 10" name="T16"/>
                    <a:gd fmla="*/ 1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318"/>
                <p:cNvSpPr/>
                <p:nvPr/>
              </p:nvSpPr>
              <p:spPr bwMode="auto">
                <a:xfrm>
                  <a:off x="950" y="1679"/>
                  <a:ext cx="8" cy="8"/>
                </a:xfrm>
                <a:custGeom>
                  <a:gdLst>
                    <a:gd fmla="*/ 4 w 12" name="T0"/>
                    <a:gd fmla="*/ 11 h 13" name="T1"/>
                    <a:gd fmla="*/ 11 w 12" name="T2"/>
                    <a:gd fmla="*/ 4 h 13" name="T3"/>
                    <a:gd fmla="*/ 8 w 12" name="T4"/>
                    <a:gd fmla="*/ 2 h 13" name="T5"/>
                    <a:gd fmla="*/ 1 w 12" name="T6"/>
                    <a:gd fmla="*/ 10 h 13" name="T7"/>
                    <a:gd fmla="*/ 4 w 12" name="T8"/>
                    <a:gd fmla="*/ 11 h 13" name="T9"/>
                  </a:gdLst>
                  <a:cxnLst>
                    <a:cxn ang="0">
                      <a:pos x="T0" y="T1"/>
                    </a:cxn>
                    <a:cxn ang="0">
                      <a:pos x="T2" y="T3"/>
                    </a:cxn>
                    <a:cxn ang="0">
                      <a:pos x="T4" y="T5"/>
                    </a:cxn>
                    <a:cxn ang="0">
                      <a:pos x="T6" y="T7"/>
                    </a:cxn>
                    <a:cxn ang="0">
                      <a:pos x="T8" y="T9"/>
                    </a:cxn>
                  </a:cxnLst>
                  <a:rect b="b" l="0" r="r" t="0"/>
                  <a:pathLst>
                    <a:path h="13" w="12">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319"/>
                <p:cNvSpPr/>
                <p:nvPr/>
              </p:nvSpPr>
              <p:spPr bwMode="auto">
                <a:xfrm>
                  <a:off x="951" y="1681"/>
                  <a:ext cx="8" cy="8"/>
                </a:xfrm>
                <a:custGeom>
                  <a:gdLst>
                    <a:gd fmla="*/ 2 w 11" name="T0"/>
                    <a:gd fmla="*/ 10 h 11" name="T1"/>
                    <a:gd fmla="*/ 10 w 11" name="T2"/>
                    <a:gd fmla="*/ 3 h 11" name="T3"/>
                    <a:gd fmla="*/ 8 w 11" name="T4"/>
                    <a:gd fmla="*/ 1 h 11" name="T5"/>
                    <a:gd fmla="*/ 2 w 11" name="T6"/>
                    <a:gd fmla="*/ 7 h 11" name="T7"/>
                    <a:gd fmla="*/ 2 w 11" name="T8"/>
                    <a:gd fmla="*/ 10 h 11" name="T9"/>
                  </a:gdLst>
                  <a:cxnLst>
                    <a:cxn ang="0">
                      <a:pos x="T0" y="T1"/>
                    </a:cxn>
                    <a:cxn ang="0">
                      <a:pos x="T2" y="T3"/>
                    </a:cxn>
                    <a:cxn ang="0">
                      <a:pos x="T4" y="T5"/>
                    </a:cxn>
                    <a:cxn ang="0">
                      <a:pos x="T6" y="T7"/>
                    </a:cxn>
                    <a:cxn ang="0">
                      <a:pos x="T8" y="T9"/>
                    </a:cxn>
                  </a:cxnLst>
                  <a:rect b="b" l="0" r="r" t="0"/>
                  <a:pathLst>
                    <a:path h="11" w="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320"/>
                <p:cNvSpPr/>
                <p:nvPr/>
              </p:nvSpPr>
              <p:spPr bwMode="auto">
                <a:xfrm>
                  <a:off x="953" y="1684"/>
                  <a:ext cx="6" cy="6"/>
                </a:xfrm>
                <a:custGeom>
                  <a:gdLst>
                    <a:gd fmla="*/ 3 w 8" name="T0"/>
                    <a:gd fmla="*/ 8 h 9" name="T1"/>
                    <a:gd fmla="*/ 7 w 8" name="T2"/>
                    <a:gd fmla="*/ 3 h 9" name="T3"/>
                    <a:gd fmla="*/ 5 w 8" name="T4"/>
                    <a:gd fmla="*/ 2 h 9" name="T5"/>
                    <a:gd fmla="*/ 1 w 8" name="T6"/>
                    <a:gd fmla="*/ 6 h 9" name="T7"/>
                    <a:gd fmla="*/ 3 w 8" name="T8"/>
                    <a:gd fmla="*/ 8 h 9" name="T9"/>
                  </a:gdLst>
                  <a:cxnLst>
                    <a:cxn ang="0">
                      <a:pos x="T0" y="T1"/>
                    </a:cxn>
                    <a:cxn ang="0">
                      <a:pos x="T2" y="T3"/>
                    </a:cxn>
                    <a:cxn ang="0">
                      <a:pos x="T4" y="T5"/>
                    </a:cxn>
                    <a:cxn ang="0">
                      <a:pos x="T6" y="T7"/>
                    </a:cxn>
                    <a:cxn ang="0">
                      <a:pos x="T8" y="T9"/>
                    </a:cxn>
                  </a:cxnLst>
                  <a:rect b="b" l="0" r="r" t="0"/>
                  <a:pathLst>
                    <a:path h="9" w="8">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321"/>
                <p:cNvSpPr/>
                <p:nvPr/>
              </p:nvSpPr>
              <p:spPr bwMode="auto">
                <a:xfrm>
                  <a:off x="953" y="1687"/>
                  <a:ext cx="6" cy="6"/>
                </a:xfrm>
                <a:custGeom>
                  <a:gdLst>
                    <a:gd fmla="*/ 3 w 9" name="T0"/>
                    <a:gd fmla="*/ 8 h 9" name="T1"/>
                    <a:gd fmla="*/ 7 w 9" name="T2"/>
                    <a:gd fmla="*/ 3 h 9" name="T3"/>
                    <a:gd fmla="*/ 5 w 9" name="T4"/>
                    <a:gd fmla="*/ 1 h 9" name="T5"/>
                    <a:gd fmla="*/ 1 w 9" name="T6"/>
                    <a:gd fmla="*/ 5 h 9" name="T7"/>
                    <a:gd fmla="*/ 3 w 9" name="T8"/>
                    <a:gd fmla="*/ 8 h 9" name="T9"/>
                  </a:gdLst>
                  <a:cxnLst>
                    <a:cxn ang="0">
                      <a:pos x="T0" y="T1"/>
                    </a:cxn>
                    <a:cxn ang="0">
                      <a:pos x="T2" y="T3"/>
                    </a:cxn>
                    <a:cxn ang="0">
                      <a:pos x="T4" y="T5"/>
                    </a:cxn>
                    <a:cxn ang="0">
                      <a:pos x="T6" y="T7"/>
                    </a:cxn>
                    <a:cxn ang="0">
                      <a:pos x="T8" y="T9"/>
                    </a:cxn>
                  </a:cxnLst>
                  <a:rect b="b" l="0" r="r" t="0"/>
                  <a:pathLst>
                    <a:path h="9" w="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322"/>
                <p:cNvSpPr/>
                <p:nvPr/>
              </p:nvSpPr>
              <p:spPr bwMode="auto">
                <a:xfrm>
                  <a:off x="953" y="1689"/>
                  <a:ext cx="6" cy="6"/>
                </a:xfrm>
                <a:custGeom>
                  <a:gdLst>
                    <a:gd fmla="*/ 4 w 10" name="T0"/>
                    <a:gd fmla="*/ 8 h 9" name="T1"/>
                    <a:gd fmla="*/ 8 w 10" name="T2"/>
                    <a:gd fmla="*/ 3 h 9" name="T3"/>
                    <a:gd fmla="*/ 6 w 10" name="T4"/>
                    <a:gd fmla="*/ 1 h 9" name="T5"/>
                    <a:gd fmla="*/ 2 w 10" name="T6"/>
                    <a:gd fmla="*/ 6 h 9" name="T7"/>
                    <a:gd fmla="*/ 4 w 10" name="T8"/>
                    <a:gd fmla="*/ 8 h 9" name="T9"/>
                  </a:gdLst>
                  <a:cxnLst>
                    <a:cxn ang="0">
                      <a:pos x="T0" y="T1"/>
                    </a:cxn>
                    <a:cxn ang="0">
                      <a:pos x="T2" y="T3"/>
                    </a:cxn>
                    <a:cxn ang="0">
                      <a:pos x="T4" y="T5"/>
                    </a:cxn>
                    <a:cxn ang="0">
                      <a:pos x="T6" y="T7"/>
                    </a:cxn>
                    <a:cxn ang="0">
                      <a:pos x="T8" y="T9"/>
                    </a:cxn>
                  </a:cxnLst>
                  <a:rect b="b" l="0" r="r" t="0"/>
                  <a:pathLst>
                    <a:path h="9" w="10">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323"/>
                <p:cNvSpPr/>
                <p:nvPr/>
              </p:nvSpPr>
              <p:spPr bwMode="auto">
                <a:xfrm>
                  <a:off x="953" y="1693"/>
                  <a:ext cx="4" cy="5"/>
                </a:xfrm>
                <a:custGeom>
                  <a:gdLst>
                    <a:gd fmla="*/ 4 w 7" name="T0"/>
                    <a:gd fmla="*/ 6 h 8" name="T1"/>
                    <a:gd fmla="*/ 6 w 7" name="T2"/>
                    <a:gd fmla="*/ 3 h 8" name="T3"/>
                    <a:gd fmla="*/ 4 w 7" name="T4"/>
                    <a:gd fmla="*/ 2 h 8" name="T5"/>
                    <a:gd fmla="*/ 2 w 7" name="T6"/>
                    <a:gd fmla="*/ 4 h 8" name="T7"/>
                    <a:gd fmla="*/ 4 w 7" name="T8"/>
                    <a:gd fmla="*/ 6 h 8" name="T9"/>
                  </a:gdLst>
                  <a:cxnLst>
                    <a:cxn ang="0">
                      <a:pos x="T0" y="T1"/>
                    </a:cxn>
                    <a:cxn ang="0">
                      <a:pos x="T2" y="T3"/>
                    </a:cxn>
                    <a:cxn ang="0">
                      <a:pos x="T4" y="T5"/>
                    </a:cxn>
                    <a:cxn ang="0">
                      <a:pos x="T6" y="T7"/>
                    </a:cxn>
                    <a:cxn ang="0">
                      <a:pos x="T8" y="T9"/>
                    </a:cxn>
                  </a:cxnLst>
                  <a:rect b="b" l="0" r="r" t="0"/>
                  <a:pathLst>
                    <a:path h="8" w="7">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324"/>
                <p:cNvSpPr/>
                <p:nvPr/>
              </p:nvSpPr>
              <p:spPr bwMode="auto">
                <a:xfrm>
                  <a:off x="937" y="1687"/>
                  <a:ext cx="6" cy="6"/>
                </a:xfrm>
                <a:custGeom>
                  <a:gdLst>
                    <a:gd fmla="*/ 4 w 8" name="T0"/>
                    <a:gd fmla="*/ 6 h 8" name="T1"/>
                    <a:gd fmla="*/ 7 w 8" name="T2"/>
                    <a:gd fmla="*/ 3 h 8" name="T3"/>
                    <a:gd fmla="*/ 5 w 8" name="T4"/>
                    <a:gd fmla="*/ 1 h 8" name="T5"/>
                    <a:gd fmla="*/ 2 w 8" name="T6"/>
                    <a:gd fmla="*/ 4 h 8" name="T7"/>
                    <a:gd fmla="*/ 4 w 8" name="T8"/>
                    <a:gd fmla="*/ 6 h 8" name="T9"/>
                  </a:gdLst>
                  <a:cxnLst>
                    <a:cxn ang="0">
                      <a:pos x="T0" y="T1"/>
                    </a:cxn>
                    <a:cxn ang="0">
                      <a:pos x="T2" y="T3"/>
                    </a:cxn>
                    <a:cxn ang="0">
                      <a:pos x="T4" y="T5"/>
                    </a:cxn>
                    <a:cxn ang="0">
                      <a:pos x="T6" y="T7"/>
                    </a:cxn>
                    <a:cxn ang="0">
                      <a:pos x="T8" y="T9"/>
                    </a:cxn>
                  </a:cxnLst>
                  <a:rect b="b" l="0" r="r" t="0"/>
                  <a:pathLst>
                    <a:path h="8" w="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325"/>
                <p:cNvSpPr/>
                <p:nvPr/>
              </p:nvSpPr>
              <p:spPr bwMode="auto">
                <a:xfrm>
                  <a:off x="937" y="1689"/>
                  <a:ext cx="6" cy="8"/>
                </a:xfrm>
                <a:custGeom>
                  <a:gdLst>
                    <a:gd fmla="*/ 3 w 9" name="T0"/>
                    <a:gd fmla="*/ 9 h 11" name="T1"/>
                    <a:gd fmla="*/ 8 w 9" name="T2"/>
                    <a:gd fmla="*/ 3 h 11" name="T3"/>
                    <a:gd fmla="*/ 6 w 9" name="T4"/>
                    <a:gd fmla="*/ 1 h 11" name="T5"/>
                    <a:gd fmla="*/ 1 w 9" name="T6"/>
                    <a:gd fmla="*/ 8 h 11" name="T7"/>
                    <a:gd fmla="*/ 3 w 9" name="T8"/>
                    <a:gd fmla="*/ 9 h 11" name="T9"/>
                  </a:gdLst>
                  <a:cxnLst>
                    <a:cxn ang="0">
                      <a:pos x="T0" y="T1"/>
                    </a:cxn>
                    <a:cxn ang="0">
                      <a:pos x="T2" y="T3"/>
                    </a:cxn>
                    <a:cxn ang="0">
                      <a:pos x="T4" y="T5"/>
                    </a:cxn>
                    <a:cxn ang="0">
                      <a:pos x="T6" y="T7"/>
                    </a:cxn>
                    <a:cxn ang="0">
                      <a:pos x="T8" y="T9"/>
                    </a:cxn>
                  </a:cxnLst>
                  <a:rect b="b" l="0" r="r" t="0"/>
                  <a:pathLst>
                    <a:path h="11" w="9">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326"/>
                <p:cNvSpPr/>
                <p:nvPr/>
              </p:nvSpPr>
              <p:spPr bwMode="auto">
                <a:xfrm>
                  <a:off x="937" y="1689"/>
                  <a:ext cx="8" cy="9"/>
                </a:xfrm>
                <a:custGeom>
                  <a:gdLst>
                    <a:gd fmla="*/ 3 w 11" name="T0"/>
                    <a:gd fmla="*/ 11 h 13" name="T1"/>
                    <a:gd fmla="*/ 10 w 11" name="T2"/>
                    <a:gd fmla="*/ 3 h 13" name="T3"/>
                    <a:gd fmla="*/ 7 w 11" name="T4"/>
                    <a:gd fmla="*/ 2 h 13" name="T5"/>
                    <a:gd fmla="*/ 1 w 11" name="T6"/>
                    <a:gd fmla="*/ 9 h 13" name="T7"/>
                    <a:gd fmla="*/ 3 w 11" name="T8"/>
                    <a:gd fmla="*/ 11 h 13" name="T9"/>
                  </a:gdLst>
                  <a:cxnLst>
                    <a:cxn ang="0">
                      <a:pos x="T0" y="T1"/>
                    </a:cxn>
                    <a:cxn ang="0">
                      <a:pos x="T2" y="T3"/>
                    </a:cxn>
                    <a:cxn ang="0">
                      <a:pos x="T4" y="T5"/>
                    </a:cxn>
                    <a:cxn ang="0">
                      <a:pos x="T6" y="T7"/>
                    </a:cxn>
                    <a:cxn ang="0">
                      <a:pos x="T8" y="T9"/>
                    </a:cxn>
                  </a:cxnLst>
                  <a:rect b="b" l="0" r="r" t="0"/>
                  <a:pathLst>
                    <a:path h="13" w="11">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327"/>
                <p:cNvSpPr/>
                <p:nvPr/>
              </p:nvSpPr>
              <p:spPr bwMode="auto">
                <a:xfrm>
                  <a:off x="938" y="1693"/>
                  <a:ext cx="5" cy="6"/>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328"/>
                <p:cNvSpPr/>
                <p:nvPr/>
              </p:nvSpPr>
              <p:spPr bwMode="auto">
                <a:xfrm>
                  <a:off x="940" y="1685"/>
                  <a:ext cx="4" cy="5"/>
                </a:xfrm>
                <a:custGeom>
                  <a:gdLst>
                    <a:gd fmla="*/ 3 w 6" name="T0"/>
                    <a:gd fmla="*/ 5 h 7" name="T1"/>
                    <a:gd fmla="*/ 4 w 6" name="T2"/>
                    <a:gd fmla="*/ 4 h 7" name="T3"/>
                    <a:gd fmla="*/ 2 w 6" name="T4"/>
                    <a:gd fmla="*/ 2 h 7" name="T5"/>
                    <a:gd fmla="*/ 1 w 6" name="T6"/>
                    <a:gd fmla="*/ 4 h 7" name="T7"/>
                    <a:gd fmla="*/ 3 w 6" name="T8"/>
                    <a:gd fmla="*/ 5 h 7" name="T9"/>
                  </a:gdLst>
                  <a:cxnLst>
                    <a:cxn ang="0">
                      <a:pos x="T0" y="T1"/>
                    </a:cxn>
                    <a:cxn ang="0">
                      <a:pos x="T2" y="T3"/>
                    </a:cxn>
                    <a:cxn ang="0">
                      <a:pos x="T4" y="T5"/>
                    </a:cxn>
                    <a:cxn ang="0">
                      <a:pos x="T6" y="T7"/>
                    </a:cxn>
                    <a:cxn ang="0">
                      <a:pos x="T8" y="T9"/>
                    </a:cxn>
                  </a:cxnLst>
                  <a:rect b="b" l="0" r="r" t="0"/>
                  <a:pathLst>
                    <a:path h="7" w="6">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329"/>
                <p:cNvSpPr/>
                <p:nvPr/>
              </p:nvSpPr>
              <p:spPr bwMode="auto">
                <a:xfrm>
                  <a:off x="940" y="1691"/>
                  <a:ext cx="5" cy="5"/>
                </a:xfrm>
                <a:custGeom>
                  <a:gdLst>
                    <a:gd fmla="*/ 2 w 8" name="T0"/>
                    <a:gd fmla="*/ 6 h 7" name="T1"/>
                    <a:gd fmla="*/ 7 w 8" name="T2"/>
                    <a:gd fmla="*/ 3 h 7" name="T3"/>
                    <a:gd fmla="*/ 4 w 8" name="T4"/>
                    <a:gd fmla="*/ 2 h 7" name="T5"/>
                    <a:gd fmla="*/ 1 w 8" name="T6"/>
                    <a:gd fmla="*/ 4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330"/>
                <p:cNvSpPr/>
                <p:nvPr/>
              </p:nvSpPr>
              <p:spPr bwMode="auto">
                <a:xfrm>
                  <a:off x="941" y="1693"/>
                  <a:ext cx="4" cy="5"/>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331"/>
                <p:cNvSpPr/>
                <p:nvPr/>
              </p:nvSpPr>
              <p:spPr bwMode="auto">
                <a:xfrm>
                  <a:off x="787" y="1279"/>
                  <a:ext cx="41" cy="39"/>
                </a:xfrm>
                <a:custGeom>
                  <a:gdLst>
                    <a:gd fmla="*/ 39 w 61" name="T0"/>
                    <a:gd fmla="*/ 8 h 58" name="T1"/>
                    <a:gd fmla="*/ 5 w 61" name="T2"/>
                    <a:gd fmla="*/ 20 h 58" name="T3"/>
                    <a:gd fmla="*/ 22 w 61" name="T4"/>
                    <a:gd fmla="*/ 53 h 58" name="T5"/>
                    <a:gd fmla="*/ 33 w 61" name="T6"/>
                    <a:gd fmla="*/ 8 h 58" name="T7"/>
                    <a:gd fmla="*/ 33 w 61" name="T8"/>
                    <a:gd fmla="*/ 11 h 58" name="T9"/>
                    <a:gd fmla="*/ 46 w 61" name="T10"/>
                    <a:gd fmla="*/ 29 h 58" name="T11"/>
                    <a:gd fmla="*/ 25 w 61" name="T12"/>
                    <a:gd fmla="*/ 50 h 58" name="T13"/>
                    <a:gd fmla="*/ 7 w 61" name="T14"/>
                    <a:gd fmla="*/ 23 h 58" name="T15"/>
                    <a:gd fmla="*/ 38 w 61" name="T16"/>
                    <a:gd fmla="*/ 10 h 58" name="T17"/>
                    <a:gd fmla="*/ 39 w 61" name="T18"/>
                    <a:gd fmla="*/ 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61">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332"/>
                <p:cNvSpPr/>
                <p:nvPr/>
              </p:nvSpPr>
              <p:spPr bwMode="auto">
                <a:xfrm>
                  <a:off x="803" y="1286"/>
                  <a:ext cx="12" cy="14"/>
                </a:xfrm>
                <a:custGeom>
                  <a:gdLst>
                    <a:gd fmla="*/ 4 w 18" name="T0"/>
                    <a:gd fmla="*/ 3 h 21" name="T1"/>
                    <a:gd fmla="*/ 4 w 18" name="T2"/>
                    <a:gd fmla="*/ 2 h 21" name="T3"/>
                    <a:gd fmla="*/ 1 w 18" name="T4"/>
                    <a:gd fmla="*/ 2 h 21" name="T5"/>
                    <a:gd fmla="*/ 0 w 18" name="T6"/>
                    <a:gd fmla="*/ 20 h 21" name="T7"/>
                    <a:gd fmla="*/ 2 w 18" name="T8"/>
                    <a:gd fmla="*/ 21 h 21" name="T9"/>
                    <a:gd fmla="*/ 16 w 18" name="T10"/>
                    <a:gd fmla="*/ 20 h 21" name="T11"/>
                    <a:gd fmla="*/ 16 w 18" name="T12"/>
                    <a:gd fmla="*/ 17 h 21" name="T13"/>
                    <a:gd fmla="*/ 1 w 18" name="T14"/>
                    <a:gd fmla="*/ 19 h 21" name="T15"/>
                    <a:gd fmla="*/ 3 w 18" name="T16"/>
                    <a:gd fmla="*/ 20 h 21" name="T17"/>
                    <a:gd fmla="*/ 4 w 18" name="T18"/>
                    <a:gd fmla="*/ 2 h 21" name="T19"/>
                    <a:gd fmla="*/ 1 w 18" name="T20"/>
                    <a:gd fmla="*/ 2 h 21" name="T21"/>
                    <a:gd fmla="*/ 1 w 18" name="T22"/>
                    <a:gd fmla="*/ 3 h 21" name="T23"/>
                    <a:gd fmla="*/ 4 w 18" name="T24"/>
                    <a:gd fmla="*/ 3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8">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333"/>
                <p:cNvSpPr/>
                <p:nvPr/>
              </p:nvSpPr>
              <p:spPr bwMode="auto">
                <a:xfrm>
                  <a:off x="515" y="1470"/>
                  <a:ext cx="28" cy="40"/>
                </a:xfrm>
                <a:custGeom>
                  <a:gdLst>
                    <a:gd fmla="*/ 6 w 42" name="T0"/>
                    <a:gd fmla="*/ 7 h 60" name="T1"/>
                    <a:gd fmla="*/ 6 w 42" name="T2"/>
                    <a:gd fmla="*/ 5 h 60" name="T3"/>
                    <a:gd fmla="*/ 3 w 42" name="T4"/>
                    <a:gd fmla="*/ 4 h 60" name="T5"/>
                    <a:gd fmla="*/ 4 w 42" name="T6"/>
                    <a:gd fmla="*/ 58 h 60" name="T7"/>
                    <a:gd fmla="*/ 6 w 42" name="T8"/>
                    <a:gd fmla="*/ 59 h 60" name="T9"/>
                    <a:gd fmla="*/ 36 w 42" name="T10"/>
                    <a:gd fmla="*/ 60 h 60" name="T11"/>
                    <a:gd fmla="*/ 38 w 42" name="T12"/>
                    <a:gd fmla="*/ 59 h 60" name="T13"/>
                    <a:gd fmla="*/ 38 w 42" name="T14"/>
                    <a:gd fmla="*/ 5 h 60" name="T15"/>
                    <a:gd fmla="*/ 34 w 42" name="T16"/>
                    <a:gd fmla="*/ 0 h 60" name="T17"/>
                    <a:gd fmla="*/ 3 w 42" name="T18"/>
                    <a:gd fmla="*/ 3 h 60" name="T19"/>
                    <a:gd fmla="*/ 2 w 42" name="T20"/>
                    <a:gd fmla="*/ 6 h 60" name="T21"/>
                    <a:gd fmla="*/ 32 w 42" name="T22"/>
                    <a:gd fmla="*/ 3 h 60" name="T23"/>
                    <a:gd fmla="*/ 36 w 42" name="T24"/>
                    <a:gd fmla="*/ 43 h 60" name="T25"/>
                    <a:gd fmla="*/ 28 w 42" name="T26"/>
                    <a:gd fmla="*/ 57 h 60" name="T27"/>
                    <a:gd fmla="*/ 7 w 42" name="T28"/>
                    <a:gd fmla="*/ 49 h 60" name="T29"/>
                    <a:gd fmla="*/ 6 w 42" name="T30"/>
                    <a:gd fmla="*/ 4 h 60" name="T31"/>
                    <a:gd fmla="*/ 3 w 42" name="T32"/>
                    <a:gd fmla="*/ 4 h 60" name="T33"/>
                    <a:gd fmla="*/ 3 w 42" name="T34"/>
                    <a:gd fmla="*/ 6 h 60" name="T35"/>
                    <a:gd fmla="*/ 6 w 42" name="T36"/>
                    <a:gd fmla="*/ 7 h 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0" w="42">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334"/>
                <p:cNvSpPr/>
                <p:nvPr/>
              </p:nvSpPr>
              <p:spPr bwMode="auto">
                <a:xfrm>
                  <a:off x="518" y="1473"/>
                  <a:ext cx="22" cy="32"/>
                </a:xfrm>
                <a:custGeom>
                  <a:gdLst>
                    <a:gd fmla="*/ 4 w 33" name="T0"/>
                    <a:gd fmla="*/ 3 h 48" name="T1"/>
                    <a:gd fmla="*/ 4 w 33" name="T2"/>
                    <a:gd fmla="*/ 2 h 48" name="T3"/>
                    <a:gd fmla="*/ 1 w 33" name="T4"/>
                    <a:gd fmla="*/ 2 h 48" name="T5"/>
                    <a:gd fmla="*/ 1 w 33" name="T6"/>
                    <a:gd fmla="*/ 46 h 48" name="T7"/>
                    <a:gd fmla="*/ 2 w 33" name="T8"/>
                    <a:gd fmla="*/ 48 h 48" name="T9"/>
                    <a:gd fmla="*/ 31 w 33" name="T10"/>
                    <a:gd fmla="*/ 47 h 48" name="T11"/>
                    <a:gd fmla="*/ 31 w 33" name="T12"/>
                    <a:gd fmla="*/ 44 h 48" name="T13"/>
                    <a:gd fmla="*/ 15 w 33" name="T14"/>
                    <a:gd fmla="*/ 45 h 48" name="T15"/>
                    <a:gd fmla="*/ 5 w 33" name="T16"/>
                    <a:gd fmla="*/ 45 h 48" name="T17"/>
                    <a:gd fmla="*/ 3 w 33" name="T18"/>
                    <a:gd fmla="*/ 38 h 48" name="T19"/>
                    <a:gd fmla="*/ 4 w 33" name="T20"/>
                    <a:gd fmla="*/ 2 h 48" name="T21"/>
                    <a:gd fmla="*/ 1 w 33" name="T22"/>
                    <a:gd fmla="*/ 2 h 48" name="T23"/>
                    <a:gd fmla="*/ 1 w 33" name="T24"/>
                    <a:gd fmla="*/ 3 h 48" name="T25"/>
                    <a:gd fmla="*/ 4 w 33" name="T26"/>
                    <a:gd fmla="*/ 3 h 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 w="33">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335"/>
                <p:cNvSpPr/>
                <p:nvPr/>
              </p:nvSpPr>
              <p:spPr bwMode="auto">
                <a:xfrm>
                  <a:off x="522" y="1502"/>
                  <a:ext cx="12" cy="8"/>
                </a:xfrm>
                <a:custGeom>
                  <a:gdLst>
                    <a:gd fmla="*/ 12 w 17" name="T0"/>
                    <a:gd fmla="*/ 0 h 11" name="T1"/>
                    <a:gd fmla="*/ 3 w 17" name="T2"/>
                    <a:gd fmla="*/ 4 h 11" name="T3"/>
                    <a:gd fmla="*/ 7 w 17" name="T4"/>
                    <a:gd fmla="*/ 11 h 11" name="T5"/>
                    <a:gd fmla="*/ 15 w 17" name="T6"/>
                    <a:gd fmla="*/ 7 h 11" name="T7"/>
                    <a:gd fmla="*/ 11 w 17" name="T8"/>
                    <a:gd fmla="*/ 1 h 11" name="T9"/>
                    <a:gd fmla="*/ 11 w 17" name="T10"/>
                    <a:gd fmla="*/ 4 h 11" name="T11"/>
                    <a:gd fmla="*/ 12 w 17" name="T12"/>
                    <a:gd fmla="*/ 6 h 11" name="T13"/>
                    <a:gd fmla="*/ 7 w 17" name="T14"/>
                    <a:gd fmla="*/ 8 h 11" name="T15"/>
                    <a:gd fmla="*/ 5 w 17" name="T16"/>
                    <a:gd fmla="*/ 6 h 11" name="T17"/>
                    <a:gd fmla="*/ 7 w 17" name="T18"/>
                    <a:gd fmla="*/ 5 h 11" name="T19"/>
                    <a:gd fmla="*/ 12 w 17" name="T20"/>
                    <a:gd fmla="*/ 3 h 11" name="T21"/>
                    <a:gd fmla="*/ 12 w 17"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7">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336"/>
                <p:cNvSpPr/>
                <p:nvPr/>
              </p:nvSpPr>
              <p:spPr bwMode="auto">
                <a:xfrm>
                  <a:off x="532" y="1503"/>
                  <a:ext cx="7" cy="6"/>
                </a:xfrm>
                <a:custGeom>
                  <a:gdLst>
                    <a:gd fmla="*/ 0 w 11" name="T0"/>
                    <a:gd fmla="*/ 4 h 9" name="T1"/>
                    <a:gd fmla="*/ 0 w 11" name="T2"/>
                    <a:gd fmla="*/ 7 h 9" name="T3"/>
                    <a:gd fmla="*/ 3 w 11" name="T4"/>
                    <a:gd fmla="*/ 7 h 9" name="T5"/>
                    <a:gd fmla="*/ 3 w 11" name="T6"/>
                    <a:gd fmla="*/ 4 h 9" name="T7"/>
                    <a:gd fmla="*/ 0 w 11" name="T8"/>
                    <a:gd fmla="*/ 4 h 9" name="T9"/>
                    <a:gd fmla="*/ 1 w 11" name="T10"/>
                    <a:gd fmla="*/ 7 h 9" name="T11"/>
                    <a:gd fmla="*/ 4 w 11" name="T12"/>
                    <a:gd fmla="*/ 6 h 9" name="T13"/>
                    <a:gd fmla="*/ 4 w 11" name="T14"/>
                    <a:gd fmla="*/ 3 h 9" name="T15"/>
                    <a:gd fmla="*/ 1 w 11" name="T16"/>
                    <a:gd fmla="*/ 2 h 9" name="T17"/>
                    <a:gd fmla="*/ 1 w 11" name="T18"/>
                    <a:gd fmla="*/ 7 h 9" name="T19"/>
                    <a:gd fmla="*/ 4 w 11" name="T20"/>
                    <a:gd fmla="*/ 8 h 9" name="T21"/>
                    <a:gd fmla="*/ 6 w 11" name="T22"/>
                    <a:gd fmla="*/ 3 h 9" name="T23"/>
                    <a:gd fmla="*/ 3 w 11" name="T24"/>
                    <a:gd fmla="*/ 3 h 9" name="T25"/>
                    <a:gd fmla="*/ 3 w 11" name="T26"/>
                    <a:gd fmla="*/ 5 h 9" name="T27"/>
                    <a:gd fmla="*/ 6 w 11" name="T28"/>
                    <a:gd fmla="*/ 5 h 9" name="T29"/>
                    <a:gd fmla="*/ 7 w 11" name="T30"/>
                    <a:gd fmla="*/ 3 h 9" name="T31"/>
                    <a:gd fmla="*/ 5 w 11" name="T32"/>
                    <a:gd fmla="*/ 3 h 9" name="T33"/>
                    <a:gd fmla="*/ 5 w 11" name="T34"/>
                    <a:gd fmla="*/ 5 h 9" name="T35"/>
                    <a:gd fmla="*/ 8 w 11" name="T36"/>
                    <a:gd fmla="*/ 5 h 9" name="T37"/>
                    <a:gd fmla="*/ 9 w 11" name="T38"/>
                    <a:gd fmla="*/ 2 h 9" name="T39"/>
                    <a:gd fmla="*/ 6 w 11" name="T40"/>
                    <a:gd fmla="*/ 3 h 9" name="T41"/>
                    <a:gd fmla="*/ 7 w 11" name="T42"/>
                    <a:gd fmla="*/ 5 h 9" name="T43"/>
                    <a:gd fmla="*/ 10 w 11" name="T44"/>
                    <a:gd fmla="*/ 5 h 9" name="T45"/>
                    <a:gd fmla="*/ 10 w 11" name="T46"/>
                    <a:gd fmla="*/ 2 h 9" name="T47"/>
                    <a:gd fmla="*/ 8 w 11" name="T48"/>
                    <a:gd fmla="*/ 2 h 9" name="T49"/>
                    <a:gd fmla="*/ 7 w 11" name="T50"/>
                    <a:gd fmla="*/ 3 h 9" name="T51"/>
                    <a:gd fmla="*/ 10 w 11" name="T52"/>
                    <a:gd fmla="*/ 4 h 9" name="T53"/>
                    <a:gd fmla="*/ 10 w 11" name="T54"/>
                    <a:gd fmla="*/ 1 h 9" name="T55"/>
                    <a:gd fmla="*/ 7 w 11" name="T56"/>
                    <a:gd fmla="*/ 1 h 9" name="T57"/>
                    <a:gd fmla="*/ 7 w 11" name="T58"/>
                    <a:gd fmla="*/ 5 h 9" name="T59"/>
                    <a:gd fmla="*/ 10 w 11" name="T60"/>
                    <a:gd fmla="*/ 5 h 9" name="T61"/>
                    <a:gd fmla="*/ 9 w 11" name="T62"/>
                    <a:gd fmla="*/ 1 h 9" name="T63"/>
                    <a:gd fmla="*/ 6 w 11" name="T64"/>
                    <a:gd fmla="*/ 2 h 9" name="T65"/>
                    <a:gd fmla="*/ 5 w 11" name="T66"/>
                    <a:gd fmla="*/ 5 h 9" name="T67"/>
                    <a:gd fmla="*/ 8 w 11" name="T68"/>
                    <a:gd fmla="*/ 5 h 9" name="T69"/>
                    <a:gd fmla="*/ 8 w 11" name="T70"/>
                    <a:gd fmla="*/ 2 h 9" name="T71"/>
                    <a:gd fmla="*/ 5 w 11" name="T72"/>
                    <a:gd fmla="*/ 2 h 9" name="T73"/>
                    <a:gd fmla="*/ 3 w 11" name="T74"/>
                    <a:gd fmla="*/ 5 h 9" name="T75"/>
                    <a:gd fmla="*/ 6 w 11" name="T76"/>
                    <a:gd fmla="*/ 5 h 9" name="T77"/>
                    <a:gd fmla="*/ 6 w 11" name="T78"/>
                    <a:gd fmla="*/ 2 h 9" name="T79"/>
                    <a:gd fmla="*/ 3 w 11" name="T80"/>
                    <a:gd fmla="*/ 2 h 9" name="T81"/>
                    <a:gd fmla="*/ 2 w 11" name="T82"/>
                    <a:gd fmla="*/ 7 h 9" name="T83"/>
                    <a:gd fmla="*/ 4 w 11" name="T84"/>
                    <a:gd fmla="*/ 7 h 9" name="T85"/>
                    <a:gd fmla="*/ 4 w 11" name="T86"/>
                    <a:gd fmla="*/ 2 h 9" name="T87"/>
                    <a:gd fmla="*/ 1 w 11" name="T88"/>
                    <a:gd fmla="*/ 2 h 9" name="T89"/>
                    <a:gd fmla="*/ 1 w 11" name="T90"/>
                    <a:gd fmla="*/ 6 h 9" name="T91"/>
                    <a:gd fmla="*/ 4 w 11" name="T92"/>
                    <a:gd fmla="*/ 6 h 9" name="T93"/>
                    <a:gd fmla="*/ 3 w 11" name="T94"/>
                    <a:gd fmla="*/ 4 h 9" name="T95"/>
                    <a:gd fmla="*/ 0 w 11" name="T96"/>
                    <a:gd fmla="*/ 4 h 9" name="T97"/>
                    <a:gd fmla="*/ 0 w 11" name="T98"/>
                    <a:gd fmla="*/ 7 h 9" name="T99"/>
                    <a:gd fmla="*/ 3 w 11" name="T100"/>
                    <a:gd fmla="*/ 7 h 9" name="T101"/>
                    <a:gd fmla="*/ 3 w 11" name="T102"/>
                    <a:gd fmla="*/ 4 h 9" name="T103"/>
                    <a:gd fmla="*/ 0 w 11" name="T104"/>
                    <a:gd fmla="*/ 4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11">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337"/>
                <p:cNvSpPr/>
                <p:nvPr/>
              </p:nvSpPr>
              <p:spPr bwMode="auto">
                <a:xfrm>
                  <a:off x="520" y="1503"/>
                  <a:ext cx="5" cy="5"/>
                </a:xfrm>
                <a:custGeom>
                  <a:gdLst>
                    <a:gd fmla="*/ 1 w 8" name="T0"/>
                    <a:gd fmla="*/ 4 h 8" name="T1"/>
                    <a:gd fmla="*/ 2 w 8" name="T2"/>
                    <a:gd fmla="*/ 6 h 8" name="T3"/>
                    <a:gd fmla="*/ 4 w 8" name="T4"/>
                    <a:gd fmla="*/ 5 h 8" name="T5"/>
                    <a:gd fmla="*/ 3 w 8" name="T6"/>
                    <a:gd fmla="*/ 2 h 8" name="T7"/>
                    <a:gd fmla="*/ 1 w 8" name="T8"/>
                    <a:gd fmla="*/ 3 h 8" name="T9"/>
                    <a:gd fmla="*/ 3 w 8" name="T10"/>
                    <a:gd fmla="*/ 6 h 8" name="T11"/>
                    <a:gd fmla="*/ 6 w 8" name="T12"/>
                    <a:gd fmla="*/ 7 h 8" name="T13"/>
                    <a:gd fmla="*/ 7 w 8" name="T14"/>
                    <a:gd fmla="*/ 3 h 8" name="T15"/>
                    <a:gd fmla="*/ 4 w 8" name="T16"/>
                    <a:gd fmla="*/ 3 h 8" name="T17"/>
                    <a:gd fmla="*/ 4 w 8" name="T18"/>
                    <a:gd fmla="*/ 5 h 8" name="T19"/>
                    <a:gd fmla="*/ 6 w 8" name="T20"/>
                    <a:gd fmla="*/ 7 h 8" name="T21"/>
                    <a:gd fmla="*/ 7 w 8" name="T22"/>
                    <a:gd fmla="*/ 2 h 8" name="T23"/>
                    <a:gd fmla="*/ 4 w 8" name="T24"/>
                    <a:gd fmla="*/ 2 h 8" name="T25"/>
                    <a:gd fmla="*/ 3 w 8" name="T26"/>
                    <a:gd fmla="*/ 6 h 8" name="T27"/>
                    <a:gd fmla="*/ 6 w 8" name="T28"/>
                    <a:gd fmla="*/ 6 h 8" name="T29"/>
                    <a:gd fmla="*/ 5 w 8" name="T30"/>
                    <a:gd fmla="*/ 4 h 8" name="T31"/>
                    <a:gd fmla="*/ 3 w 8" name="T32"/>
                    <a:gd fmla="*/ 2 h 8" name="T33"/>
                    <a:gd fmla="*/ 1 w 8" name="T34"/>
                    <a:gd fmla="*/ 3 h 8" name="T35"/>
                    <a:gd fmla="*/ 2 w 8" name="T36"/>
                    <a:gd fmla="*/ 6 h 8" name="T37"/>
                    <a:gd fmla="*/ 5 w 8" name="T38"/>
                    <a:gd fmla="*/ 6 h 8" name="T39"/>
                    <a:gd fmla="*/ 4 w 8" name="T40"/>
                    <a:gd fmla="*/ 3 h 8" name="T41"/>
                    <a:gd fmla="*/ 1 w 8" name="T42"/>
                    <a:gd fmla="*/ 4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338"/>
                <p:cNvSpPr/>
                <p:nvPr/>
              </p:nvSpPr>
              <p:spPr bwMode="auto">
                <a:xfrm>
                  <a:off x="536" y="1469"/>
                  <a:ext cx="4" cy="35"/>
                </a:xfrm>
                <a:custGeom>
                  <a:gdLst>
                    <a:gd fmla="*/ 5 w 7" name="T0"/>
                    <a:gd fmla="*/ 51 h 53" name="T1"/>
                    <a:gd fmla="*/ 6 w 7" name="T2"/>
                    <a:gd fmla="*/ 20 h 53" name="T3"/>
                    <a:gd fmla="*/ 4 w 7" name="T4"/>
                    <a:gd fmla="*/ 2 h 53" name="T5"/>
                    <a:gd fmla="*/ 1 w 7" name="T6"/>
                    <a:gd fmla="*/ 3 h 53" name="T7"/>
                    <a:gd fmla="*/ 3 w 7" name="T8"/>
                    <a:gd fmla="*/ 22 h 53" name="T9"/>
                    <a:gd fmla="*/ 2 w 7" name="T10"/>
                    <a:gd fmla="*/ 51 h 53" name="T11"/>
                    <a:gd fmla="*/ 5 w 7" name="T12"/>
                    <a:gd fmla="*/ 51 h 53" name="T13"/>
                  </a:gdLst>
                  <a:cxnLst>
                    <a:cxn ang="0">
                      <a:pos x="T0" y="T1"/>
                    </a:cxn>
                    <a:cxn ang="0">
                      <a:pos x="T2" y="T3"/>
                    </a:cxn>
                    <a:cxn ang="0">
                      <a:pos x="T4" y="T5"/>
                    </a:cxn>
                    <a:cxn ang="0">
                      <a:pos x="T6" y="T7"/>
                    </a:cxn>
                    <a:cxn ang="0">
                      <a:pos x="T8" y="T9"/>
                    </a:cxn>
                    <a:cxn ang="0">
                      <a:pos x="T10" y="T11"/>
                    </a:cxn>
                    <a:cxn ang="0">
                      <a:pos x="T12" y="T13"/>
                    </a:cxn>
                  </a:cxnLst>
                  <a:rect b="b" l="0" r="r" t="0"/>
                  <a:pathLst>
                    <a:path h="52" w="7">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339"/>
                <p:cNvSpPr/>
                <p:nvPr/>
              </p:nvSpPr>
              <p:spPr bwMode="auto">
                <a:xfrm>
                  <a:off x="517" y="1470"/>
                  <a:ext cx="21" cy="6"/>
                </a:xfrm>
                <a:custGeom>
                  <a:gdLst>
                    <a:gd fmla="*/ 4 w 32" name="T0"/>
                    <a:gd fmla="*/ 6 h 10" name="T1"/>
                    <a:gd fmla="*/ 3 w 32" name="T2"/>
                    <a:gd fmla="*/ 3 h 10" name="T3"/>
                    <a:gd fmla="*/ 0 w 32" name="T4"/>
                    <a:gd fmla="*/ 3 h 10" name="T5"/>
                    <a:gd fmla="*/ 0 w 32" name="T6"/>
                    <a:gd fmla="*/ 7 h 10" name="T7"/>
                    <a:gd fmla="*/ 3 w 32" name="T8"/>
                    <a:gd fmla="*/ 8 h 10" name="T9"/>
                    <a:gd fmla="*/ 13 w 32" name="T10"/>
                    <a:gd fmla="*/ 4 h 10" name="T11"/>
                    <a:gd fmla="*/ 30 w 32" name="T12"/>
                    <a:gd fmla="*/ 5 h 10" name="T13"/>
                    <a:gd fmla="*/ 29 w 32" name="T14"/>
                    <a:gd fmla="*/ 2 h 10" name="T15"/>
                    <a:gd fmla="*/ 28 w 32" name="T16"/>
                    <a:gd fmla="*/ 3 h 10" name="T17"/>
                    <a:gd fmla="*/ 30 w 32" name="T18"/>
                    <a:gd fmla="*/ 5 h 10" name="T19"/>
                    <a:gd fmla="*/ 31 w 32" name="T20"/>
                    <a:gd fmla="*/ 4 h 10" name="T21"/>
                    <a:gd fmla="*/ 30 w 32" name="T22"/>
                    <a:gd fmla="*/ 2 h 10" name="T23"/>
                    <a:gd fmla="*/ 17 w 32" name="T24"/>
                    <a:gd fmla="*/ 1 h 10" name="T25"/>
                    <a:gd fmla="*/ 6 w 32" name="T26"/>
                    <a:gd fmla="*/ 0 h 10" name="T27"/>
                    <a:gd fmla="*/ 0 w 32" name="T28"/>
                    <a:gd fmla="*/ 8 h 10" name="T29"/>
                    <a:gd fmla="*/ 3 w 32" name="T30"/>
                    <a:gd fmla="*/ 8 h 10" name="T31"/>
                    <a:gd fmla="*/ 3 w 32" name="T32"/>
                    <a:gd fmla="*/ 3 h 10" name="T33"/>
                    <a:gd fmla="*/ 0 w 32" name="T34"/>
                    <a:gd fmla="*/ 3 h 10" name="T35"/>
                    <a:gd fmla="*/ 1 w 32" name="T36"/>
                    <a:gd fmla="*/ 6 h 10" name="T37"/>
                    <a:gd fmla="*/ 4 w 32"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32">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340"/>
                <p:cNvSpPr/>
                <p:nvPr/>
              </p:nvSpPr>
              <p:spPr bwMode="auto">
                <a:xfrm>
                  <a:off x="519" y="1469"/>
                  <a:ext cx="21" cy="6"/>
                </a:xfrm>
                <a:custGeom>
                  <a:gdLst>
                    <a:gd fmla="*/ 3 w 31" name="T0"/>
                    <a:gd fmla="*/ 6 h 9" name="T1"/>
                    <a:gd fmla="*/ 5 w 31" name="T2"/>
                    <a:gd fmla="*/ 7 h 9" name="T3"/>
                    <a:gd fmla="*/ 10 w 31" name="T4"/>
                    <a:gd fmla="*/ 6 h 9" name="T5"/>
                    <a:gd fmla="*/ 10 w 31" name="T6"/>
                    <a:gd fmla="*/ 3 h 9" name="T7"/>
                    <a:gd fmla="*/ 2 w 31" name="T8"/>
                    <a:gd fmla="*/ 4 h 9" name="T9"/>
                    <a:gd fmla="*/ 2 w 31" name="T10"/>
                    <a:gd fmla="*/ 7 h 9" name="T11"/>
                    <a:gd fmla="*/ 9 w 31" name="T12"/>
                    <a:gd fmla="*/ 6 h 9" name="T13"/>
                    <a:gd fmla="*/ 8 w 31" name="T14"/>
                    <a:gd fmla="*/ 3 h 9" name="T15"/>
                    <a:gd fmla="*/ 4 w 31" name="T16"/>
                    <a:gd fmla="*/ 3 h 9" name="T17"/>
                    <a:gd fmla="*/ 4 w 31" name="T18"/>
                    <a:gd fmla="*/ 6 h 9" name="T19"/>
                    <a:gd fmla="*/ 16 w 31" name="T20"/>
                    <a:gd fmla="*/ 5 h 9" name="T21"/>
                    <a:gd fmla="*/ 16 w 31" name="T22"/>
                    <a:gd fmla="*/ 2 h 9" name="T23"/>
                    <a:gd fmla="*/ 10 w 31" name="T24"/>
                    <a:gd fmla="*/ 3 h 9" name="T25"/>
                    <a:gd fmla="*/ 11 w 31" name="T26"/>
                    <a:gd fmla="*/ 6 h 9" name="T27"/>
                    <a:gd fmla="*/ 21 w 31" name="T28"/>
                    <a:gd fmla="*/ 5 h 9" name="T29"/>
                    <a:gd fmla="*/ 21 w 31" name="T30"/>
                    <a:gd fmla="*/ 2 h 9" name="T31"/>
                    <a:gd fmla="*/ 8 w 31" name="T32"/>
                    <a:gd fmla="*/ 3 h 9" name="T33"/>
                    <a:gd fmla="*/ 9 w 31" name="T34"/>
                    <a:gd fmla="*/ 5 h 9" name="T35"/>
                    <a:gd fmla="*/ 21 w 31" name="T36"/>
                    <a:gd fmla="*/ 4 h 9" name="T37"/>
                    <a:gd fmla="*/ 21 w 31" name="T38"/>
                    <a:gd fmla="*/ 1 h 9" name="T39"/>
                    <a:gd fmla="*/ 15 w 31" name="T40"/>
                    <a:gd fmla="*/ 1 h 9" name="T41"/>
                    <a:gd fmla="*/ 15 w 31" name="T42"/>
                    <a:gd fmla="*/ 4 h 9" name="T43"/>
                    <a:gd fmla="*/ 28 w 31" name="T44"/>
                    <a:gd fmla="*/ 2 h 9" name="T45"/>
                    <a:gd fmla="*/ 30 w 31" name="T46"/>
                    <a:gd fmla="*/ 5 h 9" name="T47"/>
                    <a:gd fmla="*/ 30 w 31" name="T48"/>
                    <a:gd fmla="*/ 4 h 9" name="T49"/>
                    <a:gd fmla="*/ 31 w 31" name="T50"/>
                    <a:gd fmla="*/ 3 h 9" name="T51"/>
                    <a:gd fmla="*/ 31 w 31" name="T52"/>
                    <a:gd fmla="*/ 3 h 9" name="T53"/>
                    <a:gd fmla="*/ 30 w 31" name="T54"/>
                    <a:gd fmla="*/ 1 h 9" name="T55"/>
                    <a:gd fmla="*/ 15 w 31" name="T56"/>
                    <a:gd fmla="*/ 1 h 9" name="T57"/>
                    <a:gd fmla="*/ 16 w 31" name="T58"/>
                    <a:gd fmla="*/ 4 h 9" name="T59"/>
                    <a:gd fmla="*/ 21 w 31" name="T60"/>
                    <a:gd fmla="*/ 4 h 9" name="T61"/>
                    <a:gd fmla="*/ 21 w 31" name="T62"/>
                    <a:gd fmla="*/ 1 h 9" name="T63"/>
                    <a:gd fmla="*/ 7 w 31" name="T64"/>
                    <a:gd fmla="*/ 3 h 9" name="T65"/>
                    <a:gd fmla="*/ 8 w 31" name="T66"/>
                    <a:gd fmla="*/ 6 h 9" name="T67"/>
                    <a:gd fmla="*/ 21 w 31" name="T68"/>
                    <a:gd fmla="*/ 5 h 9" name="T69"/>
                    <a:gd fmla="*/ 21 w 31" name="T70"/>
                    <a:gd fmla="*/ 2 h 9" name="T71"/>
                    <a:gd fmla="*/ 10 w 31" name="T72"/>
                    <a:gd fmla="*/ 3 h 9" name="T73"/>
                    <a:gd fmla="*/ 11 w 31" name="T74"/>
                    <a:gd fmla="*/ 6 h 9" name="T75"/>
                    <a:gd fmla="*/ 16 w 31" name="T76"/>
                    <a:gd fmla="*/ 5 h 9" name="T77"/>
                    <a:gd fmla="*/ 16 w 31" name="T78"/>
                    <a:gd fmla="*/ 2 h 9" name="T79"/>
                    <a:gd fmla="*/ 3 w 31" name="T80"/>
                    <a:gd fmla="*/ 4 h 9" name="T81"/>
                    <a:gd fmla="*/ 4 w 31" name="T82"/>
                    <a:gd fmla="*/ 6 h 9" name="T83"/>
                    <a:gd fmla="*/ 9 w 31" name="T84"/>
                    <a:gd fmla="*/ 6 h 9" name="T85"/>
                    <a:gd fmla="*/ 8 w 31" name="T86"/>
                    <a:gd fmla="*/ 3 h 9" name="T87"/>
                    <a:gd fmla="*/ 2 w 31" name="T88"/>
                    <a:gd fmla="*/ 4 h 9" name="T89"/>
                    <a:gd fmla="*/ 2 w 31" name="T90"/>
                    <a:gd fmla="*/ 7 h 9" name="T91"/>
                    <a:gd fmla="*/ 11 w 31" name="T92"/>
                    <a:gd fmla="*/ 6 h 9" name="T93"/>
                    <a:gd fmla="*/ 10 w 31" name="T94"/>
                    <a:gd fmla="*/ 3 h 9" name="T95"/>
                    <a:gd fmla="*/ 1 w 31" name="T96"/>
                    <a:gd fmla="*/ 5 h 9" name="T97"/>
                    <a:gd fmla="*/ 0 w 31" name="T98"/>
                    <a:gd fmla="*/ 6 h 9" name="T99"/>
                    <a:gd fmla="*/ 1 w 31" name="T100"/>
                    <a:gd fmla="*/ 8 h 9" name="T101"/>
                    <a:gd fmla="*/ 3 w 31" name="T102"/>
                    <a:gd fmla="*/ 6 h 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 w="31">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341"/>
                <p:cNvSpPr/>
                <p:nvPr/>
              </p:nvSpPr>
              <p:spPr bwMode="auto">
                <a:xfrm>
                  <a:off x="546" y="1469"/>
                  <a:ext cx="9" cy="12"/>
                </a:xfrm>
                <a:custGeom>
                  <a:gdLst>
                    <a:gd fmla="*/ 5 w 14" name="T0"/>
                    <a:gd fmla="*/ 15 h 18" name="T1"/>
                    <a:gd fmla="*/ 5 w 14" name="T2"/>
                    <a:gd fmla="*/ 2 h 18" name="T3"/>
                    <a:gd fmla="*/ 4 w 14" name="T4"/>
                    <a:gd fmla="*/ 3 h 18" name="T5"/>
                    <a:gd fmla="*/ 10 w 14" name="T6"/>
                    <a:gd fmla="*/ 4 h 18" name="T7"/>
                    <a:gd fmla="*/ 10 w 14" name="T8"/>
                    <a:gd fmla="*/ 8 h 18" name="T9"/>
                    <a:gd fmla="*/ 10 w 14" name="T10"/>
                    <a:gd fmla="*/ 16 h 18" name="T11"/>
                    <a:gd fmla="*/ 11 w 14" name="T12"/>
                    <a:gd fmla="*/ 15 h 18" name="T13"/>
                    <a:gd fmla="*/ 3 w 14" name="T14"/>
                    <a:gd fmla="*/ 15 h 18" name="T15"/>
                    <a:gd fmla="*/ 2 w 14" name="T16"/>
                    <a:gd fmla="*/ 17 h 18" name="T17"/>
                    <a:gd fmla="*/ 11 w 14" name="T18"/>
                    <a:gd fmla="*/ 18 h 18" name="T19"/>
                    <a:gd fmla="*/ 13 w 14" name="T20"/>
                    <a:gd fmla="*/ 16 h 18" name="T21"/>
                    <a:gd fmla="*/ 13 w 14" name="T22"/>
                    <a:gd fmla="*/ 4 h 18" name="T23"/>
                    <a:gd fmla="*/ 4 w 14" name="T24"/>
                    <a:gd fmla="*/ 1 h 18" name="T25"/>
                    <a:gd fmla="*/ 3 w 14" name="T26"/>
                    <a:gd fmla="*/ 2 h 18" name="T27"/>
                    <a:gd fmla="*/ 2 w 14" name="T28"/>
                    <a:gd fmla="*/ 15 h 18" name="T29"/>
                    <a:gd fmla="*/ 5 w 14" name="T30"/>
                    <a:gd fmla="*/ 15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14">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342"/>
                <p:cNvSpPr/>
                <p:nvPr/>
              </p:nvSpPr>
              <p:spPr bwMode="auto">
                <a:xfrm>
                  <a:off x="552" y="1466"/>
                  <a:ext cx="9" cy="16"/>
                </a:xfrm>
                <a:custGeom>
                  <a:gdLst>
                    <a:gd fmla="*/ 5 w 14" name="T0"/>
                    <a:gd fmla="*/ 21 h 24" name="T1"/>
                    <a:gd fmla="*/ 5 w 14" name="T2"/>
                    <a:gd fmla="*/ 10 h 24" name="T3"/>
                    <a:gd fmla="*/ 5 w 14" name="T4"/>
                    <a:gd fmla="*/ 6 h 24" name="T5"/>
                    <a:gd fmla="*/ 8 w 14" name="T6"/>
                    <a:gd fmla="*/ 3 h 24" name="T7"/>
                    <a:gd fmla="*/ 11 w 14" name="T8"/>
                    <a:gd fmla="*/ 9 h 24" name="T9"/>
                    <a:gd fmla="*/ 11 w 14" name="T10"/>
                    <a:gd fmla="*/ 21 h 24" name="T11"/>
                    <a:gd fmla="*/ 12 w 14" name="T12"/>
                    <a:gd fmla="*/ 20 h 24" name="T13"/>
                    <a:gd fmla="*/ 3 w 14" name="T14"/>
                    <a:gd fmla="*/ 20 h 24" name="T15"/>
                    <a:gd fmla="*/ 2 w 14" name="T16"/>
                    <a:gd fmla="*/ 22 h 24" name="T17"/>
                    <a:gd fmla="*/ 13 w 14" name="T18"/>
                    <a:gd fmla="*/ 23 h 24" name="T19"/>
                    <a:gd fmla="*/ 14 w 14" name="T20"/>
                    <a:gd fmla="*/ 21 h 24" name="T21"/>
                    <a:gd fmla="*/ 14 w 14" name="T22"/>
                    <a:gd fmla="*/ 5 h 24" name="T23"/>
                    <a:gd fmla="*/ 9 w 14" name="T24"/>
                    <a:gd fmla="*/ 1 h 24" name="T25"/>
                    <a:gd fmla="*/ 2 w 14" name="T26"/>
                    <a:gd fmla="*/ 4 h 24" name="T27"/>
                    <a:gd fmla="*/ 2 w 14" name="T28"/>
                    <a:gd fmla="*/ 10 h 24" name="T29"/>
                    <a:gd fmla="*/ 2 w 14" name="T30"/>
                    <a:gd fmla="*/ 21 h 24" name="T31"/>
                    <a:gd fmla="*/ 5 w 14" name="T32"/>
                    <a:gd fmla="*/ 21 h 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 w="1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343"/>
                <p:cNvSpPr/>
                <p:nvPr/>
              </p:nvSpPr>
              <p:spPr bwMode="auto">
                <a:xfrm>
                  <a:off x="557" y="1462"/>
                  <a:ext cx="11" cy="20"/>
                </a:xfrm>
                <a:custGeom>
                  <a:gdLst>
                    <a:gd fmla="*/ 2 w 16" name="T0"/>
                    <a:gd fmla="*/ 27 h 30" name="T1"/>
                    <a:gd fmla="*/ 2 w 16" name="T2"/>
                    <a:gd fmla="*/ 28 h 30" name="T3"/>
                    <a:gd fmla="*/ 5 w 16" name="T4"/>
                    <a:gd fmla="*/ 28 h 30" name="T5"/>
                    <a:gd fmla="*/ 6 w 16" name="T6"/>
                    <a:gd fmla="*/ 12 h 30" name="T7"/>
                    <a:gd fmla="*/ 7 w 16" name="T8"/>
                    <a:gd fmla="*/ 4 h 30" name="T9"/>
                    <a:gd fmla="*/ 13 w 16" name="T10"/>
                    <a:gd fmla="*/ 4 h 30" name="T11"/>
                    <a:gd fmla="*/ 12 w 16" name="T12"/>
                    <a:gd fmla="*/ 3 h 30" name="T13"/>
                    <a:gd fmla="*/ 12 w 16" name="T14"/>
                    <a:gd fmla="*/ 27 h 30" name="T15"/>
                    <a:gd fmla="*/ 14 w 16" name="T16"/>
                    <a:gd fmla="*/ 26 h 30" name="T17"/>
                    <a:gd fmla="*/ 2 w 16" name="T18"/>
                    <a:gd fmla="*/ 25 h 30" name="T19"/>
                    <a:gd fmla="*/ 2 w 16" name="T20"/>
                    <a:gd fmla="*/ 28 h 30" name="T21"/>
                    <a:gd fmla="*/ 14 w 16" name="T22"/>
                    <a:gd fmla="*/ 29 h 30" name="T23"/>
                    <a:gd fmla="*/ 15 w 16" name="T24"/>
                    <a:gd fmla="*/ 27 h 30" name="T25"/>
                    <a:gd fmla="*/ 15 w 16" name="T26"/>
                    <a:gd fmla="*/ 3 h 30" name="T27"/>
                    <a:gd fmla="*/ 13 w 16" name="T28"/>
                    <a:gd fmla="*/ 2 h 30" name="T29"/>
                    <a:gd fmla="*/ 3 w 16" name="T30"/>
                    <a:gd fmla="*/ 5 h 30" name="T31"/>
                    <a:gd fmla="*/ 2 w 16" name="T32"/>
                    <a:gd fmla="*/ 28 h 30" name="T33"/>
                    <a:gd fmla="*/ 5 w 16" name="T34"/>
                    <a:gd fmla="*/ 28 h 30" name="T35"/>
                    <a:gd fmla="*/ 5 w 16" name="T36"/>
                    <a:gd fmla="*/ 27 h 30" name="T37"/>
                    <a:gd fmla="*/ 2 w 16" name="T38"/>
                    <a:gd fmla="*/ 27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16">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344"/>
                <p:cNvSpPr/>
                <p:nvPr/>
              </p:nvSpPr>
              <p:spPr bwMode="auto">
                <a:xfrm>
                  <a:off x="564" y="1458"/>
                  <a:ext cx="8" cy="24"/>
                </a:xfrm>
                <a:custGeom>
                  <a:gdLst>
                    <a:gd fmla="*/ 4 w 13" name="T0"/>
                    <a:gd fmla="*/ 33 h 35" name="T1"/>
                    <a:gd fmla="*/ 6 w 13" name="T2"/>
                    <a:gd fmla="*/ 22 h 35" name="T3"/>
                    <a:gd fmla="*/ 4 w 13" name="T4"/>
                    <a:gd fmla="*/ 3 h 35" name="T5"/>
                    <a:gd fmla="*/ 2 w 13" name="T6"/>
                    <a:gd fmla="*/ 4 h 35" name="T7"/>
                    <a:gd fmla="*/ 10 w 13" name="T8"/>
                    <a:gd fmla="*/ 7 h 35" name="T9"/>
                    <a:gd fmla="*/ 10 w 13" name="T10"/>
                    <a:gd fmla="*/ 14 h 35" name="T11"/>
                    <a:gd fmla="*/ 10 w 13" name="T12"/>
                    <a:gd fmla="*/ 33 h 35" name="T13"/>
                    <a:gd fmla="*/ 12 w 13" name="T14"/>
                    <a:gd fmla="*/ 32 h 35" name="T15"/>
                    <a:gd fmla="*/ 3 w 13" name="T16"/>
                    <a:gd fmla="*/ 31 h 35" name="T17"/>
                    <a:gd fmla="*/ 2 w 13" name="T18"/>
                    <a:gd fmla="*/ 34 h 35" name="T19"/>
                    <a:gd fmla="*/ 12 w 13" name="T20"/>
                    <a:gd fmla="*/ 35 h 35" name="T21"/>
                    <a:gd fmla="*/ 13 w 13" name="T22"/>
                    <a:gd fmla="*/ 33 h 35" name="T23"/>
                    <a:gd fmla="*/ 12 w 13" name="T24"/>
                    <a:gd fmla="*/ 5 h 35" name="T25"/>
                    <a:gd fmla="*/ 2 w 13" name="T26"/>
                    <a:gd fmla="*/ 1 h 35" name="T27"/>
                    <a:gd fmla="*/ 1 w 13" name="T28"/>
                    <a:gd fmla="*/ 3 h 35" name="T29"/>
                    <a:gd fmla="*/ 1 w 13" name="T30"/>
                    <a:gd fmla="*/ 16 h 35" name="T31"/>
                    <a:gd fmla="*/ 2 w 13" name="T32"/>
                    <a:gd fmla="*/ 32 h 35" name="T33"/>
                    <a:gd fmla="*/ 4 w 13" name="T34"/>
                    <a:gd fmla="*/ 3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13">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345"/>
                <p:cNvSpPr/>
                <p:nvPr/>
              </p:nvSpPr>
              <p:spPr bwMode="auto">
                <a:xfrm>
                  <a:off x="569" y="1454"/>
                  <a:ext cx="10" cy="28"/>
                </a:xfrm>
                <a:custGeom>
                  <a:gdLst>
                    <a:gd fmla="*/ 6 w 15" name="T0"/>
                    <a:gd fmla="*/ 40 h 42" name="T1"/>
                    <a:gd fmla="*/ 4 w 15" name="T2"/>
                    <a:gd fmla="*/ 16 h 42" name="T3"/>
                    <a:gd fmla="*/ 4 w 15" name="T4"/>
                    <a:gd fmla="*/ 4 h 42" name="T5"/>
                    <a:gd fmla="*/ 5 w 15" name="T6"/>
                    <a:gd fmla="*/ 3 h 42" name="T7"/>
                    <a:gd fmla="*/ 11 w 15" name="T8"/>
                    <a:gd fmla="*/ 8 h 42" name="T9"/>
                    <a:gd fmla="*/ 11 w 15" name="T10"/>
                    <a:gd fmla="*/ 25 h 42" name="T11"/>
                    <a:gd fmla="*/ 12 w 15" name="T12"/>
                    <a:gd fmla="*/ 35 h 42" name="T13"/>
                    <a:gd fmla="*/ 2 w 15" name="T14"/>
                    <a:gd fmla="*/ 38 h 42" name="T15"/>
                    <a:gd fmla="*/ 2 w 15" name="T16"/>
                    <a:gd fmla="*/ 41 h 42" name="T17"/>
                    <a:gd fmla="*/ 13 w 15" name="T18"/>
                    <a:gd fmla="*/ 41 h 42" name="T19"/>
                    <a:gd fmla="*/ 15 w 15" name="T20"/>
                    <a:gd fmla="*/ 40 h 42" name="T21"/>
                    <a:gd fmla="*/ 14 w 15" name="T22"/>
                    <a:gd fmla="*/ 23 h 42" name="T23"/>
                    <a:gd fmla="*/ 14 w 15" name="T24"/>
                    <a:gd fmla="*/ 8 h 42" name="T25"/>
                    <a:gd fmla="*/ 2 w 15" name="T26"/>
                    <a:gd fmla="*/ 0 h 42" name="T27"/>
                    <a:gd fmla="*/ 1 w 15" name="T28"/>
                    <a:gd fmla="*/ 1 h 42" name="T29"/>
                    <a:gd fmla="*/ 3 w 15" name="T30"/>
                    <a:gd fmla="*/ 40 h 42" name="T31"/>
                    <a:gd fmla="*/ 6 w 15" name="T32"/>
                    <a:gd fmla="*/ 40 h 4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2" w="15">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346"/>
                <p:cNvSpPr/>
                <p:nvPr/>
              </p:nvSpPr>
              <p:spPr bwMode="auto">
                <a:xfrm>
                  <a:off x="550" y="1471"/>
                  <a:ext cx="2" cy="3"/>
                </a:xfrm>
                <a:custGeom>
                  <a:gdLst>
                    <a:gd fmla="*/ 2 w 4" name="T0"/>
                    <a:gd fmla="*/ 3 h 4" name="T1"/>
                    <a:gd fmla="*/ 3 w 4" name="T2"/>
                    <a:gd fmla="*/ 2 h 4" name="T3"/>
                    <a:gd fmla="*/ 2 w 4" name="T4"/>
                    <a:gd fmla="*/ 1 h 4" name="T5"/>
                    <a:gd fmla="*/ 1 w 4" name="T6"/>
                    <a:gd fmla="*/ 2 h 4" name="T7"/>
                    <a:gd fmla="*/ 2 w 4" name="T8"/>
                    <a:gd fmla="*/ 3 h 4" name="T9"/>
                  </a:gdLst>
                  <a:cxnLst>
                    <a:cxn ang="0">
                      <a:pos x="T0" y="T1"/>
                    </a:cxn>
                    <a:cxn ang="0">
                      <a:pos x="T2" y="T3"/>
                    </a:cxn>
                    <a:cxn ang="0">
                      <a:pos x="T4" y="T5"/>
                    </a:cxn>
                    <a:cxn ang="0">
                      <a:pos x="T6" y="T7"/>
                    </a:cxn>
                    <a:cxn ang="0">
                      <a:pos x="T8" y="T9"/>
                    </a:cxn>
                  </a:cxnLst>
                  <a:rect b="b" l="0" r="r" t="0"/>
                  <a:pathLst>
                    <a:path h="4" w="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347"/>
                <p:cNvSpPr/>
                <p:nvPr/>
              </p:nvSpPr>
              <p:spPr bwMode="auto">
                <a:xfrm>
                  <a:off x="550" y="1472"/>
                  <a:ext cx="2" cy="2"/>
                </a:xfrm>
                <a:custGeom>
                  <a:gdLst>
                    <a:gd fmla="*/ 2 w 4" name="T0"/>
                    <a:gd fmla="*/ 2 h 3" name="T1"/>
                    <a:gd fmla="*/ 3 w 4" name="T2"/>
                    <a:gd fmla="*/ 2 h 3" name="T3"/>
                    <a:gd fmla="*/ 2 w 4" name="T4"/>
                    <a:gd fmla="*/ 0 h 3" name="T5"/>
                    <a:gd fmla="*/ 1 w 4" name="T6"/>
                    <a:gd fmla="*/ 1 h 3" name="T7"/>
                    <a:gd fmla="*/ 2 w 4" name="T8"/>
                    <a:gd fmla="*/ 2 h 3" name="T9"/>
                  </a:gdLst>
                  <a:cxnLst>
                    <a:cxn ang="0">
                      <a:pos x="T0" y="T1"/>
                    </a:cxn>
                    <a:cxn ang="0">
                      <a:pos x="T2" y="T3"/>
                    </a:cxn>
                    <a:cxn ang="0">
                      <a:pos x="T4" y="T5"/>
                    </a:cxn>
                    <a:cxn ang="0">
                      <a:pos x="T6" y="T7"/>
                    </a:cxn>
                    <a:cxn ang="0">
                      <a:pos x="T8" y="T9"/>
                    </a:cxn>
                  </a:cxnLst>
                  <a:rect b="b" l="0" r="r" t="0"/>
                  <a:pathLst>
                    <a:path h="3" w="4">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348"/>
                <p:cNvSpPr/>
                <p:nvPr/>
              </p:nvSpPr>
              <p:spPr bwMode="auto">
                <a:xfrm>
                  <a:off x="547" y="1472"/>
                  <a:ext cx="7" cy="6"/>
                </a:xfrm>
                <a:custGeom>
                  <a:gdLst>
                    <a:gd fmla="*/ 2 w 10" name="T0"/>
                    <a:gd fmla="*/ 8 h 9" name="T1"/>
                    <a:gd fmla="*/ 9 w 10" name="T2"/>
                    <a:gd fmla="*/ 2 h 9" name="T3"/>
                    <a:gd fmla="*/ 8 w 10" name="T4"/>
                    <a:gd fmla="*/ 0 h 9" name="T5"/>
                    <a:gd fmla="*/ 1 w 10" name="T6"/>
                    <a:gd fmla="*/ 8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349"/>
                <p:cNvSpPr/>
                <p:nvPr/>
              </p:nvSpPr>
              <p:spPr bwMode="auto">
                <a:xfrm>
                  <a:off x="547" y="1473"/>
                  <a:ext cx="7" cy="7"/>
                </a:xfrm>
                <a:custGeom>
                  <a:gdLst>
                    <a:gd fmla="*/ 2 w 10" name="T0"/>
                    <a:gd fmla="*/ 9 h 10" name="T1"/>
                    <a:gd fmla="*/ 10 w 10" name="T2"/>
                    <a:gd fmla="*/ 2 h 10" name="T3"/>
                    <a:gd fmla="*/ 9 w 10" name="T4"/>
                    <a:gd fmla="*/ 1 h 10" name="T5"/>
                    <a:gd fmla="*/ 1 w 10" name="T6"/>
                    <a:gd fmla="*/ 8 h 10" name="T7"/>
                    <a:gd fmla="*/ 2 w 10" name="T8"/>
                    <a:gd fmla="*/ 9 h 10" name="T9"/>
                  </a:gdLst>
                  <a:cxnLst>
                    <a:cxn ang="0">
                      <a:pos x="T0" y="T1"/>
                    </a:cxn>
                    <a:cxn ang="0">
                      <a:pos x="T2" y="T3"/>
                    </a:cxn>
                    <a:cxn ang="0">
                      <a:pos x="T4" y="T5"/>
                    </a:cxn>
                    <a:cxn ang="0">
                      <a:pos x="T6" y="T7"/>
                    </a:cxn>
                    <a:cxn ang="0">
                      <a:pos x="T8" y="T9"/>
                    </a:cxn>
                  </a:cxnLst>
                  <a:rect b="b" l="0" r="r" t="0"/>
                  <a:pathLst>
                    <a:path h="10" w="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350"/>
                <p:cNvSpPr/>
                <p:nvPr/>
              </p:nvSpPr>
              <p:spPr bwMode="auto">
                <a:xfrm>
                  <a:off x="548" y="1474"/>
                  <a:ext cx="6" cy="6"/>
                </a:xfrm>
                <a:custGeom>
                  <a:gdLst>
                    <a:gd fmla="*/ 1 w 9" name="T0"/>
                    <a:gd fmla="*/ 7 h 8" name="T1"/>
                    <a:gd fmla="*/ 9 w 9" name="T2"/>
                    <a:gd fmla="*/ 2 h 8" name="T3"/>
                    <a:gd fmla="*/ 8 w 9" name="T4"/>
                    <a:gd fmla="*/ 1 h 8" name="T5"/>
                    <a:gd fmla="*/ 1 w 9" name="T6"/>
                    <a:gd fmla="*/ 6 h 8" name="T7"/>
                    <a:gd fmla="*/ 1 w 9" name="T8"/>
                    <a:gd fmla="*/ 7 h 8" name="T9"/>
                  </a:gdLst>
                  <a:cxnLst>
                    <a:cxn ang="0">
                      <a:pos x="T0" y="T1"/>
                    </a:cxn>
                    <a:cxn ang="0">
                      <a:pos x="T2" y="T3"/>
                    </a:cxn>
                    <a:cxn ang="0">
                      <a:pos x="T4" y="T5"/>
                    </a:cxn>
                    <a:cxn ang="0">
                      <a:pos x="T6" y="T7"/>
                    </a:cxn>
                    <a:cxn ang="0">
                      <a:pos x="T8" y="T9"/>
                    </a:cxn>
                  </a:cxnLst>
                  <a:rect b="b" l="0" r="r" t="0"/>
                  <a:pathLst>
                    <a:path h="8" w="9">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351"/>
                <p:cNvSpPr/>
                <p:nvPr/>
              </p:nvSpPr>
              <p:spPr bwMode="auto">
                <a:xfrm>
                  <a:off x="548" y="1471"/>
                  <a:ext cx="2" cy="3"/>
                </a:xfrm>
                <a:custGeom>
                  <a:gdLst>
                    <a:gd fmla="*/ 2 w 4" name="T0"/>
                    <a:gd fmla="*/ 3 h 4" name="T1"/>
                    <a:gd fmla="*/ 4 w 4" name="T2"/>
                    <a:gd fmla="*/ 2 h 4" name="T3"/>
                    <a:gd fmla="*/ 2 w 4" name="T4"/>
                    <a:gd fmla="*/ 1 h 4" name="T5"/>
                    <a:gd fmla="*/ 2 w 4" name="T6"/>
                    <a:gd fmla="*/ 1 h 4" name="T7"/>
                    <a:gd fmla="*/ 3 w 4" name="T8"/>
                    <a:gd fmla="*/ 2 h 4" name="T9"/>
                    <a:gd fmla="*/ 4 w 4" name="T10"/>
                    <a:gd fmla="*/ 2 h 4" name="T11"/>
                    <a:gd fmla="*/ 2 w 4" name="T12"/>
                    <a:gd fmla="*/ 1 h 4" name="T13"/>
                    <a:gd fmla="*/ 1 w 4" name="T14"/>
                    <a:gd fmla="*/ 2 h 4" name="T15"/>
                    <a:gd fmla="*/ 2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352"/>
                <p:cNvSpPr/>
                <p:nvPr/>
              </p:nvSpPr>
              <p:spPr bwMode="auto">
                <a:xfrm>
                  <a:off x="554" y="1468"/>
                  <a:ext cx="5" cy="4"/>
                </a:xfrm>
                <a:custGeom>
                  <a:gdLst>
                    <a:gd fmla="*/ 2 w 8" name="T0"/>
                    <a:gd fmla="*/ 6 h 7" name="T1"/>
                    <a:gd fmla="*/ 7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353"/>
                <p:cNvSpPr/>
                <p:nvPr/>
              </p:nvSpPr>
              <p:spPr bwMode="auto">
                <a:xfrm>
                  <a:off x="553" y="1470"/>
                  <a:ext cx="7" cy="5"/>
                </a:xfrm>
                <a:custGeom>
                  <a:gdLst>
                    <a:gd fmla="*/ 2 w 10" name="T0"/>
                    <a:gd fmla="*/ 7 h 8" name="T1"/>
                    <a:gd fmla="*/ 9 w 10" name="T2"/>
                    <a:gd fmla="*/ 2 h 8" name="T3"/>
                    <a:gd fmla="*/ 8 w 10" name="T4"/>
                    <a:gd fmla="*/ 0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354"/>
                <p:cNvSpPr/>
                <p:nvPr/>
              </p:nvSpPr>
              <p:spPr bwMode="auto">
                <a:xfrm>
                  <a:off x="554" y="1472"/>
                  <a:ext cx="6" cy="4"/>
                </a:xfrm>
                <a:custGeom>
                  <a:gdLst>
                    <a:gd fmla="*/ 2 w 9" name="T0"/>
                    <a:gd fmla="*/ 6 h 7" name="T1"/>
                    <a:gd fmla="*/ 8 w 9" name="T2"/>
                    <a:gd fmla="*/ 2 h 7" name="T3"/>
                    <a:gd fmla="*/ 7 w 9" name="T4"/>
                    <a:gd fmla="*/ 0 h 7" name="T5"/>
                    <a:gd fmla="*/ 0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355"/>
                <p:cNvSpPr/>
                <p:nvPr/>
              </p:nvSpPr>
              <p:spPr bwMode="auto">
                <a:xfrm>
                  <a:off x="553" y="1474"/>
                  <a:ext cx="6" cy="5"/>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356"/>
                <p:cNvSpPr/>
                <p:nvPr/>
              </p:nvSpPr>
              <p:spPr bwMode="auto">
                <a:xfrm>
                  <a:off x="554" y="1476"/>
                  <a:ext cx="5" cy="4"/>
                </a:xfrm>
                <a:custGeom>
                  <a:gdLst>
                    <a:gd fmla="*/ 2 w 7" name="T0"/>
                    <a:gd fmla="*/ 5 h 6" name="T1"/>
                    <a:gd fmla="*/ 6 w 7" name="T2"/>
                    <a:gd fmla="*/ 1 h 6" name="T3"/>
                    <a:gd fmla="*/ 4 w 7" name="T4"/>
                    <a:gd fmla="*/ 0 h 6" name="T5"/>
                    <a:gd fmla="*/ 1 w 7" name="T6"/>
                    <a:gd fmla="*/ 4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357"/>
                <p:cNvSpPr/>
                <p:nvPr/>
              </p:nvSpPr>
              <p:spPr bwMode="auto">
                <a:xfrm>
                  <a:off x="559" y="1463"/>
                  <a:ext cx="5" cy="5"/>
                </a:xfrm>
                <a:custGeom>
                  <a:gdLst>
                    <a:gd fmla="*/ 2 w 8" name="T0"/>
                    <a:gd fmla="*/ 7 h 8" name="T1"/>
                    <a:gd fmla="*/ 8 w 8" name="T2"/>
                    <a:gd fmla="*/ 1 h 8" name="T3"/>
                    <a:gd fmla="*/ 6 w 8" name="T4"/>
                    <a:gd fmla="*/ 0 h 8" name="T5"/>
                    <a:gd fmla="*/ 1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358"/>
                <p:cNvSpPr/>
                <p:nvPr/>
              </p:nvSpPr>
              <p:spPr bwMode="auto">
                <a:xfrm>
                  <a:off x="558" y="1466"/>
                  <a:ext cx="8" cy="5"/>
                </a:xfrm>
                <a:custGeom>
                  <a:gdLst>
                    <a:gd fmla="*/ 2 w 12" name="T0"/>
                    <a:gd fmla="*/ 7 h 8" name="T1"/>
                    <a:gd fmla="*/ 11 w 12" name="T2"/>
                    <a:gd fmla="*/ 1 h 8" name="T3"/>
                    <a:gd fmla="*/ 11 w 12" name="T4"/>
                    <a:gd fmla="*/ 0 h 8" name="T5"/>
                    <a:gd fmla="*/ 1 w 12" name="T6"/>
                    <a:gd fmla="*/ 6 h 8" name="T7"/>
                    <a:gd fmla="*/ 2 w 12" name="T8"/>
                    <a:gd fmla="*/ 7 h 8" name="T9"/>
                  </a:gdLst>
                  <a:cxnLst>
                    <a:cxn ang="0">
                      <a:pos x="T0" y="T1"/>
                    </a:cxn>
                    <a:cxn ang="0">
                      <a:pos x="T2" y="T3"/>
                    </a:cxn>
                    <a:cxn ang="0">
                      <a:pos x="T4" y="T5"/>
                    </a:cxn>
                    <a:cxn ang="0">
                      <a:pos x="T6" y="T7"/>
                    </a:cxn>
                    <a:cxn ang="0">
                      <a:pos x="T8" y="T9"/>
                    </a:cxn>
                  </a:cxnLst>
                  <a:rect b="b" l="0" r="r" t="0"/>
                  <a:pathLst>
                    <a:path h="8" w="12">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359"/>
                <p:cNvSpPr/>
                <p:nvPr/>
              </p:nvSpPr>
              <p:spPr bwMode="auto">
                <a:xfrm>
                  <a:off x="559" y="1467"/>
                  <a:ext cx="7" cy="6"/>
                </a:xfrm>
                <a:custGeom>
                  <a:gdLst>
                    <a:gd fmla="*/ 2 w 11" name="T0"/>
                    <a:gd fmla="*/ 8 h 9" name="T1"/>
                    <a:gd fmla="*/ 10 w 11" name="T2"/>
                    <a:gd fmla="*/ 2 h 9" name="T3"/>
                    <a:gd fmla="*/ 9 w 11" name="T4"/>
                    <a:gd fmla="*/ 1 h 9" name="T5"/>
                    <a:gd fmla="*/ 1 w 11" name="T6"/>
                    <a:gd fmla="*/ 7 h 9" name="T7"/>
                    <a:gd fmla="*/ 2 w 11" name="T8"/>
                    <a:gd fmla="*/ 8 h 9" name="T9"/>
                  </a:gdLst>
                  <a:cxnLst>
                    <a:cxn ang="0">
                      <a:pos x="T0" y="T1"/>
                    </a:cxn>
                    <a:cxn ang="0">
                      <a:pos x="T2" y="T3"/>
                    </a:cxn>
                    <a:cxn ang="0">
                      <a:pos x="T4" y="T5"/>
                    </a:cxn>
                    <a:cxn ang="0">
                      <a:pos x="T6" y="T7"/>
                    </a:cxn>
                    <a:cxn ang="0">
                      <a:pos x="T8" y="T9"/>
                    </a:cxn>
                  </a:cxnLst>
                  <a:rect b="b" l="0" r="r" t="0"/>
                  <a:pathLst>
                    <a:path h="9" w="11">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360"/>
                <p:cNvSpPr/>
                <p:nvPr/>
              </p:nvSpPr>
              <p:spPr bwMode="auto">
                <a:xfrm>
                  <a:off x="559" y="1470"/>
                  <a:ext cx="7" cy="5"/>
                </a:xfrm>
                <a:custGeom>
                  <a:gdLst>
                    <a:gd fmla="*/ 2 w 10" name="T0"/>
                    <a:gd fmla="*/ 7 h 8" name="T1"/>
                    <a:gd fmla="*/ 9 w 10" name="T2"/>
                    <a:gd fmla="*/ 2 h 8" name="T3"/>
                    <a:gd fmla="*/ 8 w 10" name="T4"/>
                    <a:gd fmla="*/ 1 h 8" name="T5"/>
                    <a:gd fmla="*/ 0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361"/>
                <p:cNvSpPr/>
                <p:nvPr/>
              </p:nvSpPr>
              <p:spPr bwMode="auto">
                <a:xfrm>
                  <a:off x="560" y="1472"/>
                  <a:ext cx="6" cy="4"/>
                </a:xfrm>
                <a:custGeom>
                  <a:gdLst>
                    <a:gd fmla="*/ 1 w 9" name="T0"/>
                    <a:gd fmla="*/ 6 h 7" name="T1"/>
                    <a:gd fmla="*/ 8 w 9" name="T2"/>
                    <a:gd fmla="*/ 2 h 7" name="T3"/>
                    <a:gd fmla="*/ 7 w 9" name="T4"/>
                    <a:gd fmla="*/ 0 h 7" name="T5"/>
                    <a:gd fmla="*/ 1 w 9" name="T6"/>
                    <a:gd fmla="*/ 5 h 7" name="T7"/>
                    <a:gd fmla="*/ 1 w 9" name="T8"/>
                    <a:gd fmla="*/ 6 h 7" name="T9"/>
                  </a:gdLst>
                  <a:cxnLst>
                    <a:cxn ang="0">
                      <a:pos x="T0" y="T1"/>
                    </a:cxn>
                    <a:cxn ang="0">
                      <a:pos x="T2" y="T3"/>
                    </a:cxn>
                    <a:cxn ang="0">
                      <a:pos x="T4" y="T5"/>
                    </a:cxn>
                    <a:cxn ang="0">
                      <a:pos x="T6" y="T7"/>
                    </a:cxn>
                    <a:cxn ang="0">
                      <a:pos x="T8" y="T9"/>
                    </a:cxn>
                  </a:cxnLst>
                  <a:rect b="b" l="0" r="r" t="0"/>
                  <a:pathLst>
                    <a:path h="7" w="9">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362"/>
                <p:cNvSpPr/>
                <p:nvPr/>
              </p:nvSpPr>
              <p:spPr bwMode="auto">
                <a:xfrm>
                  <a:off x="559" y="1473"/>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363"/>
                <p:cNvSpPr/>
                <p:nvPr/>
              </p:nvSpPr>
              <p:spPr bwMode="auto">
                <a:xfrm>
                  <a:off x="560" y="1476"/>
                  <a:ext cx="5" cy="4"/>
                </a:xfrm>
                <a:custGeom>
                  <a:gdLst>
                    <a:gd fmla="*/ 1 w 7" name="T0"/>
                    <a:gd fmla="*/ 5 h 5" name="T1"/>
                    <a:gd fmla="*/ 6 w 7" name="T2"/>
                    <a:gd fmla="*/ 2 h 5" name="T3"/>
                    <a:gd fmla="*/ 5 w 7" name="T4"/>
                    <a:gd fmla="*/ 0 h 5" name="T5"/>
                    <a:gd fmla="*/ 1 w 7" name="T6"/>
                    <a:gd fmla="*/ 3 h 5" name="T7"/>
                    <a:gd fmla="*/ 1 w 7" name="T8"/>
                    <a:gd fmla="*/ 5 h 5" name="T9"/>
                  </a:gdLst>
                  <a:cxnLst>
                    <a:cxn ang="0">
                      <a:pos x="T0" y="T1"/>
                    </a:cxn>
                    <a:cxn ang="0">
                      <a:pos x="T2" y="T3"/>
                    </a:cxn>
                    <a:cxn ang="0">
                      <a:pos x="T4" y="T5"/>
                    </a:cxn>
                    <a:cxn ang="0">
                      <a:pos x="T6" y="T7"/>
                    </a:cxn>
                    <a:cxn ang="0">
                      <a:pos x="T8" y="T9"/>
                    </a:cxn>
                  </a:cxnLst>
                  <a:rect b="b" l="0" r="r" t="0"/>
                  <a:pathLst>
                    <a:path h="5" w="7">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364"/>
                <p:cNvSpPr/>
                <p:nvPr/>
              </p:nvSpPr>
              <p:spPr bwMode="auto">
                <a:xfrm>
                  <a:off x="564" y="1460"/>
                  <a:ext cx="6" cy="5"/>
                </a:xfrm>
                <a:custGeom>
                  <a:gdLst>
                    <a:gd fmla="*/ 3 w 9" name="T0"/>
                    <a:gd fmla="*/ 7 h 8" name="T1"/>
                    <a:gd fmla="*/ 8 w 9" name="T2"/>
                    <a:gd fmla="*/ 1 h 8" name="T3"/>
                    <a:gd fmla="*/ 7 w 9" name="T4"/>
                    <a:gd fmla="*/ 0 h 8" name="T5"/>
                    <a:gd fmla="*/ 1 w 9" name="T6"/>
                    <a:gd fmla="*/ 6 h 8" name="T7"/>
                    <a:gd fmla="*/ 3 w 9" name="T8"/>
                    <a:gd fmla="*/ 7 h 8" name="T9"/>
                  </a:gdLst>
                  <a:cxnLst>
                    <a:cxn ang="0">
                      <a:pos x="T0" y="T1"/>
                    </a:cxn>
                    <a:cxn ang="0">
                      <a:pos x="T2" y="T3"/>
                    </a:cxn>
                    <a:cxn ang="0">
                      <a:pos x="T4" y="T5"/>
                    </a:cxn>
                    <a:cxn ang="0">
                      <a:pos x="T6" y="T7"/>
                    </a:cxn>
                    <a:cxn ang="0">
                      <a:pos x="T8" y="T9"/>
                    </a:cxn>
                  </a:cxnLst>
                  <a:rect b="b" l="0" r="r" t="0"/>
                  <a:pathLst>
                    <a:path h="8" w="9">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365"/>
                <p:cNvSpPr/>
                <p:nvPr/>
              </p:nvSpPr>
              <p:spPr bwMode="auto">
                <a:xfrm>
                  <a:off x="565" y="1461"/>
                  <a:ext cx="6" cy="6"/>
                </a:xfrm>
                <a:custGeom>
                  <a:gdLst>
                    <a:gd fmla="*/ 2 w 9" name="T0"/>
                    <a:gd fmla="*/ 8 h 9" name="T1"/>
                    <a:gd fmla="*/ 8 w 9" name="T2"/>
                    <a:gd fmla="*/ 1 h 9" name="T3"/>
                    <a:gd fmla="*/ 7 w 9" name="T4"/>
                    <a:gd fmla="*/ 0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366"/>
                <p:cNvSpPr/>
                <p:nvPr/>
              </p:nvSpPr>
              <p:spPr bwMode="auto">
                <a:xfrm>
                  <a:off x="565" y="1463"/>
                  <a:ext cx="6" cy="5"/>
                </a:xfrm>
                <a:custGeom>
                  <a:gdLst>
                    <a:gd fmla="*/ 2 w 9" name="T0"/>
                    <a:gd fmla="*/ 7 h 8" name="T1"/>
                    <a:gd fmla="*/ 8 w 9" name="T2"/>
                    <a:gd fmla="*/ 2 h 8" name="T3"/>
                    <a:gd fmla="*/ 7 w 9" name="T4"/>
                    <a:gd fmla="*/ 0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367"/>
                <p:cNvSpPr/>
                <p:nvPr/>
              </p:nvSpPr>
              <p:spPr bwMode="auto">
                <a:xfrm>
                  <a:off x="564" y="1466"/>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368"/>
                <p:cNvSpPr/>
                <p:nvPr/>
              </p:nvSpPr>
              <p:spPr bwMode="auto">
                <a:xfrm>
                  <a:off x="565" y="1467"/>
                  <a:ext cx="6" cy="6"/>
                </a:xfrm>
                <a:custGeom>
                  <a:gdLst>
                    <a:gd fmla="*/ 2 w 9" name="T0"/>
                    <a:gd fmla="*/ 8 h 9" name="T1"/>
                    <a:gd fmla="*/ 9 w 9" name="T2"/>
                    <a:gd fmla="*/ 2 h 9" name="T3"/>
                    <a:gd fmla="*/ 7 w 9" name="T4"/>
                    <a:gd fmla="*/ 1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369"/>
                <p:cNvSpPr/>
                <p:nvPr/>
              </p:nvSpPr>
              <p:spPr bwMode="auto">
                <a:xfrm>
                  <a:off x="564" y="1470"/>
                  <a:ext cx="7" cy="5"/>
                </a:xfrm>
                <a:custGeom>
                  <a:gdLst>
                    <a:gd fmla="*/ 2 w 10" name="T0"/>
                    <a:gd fmla="*/ 8 h 8" name="T1"/>
                    <a:gd fmla="*/ 9 w 10" name="T2"/>
                    <a:gd fmla="*/ 2 h 8" name="T3"/>
                    <a:gd fmla="*/ 8 w 10" name="T4"/>
                    <a:gd fmla="*/ 1 h 8" name="T5"/>
                    <a:gd fmla="*/ 1 w 10" name="T6"/>
                    <a:gd fmla="*/ 7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370"/>
                <p:cNvSpPr/>
                <p:nvPr/>
              </p:nvSpPr>
              <p:spPr bwMode="auto">
                <a:xfrm>
                  <a:off x="564" y="1472"/>
                  <a:ext cx="7" cy="6"/>
                </a:xfrm>
                <a:custGeom>
                  <a:gdLst>
                    <a:gd fmla="*/ 2 w 10" name="T0"/>
                    <a:gd fmla="*/ 8 h 8" name="T1"/>
                    <a:gd fmla="*/ 9 w 10" name="T2"/>
                    <a:gd fmla="*/ 2 h 8" name="T3"/>
                    <a:gd fmla="*/ 8 w 10" name="T4"/>
                    <a:gd fmla="*/ 0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371"/>
                <p:cNvSpPr/>
                <p:nvPr/>
              </p:nvSpPr>
              <p:spPr bwMode="auto">
                <a:xfrm>
                  <a:off x="566" y="1474"/>
                  <a:ext cx="5" cy="6"/>
                </a:xfrm>
                <a:custGeom>
                  <a:gdLst>
                    <a:gd fmla="*/ 2 w 8" name="T0"/>
                    <a:gd fmla="*/ 7 h 8" name="T1"/>
                    <a:gd fmla="*/ 7 w 8" name="T2"/>
                    <a:gd fmla="*/ 2 h 8" name="T3"/>
                    <a:gd fmla="*/ 6 w 8" name="T4"/>
                    <a:gd fmla="*/ 1 h 8" name="T5"/>
                    <a:gd fmla="*/ 0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372"/>
                <p:cNvSpPr/>
                <p:nvPr/>
              </p:nvSpPr>
              <p:spPr bwMode="auto">
                <a:xfrm>
                  <a:off x="566" y="1476"/>
                  <a:ext cx="5" cy="5"/>
                </a:xfrm>
                <a:custGeom>
                  <a:gdLst>
                    <a:gd fmla="*/ 2 w 8" name="T0"/>
                    <a:gd fmla="*/ 6 h 7" name="T1"/>
                    <a:gd fmla="*/ 8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373"/>
                <p:cNvSpPr/>
                <p:nvPr/>
              </p:nvSpPr>
              <p:spPr bwMode="auto">
                <a:xfrm>
                  <a:off x="570" y="1455"/>
                  <a:ext cx="5" cy="3"/>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374"/>
                <p:cNvSpPr/>
                <p:nvPr/>
              </p:nvSpPr>
              <p:spPr bwMode="auto">
                <a:xfrm>
                  <a:off x="570" y="1456"/>
                  <a:ext cx="6" cy="6"/>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375"/>
                <p:cNvSpPr/>
                <p:nvPr/>
              </p:nvSpPr>
              <p:spPr bwMode="auto">
                <a:xfrm>
                  <a:off x="570" y="1458"/>
                  <a:ext cx="6" cy="5"/>
                </a:xfrm>
                <a:custGeom>
                  <a:gdLst>
                    <a:gd fmla="*/ 2 w 10" name="T0"/>
                    <a:gd fmla="*/ 7 h 7" name="T1"/>
                    <a:gd fmla="*/ 9 w 10" name="T2"/>
                    <a:gd fmla="*/ 2 h 7" name="T3"/>
                    <a:gd fmla="*/ 8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376"/>
                <p:cNvSpPr/>
                <p:nvPr/>
              </p:nvSpPr>
              <p:spPr bwMode="auto">
                <a:xfrm>
                  <a:off x="570" y="1460"/>
                  <a:ext cx="6" cy="6"/>
                </a:xfrm>
                <a:custGeom>
                  <a:gdLst>
                    <a:gd fmla="*/ 2 w 10" name="T0"/>
                    <a:gd fmla="*/ 9 h 9" name="T1"/>
                    <a:gd fmla="*/ 9 w 10" name="T2"/>
                    <a:gd fmla="*/ 2 h 9" name="T3"/>
                    <a:gd fmla="*/ 8 w 10" name="T4"/>
                    <a:gd fmla="*/ 1 h 9" name="T5"/>
                    <a:gd fmla="*/ 1 w 10" name="T6"/>
                    <a:gd fmla="*/ 7 h 9" name="T7"/>
                    <a:gd fmla="*/ 2 w 10" name="T8"/>
                    <a:gd fmla="*/ 9 h 9" name="T9"/>
                  </a:gdLst>
                  <a:cxnLst>
                    <a:cxn ang="0">
                      <a:pos x="T0" y="T1"/>
                    </a:cxn>
                    <a:cxn ang="0">
                      <a:pos x="T2" y="T3"/>
                    </a:cxn>
                    <a:cxn ang="0">
                      <a:pos x="T4" y="T5"/>
                    </a:cxn>
                    <a:cxn ang="0">
                      <a:pos x="T6" y="T7"/>
                    </a:cxn>
                    <a:cxn ang="0">
                      <a:pos x="T8" y="T9"/>
                    </a:cxn>
                  </a:cxnLst>
                  <a:rect b="b" l="0" r="r" t="0"/>
                  <a:pathLst>
                    <a:path h="9" w="10">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377"/>
                <p:cNvSpPr/>
                <p:nvPr/>
              </p:nvSpPr>
              <p:spPr bwMode="auto">
                <a:xfrm>
                  <a:off x="569" y="1462"/>
                  <a:ext cx="8" cy="6"/>
                </a:xfrm>
                <a:custGeom>
                  <a:gdLst>
                    <a:gd fmla="*/ 2 w 12" name="T0"/>
                    <a:gd fmla="*/ 8 h 9" name="T1"/>
                    <a:gd fmla="*/ 11 w 12" name="T2"/>
                    <a:gd fmla="*/ 2 h 9" name="T3"/>
                    <a:gd fmla="*/ 10 w 12" name="T4"/>
                    <a:gd fmla="*/ 1 h 9" name="T5"/>
                    <a:gd fmla="*/ 1 w 12" name="T6"/>
                    <a:gd fmla="*/ 7 h 9" name="T7"/>
                    <a:gd fmla="*/ 2 w 12" name="T8"/>
                    <a:gd fmla="*/ 8 h 9" name="T9"/>
                  </a:gdLst>
                  <a:cxnLst>
                    <a:cxn ang="0">
                      <a:pos x="T0" y="T1"/>
                    </a:cxn>
                    <a:cxn ang="0">
                      <a:pos x="T2" y="T3"/>
                    </a:cxn>
                    <a:cxn ang="0">
                      <a:pos x="T4" y="T5"/>
                    </a:cxn>
                    <a:cxn ang="0">
                      <a:pos x="T6" y="T7"/>
                    </a:cxn>
                    <a:cxn ang="0">
                      <a:pos x="T8" y="T9"/>
                    </a:cxn>
                  </a:cxnLst>
                  <a:rect b="b" l="0" r="r" t="0"/>
                  <a:pathLst>
                    <a:path h="9" w="12">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378"/>
                <p:cNvSpPr/>
                <p:nvPr/>
              </p:nvSpPr>
              <p:spPr bwMode="auto">
                <a:xfrm>
                  <a:off x="570" y="1465"/>
                  <a:ext cx="6" cy="6"/>
                </a:xfrm>
                <a:custGeom>
                  <a:gdLst>
                    <a:gd fmla="*/ 2 w 10" name="T0"/>
                    <a:gd fmla="*/ 8 h 9" name="T1"/>
                    <a:gd fmla="*/ 9 w 10" name="T2"/>
                    <a:gd fmla="*/ 2 h 9" name="T3"/>
                    <a:gd fmla="*/ 8 w 10" name="T4"/>
                    <a:gd fmla="*/ 1 h 9" name="T5"/>
                    <a:gd fmla="*/ 1 w 10" name="T6"/>
                    <a:gd fmla="*/ 7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379"/>
                <p:cNvSpPr/>
                <p:nvPr/>
              </p:nvSpPr>
              <p:spPr bwMode="auto">
                <a:xfrm>
                  <a:off x="570" y="1468"/>
                  <a:ext cx="6" cy="6"/>
                </a:xfrm>
                <a:custGeom>
                  <a:gdLst>
                    <a:gd fmla="*/ 2 w 10" name="T0"/>
                    <a:gd fmla="*/ 7 h 8" name="T1"/>
                    <a:gd fmla="*/ 9 w 10" name="T2"/>
                    <a:gd fmla="*/ 2 h 8" name="T3"/>
                    <a:gd fmla="*/ 8 w 10" name="T4"/>
                    <a:gd fmla="*/ 1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380"/>
                <p:cNvSpPr/>
                <p:nvPr/>
              </p:nvSpPr>
              <p:spPr bwMode="auto">
                <a:xfrm>
                  <a:off x="570" y="1472"/>
                  <a:ext cx="6" cy="4"/>
                </a:xfrm>
                <a:custGeom>
                  <a:gdLst>
                    <a:gd fmla="*/ 2 w 9" name="T0"/>
                    <a:gd fmla="*/ 6 h 7" name="T1"/>
                    <a:gd fmla="*/ 8 w 9" name="T2"/>
                    <a:gd fmla="*/ 2 h 7" name="T3"/>
                    <a:gd fmla="*/ 7 w 9" name="T4"/>
                    <a:gd fmla="*/ 1 h 7" name="T5"/>
                    <a:gd fmla="*/ 1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381"/>
                <p:cNvSpPr/>
                <p:nvPr/>
              </p:nvSpPr>
              <p:spPr bwMode="auto">
                <a:xfrm>
                  <a:off x="570" y="1475"/>
                  <a:ext cx="6" cy="5"/>
                </a:xfrm>
                <a:custGeom>
                  <a:gdLst>
                    <a:gd fmla="*/ 2 w 10" name="T0"/>
                    <a:gd fmla="*/ 7 h 7" name="T1"/>
                    <a:gd fmla="*/ 9 w 10" name="T2"/>
                    <a:gd fmla="*/ 2 h 7" name="T3"/>
                    <a:gd fmla="*/ 7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382"/>
                <p:cNvSpPr/>
                <p:nvPr/>
              </p:nvSpPr>
              <p:spPr bwMode="auto">
                <a:xfrm>
                  <a:off x="571" y="1476"/>
                  <a:ext cx="6" cy="4"/>
                </a:xfrm>
                <a:custGeom>
                  <a:gdLst>
                    <a:gd fmla="*/ 1 w 9" name="T0"/>
                    <a:gd fmla="*/ 6 h 6" name="T1"/>
                    <a:gd fmla="*/ 8 w 9" name="T2"/>
                    <a:gd fmla="*/ 2 h 6" name="T3"/>
                    <a:gd fmla="*/ 7 w 9" name="T4"/>
                    <a:gd fmla="*/ 0 h 6" name="T5"/>
                    <a:gd fmla="*/ 1 w 9" name="T6"/>
                    <a:gd fmla="*/ 4 h 6" name="T7"/>
                    <a:gd fmla="*/ 1 w 9" name="T8"/>
                    <a:gd fmla="*/ 6 h 6" name="T9"/>
                  </a:gdLst>
                  <a:cxnLst>
                    <a:cxn ang="0">
                      <a:pos x="T0" y="T1"/>
                    </a:cxn>
                    <a:cxn ang="0">
                      <a:pos x="T2" y="T3"/>
                    </a:cxn>
                    <a:cxn ang="0">
                      <a:pos x="T4" y="T5"/>
                    </a:cxn>
                    <a:cxn ang="0">
                      <a:pos x="T6" y="T7"/>
                    </a:cxn>
                    <a:cxn ang="0">
                      <a:pos x="T8" y="T9"/>
                    </a:cxn>
                  </a:cxnLst>
                  <a:rect b="b" l="0" r="r" t="0"/>
                  <a:pathLst>
                    <a:path h="6" w="9">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383"/>
                <p:cNvSpPr/>
                <p:nvPr/>
              </p:nvSpPr>
              <p:spPr bwMode="auto">
                <a:xfrm>
                  <a:off x="571" y="1469"/>
                  <a:ext cx="5" cy="6"/>
                </a:xfrm>
                <a:custGeom>
                  <a:gdLst>
                    <a:gd fmla="*/ 2 w 8" name="T0"/>
                    <a:gd fmla="*/ 8 h 9" name="T1"/>
                    <a:gd fmla="*/ 7 w 8" name="T2"/>
                    <a:gd fmla="*/ 2 h 9" name="T3"/>
                    <a:gd fmla="*/ 6 w 8" name="T4"/>
                    <a:gd fmla="*/ 1 h 9" name="T5"/>
                    <a:gd fmla="*/ 1 w 8" name="T6"/>
                    <a:gd fmla="*/ 7 h 9" name="T7"/>
                    <a:gd fmla="*/ 2 w 8" name="T8"/>
                    <a:gd fmla="*/ 8 h 9" name="T9"/>
                  </a:gdLst>
                  <a:cxnLst>
                    <a:cxn ang="0">
                      <a:pos x="T0" y="T1"/>
                    </a:cxn>
                    <a:cxn ang="0">
                      <a:pos x="T2" y="T3"/>
                    </a:cxn>
                    <a:cxn ang="0">
                      <a:pos x="T4" y="T5"/>
                    </a:cxn>
                    <a:cxn ang="0">
                      <a:pos x="T6" y="T7"/>
                    </a:cxn>
                    <a:cxn ang="0">
                      <a:pos x="T8" y="T9"/>
                    </a:cxn>
                  </a:cxnLst>
                  <a:rect b="b" l="0" r="r" t="0"/>
                  <a:pathLst>
                    <a:path h="9" w="8">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384"/>
                <p:cNvSpPr/>
                <p:nvPr/>
              </p:nvSpPr>
              <p:spPr bwMode="auto">
                <a:xfrm>
                  <a:off x="571" y="1474"/>
                  <a:ext cx="7" cy="4"/>
                </a:xfrm>
                <a:custGeom>
                  <a:gdLst>
                    <a:gd fmla="*/ 2 w 10" name="T0"/>
                    <a:gd fmla="*/ 5 h 6" name="T1"/>
                    <a:gd fmla="*/ 9 w 10" name="T2"/>
                    <a:gd fmla="*/ 2 h 6" name="T3"/>
                    <a:gd fmla="*/ 9 w 10" name="T4"/>
                    <a:gd fmla="*/ 0 h 6" name="T5"/>
                    <a:gd fmla="*/ 1 w 10" name="T6"/>
                    <a:gd fmla="*/ 4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385"/>
                <p:cNvSpPr/>
                <p:nvPr/>
              </p:nvSpPr>
              <p:spPr bwMode="auto">
                <a:xfrm>
                  <a:off x="573" y="1476"/>
                  <a:ext cx="4" cy="4"/>
                </a:xfrm>
                <a:custGeom>
                  <a:gdLst>
                    <a:gd fmla="*/ 2 w 6" name="T0"/>
                    <a:gd fmla="*/ 5 h 6" name="T1"/>
                    <a:gd fmla="*/ 5 w 6" name="T2"/>
                    <a:gd fmla="*/ 2 h 6" name="T3"/>
                    <a:gd fmla="*/ 4 w 6" name="T4"/>
                    <a:gd fmla="*/ 1 h 6" name="T5"/>
                    <a:gd fmla="*/ 0 w 6" name="T6"/>
                    <a:gd fmla="*/ 4 h 6" name="T7"/>
                    <a:gd fmla="*/ 2 w 6" name="T8"/>
                    <a:gd fmla="*/ 5 h 6" name="T9"/>
                  </a:gdLst>
                  <a:cxnLst>
                    <a:cxn ang="0">
                      <a:pos x="T0" y="T1"/>
                    </a:cxn>
                    <a:cxn ang="0">
                      <a:pos x="T2" y="T3"/>
                    </a:cxn>
                    <a:cxn ang="0">
                      <a:pos x="T4" y="T5"/>
                    </a:cxn>
                    <a:cxn ang="0">
                      <a:pos x="T6" y="T7"/>
                    </a:cxn>
                    <a:cxn ang="0">
                      <a:pos x="T8" y="T9"/>
                    </a:cxn>
                  </a:cxnLst>
                  <a:rect b="b" l="0" r="r" t="0"/>
                  <a:pathLst>
                    <a:path h="6" w="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386"/>
                <p:cNvSpPr/>
                <p:nvPr/>
              </p:nvSpPr>
              <p:spPr bwMode="auto">
                <a:xfrm>
                  <a:off x="900" y="1709"/>
                  <a:ext cx="23" cy="24"/>
                </a:xfrm>
                <a:custGeom>
                  <a:gdLst>
                    <a:gd fmla="*/ 24 w 35" name="T0"/>
                    <a:gd fmla="*/ 5 h 35" name="T1"/>
                    <a:gd fmla="*/ 3 w 35" name="T2"/>
                    <a:gd fmla="*/ 13 h 35" name="T3"/>
                    <a:gd fmla="*/ 14 w 35" name="T4"/>
                    <a:gd fmla="*/ 32 h 35" name="T5"/>
                    <a:gd fmla="*/ 33 w 35" name="T6"/>
                    <a:gd fmla="*/ 23 h 35" name="T7"/>
                    <a:gd fmla="*/ 21 w 35" name="T8"/>
                    <a:gd fmla="*/ 5 h 35" name="T9"/>
                    <a:gd fmla="*/ 22 w 35" name="T10"/>
                    <a:gd fmla="*/ 7 h 35" name="T11"/>
                    <a:gd fmla="*/ 30 w 35" name="T12"/>
                    <a:gd fmla="*/ 13 h 35" name="T13"/>
                    <a:gd fmla="*/ 30 w 35" name="T14"/>
                    <a:gd fmla="*/ 25 h 35" name="T15"/>
                    <a:gd fmla="*/ 15 w 35" name="T16"/>
                    <a:gd fmla="*/ 31 h 35" name="T17"/>
                    <a:gd fmla="*/ 5 w 35" name="T18"/>
                    <a:gd fmla="*/ 14 h 35" name="T19"/>
                    <a:gd fmla="*/ 11 w 35" name="T20"/>
                    <a:gd fmla="*/ 5 h 35" name="T21"/>
                    <a:gd fmla="*/ 23 w 35" name="T22"/>
                    <a:gd fmla="*/ 7 h 35" name="T23"/>
                    <a:gd fmla="*/ 24 w 35" name="T24"/>
                    <a:gd fmla="*/ 5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387"/>
                <p:cNvSpPr/>
                <p:nvPr/>
              </p:nvSpPr>
              <p:spPr bwMode="auto">
                <a:xfrm>
                  <a:off x="916" y="1727"/>
                  <a:ext cx="12" cy="10"/>
                </a:xfrm>
                <a:custGeom>
                  <a:gdLst>
                    <a:gd fmla="*/ 2 w 18" name="T0"/>
                    <a:gd fmla="*/ 5 h 16" name="T1"/>
                    <a:gd fmla="*/ 2 w 18" name="T2"/>
                    <a:gd fmla="*/ 5 h 16" name="T3"/>
                    <a:gd fmla="*/ 1 w 18" name="T4"/>
                    <a:gd fmla="*/ 6 h 16" name="T5"/>
                    <a:gd fmla="*/ 6 w 18" name="T6"/>
                    <a:gd fmla="*/ 10 h 16" name="T7"/>
                    <a:gd fmla="*/ 10 w 18" name="T8"/>
                    <a:gd fmla="*/ 14 h 16" name="T9"/>
                    <a:gd fmla="*/ 15 w 18" name="T10"/>
                    <a:gd fmla="*/ 14 h 16" name="T11"/>
                    <a:gd fmla="*/ 16 w 18" name="T12"/>
                    <a:gd fmla="*/ 8 h 16" name="T13"/>
                    <a:gd fmla="*/ 6 w 18" name="T14"/>
                    <a:gd fmla="*/ 1 h 16" name="T15"/>
                    <a:gd fmla="*/ 5 w 18" name="T16"/>
                    <a:gd fmla="*/ 2 h 16" name="T17"/>
                    <a:gd fmla="*/ 14 w 18" name="T18"/>
                    <a:gd fmla="*/ 8 h 16" name="T19"/>
                    <a:gd fmla="*/ 14 w 18" name="T20"/>
                    <a:gd fmla="*/ 13 h 16" name="T21"/>
                    <a:gd fmla="*/ 13 w 18" name="T22"/>
                    <a:gd fmla="*/ 14 h 16" name="T23"/>
                    <a:gd fmla="*/ 11 w 18" name="T24"/>
                    <a:gd fmla="*/ 12 h 16" name="T25"/>
                    <a:gd fmla="*/ 0 w 18" name="T26"/>
                    <a:gd fmla="*/ 5 h 16" name="T27"/>
                    <a:gd fmla="*/ 0 w 18" name="T28"/>
                    <a:gd fmla="*/ 6 h 16" name="T29"/>
                    <a:gd fmla="*/ 0 w 18" name="T30"/>
                    <a:gd fmla="*/ 6 h 16" name="T31"/>
                    <a:gd fmla="*/ 2 w 18" name="T32"/>
                    <a:gd fmla="*/ 5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18">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388"/>
                <p:cNvSpPr/>
                <p:nvPr/>
              </p:nvSpPr>
              <p:spPr bwMode="auto">
                <a:xfrm>
                  <a:off x="902" y="1708"/>
                  <a:ext cx="20" cy="25"/>
                </a:xfrm>
                <a:custGeom>
                  <a:gdLst>
                    <a:gd fmla="*/ 19 w 30" name="T0"/>
                    <a:gd fmla="*/ 7 h 37" name="T1"/>
                    <a:gd fmla="*/ 2 w 30" name="T2"/>
                    <a:gd fmla="*/ 18 h 37" name="T3"/>
                    <a:gd fmla="*/ 21 w 30" name="T4"/>
                    <a:gd fmla="*/ 32 h 37" name="T5"/>
                    <a:gd fmla="*/ 25 w 30" name="T6"/>
                    <a:gd fmla="*/ 11 h 37" name="T7"/>
                    <a:gd fmla="*/ 5 w 30" name="T8"/>
                    <a:gd fmla="*/ 10 h 37" name="T9"/>
                    <a:gd fmla="*/ 7 w 30" name="T10"/>
                    <a:gd fmla="*/ 11 h 37" name="T11"/>
                    <a:gd fmla="*/ 20 w 30" name="T12"/>
                    <a:gd fmla="*/ 10 h 37" name="T13"/>
                    <a:gd fmla="*/ 26 w 30" name="T14"/>
                    <a:gd fmla="*/ 24 h 37" name="T15"/>
                    <a:gd fmla="*/ 5 w 30" name="T16"/>
                    <a:gd fmla="*/ 24 h 37" name="T17"/>
                    <a:gd fmla="*/ 18 w 30" name="T18"/>
                    <a:gd fmla="*/ 9 h 37" name="T19"/>
                    <a:gd fmla="*/ 19 w 30" name="T20"/>
                    <a:gd fmla="*/ 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0">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389"/>
                <p:cNvSpPr/>
                <p:nvPr/>
              </p:nvSpPr>
              <p:spPr bwMode="auto">
                <a:xfrm>
                  <a:off x="918" y="1727"/>
                  <a:ext cx="3" cy="6"/>
                </a:xfrm>
                <a:custGeom>
                  <a:gdLst>
                    <a:gd fmla="*/ 3 w 5" name="T0"/>
                    <a:gd fmla="*/ 5 h 8" name="T1"/>
                    <a:gd fmla="*/ 3 w 5" name="T2"/>
                    <a:gd fmla="*/ 3 h 8" name="T3"/>
                    <a:gd fmla="*/ 1 w 5" name="T4"/>
                    <a:gd fmla="*/ 3 h 8" name="T5"/>
                    <a:gd fmla="*/ 0 w 5" name="T6"/>
                    <a:gd fmla="*/ 5 h 8" name="T7"/>
                    <a:gd fmla="*/ 2 w 5" name="T8"/>
                    <a:gd fmla="*/ 5 h 8" name="T9"/>
                    <a:gd fmla="*/ 2 w 5" name="T10"/>
                    <a:gd fmla="*/ 3 h 8" name="T11"/>
                    <a:gd fmla="*/ 0 w 5" name="T12"/>
                    <a:gd fmla="*/ 3 h 8" name="T13"/>
                    <a:gd fmla="*/ 0 w 5" name="T14"/>
                    <a:gd fmla="*/ 4 h 8" name="T15"/>
                    <a:gd fmla="*/ 1 w 5" name="T16"/>
                    <a:gd fmla="*/ 4 h 8" name="T17"/>
                    <a:gd fmla="*/ 2 w 5" name="T18"/>
                    <a:gd fmla="*/ 3 h 8" name="T19"/>
                    <a:gd fmla="*/ 1 w 5" name="T20"/>
                    <a:gd fmla="*/ 3 h 8" name="T21"/>
                    <a:gd fmla="*/ 1 w 5" name="T22"/>
                    <a:gd fmla="*/ 6 h 8" name="T23"/>
                    <a:gd fmla="*/ 3 w 5" name="T24"/>
                    <a:gd fmla="*/ 6 h 8" name="T25"/>
                    <a:gd fmla="*/ 4 w 5" name="T26"/>
                    <a:gd fmla="*/ 1 h 8" name="T27"/>
                    <a:gd fmla="*/ 2 w 5" name="T28"/>
                    <a:gd fmla="*/ 2 h 8" name="T29"/>
                    <a:gd fmla="*/ 3 w 5" name="T30"/>
                    <a:gd fmla="*/ 7 h 8" name="T31"/>
                    <a:gd fmla="*/ 4 w 5" name="T32"/>
                    <a:gd fmla="*/ 7 h 8" name="T33"/>
                    <a:gd fmla="*/ 5 w 5" name="T34"/>
                    <a:gd fmla="*/ 4 h 8" name="T35"/>
                    <a:gd fmla="*/ 3 w 5" name="T36"/>
                    <a:gd fmla="*/ 4 h 8" name="T37"/>
                    <a:gd fmla="*/ 3 w 5" name="T38"/>
                    <a:gd fmla="*/ 7 h 8" name="T39"/>
                    <a:gd fmla="*/ 4 w 5" name="T40"/>
                    <a:gd fmla="*/ 6 h 8" name="T41"/>
                    <a:gd fmla="*/ 4 w 5" name="T42"/>
                    <a:gd fmla="*/ 1 h 8" name="T43"/>
                    <a:gd fmla="*/ 2 w 5" name="T44"/>
                    <a:gd fmla="*/ 1 h 8" name="T45"/>
                    <a:gd fmla="*/ 1 w 5" name="T46"/>
                    <a:gd fmla="*/ 5 h 8" name="T47"/>
                    <a:gd fmla="*/ 3 w 5" name="T48"/>
                    <a:gd fmla="*/ 5 h 8" name="T49"/>
                    <a:gd fmla="*/ 2 w 5" name="T50"/>
                    <a:gd fmla="*/ 2 h 8" name="T51"/>
                    <a:gd fmla="*/ 1 w 5" name="T52"/>
                    <a:gd fmla="*/ 2 h 8" name="T53"/>
                    <a:gd fmla="*/ 0 w 5" name="T54"/>
                    <a:gd fmla="*/ 3 h 8" name="T55"/>
                    <a:gd fmla="*/ 1 w 5" name="T56"/>
                    <a:gd fmla="*/ 4 h 8" name="T57"/>
                    <a:gd fmla="*/ 2 w 5" name="T58"/>
                    <a:gd fmla="*/ 3 h 8" name="T59"/>
                    <a:gd fmla="*/ 0 w 5" name="T60"/>
                    <a:gd fmla="*/ 3 h 8" name="T61"/>
                    <a:gd fmla="*/ 0 w 5" name="T62"/>
                    <a:gd fmla="*/ 5 h 8" name="T63"/>
                    <a:gd fmla="*/ 2 w 5" name="T64"/>
                    <a:gd fmla="*/ 5 h 8" name="T65"/>
                    <a:gd fmla="*/ 3 w 5" name="T66"/>
                    <a:gd fmla="*/ 4 h 8" name="T67"/>
                    <a:gd fmla="*/ 1 w 5" name="T68"/>
                    <a:gd fmla="*/ 3 h 8" name="T69"/>
                    <a:gd fmla="*/ 1 w 5" name="T70"/>
                    <a:gd fmla="*/ 5 h 8" name="T71"/>
                    <a:gd fmla="*/ 3 w 5" name="T72"/>
                    <a:gd fmla="*/ 5 h 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 w="5">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390"/>
                <p:cNvSpPr/>
                <p:nvPr/>
              </p:nvSpPr>
              <p:spPr bwMode="auto">
                <a:xfrm>
                  <a:off x="920" y="1728"/>
                  <a:ext cx="2" cy="5"/>
                </a:xfrm>
                <a:custGeom>
                  <a:gdLst>
                    <a:gd fmla="*/ 0 w 3" name="T0"/>
                    <a:gd fmla="*/ 1 h 8" name="T1"/>
                    <a:gd fmla="*/ 1 w 3" name="T2"/>
                    <a:gd fmla="*/ 7 h 8" name="T3"/>
                    <a:gd fmla="*/ 2 w 3" name="T4"/>
                    <a:gd fmla="*/ 7 h 8" name="T5"/>
                    <a:gd fmla="*/ 2 w 3" name="T6"/>
                    <a:gd fmla="*/ 7 h 8" name="T7"/>
                    <a:gd fmla="*/ 3 w 3" name="T8"/>
                    <a:gd fmla="*/ 7 h 8" name="T9"/>
                    <a:gd fmla="*/ 3 w 3" name="T10"/>
                    <a:gd fmla="*/ 6 h 8" name="T11"/>
                    <a:gd fmla="*/ 1 w 3" name="T12"/>
                    <a:gd fmla="*/ 6 h 8" name="T13"/>
                    <a:gd fmla="*/ 1 w 3" name="T14"/>
                    <a:gd fmla="*/ 7 h 8" name="T15"/>
                    <a:gd fmla="*/ 1 w 3" name="T16"/>
                    <a:gd fmla="*/ 6 h 8" name="T17"/>
                    <a:gd fmla="*/ 1 w 3" name="T18"/>
                    <a:gd fmla="*/ 6 h 8" name="T19"/>
                    <a:gd fmla="*/ 2 w 3" name="T20"/>
                    <a:gd fmla="*/ 6 h 8" name="T21"/>
                    <a:gd fmla="*/ 2 w 3" name="T22"/>
                    <a:gd fmla="*/ 1 h 8" name="T23"/>
                    <a:gd fmla="*/ 0 w 3" name="T24"/>
                    <a:gd fmla="*/ 1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3">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391"/>
                <p:cNvSpPr/>
                <p:nvPr/>
              </p:nvSpPr>
              <p:spPr bwMode="auto">
                <a:xfrm>
                  <a:off x="921" y="1729"/>
                  <a:ext cx="2" cy="4"/>
                </a:xfrm>
                <a:custGeom>
                  <a:gdLst>
                    <a:gd fmla="*/ 0 w 3" name="T0"/>
                    <a:gd fmla="*/ 1 h 7" name="T1"/>
                    <a:gd fmla="*/ 1 w 3" name="T2"/>
                    <a:gd fmla="*/ 6 h 7" name="T3"/>
                    <a:gd fmla="*/ 2 w 3" name="T4"/>
                    <a:gd fmla="*/ 6 h 7" name="T5"/>
                    <a:gd fmla="*/ 2 w 3" name="T6"/>
                    <a:gd fmla="*/ 5 h 7" name="T7"/>
                    <a:gd fmla="*/ 1 w 3" name="T8"/>
                    <a:gd fmla="*/ 5 h 7" name="T9"/>
                    <a:gd fmla="*/ 1 w 3" name="T10"/>
                    <a:gd fmla="*/ 6 h 7" name="T11"/>
                    <a:gd fmla="*/ 2 w 3" name="T12"/>
                    <a:gd fmla="*/ 6 h 7" name="T13"/>
                    <a:gd fmla="*/ 2 w 3" name="T14"/>
                    <a:gd fmla="*/ 1 h 7" name="T15"/>
                    <a:gd fmla="*/ 0 w 3"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392"/>
                <p:cNvSpPr/>
                <p:nvPr/>
              </p:nvSpPr>
              <p:spPr bwMode="auto">
                <a:xfrm>
                  <a:off x="921" y="1729"/>
                  <a:ext cx="2" cy="6"/>
                </a:xfrm>
                <a:custGeom>
                  <a:gdLst>
                    <a:gd fmla="*/ 0 w 3" name="T0"/>
                    <a:gd fmla="*/ 2 h 8" name="T1"/>
                    <a:gd fmla="*/ 1 w 3" name="T2"/>
                    <a:gd fmla="*/ 7 h 8" name="T3"/>
                    <a:gd fmla="*/ 2 w 3" name="T4"/>
                    <a:gd fmla="*/ 7 h 8" name="T5"/>
                    <a:gd fmla="*/ 3 w 3" name="T6"/>
                    <a:gd fmla="*/ 5 h 8" name="T7"/>
                    <a:gd fmla="*/ 1 w 3" name="T8"/>
                    <a:gd fmla="*/ 5 h 8" name="T9"/>
                    <a:gd fmla="*/ 1 w 3" name="T10"/>
                    <a:gd fmla="*/ 7 h 8" name="T11"/>
                    <a:gd fmla="*/ 2 w 3" name="T12"/>
                    <a:gd fmla="*/ 7 h 8" name="T13"/>
                    <a:gd fmla="*/ 2 w 3" name="T14"/>
                    <a:gd fmla="*/ 2 h 8" name="T15"/>
                    <a:gd fmla="*/ 0 w 3" name="T16"/>
                    <a:gd fmla="*/ 2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393"/>
                <p:cNvSpPr/>
                <p:nvPr/>
              </p:nvSpPr>
              <p:spPr bwMode="auto">
                <a:xfrm>
                  <a:off x="921" y="1729"/>
                  <a:ext cx="4" cy="7"/>
                </a:xfrm>
                <a:custGeom>
                  <a:gdLst>
                    <a:gd fmla="*/ 0 w 5" name="T0"/>
                    <a:gd fmla="*/ 2 h 10" name="T1"/>
                    <a:gd fmla="*/ 2 w 5" name="T2"/>
                    <a:gd fmla="*/ 7 h 10" name="T3"/>
                    <a:gd fmla="*/ 4 w 5" name="T4"/>
                    <a:gd fmla="*/ 7 h 10" name="T5"/>
                    <a:gd fmla="*/ 4 w 5" name="T6"/>
                    <a:gd fmla="*/ 2 h 10" name="T7"/>
                    <a:gd fmla="*/ 2 w 5" name="T8"/>
                    <a:gd fmla="*/ 2 h 10" name="T9"/>
                    <a:gd fmla="*/ 3 w 5" name="T10"/>
                    <a:gd fmla="*/ 7 h 10" name="T11"/>
                    <a:gd fmla="*/ 4 w 5" name="T12"/>
                    <a:gd fmla="*/ 7 h 10" name="T13"/>
                    <a:gd fmla="*/ 4 w 5" name="T14"/>
                    <a:gd fmla="*/ 3 h 10" name="T15"/>
                    <a:gd fmla="*/ 3 w 5" name="T16"/>
                    <a:gd fmla="*/ 3 h 10" name="T17"/>
                    <a:gd fmla="*/ 3 w 5" name="T18"/>
                    <a:gd fmla="*/ 9 h 10" name="T19"/>
                    <a:gd fmla="*/ 5 w 5" name="T20"/>
                    <a:gd fmla="*/ 9 h 10" name="T21"/>
                    <a:gd fmla="*/ 5 w 5" name="T22"/>
                    <a:gd fmla="*/ 7 h 10" name="T23"/>
                    <a:gd fmla="*/ 3 w 5" name="T24"/>
                    <a:gd fmla="*/ 7 h 10" name="T25"/>
                    <a:gd fmla="*/ 3 w 5" name="T26"/>
                    <a:gd fmla="*/ 9 h 10" name="T27"/>
                    <a:gd fmla="*/ 5 w 5" name="T28"/>
                    <a:gd fmla="*/ 9 h 10" name="T29"/>
                    <a:gd fmla="*/ 4 w 5" name="T30"/>
                    <a:gd fmla="*/ 3 h 10" name="T31"/>
                    <a:gd fmla="*/ 3 w 5" name="T32"/>
                    <a:gd fmla="*/ 3 h 10" name="T33"/>
                    <a:gd fmla="*/ 3 w 5" name="T34"/>
                    <a:gd fmla="*/ 7 h 10" name="T35"/>
                    <a:gd fmla="*/ 4 w 5" name="T36"/>
                    <a:gd fmla="*/ 7 h 10" name="T37"/>
                    <a:gd fmla="*/ 4 w 5" name="T38"/>
                    <a:gd fmla="*/ 2 h 10" name="T39"/>
                    <a:gd fmla="*/ 2 w 5" name="T40"/>
                    <a:gd fmla="*/ 2 h 10" name="T41"/>
                    <a:gd fmla="*/ 2 w 5" name="T42"/>
                    <a:gd fmla="*/ 7 h 10" name="T43"/>
                    <a:gd fmla="*/ 3 w 5" name="T44"/>
                    <a:gd fmla="*/ 6 h 10" name="T45"/>
                    <a:gd fmla="*/ 2 w 5" name="T46"/>
                    <a:gd fmla="*/ 1 h 10" name="T47"/>
                    <a:gd fmla="*/ 0 w 5" name="T48"/>
                    <a:gd fmla="*/ 2 h 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 w="5">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394"/>
                <p:cNvSpPr/>
                <p:nvPr/>
              </p:nvSpPr>
              <p:spPr bwMode="auto">
                <a:xfrm>
                  <a:off x="922" y="1731"/>
                  <a:ext cx="3" cy="5"/>
                </a:xfrm>
                <a:custGeom>
                  <a:gdLst>
                    <a:gd fmla="*/ 1 w 5" name="T0"/>
                    <a:gd fmla="*/ 1 h 7" name="T1"/>
                    <a:gd fmla="*/ 1 w 5" name="T2"/>
                    <a:gd fmla="*/ 6 h 7" name="T3"/>
                    <a:gd fmla="*/ 2 w 5" name="T4"/>
                    <a:gd fmla="*/ 5 h 7" name="T5"/>
                    <a:gd fmla="*/ 2 w 5" name="T6"/>
                    <a:gd fmla="*/ 5 h 7" name="T7"/>
                    <a:gd fmla="*/ 1 w 5" name="T8"/>
                    <a:gd fmla="*/ 5 h 7" name="T9"/>
                    <a:gd fmla="*/ 3 w 5" name="T10"/>
                    <a:gd fmla="*/ 7 h 7" name="T11"/>
                    <a:gd fmla="*/ 4 w 5" name="T12"/>
                    <a:gd fmla="*/ 7 h 7" name="T13"/>
                    <a:gd fmla="*/ 4 w 5" name="T14"/>
                    <a:gd fmla="*/ 3 h 7" name="T15"/>
                    <a:gd fmla="*/ 2 w 5" name="T16"/>
                    <a:gd fmla="*/ 3 h 7" name="T17"/>
                    <a:gd fmla="*/ 3 w 5" name="T18"/>
                    <a:gd fmla="*/ 6 h 7" name="T19"/>
                    <a:gd fmla="*/ 4 w 5" name="T20"/>
                    <a:gd fmla="*/ 6 h 7" name="T21"/>
                    <a:gd fmla="*/ 2 w 5" name="T22"/>
                    <a:gd fmla="*/ 3 h 7" name="T23"/>
                    <a:gd fmla="*/ 1 w 5" name="T24"/>
                    <a:gd fmla="*/ 4 h 7" name="T25"/>
                    <a:gd fmla="*/ 1 w 5" name="T26"/>
                    <a:gd fmla="*/ 6 h 7" name="T27"/>
                    <a:gd fmla="*/ 2 w 5" name="T28"/>
                    <a:gd fmla="*/ 6 h 7" name="T29"/>
                    <a:gd fmla="*/ 2 w 5" name="T30"/>
                    <a:gd fmla="*/ 1 h 7" name="T31"/>
                    <a:gd fmla="*/ 1 w 5" name="T32"/>
                    <a:gd fmla="*/ 1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5">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395"/>
                <p:cNvSpPr/>
                <p:nvPr/>
              </p:nvSpPr>
              <p:spPr bwMode="auto">
                <a:xfrm>
                  <a:off x="923" y="1731"/>
                  <a:ext cx="4" cy="4"/>
                </a:xfrm>
                <a:custGeom>
                  <a:gdLst>
                    <a:gd fmla="*/ 1 w 6" name="T0"/>
                    <a:gd fmla="*/ 1 h 6" name="T1"/>
                    <a:gd fmla="*/ 2 w 6" name="T2"/>
                    <a:gd fmla="*/ 5 h 6" name="T3"/>
                    <a:gd fmla="*/ 4 w 6" name="T4"/>
                    <a:gd fmla="*/ 5 h 6" name="T5"/>
                    <a:gd fmla="*/ 4 w 6" name="T6"/>
                    <a:gd fmla="*/ 1 h 6" name="T7"/>
                    <a:gd fmla="*/ 2 w 6" name="T8"/>
                    <a:gd fmla="*/ 1 h 6" name="T9"/>
                    <a:gd fmla="*/ 3 w 6" name="T10"/>
                    <a:gd fmla="*/ 4 h 6" name="T11"/>
                    <a:gd fmla="*/ 5 w 6" name="T12"/>
                    <a:gd fmla="*/ 4 h 6" name="T13"/>
                    <a:gd fmla="*/ 5 w 6" name="T14"/>
                    <a:gd fmla="*/ 1 h 6" name="T15"/>
                    <a:gd fmla="*/ 3 w 6" name="T16"/>
                    <a:gd fmla="*/ 1 h 6" name="T17"/>
                    <a:gd fmla="*/ 4 w 6" name="T18"/>
                    <a:gd fmla="*/ 4 h 6" name="T19"/>
                    <a:gd fmla="*/ 6 w 6" name="T20"/>
                    <a:gd fmla="*/ 4 h 6" name="T21"/>
                    <a:gd fmla="*/ 6 w 6" name="T22"/>
                    <a:gd fmla="*/ 2 h 6" name="T23"/>
                    <a:gd fmla="*/ 4 w 6" name="T24"/>
                    <a:gd fmla="*/ 2 h 6" name="T25"/>
                    <a:gd fmla="*/ 4 w 6" name="T26"/>
                    <a:gd fmla="*/ 4 h 6" name="T27"/>
                    <a:gd fmla="*/ 6 w 6" name="T28"/>
                    <a:gd fmla="*/ 4 h 6" name="T29"/>
                    <a:gd fmla="*/ 5 w 6" name="T30"/>
                    <a:gd fmla="*/ 1 h 6" name="T31"/>
                    <a:gd fmla="*/ 3 w 6" name="T32"/>
                    <a:gd fmla="*/ 1 h 6" name="T33"/>
                    <a:gd fmla="*/ 3 w 6" name="T34"/>
                    <a:gd fmla="*/ 4 h 6" name="T35"/>
                    <a:gd fmla="*/ 5 w 6" name="T36"/>
                    <a:gd fmla="*/ 4 h 6" name="T37"/>
                    <a:gd fmla="*/ 4 w 6" name="T38"/>
                    <a:gd fmla="*/ 0 h 6" name="T39"/>
                    <a:gd fmla="*/ 2 w 6" name="T40"/>
                    <a:gd fmla="*/ 1 h 6" name="T41"/>
                    <a:gd fmla="*/ 2 w 6" name="T42"/>
                    <a:gd fmla="*/ 5 h 6" name="T43"/>
                    <a:gd fmla="*/ 4 w 6" name="T44"/>
                    <a:gd fmla="*/ 5 h 6" name="T45"/>
                    <a:gd fmla="*/ 2 w 6" name="T46"/>
                    <a:gd fmla="*/ 0 h 6" name="T47"/>
                    <a:gd fmla="*/ 1 w 6" name="T48"/>
                    <a:gd fmla="*/ 1 h 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 w="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396"/>
                <p:cNvSpPr/>
                <p:nvPr/>
              </p:nvSpPr>
              <p:spPr bwMode="auto">
                <a:xfrm>
                  <a:off x="591" y="1334"/>
                  <a:ext cx="21" cy="27"/>
                </a:xfrm>
                <a:custGeom>
                  <a:gdLst>
                    <a:gd fmla="*/ 7 w 31" name="T0"/>
                    <a:gd fmla="*/ 16 h 41" name="T1"/>
                    <a:gd fmla="*/ 11 w 31" name="T2"/>
                    <a:gd fmla="*/ 4 h 41" name="T3"/>
                    <a:gd fmla="*/ 19 w 31" name="T4"/>
                    <a:gd fmla="*/ 3 h 41" name="T5"/>
                    <a:gd fmla="*/ 24 w 31" name="T6"/>
                    <a:gd fmla="*/ 21 h 41" name="T7"/>
                    <a:gd fmla="*/ 16 w 31" name="T8"/>
                    <a:gd fmla="*/ 40 h 41" name="T9"/>
                    <a:gd fmla="*/ 18 w 31" name="T10"/>
                    <a:gd fmla="*/ 40 h 41" name="T11"/>
                    <a:gd fmla="*/ 24 w 31" name="T12"/>
                    <a:gd fmla="*/ 23 h 41" name="T13"/>
                    <a:gd fmla="*/ 29 w 31" name="T14"/>
                    <a:gd fmla="*/ 16 h 41" name="T15"/>
                    <a:gd fmla="*/ 21 w 31" name="T16"/>
                    <a:gd fmla="*/ 2 h 41" name="T17"/>
                    <a:gd fmla="*/ 4 w 31" name="T18"/>
                    <a:gd fmla="*/ 7 h 41" name="T19"/>
                    <a:gd fmla="*/ 6 w 31" name="T20"/>
                    <a:gd fmla="*/ 18 h 41" name="T21"/>
                    <a:gd fmla="*/ 7 w 31" name="T22"/>
                    <a:gd fmla="*/ 16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3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397"/>
                <p:cNvSpPr/>
                <p:nvPr/>
              </p:nvSpPr>
              <p:spPr bwMode="auto">
                <a:xfrm>
                  <a:off x="598" y="1363"/>
                  <a:ext cx="8" cy="8"/>
                </a:xfrm>
                <a:custGeom>
                  <a:gdLst>
                    <a:gd fmla="*/ 9 w 12" name="T0"/>
                    <a:gd fmla="*/ 1 h 11" name="T1"/>
                    <a:gd fmla="*/ 2 w 12" name="T2"/>
                    <a:gd fmla="*/ 2 h 11" name="T3"/>
                    <a:gd fmla="*/ 2 w 12" name="T4"/>
                    <a:gd fmla="*/ 7 h 11" name="T5"/>
                    <a:gd fmla="*/ 11 w 12" name="T6"/>
                    <a:gd fmla="*/ 2 h 11" name="T7"/>
                    <a:gd fmla="*/ 9 w 12" name="T8"/>
                    <a:gd fmla="*/ 3 h 11" name="T9"/>
                    <a:gd fmla="*/ 3 w 12" name="T10"/>
                    <a:gd fmla="*/ 6 h 11" name="T11"/>
                    <a:gd fmla="*/ 4 w 12" name="T12"/>
                    <a:gd fmla="*/ 3 h 11" name="T13"/>
                    <a:gd fmla="*/ 8 w 12" name="T14"/>
                    <a:gd fmla="*/ 2 h 11" name="T15"/>
                    <a:gd fmla="*/ 9 w 12"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2">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398"/>
                <p:cNvSpPr/>
                <p:nvPr/>
              </p:nvSpPr>
              <p:spPr bwMode="auto">
                <a:xfrm>
                  <a:off x="599" y="1365"/>
                  <a:ext cx="1" cy="2"/>
                </a:xfrm>
                <a:custGeom>
                  <a:gdLst>
                    <a:gd fmla="*/ 0 w 2" name="T0"/>
                    <a:gd fmla="*/ 3 h 4" name="T1"/>
                    <a:gd fmla="*/ 2 w 2" name="T2"/>
                    <a:gd fmla="*/ 0 h 4" name="T3"/>
                    <a:gd fmla="*/ 1 w 2" name="T4"/>
                    <a:gd fmla="*/ 0 h 4" name="T5"/>
                    <a:gd fmla="*/ 0 w 2" name="T6"/>
                    <a:gd fmla="*/ 3 h 4" name="T7"/>
                    <a:gd fmla="*/ 0 w 2" name="T8"/>
                    <a:gd fmla="*/ 3 h 4" name="T9"/>
                  </a:gdLst>
                  <a:cxnLst>
                    <a:cxn ang="0">
                      <a:pos x="T0" y="T1"/>
                    </a:cxn>
                    <a:cxn ang="0">
                      <a:pos x="T2" y="T3"/>
                    </a:cxn>
                    <a:cxn ang="0">
                      <a:pos x="T4" y="T5"/>
                    </a:cxn>
                    <a:cxn ang="0">
                      <a:pos x="T6" y="T7"/>
                    </a:cxn>
                    <a:cxn ang="0">
                      <a:pos x="T8" y="T9"/>
                    </a:cxn>
                  </a:cxnLst>
                  <a:rect b="b" l="0" r="r" t="0"/>
                  <a:pathLst>
                    <a:path h="4" w="2">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399"/>
                <p:cNvSpPr/>
                <p:nvPr/>
              </p:nvSpPr>
              <p:spPr bwMode="auto">
                <a:xfrm>
                  <a:off x="599" y="1365"/>
                  <a:ext cx="2" cy="2"/>
                </a:xfrm>
                <a:custGeom>
                  <a:gdLst>
                    <a:gd fmla="*/ 1 w 3" name="T0"/>
                    <a:gd fmla="*/ 4 h 4" name="T1"/>
                    <a:gd fmla="*/ 3 w 3" name="T2"/>
                    <a:gd fmla="*/ 1 h 4" name="T3"/>
                    <a:gd fmla="*/ 2 w 3" name="T4"/>
                    <a:gd fmla="*/ 0 h 4" name="T5"/>
                    <a:gd fmla="*/ 0 w 3" name="T6"/>
                    <a:gd fmla="*/ 4 h 4" name="T7"/>
                    <a:gd fmla="*/ 1 w 3" name="T8"/>
                    <a:gd fmla="*/ 4 h 4" name="T9"/>
                  </a:gdLst>
                  <a:cxnLst>
                    <a:cxn ang="0">
                      <a:pos x="T0" y="T1"/>
                    </a:cxn>
                    <a:cxn ang="0">
                      <a:pos x="T2" y="T3"/>
                    </a:cxn>
                    <a:cxn ang="0">
                      <a:pos x="T4" y="T5"/>
                    </a:cxn>
                    <a:cxn ang="0">
                      <a:pos x="T6" y="T7"/>
                    </a:cxn>
                    <a:cxn ang="0">
                      <a:pos x="T8" y="T9"/>
                    </a:cxn>
                  </a:cxnLst>
                  <a:rect b="b" l="0" r="r" t="0"/>
                  <a:pathLst>
                    <a:path h="4" w="3">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400"/>
                <p:cNvSpPr/>
                <p:nvPr/>
              </p:nvSpPr>
              <p:spPr bwMode="auto">
                <a:xfrm>
                  <a:off x="600"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401"/>
                <p:cNvSpPr/>
                <p:nvPr/>
              </p:nvSpPr>
              <p:spPr bwMode="auto">
                <a:xfrm>
                  <a:off x="600" y="1365"/>
                  <a:ext cx="2" cy="3"/>
                </a:xfrm>
                <a:custGeom>
                  <a:gdLst>
                    <a:gd fmla="*/ 0 w 3" name="T0"/>
                    <a:gd fmla="*/ 5 h 5" name="T1"/>
                    <a:gd fmla="*/ 3 w 3" name="T2"/>
                    <a:gd fmla="*/ 0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402"/>
                <p:cNvSpPr/>
                <p:nvPr/>
              </p:nvSpPr>
              <p:spPr bwMode="auto">
                <a:xfrm>
                  <a:off x="601"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403"/>
                <p:cNvSpPr/>
                <p:nvPr/>
              </p:nvSpPr>
              <p:spPr bwMode="auto">
                <a:xfrm>
                  <a:off x="602"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404"/>
                <p:cNvSpPr/>
                <p:nvPr/>
              </p:nvSpPr>
              <p:spPr bwMode="auto">
                <a:xfrm>
                  <a:off x="602" y="1365"/>
                  <a:ext cx="2" cy="3"/>
                </a:xfrm>
                <a:custGeom>
                  <a:gdLst>
                    <a:gd fmla="*/ 0 w 2" name="T0"/>
                    <a:gd fmla="*/ 5 h 5" name="T1"/>
                    <a:gd fmla="*/ 2 w 2" name="T2"/>
                    <a:gd fmla="*/ 1 h 5" name="T3"/>
                    <a:gd fmla="*/ 2 w 2" name="T4"/>
                    <a:gd fmla="*/ 1 h 5" name="T5"/>
                    <a:gd fmla="*/ 0 w 2" name="T6"/>
                    <a:gd fmla="*/ 5 h 5" name="T7"/>
                    <a:gd fmla="*/ 0 w 2" name="T8"/>
                    <a:gd fmla="*/ 5 h 5" name="T9"/>
                  </a:gdLst>
                  <a:cxnLst>
                    <a:cxn ang="0">
                      <a:pos x="T0" y="T1"/>
                    </a:cxn>
                    <a:cxn ang="0">
                      <a:pos x="T2" y="T3"/>
                    </a:cxn>
                    <a:cxn ang="0">
                      <a:pos x="T4" y="T5"/>
                    </a:cxn>
                    <a:cxn ang="0">
                      <a:pos x="T6" y="T7"/>
                    </a:cxn>
                    <a:cxn ang="0">
                      <a:pos x="T8" y="T9"/>
                    </a:cxn>
                  </a:cxnLst>
                  <a:rect b="b" l="0" r="r" t="0"/>
                  <a:pathLst>
                    <a:path h="5" w="2">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405"/>
                <p:cNvSpPr/>
                <p:nvPr/>
              </p:nvSpPr>
              <p:spPr bwMode="auto">
                <a:xfrm>
                  <a:off x="603" y="1365"/>
                  <a:ext cx="1" cy="2"/>
                </a:xfrm>
                <a:custGeom>
                  <a:gdLst>
                    <a:gd fmla="*/ 0 w 2" name="T0"/>
                    <a:gd fmla="*/ 3 h 3" name="T1"/>
                    <a:gd fmla="*/ 2 w 2" name="T2"/>
                    <a:gd fmla="*/ 0 h 3" name="T3"/>
                    <a:gd fmla="*/ 1 w 2" name="T4"/>
                    <a:gd fmla="*/ 0 h 3" name="T5"/>
                    <a:gd fmla="*/ 0 w 2" name="T6"/>
                    <a:gd fmla="*/ 3 h 3" name="T7"/>
                    <a:gd fmla="*/ 0 w 2" name="T8"/>
                    <a:gd fmla="*/ 3 h 3" name="T9"/>
                  </a:gdLst>
                  <a:cxnLst>
                    <a:cxn ang="0">
                      <a:pos x="T0" y="T1"/>
                    </a:cxn>
                    <a:cxn ang="0">
                      <a:pos x="T2" y="T3"/>
                    </a:cxn>
                    <a:cxn ang="0">
                      <a:pos x="T4" y="T5"/>
                    </a:cxn>
                    <a:cxn ang="0">
                      <a:pos x="T6" y="T7"/>
                    </a:cxn>
                    <a:cxn ang="0">
                      <a:pos x="T8" y="T9"/>
                    </a:cxn>
                  </a:cxnLst>
                  <a:rect b="b" l="0" r="r" t="0"/>
                  <a:pathLst>
                    <a:path h="3" w="2">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406"/>
                <p:cNvSpPr/>
                <p:nvPr/>
              </p:nvSpPr>
              <p:spPr bwMode="auto">
                <a:xfrm>
                  <a:off x="622" y="1736"/>
                  <a:ext cx="24" cy="24"/>
                </a:xfrm>
                <a:custGeom>
                  <a:gdLst>
                    <a:gd fmla="*/ 24 w 35" name="T0"/>
                    <a:gd fmla="*/ 2 h 36" name="T1"/>
                    <a:gd fmla="*/ 9 w 35" name="T2"/>
                    <a:gd fmla="*/ 6 h 36" name="T3"/>
                    <a:gd fmla="*/ 6 w 35" name="T4"/>
                    <a:gd fmla="*/ 17 h 36" name="T5"/>
                    <a:gd fmla="*/ 0 w 35" name="T6"/>
                    <a:gd fmla="*/ 35 h 36" name="T7"/>
                    <a:gd fmla="*/ 1 w 35" name="T8"/>
                    <a:gd fmla="*/ 36 h 36" name="T9"/>
                    <a:gd fmla="*/ 12 w 35" name="T10"/>
                    <a:gd fmla="*/ 35 h 36" name="T11"/>
                    <a:gd fmla="*/ 14 w 35" name="T12"/>
                    <a:gd fmla="*/ 33 h 36" name="T13"/>
                    <a:gd fmla="*/ 15 w 35" name="T14"/>
                    <a:gd fmla="*/ 31 h 36" name="T15"/>
                    <a:gd fmla="*/ 15 w 35" name="T16"/>
                    <a:gd fmla="*/ 31 h 36" name="T17"/>
                    <a:gd fmla="*/ 18 w 35" name="T18"/>
                    <a:gd fmla="*/ 36 h 36" name="T19"/>
                    <a:gd fmla="*/ 24 w 35" name="T20"/>
                    <a:gd fmla="*/ 36 h 36" name="T21"/>
                    <a:gd fmla="*/ 29 w 35" name="T22"/>
                    <a:gd fmla="*/ 36 h 36" name="T23"/>
                    <a:gd fmla="*/ 33 w 35" name="T24"/>
                    <a:gd fmla="*/ 35 h 36" name="T25"/>
                    <a:gd fmla="*/ 33 w 35" name="T26"/>
                    <a:gd fmla="*/ 36 h 36" name="T27"/>
                    <a:gd fmla="*/ 34 w 35" name="T28"/>
                    <a:gd fmla="*/ 36 h 36" name="T29"/>
                    <a:gd fmla="*/ 34 w 35" name="T30"/>
                    <a:gd fmla="*/ 35 h 36" name="T31"/>
                    <a:gd fmla="*/ 27 w 35" name="T32"/>
                    <a:gd fmla="*/ 34 h 36" name="T33"/>
                    <a:gd fmla="*/ 17 w 35" name="T34"/>
                    <a:gd fmla="*/ 32 h 36" name="T35"/>
                    <a:gd fmla="*/ 16 w 35" name="T36"/>
                    <a:gd fmla="*/ 27 h 36" name="T37"/>
                    <a:gd fmla="*/ 14 w 35" name="T38"/>
                    <a:gd fmla="*/ 27 h 36" name="T39"/>
                    <a:gd fmla="*/ 13 w 35" name="T40"/>
                    <a:gd fmla="*/ 31 h 36" name="T41"/>
                    <a:gd fmla="*/ 4 w 35" name="T42"/>
                    <a:gd fmla="*/ 35 h 36" name="T43"/>
                    <a:gd fmla="*/ 3 w 35" name="T44"/>
                    <a:gd fmla="*/ 31 h 36" name="T45"/>
                    <a:gd fmla="*/ 6 w 35" name="T46"/>
                    <a:gd fmla="*/ 22 h 36" name="T47"/>
                    <a:gd fmla="*/ 10 w 35" name="T48"/>
                    <a:gd fmla="*/ 8 h 36" name="T49"/>
                    <a:gd fmla="*/ 24 w 35" name="T50"/>
                    <a:gd fmla="*/ 3 h 36" name="T51"/>
                    <a:gd fmla="*/ 24 w 35" name="T52"/>
                    <a:gd fmla="*/ 2 h 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6" w="35">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0" name="组合 49"/>
              <p:cNvGrpSpPr/>
              <p:nvPr/>
            </p:nvGrpSpPr>
            <p:grpSpPr>
              <a:xfrm>
                <a:off x="819150" y="2128838"/>
                <a:ext cx="293688" cy="666750"/>
                <a:chOff x="819150" y="2128838"/>
                <a:chExt cx="293688" cy="666750"/>
              </a:xfrm>
              <a:grpFill/>
            </p:grpSpPr>
            <p:sp>
              <p:nvSpPr>
                <p:cNvPr id="51" name="Freeform 82"/>
                <p:cNvSpPr/>
                <p:nvPr/>
              </p:nvSpPr>
              <p:spPr bwMode="auto">
                <a:xfrm>
                  <a:off x="922338" y="2671763"/>
                  <a:ext cx="87313" cy="77788"/>
                </a:xfrm>
                <a:custGeom>
                  <a:gdLst>
                    <a:gd fmla="*/ 66 w 82" name="T0"/>
                    <a:gd fmla="*/ 4 h 73" name="T1"/>
                    <a:gd fmla="*/ 13 w 82" name="T2"/>
                    <a:gd fmla="*/ 22 h 73" name="T3"/>
                    <a:gd fmla="*/ 26 w 82" name="T4"/>
                    <a:gd fmla="*/ 66 h 73" name="T5"/>
                    <a:gd fmla="*/ 76 w 82" name="T6"/>
                    <a:gd fmla="*/ 51 h 73" name="T7"/>
                    <a:gd fmla="*/ 58 w 82" name="T8"/>
                    <a:gd fmla="*/ 3 h 73" name="T9"/>
                    <a:gd fmla="*/ 58 w 82" name="T10"/>
                    <a:gd fmla="*/ 4 h 73" name="T11"/>
                    <a:gd fmla="*/ 78 w 82" name="T12"/>
                    <a:gd fmla="*/ 31 h 73" name="T13"/>
                    <a:gd fmla="*/ 69 w 82" name="T14"/>
                    <a:gd fmla="*/ 60 h 73" name="T15"/>
                    <a:gd fmla="*/ 21 w 82" name="T16"/>
                    <a:gd fmla="*/ 62 h 73" name="T17"/>
                    <a:gd fmla="*/ 18 w 82" name="T18"/>
                    <a:gd fmla="*/ 18 h 73" name="T19"/>
                    <a:gd fmla="*/ 65 w 82" name="T20"/>
                    <a:gd fmla="*/ 6 h 73" name="T21"/>
                    <a:gd fmla="*/ 66 w 82" name="T22"/>
                    <a:gd fmla="*/ 4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2">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83"/>
                <p:cNvSpPr/>
                <p:nvPr/>
              </p:nvSpPr>
              <p:spPr bwMode="auto">
                <a:xfrm>
                  <a:off x="958850" y="2709863"/>
                  <a:ext cx="33338" cy="34925"/>
                </a:xfrm>
                <a:custGeom>
                  <a:gdLst>
                    <a:gd fmla="*/ 2 w 31" name="T0"/>
                    <a:gd fmla="*/ 29 h 33" name="T1"/>
                    <a:gd fmla="*/ 0 w 31" name="T2"/>
                    <a:gd fmla="*/ 31 h 33" name="T3"/>
                    <a:gd fmla="*/ 1 w 31" name="T4"/>
                    <a:gd fmla="*/ 32 h 33" name="T5"/>
                    <a:gd fmla="*/ 6 w 31" name="T6"/>
                    <a:gd fmla="*/ 17 h 33" name="T7"/>
                    <a:gd fmla="*/ 8 w 31" name="T8"/>
                    <a:gd fmla="*/ 9 h 33" name="T9"/>
                    <a:gd fmla="*/ 8 w 31" name="T10"/>
                    <a:gd fmla="*/ 5 h 33" name="T11"/>
                    <a:gd fmla="*/ 10 w 31" name="T12"/>
                    <a:gd fmla="*/ 3 h 33" name="T13"/>
                    <a:gd fmla="*/ 30 w 31" name="T14"/>
                    <a:gd fmla="*/ 27 h 33" name="T15"/>
                    <a:gd fmla="*/ 31 w 31" name="T16"/>
                    <a:gd fmla="*/ 26 h 33" name="T17"/>
                    <a:gd fmla="*/ 9 w 31" name="T18"/>
                    <a:gd fmla="*/ 0 h 33" name="T19"/>
                    <a:gd fmla="*/ 8 w 31" name="T20"/>
                    <a:gd fmla="*/ 0 h 33" name="T21"/>
                    <a:gd fmla="*/ 0 w 31" name="T22"/>
                    <a:gd fmla="*/ 31 h 33" name="T23"/>
                    <a:gd fmla="*/ 1 w 31" name="T24"/>
                    <a:gd fmla="*/ 32 h 33" name="T25"/>
                    <a:gd fmla="*/ 3 w 31" name="T26"/>
                    <a:gd fmla="*/ 30 h 33" name="T27"/>
                    <a:gd fmla="*/ 2 w 31" name="T28"/>
                    <a:gd fmla="*/ 29 h 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 w="31">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84"/>
                <p:cNvSpPr/>
                <p:nvPr/>
              </p:nvSpPr>
              <p:spPr bwMode="auto">
                <a:xfrm>
                  <a:off x="962025" y="2713038"/>
                  <a:ext cx="28575" cy="33338"/>
                </a:xfrm>
                <a:custGeom>
                  <a:gdLst>
                    <a:gd fmla="*/ 4 w 28" name="T0"/>
                    <a:gd fmla="*/ 26 h 32" name="T1"/>
                    <a:gd fmla="*/ 5 w 28" name="T2"/>
                    <a:gd fmla="*/ 19 h 32" name="T3"/>
                    <a:gd fmla="*/ 9 w 28" name="T4"/>
                    <a:gd fmla="*/ 26 h 32" name="T5"/>
                    <a:gd fmla="*/ 13 w 28" name="T6"/>
                    <a:gd fmla="*/ 27 h 32" name="T7"/>
                    <a:gd fmla="*/ 16 w 28" name="T8"/>
                    <a:gd fmla="*/ 28 h 32" name="T9"/>
                    <a:gd fmla="*/ 22 w 28" name="T10"/>
                    <a:gd fmla="*/ 27 h 32" name="T11"/>
                    <a:gd fmla="*/ 14 w 28" name="T12"/>
                    <a:gd fmla="*/ 14 h 32" name="T13"/>
                    <a:gd fmla="*/ 22 w 28" name="T14"/>
                    <a:gd fmla="*/ 15 h 32" name="T15"/>
                    <a:gd fmla="*/ 9 w 28" name="T16"/>
                    <a:gd fmla="*/ 8 h 32" name="T17"/>
                    <a:gd fmla="*/ 11 w 28" name="T18"/>
                    <a:gd fmla="*/ 5 h 32" name="T19"/>
                    <a:gd fmla="*/ 10 w 28" name="T20"/>
                    <a:gd fmla="*/ 16 h 32" name="T21"/>
                    <a:gd fmla="*/ 9 w 28" name="T22"/>
                    <a:gd fmla="*/ 14 h 32" name="T23"/>
                    <a:gd fmla="*/ 10 w 28" name="T24"/>
                    <a:gd fmla="*/ 27 h 32" name="T25"/>
                    <a:gd fmla="*/ 8 w 28" name="T26"/>
                    <a:gd fmla="*/ 30 h 32" name="T27"/>
                    <a:gd fmla="*/ 12 w 28" name="T28"/>
                    <a:gd fmla="*/ 28 h 32" name="T29"/>
                    <a:gd fmla="*/ 17 w 28" name="T30"/>
                    <a:gd fmla="*/ 28 h 32" name="T31"/>
                    <a:gd fmla="*/ 22 w 28" name="T32"/>
                    <a:gd fmla="*/ 26 h 32" name="T33"/>
                    <a:gd fmla="*/ 19 w 28" name="T34"/>
                    <a:gd fmla="*/ 21 h 32" name="T35"/>
                    <a:gd fmla="*/ 24 w 28" name="T36"/>
                    <a:gd fmla="*/ 24 h 32" name="T37"/>
                    <a:gd fmla="*/ 20 w 28" name="T38"/>
                    <a:gd fmla="*/ 26 h 32" name="T39"/>
                    <a:gd fmla="*/ 6 w 28" name="T40"/>
                    <a:gd fmla="*/ 22 h 32" name="T41"/>
                    <a:gd fmla="*/ 8 w 28" name="T42"/>
                    <a:gd fmla="*/ 22 h 32" name="T43"/>
                    <a:gd fmla="*/ 1 w 28" name="T44"/>
                    <a:gd fmla="*/ 31 h 32" name="T45"/>
                    <a:gd fmla="*/ 8 w 28" name="T46"/>
                    <a:gd fmla="*/ 24 h 32" name="T47"/>
                    <a:gd fmla="*/ 22 w 28" name="T48"/>
                    <a:gd fmla="*/ 25 h 32" name="T49"/>
                    <a:gd fmla="*/ 25 w 28" name="T50"/>
                    <a:gd fmla="*/ 25 h 32" name="T51"/>
                    <a:gd fmla="*/ 26 w 28" name="T52"/>
                    <a:gd fmla="*/ 23 h 32" name="T53"/>
                    <a:gd fmla="*/ 14 w 28" name="T54"/>
                    <a:gd fmla="*/ 23 h 32" name="T55"/>
                    <a:gd fmla="*/ 14 w 28" name="T56"/>
                    <a:gd fmla="*/ 26 h 32" name="T57"/>
                    <a:gd fmla="*/ 17 w 28" name="T58"/>
                    <a:gd fmla="*/ 25 h 32" name="T59"/>
                    <a:gd fmla="*/ 21 w 28" name="T60"/>
                    <a:gd fmla="*/ 24 h 32" name="T61"/>
                    <a:gd fmla="*/ 14 w 28" name="T62"/>
                    <a:gd fmla="*/ 26 h 32" name="T63"/>
                    <a:gd fmla="*/ 15 w 28" name="T64"/>
                    <a:gd fmla="*/ 23 h 32" name="T65"/>
                    <a:gd fmla="*/ 28 w 28" name="T66"/>
                    <a:gd fmla="*/ 23 h 32" name="T67"/>
                    <a:gd fmla="*/ 26 w 28" name="T68"/>
                    <a:gd fmla="*/ 26 h 32" name="T69"/>
                    <a:gd fmla="*/ 20 w 28" name="T70"/>
                    <a:gd fmla="*/ 21 h 32" name="T71"/>
                    <a:gd fmla="*/ 6 w 28" name="T72"/>
                    <a:gd fmla="*/ 25 h 32" name="T73"/>
                    <a:gd fmla="*/ 1 w 28" name="T74"/>
                    <a:gd fmla="*/ 25 h 32" name="T75"/>
                    <a:gd fmla="*/ 7 w 28" name="T76"/>
                    <a:gd fmla="*/ 20 h 32" name="T77"/>
                    <a:gd fmla="*/ 9 w 28" name="T78"/>
                    <a:gd fmla="*/ 31 h 32" name="T79"/>
                    <a:gd fmla="*/ 25 w 28" name="T80"/>
                    <a:gd fmla="*/ 26 h 32" name="T81"/>
                    <a:gd fmla="*/ 19 w 28" name="T82"/>
                    <a:gd fmla="*/ 28 h 32" name="T83"/>
                    <a:gd fmla="*/ 17 w 28" name="T84"/>
                    <a:gd fmla="*/ 26 h 32" name="T85"/>
                    <a:gd fmla="*/ 13 w 28" name="T86"/>
                    <a:gd fmla="*/ 28 h 32" name="T87"/>
                    <a:gd fmla="*/ 6 w 28" name="T88"/>
                    <a:gd fmla="*/ 28 h 32" name="T89"/>
                    <a:gd fmla="*/ 4 w 28" name="T90"/>
                    <a:gd fmla="*/ 28 h 32" name="T91"/>
                    <a:gd fmla="*/ 2 w 28" name="T92"/>
                    <a:gd fmla="*/ 29 h 32" name="T93"/>
                    <a:gd fmla="*/ 4 w 28" name="T94"/>
                    <a:gd fmla="*/ 27 h 32" name="T95"/>
                    <a:gd fmla="*/ 9 w 28" name="T96"/>
                    <a:gd fmla="*/ 25 h 32" name="T97"/>
                    <a:gd fmla="*/ 8 w 28" name="T98"/>
                    <a:gd fmla="*/ 5 h 32" name="T99"/>
                    <a:gd fmla="*/ 9 w 28" name="T100"/>
                    <a:gd fmla="*/ 6 h 32" name="T101"/>
                    <a:gd fmla="*/ 19 w 28" name="T102"/>
                    <a:gd fmla="*/ 16 h 32" name="T103"/>
                    <a:gd fmla="*/ 14 w 28" name="T104"/>
                    <a:gd fmla="*/ 11 h 32" name="T105"/>
                    <a:gd fmla="*/ 18 w 28" name="T106"/>
                    <a:gd fmla="*/ 19 h 32" name="T107"/>
                    <a:gd fmla="*/ 19 w 28" name="T108"/>
                    <a:gd fmla="*/ 17 h 32" name="T109"/>
                    <a:gd fmla="*/ 15 w 28" name="T110"/>
                    <a:gd fmla="*/ 14 h 32" name="T111"/>
                    <a:gd fmla="*/ 13 w 28" name="T112"/>
                    <a:gd fmla="*/ 13 h 32" name="T113"/>
                    <a:gd fmla="*/ 10 w 28" name="T114"/>
                    <a:gd fmla="*/ 6 h 32" name="T115"/>
                    <a:gd fmla="*/ 7 w 28" name="T116"/>
                    <a:gd fmla="*/ 1 h 32" name="T117"/>
                    <a:gd fmla="*/ 6 w 28" name="T118"/>
                    <a:gd fmla="*/ 9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28">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85"/>
                <p:cNvSpPr/>
                <p:nvPr/>
              </p:nvSpPr>
              <p:spPr bwMode="auto">
                <a:xfrm>
                  <a:off x="933450" y="2185988"/>
                  <a:ext cx="28575" cy="34925"/>
                </a:xfrm>
                <a:custGeom>
                  <a:gdLst>
                    <a:gd fmla="*/ 23 w 26" name="T0"/>
                    <a:gd fmla="*/ 6 h 32" name="T1"/>
                    <a:gd fmla="*/ 7 w 26" name="T2"/>
                    <a:gd fmla="*/ 8 h 32" name="T3"/>
                    <a:gd fmla="*/ 13 w 26" name="T4"/>
                    <a:gd fmla="*/ 14 h 32" name="T5"/>
                    <a:gd fmla="*/ 22 w 26" name="T6"/>
                    <a:gd fmla="*/ 22 h 32" name="T7"/>
                    <a:gd fmla="*/ 11 w 26" name="T8"/>
                    <a:gd fmla="*/ 28 h 32" name="T9"/>
                    <a:gd fmla="*/ 4 w 26" name="T10"/>
                    <a:gd fmla="*/ 24 h 32" name="T11"/>
                    <a:gd fmla="*/ 6 w 26" name="T12"/>
                    <a:gd fmla="*/ 15 h 32" name="T13"/>
                    <a:gd fmla="*/ 5 w 26" name="T14"/>
                    <a:gd fmla="*/ 14 h 32" name="T15"/>
                    <a:gd fmla="*/ 6 w 26" name="T16"/>
                    <a:gd fmla="*/ 27 h 32" name="T17"/>
                    <a:gd fmla="*/ 21 w 26" name="T18"/>
                    <a:gd fmla="*/ 29 h 32" name="T19"/>
                    <a:gd fmla="*/ 20 w 26" name="T20"/>
                    <a:gd fmla="*/ 17 h 32" name="T21"/>
                    <a:gd fmla="*/ 10 w 26" name="T22"/>
                    <a:gd fmla="*/ 10 h 32" name="T23"/>
                    <a:gd fmla="*/ 13 w 26" name="T24"/>
                    <a:gd fmla="*/ 3 h 32" name="T25"/>
                    <a:gd fmla="*/ 22 w 26" name="T26"/>
                    <a:gd fmla="*/ 6 h 32" name="T27"/>
                    <a:gd fmla="*/ 23 w 26" name="T28"/>
                    <a:gd fmla="*/ 6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86"/>
                <p:cNvSpPr/>
                <p:nvPr/>
              </p:nvSpPr>
              <p:spPr bwMode="auto">
                <a:xfrm>
                  <a:off x="955675" y="2198688"/>
                  <a:ext cx="15875" cy="20638"/>
                </a:xfrm>
                <a:custGeom>
                  <a:gdLst>
                    <a:gd fmla="*/ 4 w 14" name="T0"/>
                    <a:gd fmla="*/ 7 h 19" name="T1"/>
                    <a:gd fmla="*/ 4 w 14" name="T2"/>
                    <a:gd fmla="*/ 2 h 19" name="T3"/>
                    <a:gd fmla="*/ 2 w 14" name="T4"/>
                    <a:gd fmla="*/ 2 h 19" name="T5"/>
                    <a:gd fmla="*/ 7 w 14" name="T6"/>
                    <a:gd fmla="*/ 19 h 19" name="T7"/>
                    <a:gd fmla="*/ 11 w 14" name="T8"/>
                    <a:gd fmla="*/ 1 h 19" name="T9"/>
                    <a:gd fmla="*/ 10 w 14" name="T10"/>
                    <a:gd fmla="*/ 1 h 19" name="T11"/>
                    <a:gd fmla="*/ 7 w 14" name="T12"/>
                    <a:gd fmla="*/ 17 h 19" name="T13"/>
                    <a:gd fmla="*/ 4 w 14" name="T14"/>
                    <a:gd fmla="*/ 2 h 19" name="T15"/>
                    <a:gd fmla="*/ 2 w 14" name="T16"/>
                    <a:gd fmla="*/ 2 h 19" name="T17"/>
                    <a:gd fmla="*/ 3 w 14" name="T18"/>
                    <a:gd fmla="*/ 7 h 19" name="T19"/>
                    <a:gd fmla="*/ 4 w 14" name="T20"/>
                    <a:gd fmla="*/ 7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14">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87"/>
                <p:cNvSpPr/>
                <p:nvPr/>
              </p:nvSpPr>
              <p:spPr bwMode="auto">
                <a:xfrm>
                  <a:off x="965200" y="2197101"/>
                  <a:ext cx="15875" cy="22225"/>
                </a:xfrm>
                <a:custGeom>
                  <a:gdLst>
                    <a:gd fmla="*/ 14 w 14" name="T0"/>
                    <a:gd fmla="*/ 8 h 20" name="T1"/>
                    <a:gd fmla="*/ 1 w 14" name="T2"/>
                    <a:gd fmla="*/ 9 h 20" name="T3"/>
                    <a:gd fmla="*/ 3 w 14" name="T4"/>
                    <a:gd fmla="*/ 18 h 20" name="T5"/>
                    <a:gd fmla="*/ 11 w 14" name="T6"/>
                    <a:gd fmla="*/ 16 h 20" name="T7"/>
                    <a:gd fmla="*/ 10 w 14" name="T8"/>
                    <a:gd fmla="*/ 15 h 20" name="T9"/>
                    <a:gd fmla="*/ 3 w 14" name="T10"/>
                    <a:gd fmla="*/ 16 h 20" name="T11"/>
                    <a:gd fmla="*/ 3 w 14" name="T12"/>
                    <a:gd fmla="*/ 8 h 20" name="T13"/>
                    <a:gd fmla="*/ 12 w 14" name="T14"/>
                    <a:gd fmla="*/ 8 h 20" name="T15"/>
                    <a:gd fmla="*/ 14 w 14" name="T16"/>
                    <a:gd fmla="*/ 8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4">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88"/>
                <p:cNvSpPr/>
                <p:nvPr/>
              </p:nvSpPr>
              <p:spPr bwMode="auto">
                <a:xfrm>
                  <a:off x="977900" y="2195513"/>
                  <a:ext cx="12700" cy="25400"/>
                </a:xfrm>
                <a:custGeom>
                  <a:gdLst>
                    <a:gd fmla="*/ 12 w 13" name="T0"/>
                    <a:gd fmla="*/ 7 h 24" name="T1"/>
                    <a:gd fmla="*/ 1 w 13" name="T2"/>
                    <a:gd fmla="*/ 13 h 24" name="T3"/>
                    <a:gd fmla="*/ 12 w 13" name="T4"/>
                    <a:gd fmla="*/ 16 h 24" name="T5"/>
                    <a:gd fmla="*/ 10 w 13" name="T6"/>
                    <a:gd fmla="*/ 16 h 24" name="T7"/>
                    <a:gd fmla="*/ 2 w 13" name="T8"/>
                    <a:gd fmla="*/ 12 h 24" name="T9"/>
                    <a:gd fmla="*/ 11 w 13" name="T10"/>
                    <a:gd fmla="*/ 7 h 24" name="T11"/>
                    <a:gd fmla="*/ 12 w 13" name="T12"/>
                    <a:gd fmla="*/ 7 h 24" name="T13"/>
                  </a:gdLst>
                  <a:cxnLst>
                    <a:cxn ang="0">
                      <a:pos x="T0" y="T1"/>
                    </a:cxn>
                    <a:cxn ang="0">
                      <a:pos x="T2" y="T3"/>
                    </a:cxn>
                    <a:cxn ang="0">
                      <a:pos x="T4" y="T5"/>
                    </a:cxn>
                    <a:cxn ang="0">
                      <a:pos x="T6" y="T7"/>
                    </a:cxn>
                    <a:cxn ang="0">
                      <a:pos x="T8" y="T9"/>
                    </a:cxn>
                    <a:cxn ang="0">
                      <a:pos x="T10" y="T11"/>
                    </a:cxn>
                    <a:cxn ang="0">
                      <a:pos x="T12" y="T13"/>
                    </a:cxn>
                  </a:cxnLst>
                  <a:rect b="b" l="0" r="r" t="0"/>
                  <a:pathLst>
                    <a:path h="24" w="13">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89"/>
                <p:cNvSpPr/>
                <p:nvPr/>
              </p:nvSpPr>
              <p:spPr bwMode="auto">
                <a:xfrm>
                  <a:off x="989013" y="2197101"/>
                  <a:ext cx="15875" cy="19050"/>
                </a:xfrm>
                <a:custGeom>
                  <a:gdLst>
                    <a:gd fmla="*/ 4 w 15" name="T0"/>
                    <a:gd fmla="*/ 10 h 17" name="T1"/>
                    <a:gd fmla="*/ 13 w 15" name="T2"/>
                    <a:gd fmla="*/ 7 h 17" name="T3"/>
                    <a:gd fmla="*/ 13 w 15" name="T4"/>
                    <a:gd fmla="*/ 6 h 17" name="T5"/>
                    <a:gd fmla="*/ 0 w 15" name="T6"/>
                    <a:gd fmla="*/ 12 h 17" name="T7"/>
                    <a:gd fmla="*/ 5 w 15" name="T8"/>
                    <a:gd fmla="*/ 17 h 17" name="T9"/>
                    <a:gd fmla="*/ 14 w 15" name="T10"/>
                    <a:gd fmla="*/ 11 h 17" name="T11"/>
                    <a:gd fmla="*/ 13 w 15" name="T12"/>
                    <a:gd fmla="*/ 10 h 17" name="T13"/>
                    <a:gd fmla="*/ 6 w 15" name="T14"/>
                    <a:gd fmla="*/ 15 h 17" name="T15"/>
                    <a:gd fmla="*/ 2 w 15" name="T16"/>
                    <a:gd fmla="*/ 8 h 17" name="T17"/>
                    <a:gd fmla="*/ 10 w 15" name="T18"/>
                    <a:gd fmla="*/ 6 h 17" name="T19"/>
                    <a:gd fmla="*/ 7 w 15" name="T20"/>
                    <a:gd fmla="*/ 8 h 17" name="T21"/>
                    <a:gd fmla="*/ 3 w 15" name="T22"/>
                    <a:gd fmla="*/ 9 h 17" name="T23"/>
                    <a:gd fmla="*/ 4 w 15" name="T24"/>
                    <a:gd fmla="*/ 10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5">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90"/>
                <p:cNvSpPr/>
                <p:nvPr/>
              </p:nvSpPr>
              <p:spPr bwMode="auto">
                <a:xfrm>
                  <a:off x="1000125" y="2198688"/>
                  <a:ext cx="14288" cy="14288"/>
                </a:xfrm>
                <a:custGeom>
                  <a:gdLst>
                    <a:gd fmla="*/ 12 w 13" name="T0"/>
                    <a:gd fmla="*/ 3 h 14" name="T1"/>
                    <a:gd fmla="*/ 8 w 13" name="T2"/>
                    <a:gd fmla="*/ 1 h 14" name="T3"/>
                    <a:gd fmla="*/ 4 w 13" name="T4"/>
                    <a:gd fmla="*/ 3 h 14" name="T5"/>
                    <a:gd fmla="*/ 5 w 13" name="T6"/>
                    <a:gd fmla="*/ 6 h 14" name="T7"/>
                    <a:gd fmla="*/ 6 w 13" name="T8"/>
                    <a:gd fmla="*/ 9 h 14" name="T9"/>
                    <a:gd fmla="*/ 6 w 13" name="T10"/>
                    <a:gd fmla="*/ 11 h 14" name="T11"/>
                    <a:gd fmla="*/ 2 w 13" name="T12"/>
                    <a:gd fmla="*/ 12 h 14" name="T13"/>
                    <a:gd fmla="*/ 1 w 13" name="T14"/>
                    <a:gd fmla="*/ 13 h 14" name="T15"/>
                    <a:gd fmla="*/ 8 w 13" name="T16"/>
                    <a:gd fmla="*/ 9 h 14" name="T17"/>
                    <a:gd fmla="*/ 7 w 13" name="T18"/>
                    <a:gd fmla="*/ 8 h 14" name="T19"/>
                    <a:gd fmla="*/ 6 w 13" name="T20"/>
                    <a:gd fmla="*/ 5 h 14" name="T21"/>
                    <a:gd fmla="*/ 6 w 13" name="T22"/>
                    <a:gd fmla="*/ 2 h 14" name="T23"/>
                    <a:gd fmla="*/ 11 w 13" name="T24"/>
                    <a:gd fmla="*/ 4 h 14" name="T25"/>
                    <a:gd fmla="*/ 12 w 13" name="T26"/>
                    <a:gd fmla="*/ 3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13">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91"/>
                <p:cNvSpPr/>
                <p:nvPr/>
              </p:nvSpPr>
              <p:spPr bwMode="auto">
                <a:xfrm>
                  <a:off x="1009650" y="2195513"/>
                  <a:ext cx="14288" cy="20638"/>
                </a:xfrm>
                <a:custGeom>
                  <a:gdLst>
                    <a:gd fmla="*/ 12 w 13" name="T0"/>
                    <a:gd fmla="*/ 1 h 19" name="T1"/>
                    <a:gd fmla="*/ 7 w 13" name="T2"/>
                    <a:gd fmla="*/ 1 h 19" name="T3"/>
                    <a:gd fmla="*/ 5 w 13" name="T4"/>
                    <a:gd fmla="*/ 5 h 19" name="T5"/>
                    <a:gd fmla="*/ 6 w 13" name="T6"/>
                    <a:gd fmla="*/ 7 h 19" name="T7"/>
                    <a:gd fmla="*/ 9 w 13" name="T8"/>
                    <a:gd fmla="*/ 11 h 19" name="T9"/>
                    <a:gd fmla="*/ 1 w 13" name="T10"/>
                    <a:gd fmla="*/ 16 h 19" name="T11"/>
                    <a:gd fmla="*/ 0 w 13" name="T12"/>
                    <a:gd fmla="*/ 17 h 19" name="T13"/>
                    <a:gd fmla="*/ 11 w 13" name="T14"/>
                    <a:gd fmla="*/ 12 h 19" name="T15"/>
                    <a:gd fmla="*/ 9 w 13" name="T16"/>
                    <a:gd fmla="*/ 8 h 19" name="T17"/>
                    <a:gd fmla="*/ 8 w 13" name="T18"/>
                    <a:gd fmla="*/ 6 h 19" name="T19"/>
                    <a:gd fmla="*/ 11 w 13" name="T20"/>
                    <a:gd fmla="*/ 2 h 19" name="T21"/>
                    <a:gd fmla="*/ 12 w 13" name="T22"/>
                    <a:gd fmla="*/ 1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13">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97"/>
                <p:cNvSpPr/>
                <p:nvPr/>
              </p:nvSpPr>
              <p:spPr bwMode="auto">
                <a:xfrm>
                  <a:off x="1068388" y="2146301"/>
                  <a:ext cx="36513" cy="39688"/>
                </a:xfrm>
                <a:custGeom>
                  <a:gdLst>
                    <a:gd fmla="*/ 3 w 35" name="T0"/>
                    <a:gd fmla="*/ 17 h 37" name="T1"/>
                    <a:gd fmla="*/ 6 w 35" name="T2"/>
                    <a:gd fmla="*/ 13 h 37" name="T3"/>
                    <a:gd fmla="*/ 5 w 35" name="T4"/>
                    <a:gd fmla="*/ 26 h 37" name="T5"/>
                    <a:gd fmla="*/ 5 w 35" name="T6"/>
                    <a:gd fmla="*/ 30 h 37" name="T7"/>
                    <a:gd fmla="*/ 11 w 35" name="T8"/>
                    <a:gd fmla="*/ 12 h 37" name="T9"/>
                    <a:gd fmla="*/ 10 w 35" name="T10"/>
                    <a:gd fmla="*/ 32 h 37" name="T11"/>
                    <a:gd fmla="*/ 11 w 35" name="T12"/>
                    <a:gd fmla="*/ 35 h 37" name="T13"/>
                    <a:gd fmla="*/ 17 w 35" name="T14"/>
                    <a:gd fmla="*/ 13 h 37" name="T15"/>
                    <a:gd fmla="*/ 15 w 35" name="T16"/>
                    <a:gd fmla="*/ 33 h 37" name="T17"/>
                    <a:gd fmla="*/ 19 w 35" name="T18"/>
                    <a:gd fmla="*/ 14 h 37" name="T19"/>
                    <a:gd fmla="*/ 17 w 35" name="T20"/>
                    <a:gd fmla="*/ 28 h 37" name="T21"/>
                    <a:gd fmla="*/ 15 w 35" name="T22"/>
                    <a:gd fmla="*/ 36 h 37" name="T23"/>
                    <a:gd fmla="*/ 17 w 35" name="T24"/>
                    <a:gd fmla="*/ 33 h 37" name="T25"/>
                    <a:gd fmla="*/ 19 w 35" name="T26"/>
                    <a:gd fmla="*/ 10 h 37" name="T27"/>
                    <a:gd fmla="*/ 21 w 35" name="T28"/>
                    <a:gd fmla="*/ 7 h 37" name="T29"/>
                    <a:gd fmla="*/ 21 w 35" name="T30"/>
                    <a:gd fmla="*/ 15 h 37" name="T31"/>
                    <a:gd fmla="*/ 21 w 35" name="T32"/>
                    <a:gd fmla="*/ 20 h 37" name="T33"/>
                    <a:gd fmla="*/ 25 w 35" name="T34"/>
                    <a:gd fmla="*/ 7 h 37" name="T35"/>
                    <a:gd fmla="*/ 25 w 35" name="T36"/>
                    <a:gd fmla="*/ 19 h 37" name="T37"/>
                    <a:gd fmla="*/ 25 w 35" name="T38"/>
                    <a:gd fmla="*/ 21 h 37" name="T39"/>
                    <a:gd fmla="*/ 30 w 35" name="T40"/>
                    <a:gd fmla="*/ 6 h 37" name="T41"/>
                    <a:gd fmla="*/ 31 w 35" name="T42"/>
                    <a:gd fmla="*/ 14 h 37" name="T43"/>
                    <a:gd fmla="*/ 34 w 35" name="T44"/>
                    <a:gd fmla="*/ 5 h 37" name="T45"/>
                    <a:gd fmla="*/ 31 w 35" name="T46"/>
                    <a:gd fmla="*/ 18 h 37" name="T47"/>
                    <a:gd fmla="*/ 26 w 35" name="T48"/>
                    <a:gd fmla="*/ 16 h 37" name="T49"/>
                    <a:gd fmla="*/ 28 w 35" name="T50"/>
                    <a:gd fmla="*/ 5 h 37" name="T51"/>
                    <a:gd fmla="*/ 25 w 35" name="T52"/>
                    <a:gd fmla="*/ 12 h 37" name="T53"/>
                    <a:gd fmla="*/ 21 w 35" name="T54"/>
                    <a:gd fmla="*/ 20 h 37" name="T55"/>
                    <a:gd fmla="*/ 22 w 35" name="T56"/>
                    <a:gd fmla="*/ 6 h 37" name="T57"/>
                    <a:gd fmla="*/ 21 w 35" name="T58"/>
                    <a:gd fmla="*/ 5 h 37" name="T59"/>
                    <a:gd fmla="*/ 20 w 35" name="T60"/>
                    <a:gd fmla="*/ 13 h 37" name="T61"/>
                    <a:gd fmla="*/ 16 w 35" name="T62"/>
                    <a:gd fmla="*/ 34 h 37" name="T63"/>
                    <a:gd fmla="*/ 17 w 35" name="T64"/>
                    <a:gd fmla="*/ 36 h 37" name="T65"/>
                    <a:gd fmla="*/ 16 w 35" name="T66"/>
                    <a:gd fmla="*/ 31 h 37" name="T67"/>
                    <a:gd fmla="*/ 19 w 35" name="T68"/>
                    <a:gd fmla="*/ 8 h 37" name="T69"/>
                    <a:gd fmla="*/ 18 w 35" name="T70"/>
                    <a:gd fmla="*/ 10 h 37" name="T71"/>
                    <a:gd fmla="*/ 12 w 35" name="T72"/>
                    <a:gd fmla="*/ 33 h 37" name="T73"/>
                    <a:gd fmla="*/ 14 w 35" name="T74"/>
                    <a:gd fmla="*/ 8 h 37" name="T75"/>
                    <a:gd fmla="*/ 11 w 35" name="T76"/>
                    <a:gd fmla="*/ 20 h 37" name="T77"/>
                    <a:gd fmla="*/ 8 w 35" name="T78"/>
                    <a:gd fmla="*/ 24 h 37" name="T79"/>
                    <a:gd fmla="*/ 8 w 35" name="T80"/>
                    <a:gd fmla="*/ 13 h 37" name="T81"/>
                    <a:gd fmla="*/ 7 w 35" name="T82"/>
                    <a:gd fmla="*/ 11 h 37" name="T83"/>
                    <a:gd fmla="*/ 2 w 35" name="T84"/>
                    <a:gd fmla="*/ 26 h 37" name="T85"/>
                    <a:gd fmla="*/ 0 w 35" name="T86"/>
                    <a:gd fmla="*/ 25 h 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 w="35">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98"/>
                <p:cNvSpPr/>
                <p:nvPr/>
              </p:nvSpPr>
              <p:spPr bwMode="auto">
                <a:xfrm>
                  <a:off x="1085850" y="2182813"/>
                  <a:ext cx="6350" cy="3175"/>
                </a:xfrm>
                <a:custGeom>
                  <a:gdLst>
                    <a:gd fmla="*/ 1 w 6" name="T0"/>
                    <a:gd fmla="*/ 1 h 4" name="T1"/>
                    <a:gd fmla="*/ 1 w 6" name="T2"/>
                    <a:gd fmla="*/ 4 h 4" name="T3"/>
                    <a:gd fmla="*/ 2 w 6" name="T4"/>
                    <a:gd fmla="*/ 4 h 4" name="T5"/>
                    <a:gd fmla="*/ 4 w 6" name="T6"/>
                    <a:gd fmla="*/ 2 h 4" name="T7"/>
                    <a:gd fmla="*/ 5 w 6" name="T8"/>
                    <a:gd fmla="*/ 1 h 4" name="T9"/>
                    <a:gd fmla="*/ 5 w 6" name="T10"/>
                    <a:gd fmla="*/ 0 h 4" name="T11"/>
                    <a:gd fmla="*/ 2 w 6" name="T12"/>
                    <a:gd fmla="*/ 1 h 4" name="T13"/>
                    <a:gd fmla="*/ 1 w 6" name="T14"/>
                    <a:gd fmla="*/ 3 h 4" name="T15"/>
                    <a:gd fmla="*/ 2 w 6" name="T16"/>
                    <a:gd fmla="*/ 3 h 4" name="T17"/>
                    <a:gd fmla="*/ 2 w 6" name="T18"/>
                    <a:gd fmla="*/ 1 h 4" name="T19"/>
                    <a:gd fmla="*/ 1 w 6" name="T20"/>
                    <a:gd fmla="*/ 1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00"/>
                <p:cNvSpPr/>
                <p:nvPr/>
              </p:nvSpPr>
              <p:spPr bwMode="auto">
                <a:xfrm>
                  <a:off x="1066800" y="2141538"/>
                  <a:ext cx="46038" cy="42863"/>
                </a:xfrm>
                <a:custGeom>
                  <a:gdLst>
                    <a:gd fmla="*/ 20 w 44" name="T0"/>
                    <a:gd fmla="*/ 29 h 40" name="T1"/>
                    <a:gd fmla="*/ 26 w 44" name="T2"/>
                    <a:gd fmla="*/ 25 h 40" name="T3"/>
                    <a:gd fmla="*/ 22 w 44" name="T4"/>
                    <a:gd fmla="*/ 28 h 40" name="T5"/>
                    <a:gd fmla="*/ 26 w 44" name="T6"/>
                    <a:gd fmla="*/ 16 h 40" name="T7"/>
                    <a:gd fmla="*/ 19 w 44" name="T8"/>
                    <a:gd fmla="*/ 17 h 40" name="T9"/>
                    <a:gd fmla="*/ 17 w 44" name="T10"/>
                    <a:gd fmla="*/ 27 h 40" name="T11"/>
                    <a:gd fmla="*/ 14 w 44" name="T12"/>
                    <a:gd fmla="*/ 35 h 40" name="T13"/>
                    <a:gd fmla="*/ 13 w 44" name="T14"/>
                    <a:gd fmla="*/ 21 h 40" name="T15"/>
                    <a:gd fmla="*/ 8 w 44" name="T16"/>
                    <a:gd fmla="*/ 23 h 40" name="T17"/>
                    <a:gd fmla="*/ 6 w 44" name="T18"/>
                    <a:gd fmla="*/ 22 h 40" name="T19"/>
                    <a:gd fmla="*/ 4 w 44" name="T20"/>
                    <a:gd fmla="*/ 25 h 40" name="T21"/>
                    <a:gd fmla="*/ 1 w 44" name="T22"/>
                    <a:gd fmla="*/ 23 h 40" name="T23"/>
                    <a:gd fmla="*/ 14 w 44" name="T24"/>
                    <a:gd fmla="*/ 13 h 40" name="T25"/>
                    <a:gd fmla="*/ 17 w 44" name="T26"/>
                    <a:gd fmla="*/ 11 h 40" name="T27"/>
                    <a:gd fmla="*/ 10 w 44" name="T28"/>
                    <a:gd fmla="*/ 17 h 40" name="T29"/>
                    <a:gd fmla="*/ 34 w 44" name="T30"/>
                    <a:gd fmla="*/ 18 h 40" name="T31"/>
                    <a:gd fmla="*/ 15 w 44" name="T32"/>
                    <a:gd fmla="*/ 34 h 40" name="T33"/>
                    <a:gd fmla="*/ 9 w 44" name="T34"/>
                    <a:gd fmla="*/ 35 h 40" name="T35"/>
                    <a:gd fmla="*/ 9 w 44" name="T36"/>
                    <a:gd fmla="*/ 28 h 40" name="T37"/>
                    <a:gd fmla="*/ 8 w 44" name="T38"/>
                    <a:gd fmla="*/ 24 h 40" name="T39"/>
                    <a:gd fmla="*/ 10 w 44" name="T40"/>
                    <a:gd fmla="*/ 17 h 40" name="T41"/>
                    <a:gd fmla="*/ 13 w 44" name="T42"/>
                    <a:gd fmla="*/ 24 h 40" name="T43"/>
                    <a:gd fmla="*/ 17 w 44" name="T44"/>
                    <a:gd fmla="*/ 25 h 40" name="T45"/>
                    <a:gd fmla="*/ 20 w 44" name="T46"/>
                    <a:gd fmla="*/ 18 h 40" name="T47"/>
                    <a:gd fmla="*/ 24 w 44" name="T48"/>
                    <a:gd fmla="*/ 23 h 40" name="T49"/>
                    <a:gd fmla="*/ 27 w 44" name="T50"/>
                    <a:gd fmla="*/ 20 h 40" name="T51"/>
                    <a:gd fmla="*/ 33 w 44" name="T52"/>
                    <a:gd fmla="*/ 17 h 40" name="T53"/>
                    <a:gd fmla="*/ 32 w 44" name="T54"/>
                    <a:gd fmla="*/ 13 h 40" name="T55"/>
                    <a:gd fmla="*/ 30 w 44" name="T56"/>
                    <a:gd fmla="*/ 11 h 40" name="T57"/>
                    <a:gd fmla="*/ 29 w 44" name="T58"/>
                    <a:gd fmla="*/ 18 h 40" name="T59"/>
                    <a:gd fmla="*/ 24 w 44" name="T60"/>
                    <a:gd fmla="*/ 23 h 40" name="T61"/>
                    <a:gd fmla="*/ 24 w 44" name="T62"/>
                    <a:gd fmla="*/ 12 h 40" name="T63"/>
                    <a:gd fmla="*/ 23 w 44" name="T64"/>
                    <a:gd fmla="*/ 14 h 40" name="T65"/>
                    <a:gd fmla="*/ 21 w 44" name="T66"/>
                    <a:gd fmla="*/ 25 h 40" name="T67"/>
                    <a:gd fmla="*/ 17 w 44" name="T68"/>
                    <a:gd fmla="*/ 25 h 40" name="T69"/>
                    <a:gd fmla="*/ 17 w 44" name="T70"/>
                    <a:gd fmla="*/ 14 h 40" name="T71"/>
                    <a:gd fmla="*/ 13 w 44" name="T72"/>
                    <a:gd fmla="*/ 15 h 40" name="T73"/>
                    <a:gd fmla="*/ 8 w 44" name="T74"/>
                    <a:gd fmla="*/ 22 h 40" name="T75"/>
                    <a:gd fmla="*/ 7 w 44" name="T76"/>
                    <a:gd fmla="*/ 27 h 40" name="T77"/>
                    <a:gd fmla="*/ 6 w 44" name="T78"/>
                    <a:gd fmla="*/ 30 h 40" name="T79"/>
                    <a:gd fmla="*/ 10 w 44" name="T80"/>
                    <a:gd fmla="*/ 34 h 40" name="T81"/>
                    <a:gd fmla="*/ 13 w 44" name="T82"/>
                    <a:gd fmla="*/ 39 h 40" name="T83"/>
                    <a:gd fmla="*/ 15 w 44" name="T84"/>
                    <a:gd fmla="*/ 38 h 40" name="T85"/>
                    <a:gd fmla="*/ 17 w 44" name="T86"/>
                    <a:gd fmla="*/ 35 h 40" name="T87"/>
                    <a:gd fmla="*/ 9 w 44" name="T88"/>
                    <a:gd fmla="*/ 16 h 40" name="T89"/>
                    <a:gd fmla="*/ 16 w 44" name="T90"/>
                    <a:gd fmla="*/ 10 h 40" name="T91"/>
                    <a:gd fmla="*/ 17 w 44" name="T92"/>
                    <a:gd fmla="*/ 12 h 40" name="T93"/>
                    <a:gd fmla="*/ 2 w 44" name="T94"/>
                    <a:gd fmla="*/ 24 h 40" name="T95"/>
                    <a:gd fmla="*/ 5 w 44" name="T96"/>
                    <a:gd fmla="*/ 23 h 40" name="T97"/>
                    <a:gd fmla="*/ 5 w 44" name="T98"/>
                    <a:gd fmla="*/ 27 h 40" name="T99"/>
                    <a:gd fmla="*/ 8 w 44" name="T100"/>
                    <a:gd fmla="*/ 34 h 40" name="T101"/>
                    <a:gd fmla="*/ 9 w 44" name="T102"/>
                    <a:gd fmla="*/ 27 h 40" name="T103"/>
                    <a:gd fmla="*/ 14 w 44" name="T104"/>
                    <a:gd fmla="*/ 24 h 40" name="T105"/>
                    <a:gd fmla="*/ 16 w 44" name="T106"/>
                    <a:gd fmla="*/ 23 h 40" name="T107"/>
                    <a:gd fmla="*/ 17 w 44" name="T108"/>
                    <a:gd fmla="*/ 32 h 40" name="T109"/>
                    <a:gd fmla="*/ 21 w 44" name="T110"/>
                    <a:gd fmla="*/ 24 h 40" name="T111"/>
                    <a:gd fmla="*/ 25 w 44" name="T112"/>
                    <a:gd fmla="*/ 15 h 40" name="T113"/>
                    <a:gd fmla="*/ 26 w 44" name="T114"/>
                    <a:gd fmla="*/ 21 h 40" name="T115"/>
                    <a:gd fmla="*/ 26 w 44" name="T116"/>
                    <a:gd fmla="*/ 25 h 40" name="T117"/>
                    <a:gd fmla="*/ 22 w 44" name="T118"/>
                    <a:gd fmla="*/ 29 h 40" name="T119"/>
                    <a:gd fmla="*/ 19 w 44" name="T120"/>
                    <a:gd fmla="*/ 29 h 40" name="T121"/>
                    <a:gd fmla="*/ 20 w 44" name="T122"/>
                    <a:gd fmla="*/ 22 h 4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 w="44">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51"/>
                <p:cNvSpPr/>
                <p:nvPr/>
              </p:nvSpPr>
              <p:spPr bwMode="auto">
                <a:xfrm>
                  <a:off x="889000" y="2473326"/>
                  <a:ext cx="82550" cy="85725"/>
                </a:xfrm>
                <a:custGeom>
                  <a:gdLst>
                    <a:gd fmla="*/ 52 w 79" name="T0"/>
                    <a:gd fmla="*/ 6 h 81" name="T1"/>
                    <a:gd fmla="*/ 6 w 79" name="T2"/>
                    <a:gd fmla="*/ 36 h 81" name="T3"/>
                    <a:gd fmla="*/ 34 w 79" name="T4"/>
                    <a:gd fmla="*/ 78 h 81" name="T5"/>
                    <a:gd fmla="*/ 77 w 79" name="T6"/>
                    <a:gd fmla="*/ 45 h 81" name="T7"/>
                    <a:gd fmla="*/ 44 w 79" name="T8"/>
                    <a:gd fmla="*/ 4 h 81" name="T9"/>
                    <a:gd fmla="*/ 44 w 79" name="T10"/>
                    <a:gd fmla="*/ 6 h 81" name="T11"/>
                    <a:gd fmla="*/ 76 w 79" name="T12"/>
                    <a:gd fmla="*/ 42 h 81" name="T13"/>
                    <a:gd fmla="*/ 36 w 79" name="T14"/>
                    <a:gd fmla="*/ 77 h 81" name="T15"/>
                    <a:gd fmla="*/ 7 w 79" name="T16"/>
                    <a:gd fmla="*/ 36 h 81" name="T17"/>
                    <a:gd fmla="*/ 52 w 79" name="T18"/>
                    <a:gd fmla="*/ 7 h 81" name="T19"/>
                    <a:gd fmla="*/ 52 w 79" name="T20"/>
                    <a:gd fmla="*/ 6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79">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52"/>
                <p:cNvSpPr/>
                <p:nvPr/>
              </p:nvSpPr>
              <p:spPr bwMode="auto">
                <a:xfrm>
                  <a:off x="901700" y="2476501"/>
                  <a:ext cx="31750" cy="23813"/>
                </a:xfrm>
                <a:custGeom>
                  <a:gdLst>
                    <a:gd fmla="*/ 1 w 31" name="T0"/>
                    <a:gd fmla="*/ 18 h 23" name="T1"/>
                    <a:gd fmla="*/ 31 w 31" name="T2"/>
                    <a:gd fmla="*/ 1 h 23" name="T3"/>
                    <a:gd fmla="*/ 29 w 31" name="T4"/>
                    <a:gd fmla="*/ 1 h 23" name="T5"/>
                    <a:gd fmla="*/ 1 w 31" name="T6"/>
                    <a:gd fmla="*/ 17 h 23" name="T7"/>
                    <a:gd fmla="*/ 1 w 31" name="T8"/>
                    <a:gd fmla="*/ 18 h 23" name="T9"/>
                  </a:gdLst>
                  <a:cxnLst>
                    <a:cxn ang="0">
                      <a:pos x="T0" y="T1"/>
                    </a:cxn>
                    <a:cxn ang="0">
                      <a:pos x="T2" y="T3"/>
                    </a:cxn>
                    <a:cxn ang="0">
                      <a:pos x="T4" y="T5"/>
                    </a:cxn>
                    <a:cxn ang="0">
                      <a:pos x="T6" y="T7"/>
                    </a:cxn>
                    <a:cxn ang="0">
                      <a:pos x="T8" y="T9"/>
                    </a:cxn>
                  </a:cxnLst>
                  <a:rect b="b" l="0" r="r" t="0"/>
                  <a:pathLst>
                    <a:path h="23" w="31">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53"/>
                <p:cNvSpPr/>
                <p:nvPr/>
              </p:nvSpPr>
              <p:spPr bwMode="auto">
                <a:xfrm>
                  <a:off x="904875" y="2481263"/>
                  <a:ext cx="63500" cy="73025"/>
                </a:xfrm>
                <a:custGeom>
                  <a:gdLst>
                    <a:gd fmla="*/ 33 w 61" name="T0"/>
                    <a:gd fmla="*/ 1 h 68" name="T1"/>
                    <a:gd fmla="*/ 33 w 61" name="T2"/>
                    <a:gd fmla="*/ 16 h 68" name="T3"/>
                    <a:gd fmla="*/ 29 w 61" name="T4"/>
                    <a:gd fmla="*/ 34 h 68" name="T5"/>
                    <a:gd fmla="*/ 35 w 61" name="T6"/>
                    <a:gd fmla="*/ 47 h 68" name="T7"/>
                    <a:gd fmla="*/ 48 w 61" name="T8"/>
                    <a:gd fmla="*/ 44 h 68" name="T9"/>
                    <a:gd fmla="*/ 50 w 61" name="T10"/>
                    <a:gd fmla="*/ 41 h 68" name="T11"/>
                    <a:gd fmla="*/ 53 w 61" name="T12"/>
                    <a:gd fmla="*/ 38 h 68" name="T13"/>
                    <a:gd fmla="*/ 54 w 61" name="T14"/>
                    <a:gd fmla="*/ 41 h 68" name="T15"/>
                    <a:gd fmla="*/ 55 w 61" name="T16"/>
                    <a:gd fmla="*/ 41 h 68" name="T17"/>
                    <a:gd fmla="*/ 59 w 61" name="T18"/>
                    <a:gd fmla="*/ 42 h 68" name="T19"/>
                    <a:gd fmla="*/ 57 w 61" name="T20"/>
                    <a:gd fmla="*/ 46 h 68" name="T21"/>
                    <a:gd fmla="*/ 57 w 61" name="T22"/>
                    <a:gd fmla="*/ 48 h 68" name="T23"/>
                    <a:gd fmla="*/ 46 w 61" name="T24"/>
                    <a:gd fmla="*/ 48 h 68" name="T25"/>
                    <a:gd fmla="*/ 45 w 61" name="T26"/>
                    <a:gd fmla="*/ 47 h 68" name="T27"/>
                    <a:gd fmla="*/ 39 w 61" name="T28"/>
                    <a:gd fmla="*/ 46 h 68" name="T29"/>
                    <a:gd fmla="*/ 25 w 61" name="T30"/>
                    <a:gd fmla="*/ 37 h 68" name="T31"/>
                    <a:gd fmla="*/ 18 w 61" name="T32"/>
                    <a:gd fmla="*/ 33 h 68" name="T33"/>
                    <a:gd fmla="*/ 15 w 61" name="T34"/>
                    <a:gd fmla="*/ 38 h 68" name="T35"/>
                    <a:gd fmla="*/ 8 w 61" name="T36"/>
                    <a:gd fmla="*/ 37 h 68" name="T37"/>
                    <a:gd fmla="*/ 1 w 61" name="T38"/>
                    <a:gd fmla="*/ 48 h 68" name="T39"/>
                    <a:gd fmla="*/ 12 w 61" name="T40"/>
                    <a:gd fmla="*/ 68 h 68" name="T41"/>
                    <a:gd fmla="*/ 12 w 61" name="T42"/>
                    <a:gd fmla="*/ 67 h 68" name="T43"/>
                    <a:gd fmla="*/ 2 w 61" name="T44"/>
                    <a:gd fmla="*/ 50 h 68" name="T45"/>
                    <a:gd fmla="*/ 9 w 61" name="T46"/>
                    <a:gd fmla="*/ 39 h 68" name="T47"/>
                    <a:gd fmla="*/ 15 w 61" name="T48"/>
                    <a:gd fmla="*/ 45 h 68" name="T49"/>
                    <a:gd fmla="*/ 16 w 61" name="T50"/>
                    <a:gd fmla="*/ 45 h 68" name="T51"/>
                    <a:gd fmla="*/ 24 w 61" name="T52"/>
                    <a:gd fmla="*/ 38 h 68" name="T53"/>
                    <a:gd fmla="*/ 31 w 61" name="T54"/>
                    <a:gd fmla="*/ 45 h 68" name="T55"/>
                    <a:gd fmla="*/ 39 w 61" name="T56"/>
                    <a:gd fmla="*/ 48 h 68" name="T57"/>
                    <a:gd fmla="*/ 44 w 61" name="T58"/>
                    <a:gd fmla="*/ 54 h 68" name="T59"/>
                    <a:gd fmla="*/ 51 w 61" name="T60"/>
                    <a:gd fmla="*/ 57 h 68" name="T61"/>
                    <a:gd fmla="*/ 61 w 61" name="T62"/>
                    <a:gd fmla="*/ 40 h 68" name="T63"/>
                    <a:gd fmla="*/ 61 w 61" name="T64"/>
                    <a:gd fmla="*/ 39 h 68" name="T65"/>
                    <a:gd fmla="*/ 54 w 61" name="T66"/>
                    <a:gd fmla="*/ 37 h 68" name="T67"/>
                    <a:gd fmla="*/ 50 w 61" name="T68"/>
                    <a:gd fmla="*/ 33 h 68" name="T69"/>
                    <a:gd fmla="*/ 49 w 61" name="T70"/>
                    <a:gd fmla="*/ 33 h 68" name="T71"/>
                    <a:gd fmla="*/ 48 w 61" name="T72"/>
                    <a:gd fmla="*/ 39 h 68" name="T73"/>
                    <a:gd fmla="*/ 30 w 61" name="T74"/>
                    <a:gd fmla="*/ 35 h 68" name="T75"/>
                    <a:gd fmla="*/ 35 w 61" name="T76"/>
                    <a:gd fmla="*/ 22 h 68" name="T77"/>
                    <a:gd fmla="*/ 34 w 61" name="T78"/>
                    <a:gd fmla="*/ 1 h 68" name="T79"/>
                    <a:gd fmla="*/ 33 w 61" name="T80"/>
                    <a:gd fmla="*/ 1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61">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54"/>
                <p:cNvSpPr/>
                <p:nvPr/>
              </p:nvSpPr>
              <p:spPr bwMode="auto">
                <a:xfrm>
                  <a:off x="942975" y="2517776"/>
                  <a:ext cx="9525" cy="9525"/>
                </a:xfrm>
                <a:custGeom>
                  <a:gdLst>
                    <a:gd fmla="*/ 2 w 9" name="T0"/>
                    <a:gd fmla="*/ 5 h 9" name="T1"/>
                    <a:gd fmla="*/ 5 w 9" name="T2"/>
                    <a:gd fmla="*/ 2 h 9" name="T3"/>
                    <a:gd fmla="*/ 3 w 9" name="T4"/>
                    <a:gd fmla="*/ 5 h 9" name="T5"/>
                    <a:gd fmla="*/ 0 w 9" name="T6"/>
                    <a:gd fmla="*/ 8 h 9" name="T7"/>
                    <a:gd fmla="*/ 1 w 9" name="T8"/>
                    <a:gd fmla="*/ 9 h 9" name="T9"/>
                    <a:gd fmla="*/ 5 w 9" name="T10"/>
                    <a:gd fmla="*/ 1 h 9" name="T11"/>
                    <a:gd fmla="*/ 1 w 9" name="T12"/>
                    <a:gd fmla="*/ 1 h 9" name="T13"/>
                    <a:gd fmla="*/ 1 w 9" name="T14"/>
                    <a:gd fmla="*/ 6 h 9" name="T15"/>
                    <a:gd fmla="*/ 2 w 9" name="T16"/>
                    <a:gd fmla="*/ 5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55"/>
                <p:cNvSpPr/>
                <p:nvPr/>
              </p:nvSpPr>
              <p:spPr bwMode="auto">
                <a:xfrm>
                  <a:off x="958850" y="2513013"/>
                  <a:ext cx="9525" cy="6350"/>
                </a:xfrm>
                <a:custGeom>
                  <a:gdLst>
                    <a:gd fmla="*/ 3 w 8" name="T0"/>
                    <a:gd fmla="*/ 4 h 6" name="T1"/>
                    <a:gd fmla="*/ 5 w 8" name="T2"/>
                    <a:gd fmla="*/ 2 h 6" name="T3"/>
                    <a:gd fmla="*/ 6 w 8" name="T4"/>
                    <a:gd fmla="*/ 4 h 6" name="T5"/>
                    <a:gd fmla="*/ 1 w 8" name="T6"/>
                    <a:gd fmla="*/ 4 h 6" name="T7"/>
                    <a:gd fmla="*/ 1 w 8" name="T8"/>
                    <a:gd fmla="*/ 5 h 6" name="T9"/>
                    <a:gd fmla="*/ 8 w 8" name="T10"/>
                    <a:gd fmla="*/ 3 h 6" name="T11"/>
                    <a:gd fmla="*/ 4 w 8" name="T12"/>
                    <a:gd fmla="*/ 1 h 6" name="T13"/>
                    <a:gd fmla="*/ 2 w 8" name="T14"/>
                    <a:gd fmla="*/ 5 h 6" name="T15"/>
                    <a:gd fmla="*/ 3 w 8" name="T16"/>
                    <a:gd fmla="*/ 4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8">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56"/>
                <p:cNvSpPr/>
                <p:nvPr/>
              </p:nvSpPr>
              <p:spPr bwMode="auto">
                <a:xfrm>
                  <a:off x="895350" y="2506663"/>
                  <a:ext cx="9525" cy="28575"/>
                </a:xfrm>
                <a:custGeom>
                  <a:gdLst>
                    <a:gd fmla="*/ 6 w 9" name="T0"/>
                    <a:gd fmla="*/ 26 h 27" name="T1"/>
                    <a:gd fmla="*/ 9 w 9" name="T2"/>
                    <a:gd fmla="*/ 1 h 27" name="T3"/>
                    <a:gd fmla="*/ 8 w 9" name="T4"/>
                    <a:gd fmla="*/ 0 h 27" name="T5"/>
                    <a:gd fmla="*/ 3 w 9" name="T6"/>
                    <a:gd fmla="*/ 22 h 27" name="T7"/>
                    <a:gd fmla="*/ 5 w 9" name="T8"/>
                    <a:gd fmla="*/ 22 h 27" name="T9"/>
                    <a:gd fmla="*/ 6 w 9" name="T10"/>
                    <a:gd fmla="*/ 4 h 27" name="T11"/>
                    <a:gd fmla="*/ 4 w 9" name="T12"/>
                    <a:gd fmla="*/ 4 h 27" name="T13"/>
                    <a:gd fmla="*/ 2 w 9" name="T14"/>
                    <a:gd fmla="*/ 21 h 27" name="T15"/>
                    <a:gd fmla="*/ 4 w 9" name="T16"/>
                    <a:gd fmla="*/ 21 h 27" name="T17"/>
                    <a:gd fmla="*/ 3 w 9" name="T18"/>
                    <a:gd fmla="*/ 3 h 27" name="T19"/>
                    <a:gd fmla="*/ 2 w 9" name="T20"/>
                    <a:gd fmla="*/ 3 h 27" name="T21"/>
                    <a:gd fmla="*/ 1 w 9" name="T22"/>
                    <a:gd fmla="*/ 17 h 27" name="T23"/>
                    <a:gd fmla="*/ 2 w 9" name="T24"/>
                    <a:gd fmla="*/ 17 h 27" name="T25"/>
                    <a:gd fmla="*/ 2 w 9" name="T26"/>
                    <a:gd fmla="*/ 4 h 27" name="T27"/>
                    <a:gd fmla="*/ 1 w 9" name="T28"/>
                    <a:gd fmla="*/ 4 h 27" name="T29"/>
                    <a:gd fmla="*/ 1 w 9" name="T30"/>
                    <a:gd fmla="*/ 17 h 27" name="T31"/>
                    <a:gd fmla="*/ 2 w 9" name="T32"/>
                    <a:gd fmla="*/ 17 h 27" name="T33"/>
                    <a:gd fmla="*/ 3 w 9" name="T34"/>
                    <a:gd fmla="*/ 3 h 27" name="T35"/>
                    <a:gd fmla="*/ 2 w 9" name="T36"/>
                    <a:gd fmla="*/ 3 h 27" name="T37"/>
                    <a:gd fmla="*/ 2 w 9" name="T38"/>
                    <a:gd fmla="*/ 21 h 27" name="T39"/>
                    <a:gd fmla="*/ 4 w 9" name="T40"/>
                    <a:gd fmla="*/ 21 h 27" name="T41"/>
                    <a:gd fmla="*/ 6 w 9" name="T42"/>
                    <a:gd fmla="*/ 4 h 27" name="T43"/>
                    <a:gd fmla="*/ 4 w 9" name="T44"/>
                    <a:gd fmla="*/ 4 h 27" name="T45"/>
                    <a:gd fmla="*/ 3 w 9" name="T46"/>
                    <a:gd fmla="*/ 22 h 27" name="T47"/>
                    <a:gd fmla="*/ 5 w 9" name="T48"/>
                    <a:gd fmla="*/ 22 h 27" name="T49"/>
                    <a:gd fmla="*/ 9 w 9" name="T50"/>
                    <a:gd fmla="*/ 1 h 27" name="T51"/>
                    <a:gd fmla="*/ 8 w 9" name="T52"/>
                    <a:gd fmla="*/ 0 h 27" name="T53"/>
                    <a:gd fmla="*/ 5 w 9" name="T54"/>
                    <a:gd fmla="*/ 26 h 27" name="T55"/>
                    <a:gd fmla="*/ 6 w 9" name="T56"/>
                    <a:gd fmla="*/ 26 h 2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7" w="9">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57"/>
                <p:cNvSpPr/>
                <p:nvPr/>
              </p:nvSpPr>
              <p:spPr bwMode="auto">
                <a:xfrm>
                  <a:off x="895350" y="2493963"/>
                  <a:ext cx="11113" cy="19050"/>
                </a:xfrm>
                <a:custGeom>
                  <a:gdLst>
                    <a:gd fmla="*/ 6 w 11" name="T0"/>
                    <a:gd fmla="*/ 3 h 17" name="T1"/>
                    <a:gd fmla="*/ 7 w 11" name="T2"/>
                    <a:gd fmla="*/ 2 h 17" name="T3"/>
                    <a:gd fmla="*/ 6 w 11" name="T4"/>
                    <a:gd fmla="*/ 1 h 17" name="T5"/>
                    <a:gd fmla="*/ 1 w 11" name="T6"/>
                    <a:gd fmla="*/ 14 h 17" name="T7"/>
                    <a:gd fmla="*/ 2 w 11" name="T8"/>
                    <a:gd fmla="*/ 15 h 17" name="T9"/>
                    <a:gd fmla="*/ 9 w 11" name="T10"/>
                    <a:gd fmla="*/ 4 h 17" name="T11"/>
                    <a:gd fmla="*/ 8 w 11" name="T12"/>
                    <a:gd fmla="*/ 4 h 17" name="T13"/>
                    <a:gd fmla="*/ 5 w 11" name="T14"/>
                    <a:gd fmla="*/ 12 h 17" name="T15"/>
                    <a:gd fmla="*/ 6 w 11" name="T16"/>
                    <a:gd fmla="*/ 12 h 17" name="T17"/>
                    <a:gd fmla="*/ 9 w 11" name="T18"/>
                    <a:gd fmla="*/ 5 h 17" name="T19"/>
                    <a:gd fmla="*/ 8 w 11" name="T20"/>
                    <a:gd fmla="*/ 5 h 17" name="T21"/>
                    <a:gd fmla="*/ 6 w 11" name="T22"/>
                    <a:gd fmla="*/ 15 h 17" name="T23"/>
                    <a:gd fmla="*/ 7 w 11" name="T24"/>
                    <a:gd fmla="*/ 16 h 17" name="T25"/>
                    <a:gd fmla="*/ 11 w 11" name="T26"/>
                    <a:gd fmla="*/ 7 h 17" name="T27"/>
                    <a:gd fmla="*/ 10 w 11" name="T28"/>
                    <a:gd fmla="*/ 6 h 17" name="T29"/>
                    <a:gd fmla="*/ 6 w 11" name="T30"/>
                    <a:gd fmla="*/ 15 h 17" name="T31"/>
                    <a:gd fmla="*/ 7 w 11" name="T32"/>
                    <a:gd fmla="*/ 16 h 17" name="T33"/>
                    <a:gd fmla="*/ 10 w 11" name="T34"/>
                    <a:gd fmla="*/ 5 h 17" name="T35"/>
                    <a:gd fmla="*/ 8 w 11" name="T36"/>
                    <a:gd fmla="*/ 4 h 17" name="T37"/>
                    <a:gd fmla="*/ 5 w 11" name="T38"/>
                    <a:gd fmla="*/ 12 h 17" name="T39"/>
                    <a:gd fmla="*/ 6 w 11" name="T40"/>
                    <a:gd fmla="*/ 12 h 17" name="T41"/>
                    <a:gd fmla="*/ 9 w 11" name="T42"/>
                    <a:gd fmla="*/ 4 h 17" name="T43"/>
                    <a:gd fmla="*/ 8 w 11" name="T44"/>
                    <a:gd fmla="*/ 3 h 17" name="T45"/>
                    <a:gd fmla="*/ 1 w 11" name="T46"/>
                    <a:gd fmla="*/ 14 h 17" name="T47"/>
                    <a:gd fmla="*/ 2 w 11" name="T48"/>
                    <a:gd fmla="*/ 15 h 17" name="T49"/>
                    <a:gd fmla="*/ 8 w 11" name="T50"/>
                    <a:gd fmla="*/ 1 h 17" name="T51"/>
                    <a:gd fmla="*/ 7 w 11" name="T52"/>
                    <a:gd fmla="*/ 0 h 17" name="T53"/>
                    <a:gd fmla="*/ 5 w 11" name="T54"/>
                    <a:gd fmla="*/ 3 h 17" name="T55"/>
                    <a:gd fmla="*/ 6 w 11" name="T56"/>
                    <a:gd fmla="*/ 3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11">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58"/>
                <p:cNvSpPr/>
                <p:nvPr/>
              </p:nvSpPr>
              <p:spPr bwMode="auto">
                <a:xfrm>
                  <a:off x="903288" y="2497138"/>
                  <a:ext cx="4763" cy="14288"/>
                </a:xfrm>
                <a:custGeom>
                  <a:gdLst>
                    <a:gd fmla="*/ 3 w 5" name="T0"/>
                    <a:gd fmla="*/ 1 h 13" name="T1"/>
                    <a:gd fmla="*/ 0 w 5" name="T2"/>
                    <a:gd fmla="*/ 11 h 13" name="T3"/>
                    <a:gd fmla="*/ 2 w 5" name="T4"/>
                    <a:gd fmla="*/ 12 h 13" name="T5"/>
                    <a:gd fmla="*/ 2 w 5" name="T6"/>
                    <a:gd fmla="*/ 8 h 13" name="T7"/>
                    <a:gd fmla="*/ 1 w 5" name="T8"/>
                    <a:gd fmla="*/ 7 h 13" name="T9"/>
                    <a:gd fmla="*/ 0 w 5" name="T10"/>
                    <a:gd fmla="*/ 12 h 13" name="T11"/>
                    <a:gd fmla="*/ 2 w 5" name="T12"/>
                    <a:gd fmla="*/ 12 h 13" name="T13"/>
                    <a:gd fmla="*/ 5 w 5" name="T14"/>
                    <a:gd fmla="*/ 1 h 13" name="T15"/>
                    <a:gd fmla="*/ 3 w 5" name="T16"/>
                    <a:gd fmla="*/ 1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5">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59"/>
                <p:cNvSpPr/>
                <p:nvPr/>
              </p:nvSpPr>
              <p:spPr bwMode="auto">
                <a:xfrm>
                  <a:off x="904875" y="2497138"/>
                  <a:ext cx="3175" cy="15875"/>
                </a:xfrm>
                <a:custGeom>
                  <a:gdLst>
                    <a:gd fmla="*/ 2 w 4" name="T0"/>
                    <a:gd fmla="*/ 1 h 15" name="T1"/>
                    <a:gd fmla="*/ 1 w 4" name="T2"/>
                    <a:gd fmla="*/ 14 h 15" name="T3"/>
                    <a:gd fmla="*/ 2 w 4" name="T4"/>
                    <a:gd fmla="*/ 14 h 15" name="T5"/>
                    <a:gd fmla="*/ 3 w 4" name="T6"/>
                    <a:gd fmla="*/ 10 h 15" name="T7"/>
                    <a:gd fmla="*/ 2 w 4" name="T8"/>
                    <a:gd fmla="*/ 9 h 15" name="T9"/>
                    <a:gd fmla="*/ 1 w 4" name="T10"/>
                    <a:gd fmla="*/ 14 h 15" name="T11"/>
                    <a:gd fmla="*/ 2 w 4" name="T12"/>
                    <a:gd fmla="*/ 14 h 15" name="T13"/>
                    <a:gd fmla="*/ 4 w 4" name="T14"/>
                    <a:gd fmla="*/ 1 h 15" name="T15"/>
                    <a:gd fmla="*/ 2 w 4"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4">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60"/>
                <p:cNvSpPr/>
                <p:nvPr/>
              </p:nvSpPr>
              <p:spPr bwMode="auto">
                <a:xfrm>
                  <a:off x="906463" y="2497138"/>
                  <a:ext cx="4763" cy="14288"/>
                </a:xfrm>
                <a:custGeom>
                  <a:gdLst>
                    <a:gd fmla="*/ 1 w 5" name="T0"/>
                    <a:gd fmla="*/ 1 h 14" name="T1"/>
                    <a:gd fmla="*/ 2 w 5" name="T2"/>
                    <a:gd fmla="*/ 13 h 14" name="T3"/>
                    <a:gd fmla="*/ 3 w 5" name="T4"/>
                    <a:gd fmla="*/ 14 h 14" name="T5"/>
                    <a:gd fmla="*/ 5 w 5" name="T6"/>
                    <a:gd fmla="*/ 5 h 14" name="T7"/>
                    <a:gd fmla="*/ 4 w 5" name="T8"/>
                    <a:gd fmla="*/ 5 h 14" name="T9"/>
                    <a:gd fmla="*/ 2 w 5" name="T10"/>
                    <a:gd fmla="*/ 13 h 14" name="T11"/>
                    <a:gd fmla="*/ 3 w 5" name="T12"/>
                    <a:gd fmla="*/ 13 h 14" name="T13"/>
                    <a:gd fmla="*/ 2 w 5" name="T14"/>
                    <a:gd fmla="*/ 0 h 14" name="T15"/>
                    <a:gd fmla="*/ 1 w 5" name="T16"/>
                    <a:gd fmla="*/ 1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5">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61"/>
                <p:cNvSpPr/>
                <p:nvPr/>
              </p:nvSpPr>
              <p:spPr bwMode="auto">
                <a:xfrm>
                  <a:off x="911225" y="2478088"/>
                  <a:ext cx="28575" cy="49213"/>
                </a:xfrm>
                <a:custGeom>
                  <a:gdLst>
                    <a:gd fmla="*/ 3 w 28" name="T0"/>
                    <a:gd fmla="*/ 28 h 46" name="T1"/>
                    <a:gd fmla="*/ 6 w 28" name="T2"/>
                    <a:gd fmla="*/ 20 h 46" name="T3"/>
                    <a:gd fmla="*/ 10 w 28" name="T4"/>
                    <a:gd fmla="*/ 20 h 46" name="T5"/>
                    <a:gd fmla="*/ 11 w 28" name="T6"/>
                    <a:gd fmla="*/ 23 h 46" name="T7"/>
                    <a:gd fmla="*/ 15 w 28" name="T8"/>
                    <a:gd fmla="*/ 13 h 46" name="T9"/>
                    <a:gd fmla="*/ 17 w 28" name="T10"/>
                    <a:gd fmla="*/ 13 h 46" name="T11"/>
                    <a:gd fmla="*/ 18 w 28" name="T12"/>
                    <a:gd fmla="*/ 9 h 46" name="T13"/>
                    <a:gd fmla="*/ 18 w 28" name="T14"/>
                    <a:gd fmla="*/ 14 h 46" name="T15"/>
                    <a:gd fmla="*/ 19 w 28" name="T16"/>
                    <a:gd fmla="*/ 10 h 46" name="T17"/>
                    <a:gd fmla="*/ 20 w 28" name="T18"/>
                    <a:gd fmla="*/ 6 h 46" name="T19"/>
                    <a:gd fmla="*/ 22 w 28" name="T20"/>
                    <a:gd fmla="*/ 8 h 46" name="T21"/>
                    <a:gd fmla="*/ 22 w 28" name="T22"/>
                    <a:gd fmla="*/ 18 h 46" name="T23"/>
                    <a:gd fmla="*/ 23 w 28" name="T24"/>
                    <a:gd fmla="*/ 12 h 46" name="T25"/>
                    <a:gd fmla="*/ 24 w 28" name="T26"/>
                    <a:gd fmla="*/ 10 h 46" name="T27"/>
                    <a:gd fmla="*/ 25 w 28" name="T28"/>
                    <a:gd fmla="*/ 22 h 46" name="T29"/>
                    <a:gd fmla="*/ 24 w 28" name="T30"/>
                    <a:gd fmla="*/ 25 h 46" name="T31"/>
                    <a:gd fmla="*/ 20 w 28" name="T32"/>
                    <a:gd fmla="*/ 36 h 46" name="T33"/>
                    <a:gd fmla="*/ 23 w 28" name="T34"/>
                    <a:gd fmla="*/ 27 h 46" name="T35"/>
                    <a:gd fmla="*/ 23 w 28" name="T36"/>
                    <a:gd fmla="*/ 28 h 46" name="T37"/>
                    <a:gd fmla="*/ 20 w 28" name="T38"/>
                    <a:gd fmla="*/ 38 h 46" name="T39"/>
                    <a:gd fmla="*/ 20 w 28" name="T40"/>
                    <a:gd fmla="*/ 34 h 46" name="T41"/>
                    <a:gd fmla="*/ 16 w 28" name="T42"/>
                    <a:gd fmla="*/ 25 h 46" name="T43"/>
                    <a:gd fmla="*/ 15 w 28" name="T44"/>
                    <a:gd fmla="*/ 35 h 46" name="T45"/>
                    <a:gd fmla="*/ 11 w 28" name="T46"/>
                    <a:gd fmla="*/ 27 h 46" name="T47"/>
                    <a:gd fmla="*/ 11 w 28" name="T48"/>
                    <a:gd fmla="*/ 29 h 46" name="T49"/>
                    <a:gd fmla="*/ 10 w 28" name="T50"/>
                    <a:gd fmla="*/ 30 h 46" name="T51"/>
                    <a:gd fmla="*/ 11 w 28" name="T52"/>
                    <a:gd fmla="*/ 30 h 46" name="T53"/>
                    <a:gd fmla="*/ 15 w 28" name="T54"/>
                    <a:gd fmla="*/ 31 h 46" name="T55"/>
                    <a:gd fmla="*/ 17 w 28" name="T56"/>
                    <a:gd fmla="*/ 28 h 46" name="T57"/>
                    <a:gd fmla="*/ 18 w 28" name="T58"/>
                    <a:gd fmla="*/ 23 h 46" name="T59"/>
                    <a:gd fmla="*/ 18 w 28" name="T60"/>
                    <a:gd fmla="*/ 32 h 46" name="T61"/>
                    <a:gd fmla="*/ 19 w 28" name="T62"/>
                    <a:gd fmla="*/ 38 h 46" name="T63"/>
                    <a:gd fmla="*/ 21 w 28" name="T64"/>
                    <a:gd fmla="*/ 34 h 46" name="T65"/>
                    <a:gd fmla="*/ 19 w 28" name="T66"/>
                    <a:gd fmla="*/ 41 h 46" name="T67"/>
                    <a:gd fmla="*/ 21 w 28" name="T68"/>
                    <a:gd fmla="*/ 43 h 46" name="T69"/>
                    <a:gd fmla="*/ 22 w 28" name="T70"/>
                    <a:gd fmla="*/ 36 h 46" name="T71"/>
                    <a:gd fmla="*/ 22 w 28" name="T72"/>
                    <a:gd fmla="*/ 36 h 46" name="T73"/>
                    <a:gd fmla="*/ 23 w 28" name="T74"/>
                    <a:gd fmla="*/ 32 h 46" name="T75"/>
                    <a:gd fmla="*/ 25 w 28" name="T76"/>
                    <a:gd fmla="*/ 25 h 46" name="T77"/>
                    <a:gd fmla="*/ 25 w 28" name="T78"/>
                    <a:gd fmla="*/ 12 h 46" name="T79"/>
                    <a:gd fmla="*/ 22 w 28" name="T80"/>
                    <a:gd fmla="*/ 27 h 46" name="T81"/>
                    <a:gd fmla="*/ 22 w 28" name="T82"/>
                    <a:gd fmla="*/ 27 h 46" name="T83"/>
                    <a:gd fmla="*/ 20 w 28" name="T84"/>
                    <a:gd fmla="*/ 28 h 46" name="T85"/>
                    <a:gd fmla="*/ 20 w 28" name="T86"/>
                    <a:gd fmla="*/ 26 h 46" name="T87"/>
                    <a:gd fmla="*/ 19 w 28" name="T88"/>
                    <a:gd fmla="*/ 26 h 46" name="T89"/>
                    <a:gd fmla="*/ 18 w 28" name="T90"/>
                    <a:gd fmla="*/ 25 h 46" name="T91"/>
                    <a:gd fmla="*/ 18 w 28" name="T92"/>
                    <a:gd fmla="*/ 25 h 46" name="T93"/>
                    <a:gd fmla="*/ 15 w 28" name="T94"/>
                    <a:gd fmla="*/ 26 h 46" name="T95"/>
                    <a:gd fmla="*/ 14 w 28" name="T96"/>
                    <a:gd fmla="*/ 26 h 46" name="T97"/>
                    <a:gd fmla="*/ 14 w 28" name="T98"/>
                    <a:gd fmla="*/ 25 h 46" name="T99"/>
                    <a:gd fmla="*/ 13 w 28" name="T100"/>
                    <a:gd fmla="*/ 26 h 46" name="T101"/>
                    <a:gd fmla="*/ 12 w 28" name="T102"/>
                    <a:gd fmla="*/ 27 h 46" name="T103"/>
                    <a:gd fmla="*/ 11 w 28" name="T104"/>
                    <a:gd fmla="*/ 25 h 46" name="T105"/>
                    <a:gd fmla="*/ 9 w 28" name="T106"/>
                    <a:gd fmla="*/ 26 h 46" name="T107"/>
                    <a:gd fmla="*/ 8 w 28" name="T108"/>
                    <a:gd fmla="*/ 27 h 46" name="T109"/>
                    <a:gd fmla="*/ 7 w 28" name="T110"/>
                    <a:gd fmla="*/ 29 h 46" name="T111"/>
                    <a:gd fmla="*/ 5 w 28" name="T112"/>
                    <a:gd fmla="*/ 28 h 46" name="T113"/>
                    <a:gd fmla="*/ 3 w 28" name="T114"/>
                    <a:gd fmla="*/ 28 h 46" name="T115"/>
                    <a:gd fmla="*/ 1 w 28" name="T116"/>
                    <a:gd fmla="*/ 29 h 46" name="T117"/>
                    <a:gd fmla="*/ 1 w 28" name="T118"/>
                    <a:gd fmla="*/ 30 h 46" name="T119"/>
                    <a:gd fmla="*/ 0 w 28" name="T120"/>
                    <a:gd fmla="*/ 30 h 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6" w="28">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62"/>
                <p:cNvSpPr/>
                <p:nvPr/>
              </p:nvSpPr>
              <p:spPr bwMode="auto">
                <a:xfrm>
                  <a:off x="898525" y="2506663"/>
                  <a:ext cx="22225" cy="41275"/>
                </a:xfrm>
                <a:custGeom>
                  <a:gdLst>
                    <a:gd fmla="*/ 18 w 21" name="T0"/>
                    <a:gd fmla="*/ 5 h 38" name="T1"/>
                    <a:gd fmla="*/ 18 w 21" name="T2"/>
                    <a:gd fmla="*/ 6 h 38" name="T3"/>
                    <a:gd fmla="*/ 17 w 21" name="T4"/>
                    <a:gd fmla="*/ 9 h 38" name="T5"/>
                    <a:gd fmla="*/ 16 w 21" name="T6"/>
                    <a:gd fmla="*/ 12 h 38" name="T7"/>
                    <a:gd fmla="*/ 16 w 21" name="T8"/>
                    <a:gd fmla="*/ 1 h 38" name="T9"/>
                    <a:gd fmla="*/ 16 w 21" name="T10"/>
                    <a:gd fmla="*/ 3 h 38" name="T11"/>
                    <a:gd fmla="*/ 13 w 21" name="T12"/>
                    <a:gd fmla="*/ 3 h 38" name="T13"/>
                    <a:gd fmla="*/ 12 w 21" name="T14"/>
                    <a:gd fmla="*/ 7 h 38" name="T15"/>
                    <a:gd fmla="*/ 11 w 21" name="T16"/>
                    <a:gd fmla="*/ 7 h 38" name="T17"/>
                    <a:gd fmla="*/ 9 w 21" name="T18"/>
                    <a:gd fmla="*/ 2 h 38" name="T19"/>
                    <a:gd fmla="*/ 8 w 21" name="T20"/>
                    <a:gd fmla="*/ 4 h 38" name="T21"/>
                    <a:gd fmla="*/ 8 w 21" name="T22"/>
                    <a:gd fmla="*/ 12 h 38" name="T23"/>
                    <a:gd fmla="*/ 5 w 21" name="T24"/>
                    <a:gd fmla="*/ 10 h 38" name="T25"/>
                    <a:gd fmla="*/ 3 w 21" name="T26"/>
                    <a:gd fmla="*/ 2 h 38" name="T27"/>
                    <a:gd fmla="*/ 3 w 21" name="T28"/>
                    <a:gd fmla="*/ 8 h 38" name="T29"/>
                    <a:gd fmla="*/ 2 w 21" name="T30"/>
                    <a:gd fmla="*/ 11 h 38" name="T31"/>
                    <a:gd fmla="*/ 2 w 21" name="T32"/>
                    <a:gd fmla="*/ 20 h 38" name="T33"/>
                    <a:gd fmla="*/ 0 w 21" name="T34"/>
                    <a:gd fmla="*/ 26 h 38" name="T35"/>
                    <a:gd fmla="*/ 2 w 21" name="T36"/>
                    <a:gd fmla="*/ 30 h 38" name="T37"/>
                    <a:gd fmla="*/ 4 w 21" name="T38"/>
                    <a:gd fmla="*/ 19 h 38" name="T39"/>
                    <a:gd fmla="*/ 5 w 21" name="T40"/>
                    <a:gd fmla="*/ 16 h 38" name="T41"/>
                    <a:gd fmla="*/ 4 w 21" name="T42"/>
                    <a:gd fmla="*/ 22 h 38" name="T43"/>
                    <a:gd fmla="*/ 5 w 21" name="T44"/>
                    <a:gd fmla="*/ 27 h 38" name="T45"/>
                    <a:gd fmla="*/ 7 w 21" name="T46"/>
                    <a:gd fmla="*/ 33 h 38" name="T47"/>
                    <a:gd fmla="*/ 0 w 21" name="T48"/>
                    <a:gd fmla="*/ 27 h 38" name="T49"/>
                    <a:gd fmla="*/ 2 w 21" name="T50"/>
                    <a:gd fmla="*/ 28 h 38" name="T51"/>
                    <a:gd fmla="*/ 6 w 21" name="T52"/>
                    <a:gd fmla="*/ 28 h 38" name="T53"/>
                    <a:gd fmla="*/ 5 w 21" name="T54"/>
                    <a:gd fmla="*/ 25 h 38" name="T55"/>
                    <a:gd fmla="*/ 6 w 21" name="T56"/>
                    <a:gd fmla="*/ 11 h 38" name="T57"/>
                    <a:gd fmla="*/ 6 w 21" name="T58"/>
                    <a:gd fmla="*/ 12 h 38" name="T59"/>
                    <a:gd fmla="*/ 2 w 21" name="T60"/>
                    <a:gd fmla="*/ 25 h 38" name="T61"/>
                    <a:gd fmla="*/ 0 w 21" name="T62"/>
                    <a:gd fmla="*/ 28 h 38" name="T63"/>
                    <a:gd fmla="*/ 0 w 21" name="T64"/>
                    <a:gd fmla="*/ 20 h 38" name="T65"/>
                    <a:gd fmla="*/ 2 w 21" name="T66"/>
                    <a:gd fmla="*/ 14 h 38" name="T67"/>
                    <a:gd fmla="*/ 3 w 21" name="T68"/>
                    <a:gd fmla="*/ 21 h 38" name="T69"/>
                    <a:gd fmla="*/ 3 w 21" name="T70"/>
                    <a:gd fmla="*/ 17 h 38" name="T71"/>
                    <a:gd fmla="*/ 4 w 21" name="T72"/>
                    <a:gd fmla="*/ 7 h 38" name="T73"/>
                    <a:gd fmla="*/ 7 w 21" name="T74"/>
                    <a:gd fmla="*/ 5 h 38" name="T75"/>
                    <a:gd fmla="*/ 8 w 21" name="T76"/>
                    <a:gd fmla="*/ 14 h 38" name="T77"/>
                    <a:gd fmla="*/ 9 w 21" name="T78"/>
                    <a:gd fmla="*/ 13 h 38" name="T79"/>
                    <a:gd fmla="*/ 10 w 21" name="T80"/>
                    <a:gd fmla="*/ 10 h 38" name="T81"/>
                    <a:gd fmla="*/ 12 w 21" name="T82"/>
                    <a:gd fmla="*/ 5 h 38" name="T83"/>
                    <a:gd fmla="*/ 13 w 21" name="T84"/>
                    <a:gd fmla="*/ 12 h 38" name="T85"/>
                    <a:gd fmla="*/ 14 w 21" name="T86"/>
                    <a:gd fmla="*/ 14 h 38" name="T87"/>
                    <a:gd fmla="*/ 15 w 21" name="T88"/>
                    <a:gd fmla="*/ 6 h 38" name="T89"/>
                    <a:gd fmla="*/ 17 w 21" name="T90"/>
                    <a:gd fmla="*/ 6 h 38" name="T91"/>
                    <a:gd fmla="*/ 17 w 21" name="T92"/>
                    <a:gd fmla="*/ 16 h 38" name="T93"/>
                    <a:gd fmla="*/ 18 w 21" name="T94"/>
                    <a:gd fmla="*/ 15 h 38" name="T95"/>
                    <a:gd fmla="*/ 18 w 21" name="T96"/>
                    <a:gd fmla="*/ 10 h 38" name="T97"/>
                    <a:gd fmla="*/ 20 w 21" name="T98"/>
                    <a:gd fmla="*/ 1 h 3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 w="21">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63"/>
                <p:cNvSpPr/>
                <p:nvPr/>
              </p:nvSpPr>
              <p:spPr bwMode="auto">
                <a:xfrm>
                  <a:off x="952500" y="2517776"/>
                  <a:ext cx="12700" cy="22225"/>
                </a:xfrm>
                <a:custGeom>
                  <a:gdLst>
                    <a:gd fmla="*/ 4 w 13" name="T0"/>
                    <a:gd fmla="*/ 13 h 21" name="T1"/>
                    <a:gd fmla="*/ 7 w 13" name="T2"/>
                    <a:gd fmla="*/ 12 h 21" name="T3"/>
                    <a:gd fmla="*/ 2 w 13" name="T4"/>
                    <a:gd fmla="*/ 12 h 21" name="T5"/>
                    <a:gd fmla="*/ 1 w 13" name="T6"/>
                    <a:gd fmla="*/ 13 h 21" name="T7"/>
                    <a:gd fmla="*/ 5 w 13" name="T8"/>
                    <a:gd fmla="*/ 14 h 21" name="T9"/>
                    <a:gd fmla="*/ 1 w 13" name="T10"/>
                    <a:gd fmla="*/ 11 h 21" name="T11"/>
                    <a:gd fmla="*/ 5 w 13" name="T12"/>
                    <a:gd fmla="*/ 10 h 21" name="T13"/>
                    <a:gd fmla="*/ 1 w 13" name="T14"/>
                    <a:gd fmla="*/ 10 h 21" name="T15"/>
                    <a:gd fmla="*/ 6 w 13" name="T16"/>
                    <a:gd fmla="*/ 6 h 21" name="T17"/>
                    <a:gd fmla="*/ 4 w 13" name="T18"/>
                    <a:gd fmla="*/ 6 h 21" name="T19"/>
                    <a:gd fmla="*/ 5 w 13" name="T20"/>
                    <a:gd fmla="*/ 0 h 21" name="T21"/>
                    <a:gd fmla="*/ 6 w 13" name="T22"/>
                    <a:gd fmla="*/ 15 h 21" name="T23"/>
                    <a:gd fmla="*/ 7 w 13" name="T24"/>
                    <a:gd fmla="*/ 4 h 21" name="T25"/>
                    <a:gd fmla="*/ 6 w 13" name="T26"/>
                    <a:gd fmla="*/ 14 h 21" name="T27"/>
                    <a:gd fmla="*/ 11 w 13" name="T28"/>
                    <a:gd fmla="*/ 11 h 21" name="T29"/>
                    <a:gd fmla="*/ 8 w 13" name="T30"/>
                    <a:gd fmla="*/ 14 h 21" name="T31"/>
                    <a:gd fmla="*/ 10 w 13" name="T32"/>
                    <a:gd fmla="*/ 8 h 21" name="T33"/>
                    <a:gd fmla="*/ 8 w 13" name="T34"/>
                    <a:gd fmla="*/ 14 h 21" name="T35"/>
                    <a:gd fmla="*/ 9 w 13" name="T36"/>
                    <a:gd fmla="*/ 7 h 21" name="T37"/>
                    <a:gd fmla="*/ 10 w 13" name="T38"/>
                    <a:gd fmla="*/ 9 h 21" name="T39"/>
                    <a:gd fmla="*/ 9 w 13" name="T40"/>
                    <a:gd fmla="*/ 11 h 21" name="T41"/>
                    <a:gd fmla="*/ 13 w 13" name="T42"/>
                    <a:gd fmla="*/ 7 h 21" name="T43"/>
                    <a:gd fmla="*/ 8 w 13" name="T44"/>
                    <a:gd fmla="*/ 17 h 21" name="T45"/>
                    <a:gd fmla="*/ 9 w 13" name="T46"/>
                    <a:gd fmla="*/ 15 h 21" name="T47"/>
                    <a:gd fmla="*/ 5 w 13" name="T48"/>
                    <a:gd fmla="*/ 19 h 21" name="T49"/>
                    <a:gd fmla="*/ 6 w 13" name="T50"/>
                    <a:gd fmla="*/ 18 h 21" name="T51"/>
                    <a:gd fmla="*/ 3 w 13" name="T52"/>
                    <a:gd fmla="*/ 15 h 21" name="T53"/>
                    <a:gd fmla="*/ 5 w 13" name="T54"/>
                    <a:gd fmla="*/ 20 h 21" name="T55"/>
                    <a:gd fmla="*/ 7 w 13" name="T56"/>
                    <a:gd fmla="*/ 16 h 21" name="T57"/>
                    <a:gd fmla="*/ 11 w 13" name="T58"/>
                    <a:gd fmla="*/ 7 h 21" name="T59"/>
                    <a:gd fmla="*/ 4 w 13" name="T60"/>
                    <a:gd fmla="*/ 15 h 21" name="T61"/>
                    <a:gd fmla="*/ 5 w 13" name="T62"/>
                    <a:gd fmla="*/ 20 h 21" name="T63"/>
                    <a:gd fmla="*/ 3 w 13" name="T64"/>
                    <a:gd fmla="*/ 15 h 21" name="T65"/>
                    <a:gd fmla="*/ 3 w 13" name="T66"/>
                    <a:gd fmla="*/ 18 h 21" name="T67"/>
                    <a:gd fmla="*/ 5 w 13" name="T68"/>
                    <a:gd fmla="*/ 15 h 21" name="T69"/>
                    <a:gd fmla="*/ 4 w 13" name="T70"/>
                    <a:gd fmla="*/ 15 h 21" name="T71"/>
                    <a:gd fmla="*/ 5 w 13" name="T72"/>
                    <a:gd fmla="*/ 20 h 21" name="T73"/>
                    <a:gd fmla="*/ 9 w 13" name="T74"/>
                    <a:gd fmla="*/ 16 h 21" name="T75"/>
                    <a:gd fmla="*/ 7 w 13" name="T76"/>
                    <a:gd fmla="*/ 18 h 21" name="T77"/>
                    <a:gd fmla="*/ 13 w 13" name="T78"/>
                    <a:gd fmla="*/ 7 h 21" name="T79"/>
                    <a:gd fmla="*/ 9 w 13" name="T80"/>
                    <a:gd fmla="*/ 11 h 21" name="T81"/>
                    <a:gd fmla="*/ 11 w 13" name="T82"/>
                    <a:gd fmla="*/ 8 h 21" name="T83"/>
                    <a:gd fmla="*/ 8 w 13" name="T84"/>
                    <a:gd fmla="*/ 7 h 21" name="T85"/>
                    <a:gd fmla="*/ 8 w 13" name="T86"/>
                    <a:gd fmla="*/ 14 h 21" name="T87"/>
                    <a:gd fmla="*/ 10 w 13" name="T88"/>
                    <a:gd fmla="*/ 8 h 21" name="T89"/>
                    <a:gd fmla="*/ 7 w 13" name="T90"/>
                    <a:gd fmla="*/ 14 h 21" name="T91"/>
                    <a:gd fmla="*/ 11 w 13" name="T92"/>
                    <a:gd fmla="*/ 11 h 21" name="T93"/>
                    <a:gd fmla="*/ 6 w 13" name="T94"/>
                    <a:gd fmla="*/ 14 h 21" name="T95"/>
                    <a:gd fmla="*/ 7 w 13" name="T96"/>
                    <a:gd fmla="*/ 4 h 21" name="T97"/>
                    <a:gd fmla="*/ 6 w 13" name="T98"/>
                    <a:gd fmla="*/ 15 h 21" name="T99"/>
                    <a:gd fmla="*/ 5 w 13" name="T100"/>
                    <a:gd fmla="*/ 0 h 21" name="T101"/>
                    <a:gd fmla="*/ 4 w 13" name="T102"/>
                    <a:gd fmla="*/ 7 h 21" name="T103"/>
                    <a:gd fmla="*/ 6 w 13" name="T104"/>
                    <a:gd fmla="*/ 6 h 21" name="T105"/>
                    <a:gd fmla="*/ 1 w 13" name="T106"/>
                    <a:gd fmla="*/ 10 h 21" name="T107"/>
                    <a:gd fmla="*/ 5 w 13" name="T108"/>
                    <a:gd fmla="*/ 10 h 21" name="T109"/>
                    <a:gd fmla="*/ 0 w 13" name="T110"/>
                    <a:gd fmla="*/ 11 h 21" name="T111"/>
                    <a:gd fmla="*/ 4 w 13" name="T112"/>
                    <a:gd fmla="*/ 14 h 21" name="T113"/>
                    <a:gd fmla="*/ 1 w 13" name="T114"/>
                    <a:gd fmla="*/ 13 h 21" name="T115"/>
                    <a:gd fmla="*/ 2 w 13" name="T116"/>
                    <a:gd fmla="*/ 14 h 21" name="T117"/>
                    <a:gd fmla="*/ 6 w 13" name="T118"/>
                    <a:gd fmla="*/ 12 h 21" name="T119"/>
                    <a:gd fmla="*/ 4 w 13" name="T120"/>
                    <a:gd fmla="*/ 13 h 21" name="T121"/>
                    <a:gd fmla="*/ 7 w 13" name="T122"/>
                    <a:gd fmla="*/ 9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13">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64"/>
                <p:cNvSpPr/>
                <p:nvPr/>
              </p:nvSpPr>
              <p:spPr bwMode="auto">
                <a:xfrm>
                  <a:off x="962025" y="2514601"/>
                  <a:ext cx="3175" cy="1588"/>
                </a:xfrm>
                <a:custGeom>
                  <a:gdLst>
                    <a:gd fmla="*/ 1 w 3" name="T0"/>
                    <a:gd fmla="*/ 1 h 2" name="T1"/>
                    <a:gd fmla="*/ 1 w 3" name="T2"/>
                    <a:gd fmla="*/ 1 h 2" name="T3"/>
                    <a:gd fmla="*/ 1 w 3" name="T4"/>
                    <a:gd fmla="*/ 1 h 2" name="T5"/>
                    <a:gd fmla="*/ 1 w 3" name="T6"/>
                    <a:gd fmla="*/ 1 h 2" name="T7"/>
                    <a:gd fmla="*/ 2 w 3" name="T8"/>
                    <a:gd fmla="*/ 2 h 2" name="T9"/>
                    <a:gd fmla="*/ 2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65"/>
                <p:cNvSpPr/>
                <p:nvPr/>
              </p:nvSpPr>
              <p:spPr bwMode="auto">
                <a:xfrm>
                  <a:off x="946150" y="2519363"/>
                  <a:ext cx="3175" cy="3175"/>
                </a:xfrm>
                <a:custGeom>
                  <a:gdLst>
                    <a:gd fmla="*/ 2 w 3" name="T0"/>
                    <a:gd fmla="*/ 1 h 3" name="T1"/>
                    <a:gd fmla="*/ 3 w 3" name="T2"/>
                    <a:gd fmla="*/ 1 h 3" name="T3"/>
                    <a:gd fmla="*/ 2 w 3" name="T4"/>
                    <a:gd fmla="*/ 0 h 3" name="T5"/>
                    <a:gd fmla="*/ 1 w 3" name="T6"/>
                    <a:gd fmla="*/ 2 h 3" name="T7"/>
                    <a:gd fmla="*/ 2 w 3" name="T8"/>
                    <a:gd fmla="*/ 2 h 3" name="T9"/>
                    <a:gd fmla="*/ 2 w 3" name="T10"/>
                    <a:gd fmla="*/ 2 h 3" name="T11"/>
                    <a:gd fmla="*/ 2 w 3" name="T12"/>
                    <a:gd fmla="*/ 2 h 3" name="T13"/>
                    <a:gd fmla="*/ 2 w 3" name="T14"/>
                    <a:gd fmla="*/ 2 h 3" name="T15"/>
                    <a:gd fmla="*/ 2 w 3" name="T16"/>
                    <a:gd fmla="*/ 1 h 3" name="T17"/>
                    <a:gd fmla="*/ 1 w 3" name="T18"/>
                    <a:gd fmla="*/ 2 h 3" name="T19"/>
                    <a:gd fmla="*/ 2 w 3" name="T20"/>
                    <a:gd fmla="*/ 3 h 3" name="T21"/>
                    <a:gd fmla="*/ 3 w 3" name="T22"/>
                    <a:gd fmla="*/ 1 h 3" name="T23"/>
                    <a:gd fmla="*/ 2 w 3" name="T24"/>
                    <a:gd fmla="*/ 0 h 3" name="T25"/>
                    <a:gd fmla="*/ 1 w 3" name="T26"/>
                    <a:gd fmla="*/ 0 h 3" name="T27"/>
                    <a:gd fmla="*/ 2 w 3"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66"/>
                <p:cNvSpPr/>
                <p:nvPr/>
              </p:nvSpPr>
              <p:spPr bwMode="auto">
                <a:xfrm>
                  <a:off x="896938" y="2495551"/>
                  <a:ext cx="15875" cy="17463"/>
                </a:xfrm>
                <a:custGeom>
                  <a:gdLst>
                    <a:gd fmla="*/ 11 w 15" name="T0"/>
                    <a:gd fmla="*/ 15 h 17" name="T1"/>
                    <a:gd fmla="*/ 12 w 15" name="T2"/>
                    <a:gd fmla="*/ 8 h 17" name="T3"/>
                    <a:gd fmla="*/ 11 w 15" name="T4"/>
                    <a:gd fmla="*/ 7 h 17" name="T5"/>
                    <a:gd fmla="*/ 8 w 15" name="T6"/>
                    <a:gd fmla="*/ 8 h 17" name="T7"/>
                    <a:gd fmla="*/ 9 w 15" name="T8"/>
                    <a:gd fmla="*/ 9 h 17" name="T9"/>
                    <a:gd fmla="*/ 15 w 15" name="T10"/>
                    <a:gd fmla="*/ 3 h 17" name="T11"/>
                    <a:gd fmla="*/ 15 w 15" name="T12"/>
                    <a:gd fmla="*/ 2 h 17" name="T13"/>
                    <a:gd fmla="*/ 14 w 15" name="T14"/>
                    <a:gd fmla="*/ 1 h 17" name="T15"/>
                    <a:gd fmla="*/ 13 w 15" name="T16"/>
                    <a:gd fmla="*/ 0 h 17" name="T17"/>
                    <a:gd fmla="*/ 5 w 15" name="T18"/>
                    <a:gd fmla="*/ 1 h 17" name="T19"/>
                    <a:gd fmla="*/ 4 w 15" name="T20"/>
                    <a:gd fmla="*/ 2 h 17" name="T21"/>
                    <a:gd fmla="*/ 0 w 15" name="T22"/>
                    <a:gd fmla="*/ 10 h 17" name="T23"/>
                    <a:gd fmla="*/ 1 w 15" name="T24"/>
                    <a:gd fmla="*/ 11 h 17" name="T25"/>
                    <a:gd fmla="*/ 3 w 15" name="T26"/>
                    <a:gd fmla="*/ 9 h 17" name="T27"/>
                    <a:gd fmla="*/ 2 w 15" name="T28"/>
                    <a:gd fmla="*/ 8 h 17" name="T29"/>
                    <a:gd fmla="*/ 1 w 15" name="T30"/>
                    <a:gd fmla="*/ 14 h 17" name="T31"/>
                    <a:gd fmla="*/ 2 w 15" name="T32"/>
                    <a:gd fmla="*/ 14 h 17" name="T33"/>
                    <a:gd fmla="*/ 3 w 15" name="T34"/>
                    <a:gd fmla="*/ 12 h 17" name="T35"/>
                    <a:gd fmla="*/ 2 w 15" name="T36"/>
                    <a:gd fmla="*/ 12 h 17" name="T37"/>
                    <a:gd fmla="*/ 1 w 15" name="T38"/>
                    <a:gd fmla="*/ 14 h 17" name="T39"/>
                    <a:gd fmla="*/ 2 w 15" name="T40"/>
                    <a:gd fmla="*/ 14 h 17" name="T41"/>
                    <a:gd fmla="*/ 3 w 15" name="T42"/>
                    <a:gd fmla="*/ 8 h 17" name="T43"/>
                    <a:gd fmla="*/ 2 w 15" name="T44"/>
                    <a:gd fmla="*/ 8 h 17" name="T45"/>
                    <a:gd fmla="*/ 0 w 15" name="T46"/>
                    <a:gd fmla="*/ 10 h 17" name="T47"/>
                    <a:gd fmla="*/ 1 w 15" name="T48"/>
                    <a:gd fmla="*/ 10 h 17" name="T49"/>
                    <a:gd fmla="*/ 5 w 15" name="T50"/>
                    <a:gd fmla="*/ 2 h 17" name="T51"/>
                    <a:gd fmla="*/ 5 w 15" name="T52"/>
                    <a:gd fmla="*/ 3 h 17" name="T53"/>
                    <a:gd fmla="*/ 14 w 15" name="T54"/>
                    <a:gd fmla="*/ 1 h 17" name="T55"/>
                    <a:gd fmla="*/ 13 w 15" name="T56"/>
                    <a:gd fmla="*/ 1 h 17" name="T57"/>
                    <a:gd fmla="*/ 14 w 15" name="T58"/>
                    <a:gd fmla="*/ 3 h 17" name="T59"/>
                    <a:gd fmla="*/ 14 w 15" name="T60"/>
                    <a:gd fmla="*/ 1 h 17" name="T61"/>
                    <a:gd fmla="*/ 8 w 15" name="T62"/>
                    <a:gd fmla="*/ 8 h 17" name="T63"/>
                    <a:gd fmla="*/ 8 w 15" name="T64"/>
                    <a:gd fmla="*/ 9 h 17" name="T65"/>
                    <a:gd fmla="*/ 11 w 15" name="T66"/>
                    <a:gd fmla="*/ 9 h 17" name="T67"/>
                    <a:gd fmla="*/ 10 w 15" name="T68"/>
                    <a:gd fmla="*/ 8 h 17" name="T69"/>
                    <a:gd fmla="*/ 10 w 15" name="T70"/>
                    <a:gd fmla="*/ 16 h 17" name="T71"/>
                    <a:gd fmla="*/ 11 w 15" name="T72"/>
                    <a:gd fmla="*/ 15 h 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 w="15">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76"/>
                <p:cNvSpPr/>
                <p:nvPr/>
              </p:nvSpPr>
              <p:spPr bwMode="auto">
                <a:xfrm>
                  <a:off x="911225" y="2327276"/>
                  <a:ext cx="77788" cy="98425"/>
                </a:xfrm>
                <a:custGeom>
                  <a:gdLst>
                    <a:gd fmla="*/ 21 w 73" name="T0"/>
                    <a:gd fmla="*/ 91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5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77"/>
                <p:cNvSpPr/>
                <p:nvPr/>
              </p:nvSpPr>
              <p:spPr bwMode="auto">
                <a:xfrm>
                  <a:off x="927100" y="2425701"/>
                  <a:ext cx="34925" cy="9525"/>
                </a:xfrm>
                <a:custGeom>
                  <a:gdLst>
                    <a:gd fmla="*/ 3 w 33" name="T0"/>
                    <a:gd fmla="*/ 2 h 9" name="T1"/>
                    <a:gd fmla="*/ 22 w 33" name="T2"/>
                    <a:gd fmla="*/ 2 h 9" name="T3"/>
                    <a:gd fmla="*/ 27 w 33" name="T4"/>
                    <a:gd fmla="*/ 2 h 9" name="T5"/>
                    <a:gd fmla="*/ 28 w 33" name="T6"/>
                    <a:gd fmla="*/ 5 h 9" name="T7"/>
                    <a:gd fmla="*/ 22 w 33" name="T8"/>
                    <a:gd fmla="*/ 5 h 9" name="T9"/>
                    <a:gd fmla="*/ 3 w 33" name="T10"/>
                    <a:gd fmla="*/ 0 h 9" name="T11"/>
                    <a:gd fmla="*/ 1 w 33" name="T12"/>
                    <a:gd fmla="*/ 0 h 9" name="T13"/>
                    <a:gd fmla="*/ 16 w 33" name="T14"/>
                    <a:gd fmla="*/ 6 h 9" name="T15"/>
                    <a:gd fmla="*/ 32 w 33" name="T16"/>
                    <a:gd fmla="*/ 2 h 9" name="T17"/>
                    <a:gd fmla="*/ 31 w 33" name="T18"/>
                    <a:gd fmla="*/ 1 h 9" name="T19"/>
                    <a:gd fmla="*/ 3 w 33" name="T20"/>
                    <a:gd fmla="*/ 1 h 9" name="T21"/>
                    <a:gd fmla="*/ 3 w 33" name="T22"/>
                    <a:gd fmla="*/ 2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33">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78"/>
                <p:cNvSpPr/>
                <p:nvPr/>
              </p:nvSpPr>
              <p:spPr bwMode="auto">
                <a:xfrm>
                  <a:off x="922338" y="2430463"/>
                  <a:ext cx="38100" cy="9525"/>
                </a:xfrm>
                <a:custGeom>
                  <a:gdLst>
                    <a:gd fmla="*/ 8 w 36" name="T0"/>
                    <a:gd fmla="*/ 4 h 9" name="T1"/>
                    <a:gd fmla="*/ 26 w 36" name="T2"/>
                    <a:gd fmla="*/ 3 h 9" name="T3"/>
                    <a:gd fmla="*/ 31 w 36" name="T4"/>
                    <a:gd fmla="*/ 5 h 9" name="T5"/>
                    <a:gd fmla="*/ 33 w 36" name="T6"/>
                    <a:gd fmla="*/ 6 h 9" name="T7"/>
                    <a:gd fmla="*/ 19 w 36" name="T8"/>
                    <a:gd fmla="*/ 6 h 9" name="T9"/>
                    <a:gd fmla="*/ 13 w 36" name="T10"/>
                    <a:gd fmla="*/ 7 h 9" name="T11"/>
                    <a:gd fmla="*/ 14 w 36" name="T12"/>
                    <a:gd fmla="*/ 8 h 9" name="T13"/>
                    <a:gd fmla="*/ 15 w 36" name="T14"/>
                    <a:gd fmla="*/ 8 h 9" name="T15"/>
                    <a:gd fmla="*/ 15 w 36" name="T16"/>
                    <a:gd fmla="*/ 6 h 9" name="T17"/>
                    <a:gd fmla="*/ 12 w 36" name="T18"/>
                    <a:gd fmla="*/ 5 h 9" name="T19"/>
                    <a:gd fmla="*/ 8 w 36" name="T20"/>
                    <a:gd fmla="*/ 1 h 9" name="T21"/>
                    <a:gd fmla="*/ 8 w 36" name="T22"/>
                    <a:gd fmla="*/ 0 h 9" name="T23"/>
                    <a:gd fmla="*/ 15 w 36" name="T24"/>
                    <a:gd fmla="*/ 8 h 9" name="T25"/>
                    <a:gd fmla="*/ 15 w 36" name="T26"/>
                    <a:gd fmla="*/ 6 h 9" name="T27"/>
                    <a:gd fmla="*/ 14 w 36" name="T28"/>
                    <a:gd fmla="*/ 8 h 9" name="T29"/>
                    <a:gd fmla="*/ 17 w 36" name="T30"/>
                    <a:gd fmla="*/ 8 h 9" name="T31"/>
                    <a:gd fmla="*/ 26 w 36" name="T32"/>
                    <a:gd fmla="*/ 8 h 9" name="T33"/>
                    <a:gd fmla="*/ 36 w 36" name="T34"/>
                    <a:gd fmla="*/ 6 h 9" name="T35"/>
                    <a:gd fmla="*/ 29 w 36" name="T36"/>
                    <a:gd fmla="*/ 2 h 9" name="T37"/>
                    <a:gd fmla="*/ 8 w 36" name="T38"/>
                    <a:gd fmla="*/ 3 h 9" name="T39"/>
                    <a:gd fmla="*/ 8 w 36" name="T40"/>
                    <a:gd fmla="*/ 4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36">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79"/>
                <p:cNvSpPr/>
                <p:nvPr/>
              </p:nvSpPr>
              <p:spPr bwMode="auto">
                <a:xfrm>
                  <a:off x="925513" y="2433638"/>
                  <a:ext cx="36513" cy="11113"/>
                </a:xfrm>
                <a:custGeom>
                  <a:gdLst>
                    <a:gd fmla="*/ 8 w 35" name="T0"/>
                    <a:gd fmla="*/ 4 h 11" name="T1"/>
                    <a:gd fmla="*/ 1 w 35" name="T2"/>
                    <a:gd fmla="*/ 3 h 11" name="T3"/>
                    <a:gd fmla="*/ 0 w 35" name="T4"/>
                    <a:gd fmla="*/ 4 h 11" name="T5"/>
                    <a:gd fmla="*/ 19 w 35" name="T6"/>
                    <a:gd fmla="*/ 11 h 11" name="T7"/>
                    <a:gd fmla="*/ 30 w 35" name="T8"/>
                    <a:gd fmla="*/ 1 h 11" name="T9"/>
                    <a:gd fmla="*/ 28 w 35" name="T10"/>
                    <a:gd fmla="*/ 2 h 11" name="T11"/>
                    <a:gd fmla="*/ 16 w 35" name="T12"/>
                    <a:gd fmla="*/ 9 h 11" name="T13"/>
                    <a:gd fmla="*/ 6 w 35" name="T14"/>
                    <a:gd fmla="*/ 8 h 11" name="T15"/>
                    <a:gd fmla="*/ 2 w 35" name="T16"/>
                    <a:gd fmla="*/ 6 h 11" name="T17"/>
                    <a:gd fmla="*/ 3 w 35" name="T18"/>
                    <a:gd fmla="*/ 5 h 11" name="T19"/>
                    <a:gd fmla="*/ 8 w 35" name="T20"/>
                    <a:gd fmla="*/ 5 h 11" name="T21"/>
                    <a:gd fmla="*/ 8 w 35" name="T22"/>
                    <a:gd fmla="*/ 4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35">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80"/>
                <p:cNvSpPr/>
                <p:nvPr/>
              </p:nvSpPr>
              <p:spPr bwMode="auto">
                <a:xfrm>
                  <a:off x="928688" y="2441576"/>
                  <a:ext cx="26988" cy="15875"/>
                </a:xfrm>
                <a:custGeom>
                  <a:gdLst>
                    <a:gd fmla="*/ 1 w 25" name="T0"/>
                    <a:gd fmla="*/ 5 h 15" name="T1"/>
                    <a:gd fmla="*/ 1 w 25" name="T2"/>
                    <a:gd fmla="*/ 3 h 15" name="T3"/>
                    <a:gd fmla="*/ 0 w 25" name="T4"/>
                    <a:gd fmla="*/ 3 h 15" name="T5"/>
                    <a:gd fmla="*/ 25 w 25" name="T6"/>
                    <a:gd fmla="*/ 2 h 15" name="T7"/>
                    <a:gd fmla="*/ 23 w 25" name="T8"/>
                    <a:gd fmla="*/ 1 h 15" name="T9"/>
                    <a:gd fmla="*/ 1 w 25" name="T10"/>
                    <a:gd fmla="*/ 2 h 15" name="T11"/>
                    <a:gd fmla="*/ 0 w 25" name="T12"/>
                    <a:gd fmla="*/ 3 h 15" name="T13"/>
                    <a:gd fmla="*/ 0 w 25" name="T14"/>
                    <a:gd fmla="*/ 5 h 15" name="T15"/>
                    <a:gd fmla="*/ 1 w 25" name="T16"/>
                    <a:gd fmla="*/ 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2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81"/>
                <p:cNvSpPr/>
                <p:nvPr/>
              </p:nvSpPr>
              <p:spPr bwMode="auto">
                <a:xfrm>
                  <a:off x="931863" y="2381251"/>
                  <a:ext cx="17463" cy="44450"/>
                </a:xfrm>
                <a:custGeom>
                  <a:gdLst>
                    <a:gd fmla="*/ 9 w 16" name="T0"/>
                    <a:gd fmla="*/ 40 h 41" name="T1"/>
                    <a:gd fmla="*/ 2 w 16" name="T2"/>
                    <a:gd fmla="*/ 1 h 41" name="T3"/>
                    <a:gd fmla="*/ 1 w 16" name="T4"/>
                    <a:gd fmla="*/ 2 h 41" name="T5"/>
                    <a:gd fmla="*/ 8 w 16" name="T6"/>
                    <a:gd fmla="*/ 40 h 41" name="T7"/>
                    <a:gd fmla="*/ 9 w 16" name="T8"/>
                    <a:gd fmla="*/ 40 h 41" name="T9"/>
                  </a:gdLst>
                  <a:cxnLst>
                    <a:cxn ang="0">
                      <a:pos x="T0" y="T1"/>
                    </a:cxn>
                    <a:cxn ang="0">
                      <a:pos x="T2" y="T3"/>
                    </a:cxn>
                    <a:cxn ang="0">
                      <a:pos x="T4" y="T5"/>
                    </a:cxn>
                    <a:cxn ang="0">
                      <a:pos x="T6" y="T7"/>
                    </a:cxn>
                    <a:cxn ang="0">
                      <a:pos x="T8" y="T9"/>
                    </a:cxn>
                  </a:cxnLst>
                  <a:rect b="b" l="0" r="r" t="0"/>
                  <a:pathLst>
                    <a:path h="41" w="16">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82"/>
                <p:cNvSpPr/>
                <p:nvPr/>
              </p:nvSpPr>
              <p:spPr bwMode="auto">
                <a:xfrm>
                  <a:off x="942975" y="2379663"/>
                  <a:ext cx="17463" cy="49213"/>
                </a:xfrm>
                <a:custGeom>
                  <a:gdLst>
                    <a:gd fmla="*/ 7 w 17" name="T0"/>
                    <a:gd fmla="*/ 44 h 46" name="T1"/>
                    <a:gd fmla="*/ 16 w 17" name="T2"/>
                    <a:gd fmla="*/ 2 h 46" name="T3"/>
                    <a:gd fmla="*/ 15 w 17" name="T4"/>
                    <a:gd fmla="*/ 1 h 46" name="T5"/>
                    <a:gd fmla="*/ 6 w 17" name="T6"/>
                    <a:gd fmla="*/ 45 h 46" name="T7"/>
                    <a:gd fmla="*/ 7 w 17" name="T8"/>
                    <a:gd fmla="*/ 44 h 46" name="T9"/>
                  </a:gdLst>
                  <a:cxnLst>
                    <a:cxn ang="0">
                      <a:pos x="T0" y="T1"/>
                    </a:cxn>
                    <a:cxn ang="0">
                      <a:pos x="T2" y="T3"/>
                    </a:cxn>
                    <a:cxn ang="0">
                      <a:pos x="T4" y="T5"/>
                    </a:cxn>
                    <a:cxn ang="0">
                      <a:pos x="T6" y="T7"/>
                    </a:cxn>
                    <a:cxn ang="0">
                      <a:pos x="T8" y="T9"/>
                    </a:cxn>
                  </a:cxnLst>
                  <a:rect b="b" l="0" r="r" t="0"/>
                  <a:pathLst>
                    <a:path h="46" w="17">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83"/>
                <p:cNvSpPr/>
                <p:nvPr/>
              </p:nvSpPr>
              <p:spPr bwMode="auto">
                <a:xfrm>
                  <a:off x="927100" y="2368551"/>
                  <a:ext cx="36513" cy="15875"/>
                </a:xfrm>
                <a:custGeom>
                  <a:gdLst>
                    <a:gd fmla="*/ 6 w 34" name="T0"/>
                    <a:gd fmla="*/ 14 h 16" name="T1"/>
                    <a:gd fmla="*/ 5 w 34" name="T2"/>
                    <a:gd fmla="*/ 5 h 16" name="T3"/>
                    <a:gd fmla="*/ 12 w 34" name="T4"/>
                    <a:gd fmla="*/ 5 h 16" name="T5"/>
                    <a:gd fmla="*/ 9 w 34" name="T6"/>
                    <a:gd fmla="*/ 7 h 16" name="T7"/>
                    <a:gd fmla="*/ 10 w 34" name="T8"/>
                    <a:gd fmla="*/ 4 h 16" name="T9"/>
                    <a:gd fmla="*/ 15 w 34" name="T10"/>
                    <a:gd fmla="*/ 5 h 16" name="T11"/>
                    <a:gd fmla="*/ 15 w 34" name="T12"/>
                    <a:gd fmla="*/ 7 h 16" name="T13"/>
                    <a:gd fmla="*/ 21 w 34" name="T14"/>
                    <a:gd fmla="*/ 4 h 16" name="T15"/>
                    <a:gd fmla="*/ 23 w 34" name="T16"/>
                    <a:gd fmla="*/ 7 h 16" name="T17"/>
                    <a:gd fmla="*/ 22 w 34" name="T18"/>
                    <a:gd fmla="*/ 7 h 16" name="T19"/>
                    <a:gd fmla="*/ 22 w 34" name="T20"/>
                    <a:gd fmla="*/ 4 h 16" name="T21"/>
                    <a:gd fmla="*/ 24 w 34" name="T22"/>
                    <a:gd fmla="*/ 3 h 16" name="T23"/>
                    <a:gd fmla="*/ 25 w 34" name="T24"/>
                    <a:gd fmla="*/ 3 h 16" name="T25"/>
                    <a:gd fmla="*/ 25 w 34" name="T26"/>
                    <a:gd fmla="*/ 7 h 16" name="T27"/>
                    <a:gd fmla="*/ 31 w 34" name="T28"/>
                    <a:gd fmla="*/ 8 h 16" name="T29"/>
                    <a:gd fmla="*/ 27 w 34" name="T30"/>
                    <a:gd fmla="*/ 12 h 16" name="T31"/>
                    <a:gd fmla="*/ 27 w 34" name="T32"/>
                    <a:gd fmla="*/ 14 h 16" name="T33"/>
                    <a:gd fmla="*/ 31 w 34" name="T34"/>
                    <a:gd fmla="*/ 4 h 16" name="T35"/>
                    <a:gd fmla="*/ 24 w 34" name="T36"/>
                    <a:gd fmla="*/ 7 h 16" name="T37"/>
                    <a:gd fmla="*/ 29 w 34" name="T38"/>
                    <a:gd fmla="*/ 7 h 16" name="T39"/>
                    <a:gd fmla="*/ 22 w 34" name="T40"/>
                    <a:gd fmla="*/ 2 h 16" name="T41"/>
                    <a:gd fmla="*/ 21 w 34" name="T42"/>
                    <a:gd fmla="*/ 10 h 16" name="T43"/>
                    <a:gd fmla="*/ 25 w 34" name="T44"/>
                    <a:gd fmla="*/ 6 h 16" name="T45"/>
                    <a:gd fmla="*/ 13 w 34" name="T46"/>
                    <a:gd fmla="*/ 9 h 16" name="T47"/>
                    <a:gd fmla="*/ 14 w 34" name="T48"/>
                    <a:gd fmla="*/ 10 h 16" name="T49"/>
                    <a:gd fmla="*/ 14 w 34" name="T50"/>
                    <a:gd fmla="*/ 3 h 16" name="T51"/>
                    <a:gd fmla="*/ 9 w 34" name="T52"/>
                    <a:gd fmla="*/ 10 h 16" name="T53"/>
                    <a:gd fmla="*/ 10 w 34" name="T54"/>
                    <a:gd fmla="*/ 10 h 16" name="T55"/>
                    <a:gd fmla="*/ 10 w 34" name="T56"/>
                    <a:gd fmla="*/ 2 h 16" name="T57"/>
                    <a:gd fmla="*/ 3 w 34" name="T58"/>
                    <a:gd fmla="*/ 5 h 16" name="T59"/>
                    <a:gd fmla="*/ 5 w 34" name="T60"/>
                    <a:gd fmla="*/ 15 h 16" name="T61"/>
                    <a:gd fmla="*/ 6 w 34" name="T62"/>
                    <a:gd fmla="*/ 14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4">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93"/>
                <p:cNvSpPr/>
                <p:nvPr/>
              </p:nvSpPr>
              <p:spPr bwMode="auto">
                <a:xfrm>
                  <a:off x="933450" y="2243138"/>
                  <a:ext cx="85725" cy="49213"/>
                </a:xfrm>
                <a:custGeom>
                  <a:gdLst>
                    <a:gd fmla="*/ 1 w 82" name="T0"/>
                    <a:gd fmla="*/ 46 h 47" name="T1"/>
                    <a:gd fmla="*/ 6 w 82" name="T2"/>
                    <a:gd fmla="*/ 40 h 47" name="T3"/>
                    <a:gd fmla="*/ 9 w 82" name="T4"/>
                    <a:gd fmla="*/ 37 h 47" name="T5"/>
                    <a:gd fmla="*/ 11 w 82" name="T6"/>
                    <a:gd fmla="*/ 44 h 47" name="T7"/>
                    <a:gd fmla="*/ 11 w 82" name="T8"/>
                    <a:gd fmla="*/ 44 h 47" name="T9"/>
                    <a:gd fmla="*/ 19 w 82" name="T10"/>
                    <a:gd fmla="*/ 34 h 47" name="T11"/>
                    <a:gd fmla="*/ 25 w 82" name="T12"/>
                    <a:gd fmla="*/ 32 h 47" name="T13"/>
                    <a:gd fmla="*/ 29 w 82" name="T14"/>
                    <a:gd fmla="*/ 42 h 47" name="T15"/>
                    <a:gd fmla="*/ 29 w 82" name="T16"/>
                    <a:gd fmla="*/ 43 h 47" name="T17"/>
                    <a:gd fmla="*/ 32 w 82" name="T18"/>
                    <a:gd fmla="*/ 37 h 47" name="T19"/>
                    <a:gd fmla="*/ 33 w 82" name="T20"/>
                    <a:gd fmla="*/ 33 h 47" name="T21"/>
                    <a:gd fmla="*/ 37 w 82" name="T22"/>
                    <a:gd fmla="*/ 34 h 47" name="T23"/>
                    <a:gd fmla="*/ 37 w 82" name="T24"/>
                    <a:gd fmla="*/ 34 h 47" name="T25"/>
                    <a:gd fmla="*/ 44 w 82" name="T26"/>
                    <a:gd fmla="*/ 30 h 47" name="T27"/>
                    <a:gd fmla="*/ 44 w 82" name="T28"/>
                    <a:gd fmla="*/ 30 h 47" name="T29"/>
                    <a:gd fmla="*/ 48 w 82" name="T30"/>
                    <a:gd fmla="*/ 24 h 47" name="T31"/>
                    <a:gd fmla="*/ 50 w 82" name="T32"/>
                    <a:gd fmla="*/ 18 h 47" name="T33"/>
                    <a:gd fmla="*/ 53 w 82" name="T34"/>
                    <a:gd fmla="*/ 20 h 47" name="T35"/>
                    <a:gd fmla="*/ 57 w 82" name="T36"/>
                    <a:gd fmla="*/ 40 h 47" name="T37"/>
                    <a:gd fmla="*/ 58 w 82" name="T38"/>
                    <a:gd fmla="*/ 40 h 47" name="T39"/>
                    <a:gd fmla="*/ 64 w 82" name="T40"/>
                    <a:gd fmla="*/ 19 h 47" name="T41"/>
                    <a:gd fmla="*/ 68 w 82" name="T42"/>
                    <a:gd fmla="*/ 9 h 47" name="T43"/>
                    <a:gd fmla="*/ 72 w 82" name="T44"/>
                    <a:gd fmla="*/ 15 h 47" name="T45"/>
                    <a:gd fmla="*/ 73 w 82" name="T46"/>
                    <a:gd fmla="*/ 15 h 47" name="T47"/>
                    <a:gd fmla="*/ 82 w 82" name="T48"/>
                    <a:gd fmla="*/ 1 h 47" name="T49"/>
                    <a:gd fmla="*/ 81 w 82" name="T50"/>
                    <a:gd fmla="*/ 1 h 47" name="T51"/>
                    <a:gd fmla="*/ 80 w 82" name="T52"/>
                    <a:gd fmla="*/ 1 h 47" name="T53"/>
                    <a:gd fmla="*/ 80 w 82" name="T54"/>
                    <a:gd fmla="*/ 2 h 47" name="T55"/>
                    <a:gd fmla="*/ 78 w 82" name="T56"/>
                    <a:gd fmla="*/ 7 h 47" name="T57"/>
                    <a:gd fmla="*/ 74 w 82" name="T58"/>
                    <a:gd fmla="*/ 12 h 47" name="T59"/>
                    <a:gd fmla="*/ 69 w 82" name="T60"/>
                    <a:gd fmla="*/ 6 h 47" name="T61"/>
                    <a:gd fmla="*/ 68 w 82" name="T62"/>
                    <a:gd fmla="*/ 6 h 47" name="T63"/>
                    <a:gd fmla="*/ 58 w 82" name="T64"/>
                    <a:gd fmla="*/ 36 h 47" name="T65"/>
                    <a:gd fmla="*/ 57 w 82" name="T66"/>
                    <a:gd fmla="*/ 35 h 47" name="T67"/>
                    <a:gd fmla="*/ 56 w 82" name="T68"/>
                    <a:gd fmla="*/ 28 h 47" name="T69"/>
                    <a:gd fmla="*/ 52 w 82" name="T70"/>
                    <a:gd fmla="*/ 15 h 47" name="T71"/>
                    <a:gd fmla="*/ 51 w 82" name="T72"/>
                    <a:gd fmla="*/ 15 h 47" name="T73"/>
                    <a:gd fmla="*/ 48 w 82" name="T74"/>
                    <a:gd fmla="*/ 22 h 47" name="T75"/>
                    <a:gd fmla="*/ 42 w 82" name="T76"/>
                    <a:gd fmla="*/ 28 h 47" name="T77"/>
                    <a:gd fmla="*/ 42 w 82" name="T78"/>
                    <a:gd fmla="*/ 28 h 47" name="T79"/>
                    <a:gd fmla="*/ 38 w 82" name="T80"/>
                    <a:gd fmla="*/ 32 h 47" name="T81"/>
                    <a:gd fmla="*/ 34 w 82" name="T82"/>
                    <a:gd fmla="*/ 29 h 47" name="T83"/>
                    <a:gd fmla="*/ 34 w 82" name="T84"/>
                    <a:gd fmla="*/ 29 h 47" name="T85"/>
                    <a:gd fmla="*/ 31 w 82" name="T86"/>
                    <a:gd fmla="*/ 39 h 47" name="T87"/>
                    <a:gd fmla="*/ 26 w 82" name="T88"/>
                    <a:gd fmla="*/ 34 h 47" name="T89"/>
                    <a:gd fmla="*/ 24 w 82" name="T90"/>
                    <a:gd fmla="*/ 27 h 47" name="T91"/>
                    <a:gd fmla="*/ 23 w 82" name="T92"/>
                    <a:gd fmla="*/ 27 h 47" name="T93"/>
                    <a:gd fmla="*/ 17 w 82" name="T94"/>
                    <a:gd fmla="*/ 36 h 47" name="T95"/>
                    <a:gd fmla="*/ 11 w 82" name="T96"/>
                    <a:gd fmla="*/ 42 h 47" name="T97"/>
                    <a:gd fmla="*/ 8 w 82" name="T98"/>
                    <a:gd fmla="*/ 36 h 47" name="T99"/>
                    <a:gd fmla="*/ 8 w 82" name="T100"/>
                    <a:gd fmla="*/ 36 h 47" name="T101"/>
                    <a:gd fmla="*/ 1 w 82" name="T102"/>
                    <a:gd fmla="*/ 47 h 47" name="T103"/>
                    <a:gd fmla="*/ 1 w 82" name="T104"/>
                    <a:gd fmla="*/ 47 h 47" name="T105"/>
                    <a:gd fmla="*/ 2 w 82" name="T106"/>
                    <a:gd fmla="*/ 47 h 47" name="T107"/>
                    <a:gd fmla="*/ 1 w 82" name="T108"/>
                    <a:gd fmla="*/ 46 h 4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7" w="82">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94"/>
                <p:cNvSpPr/>
                <p:nvPr/>
              </p:nvSpPr>
              <p:spPr bwMode="auto">
                <a:xfrm>
                  <a:off x="919163" y="2254251"/>
                  <a:ext cx="119063" cy="52388"/>
                </a:xfrm>
                <a:custGeom>
                  <a:gdLst>
                    <a:gd fmla="*/ 2 w 113" name="T0"/>
                    <a:gd fmla="*/ 0 h 50" name="T1"/>
                    <a:gd fmla="*/ 4 w 113" name="T2"/>
                    <a:gd fmla="*/ 22 h 50" name="T3"/>
                    <a:gd fmla="*/ 6 w 113" name="T4"/>
                    <a:gd fmla="*/ 49 h 50" name="T5"/>
                    <a:gd fmla="*/ 7 w 113" name="T6"/>
                    <a:gd fmla="*/ 50 h 50" name="T7"/>
                    <a:gd fmla="*/ 34 w 113" name="T8"/>
                    <a:gd fmla="*/ 49 h 50" name="T9"/>
                    <a:gd fmla="*/ 60 w 113" name="T10"/>
                    <a:gd fmla="*/ 47 h 50" name="T11"/>
                    <a:gd fmla="*/ 112 w 113" name="T12"/>
                    <a:gd fmla="*/ 42 h 50" name="T13"/>
                    <a:gd fmla="*/ 113 w 113" name="T14"/>
                    <a:gd fmla="*/ 42 h 50" name="T15"/>
                    <a:gd fmla="*/ 111 w 113" name="T16"/>
                    <a:gd fmla="*/ 40 h 50" name="T17"/>
                    <a:gd fmla="*/ 110 w 113" name="T18"/>
                    <a:gd fmla="*/ 40 h 50" name="T19"/>
                    <a:gd fmla="*/ 106 w 113" name="T20"/>
                    <a:gd fmla="*/ 42 h 50" name="T21"/>
                    <a:gd fmla="*/ 96 w 113" name="T22"/>
                    <a:gd fmla="*/ 42 h 50" name="T23"/>
                    <a:gd fmla="*/ 78 w 113" name="T24"/>
                    <a:gd fmla="*/ 45 h 50" name="T25"/>
                    <a:gd fmla="*/ 38 w 113" name="T26"/>
                    <a:gd fmla="*/ 48 h 50" name="T27"/>
                    <a:gd fmla="*/ 19 w 113" name="T28"/>
                    <a:gd fmla="*/ 49 h 50" name="T29"/>
                    <a:gd fmla="*/ 9 w 113" name="T30"/>
                    <a:gd fmla="*/ 49 h 50" name="T31"/>
                    <a:gd fmla="*/ 7 w 113" name="T32"/>
                    <a:gd fmla="*/ 39 h 50" name="T33"/>
                    <a:gd fmla="*/ 5 w 113" name="T34"/>
                    <a:gd fmla="*/ 20 h 50" name="T35"/>
                    <a:gd fmla="*/ 3 w 113" name="T36"/>
                    <a:gd fmla="*/ 0 h 50" name="T37"/>
                    <a:gd fmla="*/ 2 w 113"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113">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95"/>
                <p:cNvSpPr/>
                <p:nvPr/>
              </p:nvSpPr>
              <p:spPr bwMode="auto">
                <a:xfrm>
                  <a:off x="914400" y="2247901"/>
                  <a:ext cx="14288" cy="9525"/>
                </a:xfrm>
                <a:custGeom>
                  <a:gdLst>
                    <a:gd fmla="*/ 1 w 13" name="T0"/>
                    <a:gd fmla="*/ 9 h 9" name="T1"/>
                    <a:gd fmla="*/ 5 w 13" name="T2"/>
                    <a:gd fmla="*/ 1 h 9" name="T3"/>
                    <a:gd fmla="*/ 5 w 13" name="T4"/>
                    <a:gd fmla="*/ 1 h 9" name="T5"/>
                    <a:gd fmla="*/ 12 w 13" name="T6"/>
                    <a:gd fmla="*/ 9 h 9" name="T7"/>
                    <a:gd fmla="*/ 12 w 13" name="T8"/>
                    <a:gd fmla="*/ 8 h 9" name="T9"/>
                    <a:gd fmla="*/ 5 w 13" name="T10"/>
                    <a:gd fmla="*/ 0 h 9" name="T11"/>
                    <a:gd fmla="*/ 5 w 13" name="T12"/>
                    <a:gd fmla="*/ 0 h 9" name="T13"/>
                    <a:gd fmla="*/ 0 w 13" name="T14"/>
                    <a:gd fmla="*/ 8 h 9" name="T15"/>
                    <a:gd fmla="*/ 1 w 13"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3">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96"/>
                <p:cNvSpPr/>
                <p:nvPr/>
              </p:nvSpPr>
              <p:spPr bwMode="auto">
                <a:xfrm>
                  <a:off x="938213" y="2225676"/>
                  <a:ext cx="74613" cy="41275"/>
                </a:xfrm>
                <a:custGeom>
                  <a:gdLst>
                    <a:gd fmla="*/ 1 w 70" name="T0"/>
                    <a:gd fmla="*/ 39 h 40" name="T1"/>
                    <a:gd fmla="*/ 35 w 70" name="T2"/>
                    <a:gd fmla="*/ 29 h 40" name="T3"/>
                    <a:gd fmla="*/ 52 w 70" name="T4"/>
                    <a:gd fmla="*/ 18 h 40" name="T5"/>
                    <a:gd fmla="*/ 70 w 70" name="T6"/>
                    <a:gd fmla="*/ 2 h 40" name="T7"/>
                    <a:gd fmla="*/ 70 w 70" name="T8"/>
                    <a:gd fmla="*/ 1 h 40" name="T9"/>
                    <a:gd fmla="*/ 62 w 70" name="T10"/>
                    <a:gd fmla="*/ 4 h 40" name="T11"/>
                    <a:gd fmla="*/ 63 w 70" name="T12"/>
                    <a:gd fmla="*/ 4 h 40" name="T13"/>
                    <a:gd fmla="*/ 68 w 70" name="T14"/>
                    <a:gd fmla="*/ 3 h 40" name="T15"/>
                    <a:gd fmla="*/ 67 w 70" name="T16"/>
                    <a:gd fmla="*/ 9 h 40" name="T17"/>
                    <a:gd fmla="*/ 68 w 70" name="T18"/>
                    <a:gd fmla="*/ 9 h 40" name="T19"/>
                    <a:gd fmla="*/ 69 w 70" name="T20"/>
                    <a:gd fmla="*/ 1 h 40" name="T21"/>
                    <a:gd fmla="*/ 69 w 70" name="T22"/>
                    <a:gd fmla="*/ 1 h 40" name="T23"/>
                    <a:gd fmla="*/ 64 w 70" name="T24"/>
                    <a:gd fmla="*/ 3 h 40" name="T25"/>
                    <a:gd fmla="*/ 64 w 70" name="T26"/>
                    <a:gd fmla="*/ 4 h 40" name="T27"/>
                    <a:gd fmla="*/ 68 w 70" name="T28"/>
                    <a:gd fmla="*/ 2 h 40" name="T29"/>
                    <a:gd fmla="*/ 62 w 70" name="T30"/>
                    <a:gd fmla="*/ 8 h 40" name="T31"/>
                    <a:gd fmla="*/ 43 w 70" name="T32"/>
                    <a:gd fmla="*/ 24 h 40" name="T33"/>
                    <a:gd fmla="*/ 21 w 70" name="T34"/>
                    <a:gd fmla="*/ 34 h 40" name="T35"/>
                    <a:gd fmla="*/ 1 w 70" name="T36"/>
                    <a:gd fmla="*/ 38 h 40" name="T37"/>
                    <a:gd fmla="*/ 1 w 70" name="T38"/>
                    <a:gd fmla="*/ 39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7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00"/>
                <p:cNvSpPr/>
                <p:nvPr/>
              </p:nvSpPr>
              <p:spPr bwMode="auto">
                <a:xfrm>
                  <a:off x="911225" y="2563813"/>
                  <a:ext cx="92075" cy="104775"/>
                </a:xfrm>
                <a:custGeom>
                  <a:gdLst>
                    <a:gd fmla="*/ 3 w 87" name="T0"/>
                    <a:gd fmla="*/ 8 h 98" name="T1"/>
                    <a:gd fmla="*/ 3 w 87" name="T2"/>
                    <a:gd fmla="*/ 95 h 98" name="T3"/>
                    <a:gd fmla="*/ 5 w 87" name="T4"/>
                    <a:gd fmla="*/ 97 h 98" name="T5"/>
                    <a:gd fmla="*/ 76 w 87" name="T6"/>
                    <a:gd fmla="*/ 93 h 98" name="T7"/>
                    <a:gd fmla="*/ 78 w 87" name="T8"/>
                    <a:gd fmla="*/ 92 h 98" name="T9"/>
                    <a:gd fmla="*/ 80 w 87" name="T10"/>
                    <a:gd fmla="*/ 39 h 98" name="T11"/>
                    <a:gd fmla="*/ 78 w 87" name="T12"/>
                    <a:gd fmla="*/ 6 h 98" name="T13"/>
                    <a:gd fmla="*/ 51 w 87" name="T14"/>
                    <a:gd fmla="*/ 4 h 98" name="T15"/>
                    <a:gd fmla="*/ 2 w 87" name="T16"/>
                    <a:gd fmla="*/ 7 h 98" name="T17"/>
                    <a:gd fmla="*/ 2 w 87" name="T18"/>
                    <a:gd fmla="*/ 10 h 98" name="T19"/>
                    <a:gd fmla="*/ 65 w 87" name="T20"/>
                    <a:gd fmla="*/ 6 h 98" name="T21"/>
                    <a:gd fmla="*/ 76 w 87" name="T22"/>
                    <a:gd fmla="*/ 87 h 98" name="T23"/>
                    <a:gd fmla="*/ 47 w 87" name="T24"/>
                    <a:gd fmla="*/ 91 h 98" name="T25"/>
                    <a:gd fmla="*/ 6 w 87" name="T26"/>
                    <a:gd fmla="*/ 89 h 98" name="T27"/>
                    <a:gd fmla="*/ 6 w 87" name="T28"/>
                    <a:gd fmla="*/ 8 h 98" name="T29"/>
                    <a:gd fmla="*/ 3 w 87" name="T30"/>
                    <a:gd fmla="*/ 8 h 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8" w="87">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01"/>
                <p:cNvSpPr/>
                <p:nvPr/>
              </p:nvSpPr>
              <p:spPr bwMode="auto">
                <a:xfrm>
                  <a:off x="919163" y="2576513"/>
                  <a:ext cx="66675" cy="71438"/>
                </a:xfrm>
                <a:custGeom>
                  <a:gdLst>
                    <a:gd fmla="*/ 6 w 63" name="T0"/>
                    <a:gd fmla="*/ 5 h 68" name="T1"/>
                    <a:gd fmla="*/ 6 w 63" name="T2"/>
                    <a:gd fmla="*/ 4 h 68" name="T3"/>
                    <a:gd fmla="*/ 4 w 63" name="T4"/>
                    <a:gd fmla="*/ 4 h 68" name="T5"/>
                    <a:gd fmla="*/ 2 w 63" name="T6"/>
                    <a:gd fmla="*/ 62 h 68" name="T7"/>
                    <a:gd fmla="*/ 3 w 63" name="T8"/>
                    <a:gd fmla="*/ 63 h 68" name="T9"/>
                    <a:gd fmla="*/ 29 w 63" name="T10"/>
                    <a:gd fmla="*/ 63 h 68" name="T11"/>
                    <a:gd fmla="*/ 59 w 63" name="T12"/>
                    <a:gd fmla="*/ 66 h 68" name="T13"/>
                    <a:gd fmla="*/ 60 w 63" name="T14"/>
                    <a:gd fmla="*/ 65 h 68" name="T15"/>
                    <a:gd fmla="*/ 60 w 63" name="T16"/>
                    <a:gd fmla="*/ 22 h 68" name="T17"/>
                    <a:gd fmla="*/ 60 w 63" name="T18"/>
                    <a:gd fmla="*/ 3 h 68" name="T19"/>
                    <a:gd fmla="*/ 46 w 63" name="T20"/>
                    <a:gd fmla="*/ 1 h 68" name="T21"/>
                    <a:gd fmla="*/ 2 w 63" name="T22"/>
                    <a:gd fmla="*/ 2 h 68" name="T23"/>
                    <a:gd fmla="*/ 2 w 63" name="T24"/>
                    <a:gd fmla="*/ 5 h 68" name="T25"/>
                    <a:gd fmla="*/ 3 w 63" name="T26"/>
                    <a:gd fmla="*/ 5 h 68" name="T27"/>
                    <a:gd fmla="*/ 3 w 63" name="T28"/>
                    <a:gd fmla="*/ 2 h 68" name="T29"/>
                    <a:gd fmla="*/ 2 w 63" name="T30"/>
                    <a:gd fmla="*/ 2 h 68" name="T31"/>
                    <a:gd fmla="*/ 2 w 63" name="T32"/>
                    <a:gd fmla="*/ 5 h 68" name="T33"/>
                    <a:gd fmla="*/ 50 w 63" name="T34"/>
                    <a:gd fmla="*/ 4 h 68" name="T35"/>
                    <a:gd fmla="*/ 57 w 63" name="T36"/>
                    <a:gd fmla="*/ 22 h 68" name="T37"/>
                    <a:gd fmla="*/ 58 w 63" name="T38"/>
                    <a:gd fmla="*/ 55 h 68" name="T39"/>
                    <a:gd fmla="*/ 38 w 63" name="T40"/>
                    <a:gd fmla="*/ 61 h 68" name="T41"/>
                    <a:gd fmla="*/ 12 w 63" name="T42"/>
                    <a:gd fmla="*/ 60 h 68" name="T43"/>
                    <a:gd fmla="*/ 4 w 63" name="T44"/>
                    <a:gd fmla="*/ 38 h 68" name="T45"/>
                    <a:gd fmla="*/ 6 w 63" name="T46"/>
                    <a:gd fmla="*/ 4 h 68" name="T47"/>
                    <a:gd fmla="*/ 4 w 63" name="T48"/>
                    <a:gd fmla="*/ 4 h 68" name="T49"/>
                    <a:gd fmla="*/ 4 w 63" name="T50"/>
                    <a:gd fmla="*/ 5 h 68" name="T51"/>
                    <a:gd fmla="*/ 6 w 63" name="T52"/>
                    <a:gd fmla="*/ 5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62">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02"/>
                <p:cNvSpPr/>
                <p:nvPr/>
              </p:nvSpPr>
              <p:spPr bwMode="auto">
                <a:xfrm>
                  <a:off x="944563" y="2646363"/>
                  <a:ext cx="15875" cy="14288"/>
                </a:xfrm>
                <a:custGeom>
                  <a:gdLst>
                    <a:gd fmla="*/ 8 w 15" name="T0"/>
                    <a:gd fmla="*/ 10 h 13" name="T1"/>
                    <a:gd fmla="*/ 3 w 15" name="T2"/>
                    <a:gd fmla="*/ 7 h 13" name="T3"/>
                    <a:gd fmla="*/ 5 w 15" name="T4"/>
                    <a:gd fmla="*/ 3 h 13" name="T5"/>
                    <a:gd fmla="*/ 9 w 15" name="T6"/>
                    <a:gd fmla="*/ 3 h 13" name="T7"/>
                    <a:gd fmla="*/ 11 w 15" name="T8"/>
                    <a:gd fmla="*/ 6 h 13" name="T9"/>
                    <a:gd fmla="*/ 5 w 15" name="T10"/>
                    <a:gd fmla="*/ 10 h 13" name="T11"/>
                    <a:gd fmla="*/ 5 w 15" name="T12"/>
                    <a:gd fmla="*/ 12 h 13" name="T13"/>
                    <a:gd fmla="*/ 14 w 15" name="T14"/>
                    <a:gd fmla="*/ 6 h 13" name="T15"/>
                    <a:gd fmla="*/ 12 w 15" name="T16"/>
                    <a:gd fmla="*/ 1 h 13" name="T17"/>
                    <a:gd fmla="*/ 6 w 15" name="T18"/>
                    <a:gd fmla="*/ 0 h 13" name="T19"/>
                    <a:gd fmla="*/ 0 w 15" name="T20"/>
                    <a:gd fmla="*/ 7 h 13" name="T21"/>
                    <a:gd fmla="*/ 8 w 15" name="T22"/>
                    <a:gd fmla="*/ 12 h 13" name="T23"/>
                    <a:gd fmla="*/ 8 w 15" name="T24"/>
                    <a:gd fmla="*/ 1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15">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03"/>
                <p:cNvSpPr/>
                <p:nvPr/>
              </p:nvSpPr>
              <p:spPr bwMode="auto">
                <a:xfrm>
                  <a:off x="981075" y="2128838"/>
                  <a:ext cx="60325" cy="49213"/>
                </a:xfrm>
                <a:custGeom>
                  <a:gdLst>
                    <a:gd fmla="*/ 7 w 57" name="T0"/>
                    <a:gd fmla="*/ 29 h 46" name="T1"/>
                    <a:gd fmla="*/ 5 w 57" name="T2"/>
                    <a:gd fmla="*/ 13 h 46" name="T3"/>
                    <a:gd fmla="*/ 9 w 57" name="T4"/>
                    <a:gd fmla="*/ 5 h 46" name="T5"/>
                    <a:gd fmla="*/ 18 w 57" name="T6"/>
                    <a:gd fmla="*/ 5 h 46" name="T7"/>
                    <a:gd fmla="*/ 37 w 57" name="T8"/>
                    <a:gd fmla="*/ 7 h 46" name="T9"/>
                    <a:gd fmla="*/ 46 w 57" name="T10"/>
                    <a:gd fmla="*/ 7 h 46" name="T11"/>
                    <a:gd fmla="*/ 51 w 57" name="T12"/>
                    <a:gd fmla="*/ 18 h 46" name="T13"/>
                    <a:gd fmla="*/ 49 w 57" name="T14"/>
                    <a:gd fmla="*/ 30 h 46" name="T15"/>
                    <a:gd fmla="*/ 42 w 57" name="T16"/>
                    <a:gd fmla="*/ 31 h 46" name="T17"/>
                    <a:gd fmla="*/ 43 w 57" name="T18"/>
                    <a:gd fmla="*/ 45 h 46" name="T19"/>
                    <a:gd fmla="*/ 45 w 57" name="T20"/>
                    <a:gd fmla="*/ 43 h 46" name="T21"/>
                    <a:gd fmla="*/ 36 w 57" name="T22"/>
                    <a:gd fmla="*/ 31 h 46" name="T23"/>
                    <a:gd fmla="*/ 34 w 57" name="T24"/>
                    <a:gd fmla="*/ 30 h 46" name="T25"/>
                    <a:gd fmla="*/ 6 w 57" name="T26"/>
                    <a:gd fmla="*/ 29 h 46" name="T27"/>
                    <a:gd fmla="*/ 5 w 57" name="T28"/>
                    <a:gd fmla="*/ 32 h 46" name="T29"/>
                    <a:gd fmla="*/ 27 w 57" name="T30"/>
                    <a:gd fmla="*/ 32 h 46" name="T31"/>
                    <a:gd fmla="*/ 43 w 57" name="T32"/>
                    <a:gd fmla="*/ 45 h 46" name="T33"/>
                    <a:gd fmla="*/ 45 w 57" name="T34"/>
                    <a:gd fmla="*/ 43 h 46" name="T35"/>
                    <a:gd fmla="*/ 53 w 57" name="T36"/>
                    <a:gd fmla="*/ 33 h 46" name="T37"/>
                    <a:gd fmla="*/ 54 w 57" name="T38"/>
                    <a:gd fmla="*/ 31 h 46" name="T39"/>
                    <a:gd fmla="*/ 52 w 57" name="T40"/>
                    <a:gd fmla="*/ 5 h 46" name="T41"/>
                    <a:gd fmla="*/ 44 w 57" name="T42"/>
                    <a:gd fmla="*/ 4 h 46" name="T43"/>
                    <a:gd fmla="*/ 21 w 57" name="T44"/>
                    <a:gd fmla="*/ 2 h 46" name="T45"/>
                    <a:gd fmla="*/ 2 w 57" name="T46"/>
                    <a:gd fmla="*/ 6 h 46" name="T47"/>
                    <a:gd fmla="*/ 4 w 57" name="T48"/>
                    <a:gd fmla="*/ 31 h 46" name="T49"/>
                    <a:gd fmla="*/ 7 w 57" name="T50"/>
                    <a:gd fmla="*/ 29 h 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 w="57">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04"/>
                <p:cNvSpPr/>
                <p:nvPr/>
              </p:nvSpPr>
              <p:spPr bwMode="auto">
                <a:xfrm>
                  <a:off x="1030288" y="2227263"/>
                  <a:ext cx="30163" cy="36513"/>
                </a:xfrm>
                <a:custGeom>
                  <a:gdLst>
                    <a:gd fmla="*/ 26 w 28" name="T0"/>
                    <a:gd fmla="*/ 3 h 34" name="T1"/>
                    <a:gd fmla="*/ 8 w 28" name="T2"/>
                    <a:gd fmla="*/ 3 h 34" name="T3"/>
                    <a:gd fmla="*/ 3 w 28" name="T4"/>
                    <a:gd fmla="*/ 12 h 34" name="T5"/>
                    <a:gd fmla="*/ 17 w 28" name="T6"/>
                    <a:gd fmla="*/ 19 h 34" name="T7"/>
                    <a:gd fmla="*/ 13 w 28" name="T8"/>
                    <a:gd fmla="*/ 30 h 34" name="T9"/>
                    <a:gd fmla="*/ 3 w 28" name="T10"/>
                    <a:gd fmla="*/ 19 h 34" name="T11"/>
                    <a:gd fmla="*/ 0 w 28" name="T12"/>
                    <a:gd fmla="*/ 19 h 34" name="T13"/>
                    <a:gd fmla="*/ 11 w 28" name="T14"/>
                    <a:gd fmla="*/ 33 h 34" name="T15"/>
                    <a:gd fmla="*/ 24 w 28" name="T16"/>
                    <a:gd fmla="*/ 24 h 34" name="T17"/>
                    <a:gd fmla="*/ 11 w 28" name="T18"/>
                    <a:gd fmla="*/ 13 h 34" name="T19"/>
                    <a:gd fmla="*/ 6 w 28" name="T20"/>
                    <a:gd fmla="*/ 12 h 34" name="T21"/>
                    <a:gd fmla="*/ 13 w 28" name="T22"/>
                    <a:gd fmla="*/ 4 h 34" name="T23"/>
                    <a:gd fmla="*/ 26 w 28" name="T24"/>
                    <a:gd fmla="*/ 6 h 34" name="T25"/>
                    <a:gd fmla="*/ 26 w 28" name="T26"/>
                    <a:gd fmla="*/ 3 h 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4" w="28">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05"/>
                <p:cNvSpPr/>
                <p:nvPr/>
              </p:nvSpPr>
              <p:spPr bwMode="auto">
                <a:xfrm>
                  <a:off x="1041400" y="2224088"/>
                  <a:ext cx="11113" cy="7938"/>
                </a:xfrm>
                <a:custGeom>
                  <a:gdLst>
                    <a:gd fmla="*/ 5 w 11" name="T0"/>
                    <a:gd fmla="*/ 6 h 8" name="T1"/>
                    <a:gd fmla="*/ 4 w 11" name="T2"/>
                    <a:gd fmla="*/ 2 h 8" name="T3"/>
                    <a:gd fmla="*/ 2 w 11" name="T4"/>
                    <a:gd fmla="*/ 3 h 8" name="T5"/>
                    <a:gd fmla="*/ 9 w 11" name="T6"/>
                    <a:gd fmla="*/ 3 h 8" name="T7"/>
                    <a:gd fmla="*/ 8 w 11" name="T8"/>
                    <a:gd fmla="*/ 2 h 8" name="T9"/>
                    <a:gd fmla="*/ 7 w 11" name="T10"/>
                    <a:gd fmla="*/ 5 h 8" name="T11"/>
                    <a:gd fmla="*/ 9 w 11" name="T12"/>
                    <a:gd fmla="*/ 5 h 8" name="T13"/>
                    <a:gd fmla="*/ 2 w 11" name="T14"/>
                    <a:gd fmla="*/ 2 h 8" name="T15"/>
                    <a:gd fmla="*/ 2 w 11" name="T16"/>
                    <a:gd fmla="*/ 5 h 8" name="T17"/>
                    <a:gd fmla="*/ 6 w 11" name="T18"/>
                    <a:gd fmla="*/ 5 h 8" name="T19"/>
                    <a:gd fmla="*/ 6 w 11" name="T20"/>
                    <a:gd fmla="*/ 2 h 8" name="T21"/>
                    <a:gd fmla="*/ 2 w 11" name="T22"/>
                    <a:gd fmla="*/ 2 h 8" name="T23"/>
                    <a:gd fmla="*/ 2 w 11" name="T24"/>
                    <a:gd fmla="*/ 5 h 8" name="T25"/>
                    <a:gd fmla="*/ 7 w 11" name="T26"/>
                    <a:gd fmla="*/ 7 h 8" name="T27"/>
                    <a:gd fmla="*/ 10 w 11" name="T28"/>
                    <a:gd fmla="*/ 6 h 8" name="T29"/>
                    <a:gd fmla="*/ 10 w 11" name="T30"/>
                    <a:gd fmla="*/ 2 h 8" name="T31"/>
                    <a:gd fmla="*/ 9 w 11" name="T32"/>
                    <a:gd fmla="*/ 0 h 8" name="T33"/>
                    <a:gd fmla="*/ 2 w 11" name="T34"/>
                    <a:gd fmla="*/ 0 h 8" name="T35"/>
                    <a:gd fmla="*/ 1 w 11" name="T36"/>
                    <a:gd fmla="*/ 2 h 8" name="T37"/>
                    <a:gd fmla="*/ 2 w 11" name="T38"/>
                    <a:gd fmla="*/ 6 h 8" name="T39"/>
                    <a:gd fmla="*/ 5 w 11" name="T40"/>
                    <a:gd fmla="*/ 6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1">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408"/>
                <p:cNvSpPr/>
                <p:nvPr/>
              </p:nvSpPr>
              <p:spPr bwMode="auto">
                <a:xfrm>
                  <a:off x="1012825" y="2757488"/>
                  <a:ext cx="14288" cy="36513"/>
                </a:xfrm>
                <a:custGeom>
                  <a:gdLst>
                    <a:gd fmla="*/ 2 w 14" name="T0"/>
                    <a:gd fmla="*/ 2 h 34" name="T1"/>
                    <a:gd fmla="*/ 2 w 14" name="T2"/>
                    <a:gd fmla="*/ 0 h 34" name="T3"/>
                    <a:gd fmla="*/ 0 w 14" name="T4"/>
                    <a:gd fmla="*/ 1 h 34" name="T5"/>
                    <a:gd fmla="*/ 13 w 14" name="T6"/>
                    <a:gd fmla="*/ 33 h 34" name="T7"/>
                    <a:gd fmla="*/ 14 w 14" name="T8"/>
                    <a:gd fmla="*/ 33 h 34" name="T9"/>
                    <a:gd fmla="*/ 2 w 14" name="T10"/>
                    <a:gd fmla="*/ 0 h 34" name="T11"/>
                    <a:gd fmla="*/ 0 w 14" name="T12"/>
                    <a:gd fmla="*/ 0 h 34" name="T13"/>
                    <a:gd fmla="*/ 0 w 14" name="T14"/>
                    <a:gd fmla="*/ 2 h 34" name="T15"/>
                    <a:gd fmla="*/ 2 w 14" name="T16"/>
                    <a:gd fmla="*/ 2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409"/>
                <p:cNvSpPr/>
                <p:nvPr/>
              </p:nvSpPr>
              <p:spPr bwMode="auto">
                <a:xfrm>
                  <a:off x="1033463" y="2754313"/>
                  <a:ext cx="39688" cy="41275"/>
                </a:xfrm>
                <a:custGeom>
                  <a:gdLst>
                    <a:gd fmla="*/ 1 w 37" name="T0"/>
                    <a:gd fmla="*/ 34 h 38" name="T1"/>
                    <a:gd fmla="*/ 3 w 37" name="T2"/>
                    <a:gd fmla="*/ 32 h 38" name="T3"/>
                    <a:gd fmla="*/ 4 w 37" name="T4"/>
                    <a:gd fmla="*/ 27 h 38" name="T5"/>
                    <a:gd fmla="*/ 8 w 37" name="T6"/>
                    <a:gd fmla="*/ 18 h 38" name="T7"/>
                    <a:gd fmla="*/ 12 w 37" name="T8"/>
                    <a:gd fmla="*/ 8 h 38" name="T9"/>
                    <a:gd fmla="*/ 26 w 37" name="T10"/>
                    <a:gd fmla="*/ 9 h 38" name="T11"/>
                    <a:gd fmla="*/ 32 w 37" name="T12"/>
                    <a:gd fmla="*/ 23 h 38" name="T13"/>
                    <a:gd fmla="*/ 36 w 37" name="T14"/>
                    <a:gd fmla="*/ 34 h 38" name="T15"/>
                    <a:gd fmla="*/ 23 w 37" name="T16"/>
                    <a:gd fmla="*/ 36 h 38" name="T17"/>
                    <a:gd fmla="*/ 19 w 37" name="T18"/>
                    <a:gd fmla="*/ 26 h 38" name="T19"/>
                    <a:gd fmla="*/ 18 w 37" name="T20"/>
                    <a:gd fmla="*/ 33 h 38" name="T21"/>
                    <a:gd fmla="*/ 13 w 37" name="T22"/>
                    <a:gd fmla="*/ 36 h 38" name="T23"/>
                    <a:gd fmla="*/ 0 w 37" name="T24"/>
                    <a:gd fmla="*/ 36 h 38" name="T25"/>
                    <a:gd fmla="*/ 0 w 37" name="T26"/>
                    <a:gd fmla="*/ 38 h 38" name="T27"/>
                    <a:gd fmla="*/ 19 w 37" name="T28"/>
                    <a:gd fmla="*/ 37 h 38" name="T29"/>
                    <a:gd fmla="*/ 19 w 37" name="T30"/>
                    <a:gd fmla="*/ 37 h 38" name="T31"/>
                    <a:gd fmla="*/ 19 w 37" name="T32"/>
                    <a:gd fmla="*/ 33 h 38" name="T33"/>
                    <a:gd fmla="*/ 19 w 37" name="T34"/>
                    <a:gd fmla="*/ 31 h 38" name="T35"/>
                    <a:gd fmla="*/ 21 w 37" name="T36"/>
                    <a:gd fmla="*/ 29 h 38" name="T37"/>
                    <a:gd fmla="*/ 22 w 37" name="T38"/>
                    <a:gd fmla="*/ 37 h 38" name="T39"/>
                    <a:gd fmla="*/ 23 w 37" name="T40"/>
                    <a:gd fmla="*/ 37 h 38" name="T41"/>
                    <a:gd fmla="*/ 36 w 37" name="T42"/>
                    <a:gd fmla="*/ 37 h 38" name="T43"/>
                    <a:gd fmla="*/ 37 w 37" name="T44"/>
                    <a:gd fmla="*/ 36 h 38" name="T45"/>
                    <a:gd fmla="*/ 31 w 37" name="T46"/>
                    <a:gd fmla="*/ 14 h 38" name="T47"/>
                    <a:gd fmla="*/ 23 w 37" name="T48"/>
                    <a:gd fmla="*/ 2 h 38" name="T49"/>
                    <a:gd fmla="*/ 11 w 37" name="T50"/>
                    <a:gd fmla="*/ 7 h 38" name="T51"/>
                    <a:gd fmla="*/ 0 w 37" name="T52"/>
                    <a:gd fmla="*/ 36 h 38" name="T53"/>
                    <a:gd fmla="*/ 1 w 37" name="T54"/>
                    <a:gd fmla="*/ 36 h 38" name="T55"/>
                    <a:gd fmla="*/ 3 w 37" name="T56"/>
                    <a:gd fmla="*/ 34 h 38" name="T57"/>
                    <a:gd fmla="*/ 1 w 37" name="T58"/>
                    <a:gd fmla="*/ 34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7">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410"/>
                <p:cNvSpPr/>
                <p:nvPr/>
              </p:nvSpPr>
              <p:spPr bwMode="auto">
                <a:xfrm>
                  <a:off x="1023938" y="2757488"/>
                  <a:ext cx="4763" cy="9525"/>
                </a:xfrm>
                <a:custGeom>
                  <a:gdLst>
                    <a:gd fmla="*/ 4 w 5" name="T0"/>
                    <a:gd fmla="*/ 0 h 9" name="T1"/>
                    <a:gd fmla="*/ 1 w 5" name="T2"/>
                    <a:gd fmla="*/ 4 h 9" name="T3"/>
                    <a:gd fmla="*/ 3 w 5" name="T4"/>
                    <a:gd fmla="*/ 8 h 9" name="T5"/>
                    <a:gd fmla="*/ 4 w 5" name="T6"/>
                    <a:gd fmla="*/ 8 h 9" name="T7"/>
                    <a:gd fmla="*/ 2 w 5" name="T8"/>
                    <a:gd fmla="*/ 5 h 9" name="T9"/>
                    <a:gd fmla="*/ 4 w 5" name="T10"/>
                    <a:gd fmla="*/ 1 h 9" name="T11"/>
                    <a:gd fmla="*/ 4 w 5"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411"/>
                <p:cNvSpPr/>
                <p:nvPr/>
              </p:nvSpPr>
              <p:spPr bwMode="auto">
                <a:xfrm>
                  <a:off x="1027113" y="2757488"/>
                  <a:ext cx="4763" cy="9525"/>
                </a:xfrm>
                <a:custGeom>
                  <a:gdLst>
                    <a:gd fmla="*/ 1 w 5" name="T0"/>
                    <a:gd fmla="*/ 1 h 9" name="T1"/>
                    <a:gd fmla="*/ 3 w 5" name="T2"/>
                    <a:gd fmla="*/ 4 h 9" name="T3"/>
                    <a:gd fmla="*/ 1 w 5" name="T4"/>
                    <a:gd fmla="*/ 8 h 9" name="T5"/>
                    <a:gd fmla="*/ 1 w 5" name="T6"/>
                    <a:gd fmla="*/ 9 h 9" name="T7"/>
                    <a:gd fmla="*/ 5 w 5" name="T8"/>
                    <a:gd fmla="*/ 5 h 9" name="T9"/>
                    <a:gd fmla="*/ 2 w 5" name="T10"/>
                    <a:gd fmla="*/ 0 h 9" name="T11"/>
                    <a:gd fmla="*/ 1 w 5"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12"/>
                <p:cNvSpPr/>
                <p:nvPr/>
              </p:nvSpPr>
              <p:spPr bwMode="auto">
                <a:xfrm>
                  <a:off x="1023938" y="2763838"/>
                  <a:ext cx="4763" cy="26988"/>
                </a:xfrm>
                <a:custGeom>
                  <a:gdLst>
                    <a:gd fmla="*/ 3 w 4" name="T0"/>
                    <a:gd fmla="*/ 1 h 25" name="T1"/>
                    <a:gd fmla="*/ 0 w 4" name="T2"/>
                    <a:gd fmla="*/ 8 h 25" name="T3"/>
                    <a:gd fmla="*/ 1 w 4" name="T4"/>
                    <a:gd fmla="*/ 24 h 25" name="T5"/>
                    <a:gd fmla="*/ 3 w 4" name="T6"/>
                    <a:gd fmla="*/ 24 h 25" name="T7"/>
                    <a:gd fmla="*/ 1 w 4" name="T8"/>
                    <a:gd fmla="*/ 13 h 25" name="T9"/>
                    <a:gd fmla="*/ 4 w 4" name="T10"/>
                    <a:gd fmla="*/ 2 h 25" name="T11"/>
                    <a:gd fmla="*/ 3 w 4" name="T12"/>
                    <a:gd fmla="*/ 1 h 25" name="T13"/>
                  </a:gdLst>
                  <a:cxnLst>
                    <a:cxn ang="0">
                      <a:pos x="T0" y="T1"/>
                    </a:cxn>
                    <a:cxn ang="0">
                      <a:pos x="T2" y="T3"/>
                    </a:cxn>
                    <a:cxn ang="0">
                      <a:pos x="T4" y="T5"/>
                    </a:cxn>
                    <a:cxn ang="0">
                      <a:pos x="T6" y="T7"/>
                    </a:cxn>
                    <a:cxn ang="0">
                      <a:pos x="T8" y="T9"/>
                    </a:cxn>
                    <a:cxn ang="0">
                      <a:pos x="T10" y="T11"/>
                    </a:cxn>
                    <a:cxn ang="0">
                      <a:pos x="T12" y="T13"/>
                    </a:cxn>
                  </a:cxnLst>
                  <a:rect b="b" l="0" r="r" t="0"/>
                  <a:pathLst>
                    <a:path h="25" w="4">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13"/>
                <p:cNvSpPr/>
                <p:nvPr/>
              </p:nvSpPr>
              <p:spPr bwMode="auto">
                <a:xfrm>
                  <a:off x="1028700" y="2763838"/>
                  <a:ext cx="4763" cy="30163"/>
                </a:xfrm>
                <a:custGeom>
                  <a:gdLst>
                    <a:gd fmla="*/ 0 w 4" name="T0"/>
                    <a:gd fmla="*/ 2 h 29" name="T1"/>
                    <a:gd fmla="*/ 2 w 4" name="T2"/>
                    <a:gd fmla="*/ 15 h 29" name="T3"/>
                    <a:gd fmla="*/ 2 w 4" name="T4"/>
                    <a:gd fmla="*/ 28 h 29" name="T5"/>
                    <a:gd fmla="*/ 3 w 4" name="T6"/>
                    <a:gd fmla="*/ 28 h 29" name="T7"/>
                    <a:gd fmla="*/ 4 w 4" name="T8"/>
                    <a:gd fmla="*/ 11 h 29" name="T9"/>
                    <a:gd fmla="*/ 1 w 4" name="T10"/>
                    <a:gd fmla="*/ 1 h 29" name="T11"/>
                    <a:gd fmla="*/ 0 w 4" name="T12"/>
                    <a:gd fmla="*/ 2 h 29" name="T13"/>
                  </a:gdLst>
                  <a:cxnLst>
                    <a:cxn ang="0">
                      <a:pos x="T0" y="T1"/>
                    </a:cxn>
                    <a:cxn ang="0">
                      <a:pos x="T2" y="T3"/>
                    </a:cxn>
                    <a:cxn ang="0">
                      <a:pos x="T4" y="T5"/>
                    </a:cxn>
                    <a:cxn ang="0">
                      <a:pos x="T6" y="T7"/>
                    </a:cxn>
                    <a:cxn ang="0">
                      <a:pos x="T8" y="T9"/>
                    </a:cxn>
                    <a:cxn ang="0">
                      <a:pos x="T10" y="T11"/>
                    </a:cxn>
                    <a:cxn ang="0">
                      <a:pos x="T12" y="T13"/>
                    </a:cxn>
                  </a:cxnLst>
                  <a:rect b="b" l="0" r="r" t="0"/>
                  <a:pathLst>
                    <a:path h="28" w="4">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14"/>
                <p:cNvSpPr/>
                <p:nvPr/>
              </p:nvSpPr>
              <p:spPr bwMode="auto">
                <a:xfrm>
                  <a:off x="1025525" y="2767013"/>
                  <a:ext cx="4763" cy="4763"/>
                </a:xfrm>
                <a:custGeom>
                  <a:gdLst>
                    <a:gd fmla="*/ 0 w 5" name="T0"/>
                    <a:gd fmla="*/ 4 h 4" name="T1"/>
                    <a:gd fmla="*/ 5 w 5" name="T2"/>
                    <a:gd fmla="*/ 0 h 4" name="T3"/>
                    <a:gd fmla="*/ 4 w 5" name="T4"/>
                    <a:gd fmla="*/ 0 h 4" name="T5"/>
                    <a:gd fmla="*/ 0 w 5" name="T6"/>
                    <a:gd fmla="*/ 3 h 4" name="T7"/>
                    <a:gd fmla="*/ 0 w 5" name="T8"/>
                    <a:gd fmla="*/ 4 h 4" name="T9"/>
                  </a:gdLst>
                  <a:cxnLst>
                    <a:cxn ang="0">
                      <a:pos x="T0" y="T1"/>
                    </a:cxn>
                    <a:cxn ang="0">
                      <a:pos x="T2" y="T3"/>
                    </a:cxn>
                    <a:cxn ang="0">
                      <a:pos x="T4" y="T5"/>
                    </a:cxn>
                    <a:cxn ang="0">
                      <a:pos x="T6" y="T7"/>
                    </a:cxn>
                    <a:cxn ang="0">
                      <a:pos x="T8" y="T9"/>
                    </a:cxn>
                  </a:cxnLst>
                  <a:rect b="b" l="0" r="r" t="0"/>
                  <a:pathLst>
                    <a:path h="4" w="5">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415"/>
                <p:cNvSpPr/>
                <p:nvPr/>
              </p:nvSpPr>
              <p:spPr bwMode="auto">
                <a:xfrm>
                  <a:off x="1023938" y="2768601"/>
                  <a:ext cx="7938" cy="6350"/>
                </a:xfrm>
                <a:custGeom>
                  <a:gdLst>
                    <a:gd fmla="*/ 1 w 7" name="T0"/>
                    <a:gd fmla="*/ 5 h 6" name="T1"/>
                    <a:gd fmla="*/ 6 w 7" name="T2"/>
                    <a:gd fmla="*/ 1 h 6" name="T3"/>
                    <a:gd fmla="*/ 6 w 7" name="T4"/>
                    <a:gd fmla="*/ 0 h 6" name="T5"/>
                    <a:gd fmla="*/ 1 w 7" name="T6"/>
                    <a:gd fmla="*/ 5 h 6" name="T7"/>
                    <a:gd fmla="*/ 1 w 7" name="T8"/>
                    <a:gd fmla="*/ 5 h 6" name="T9"/>
                  </a:gdLst>
                  <a:cxnLst>
                    <a:cxn ang="0">
                      <a:pos x="T0" y="T1"/>
                    </a:cxn>
                    <a:cxn ang="0">
                      <a:pos x="T2" y="T3"/>
                    </a:cxn>
                    <a:cxn ang="0">
                      <a:pos x="T4" y="T5"/>
                    </a:cxn>
                    <a:cxn ang="0">
                      <a:pos x="T6" y="T7"/>
                    </a:cxn>
                    <a:cxn ang="0">
                      <a:pos x="T8" y="T9"/>
                    </a:cxn>
                  </a:cxnLst>
                  <a:rect b="b" l="0" r="r" t="0"/>
                  <a:pathLst>
                    <a:path h="6" w="7">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416"/>
                <p:cNvSpPr/>
                <p:nvPr/>
              </p:nvSpPr>
              <p:spPr bwMode="auto">
                <a:xfrm>
                  <a:off x="1025525" y="2770188"/>
                  <a:ext cx="6350" cy="6350"/>
                </a:xfrm>
                <a:custGeom>
                  <a:gdLst>
                    <a:gd fmla="*/ 1 w 7" name="T0"/>
                    <a:gd fmla="*/ 6 h 6" name="T1"/>
                    <a:gd fmla="*/ 6 w 7" name="T2"/>
                    <a:gd fmla="*/ 1 h 6" name="T3"/>
                    <a:gd fmla="*/ 6 w 7" name="T4"/>
                    <a:gd fmla="*/ 0 h 6" name="T5"/>
                    <a:gd fmla="*/ 0 w 7" name="T6"/>
                    <a:gd fmla="*/ 5 h 6" name="T7"/>
                    <a:gd fmla="*/ 1 w 7" name="T8"/>
                    <a:gd fmla="*/ 6 h 6" name="T9"/>
                  </a:gdLst>
                  <a:cxnLst>
                    <a:cxn ang="0">
                      <a:pos x="T0" y="T1"/>
                    </a:cxn>
                    <a:cxn ang="0">
                      <a:pos x="T2" y="T3"/>
                    </a:cxn>
                    <a:cxn ang="0">
                      <a:pos x="T4" y="T5"/>
                    </a:cxn>
                    <a:cxn ang="0">
                      <a:pos x="T6" y="T7"/>
                    </a:cxn>
                    <a:cxn ang="0">
                      <a:pos x="T8" y="T9"/>
                    </a:cxn>
                  </a:cxnLst>
                  <a:rect b="b" l="0" r="r" t="0"/>
                  <a:pathLst>
                    <a:path h="6" w="7">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417"/>
                <p:cNvSpPr/>
                <p:nvPr/>
              </p:nvSpPr>
              <p:spPr bwMode="auto">
                <a:xfrm>
                  <a:off x="1025525" y="2771776"/>
                  <a:ext cx="6350" cy="6350"/>
                </a:xfrm>
                <a:custGeom>
                  <a:gdLst>
                    <a:gd fmla="*/ 2 w 7" name="T0"/>
                    <a:gd fmla="*/ 5 h 6" name="T1"/>
                    <a:gd fmla="*/ 6 w 7" name="T2"/>
                    <a:gd fmla="*/ 1 h 6" name="T3"/>
                    <a:gd fmla="*/ 6 w 7" name="T4"/>
                    <a:gd fmla="*/ 0 h 6" name="T5"/>
                    <a:gd fmla="*/ 1 w 7" name="T6"/>
                    <a:gd fmla="*/ 5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418"/>
                <p:cNvSpPr/>
                <p:nvPr/>
              </p:nvSpPr>
              <p:spPr bwMode="auto">
                <a:xfrm>
                  <a:off x="1027113" y="2773363"/>
                  <a:ext cx="4763" cy="6350"/>
                </a:xfrm>
                <a:custGeom>
                  <a:gdLst>
                    <a:gd fmla="*/ 1 w 5" name="T0"/>
                    <a:gd fmla="*/ 5 h 6" name="T1"/>
                    <a:gd fmla="*/ 4 w 5" name="T2"/>
                    <a:gd fmla="*/ 1 h 6" name="T3"/>
                    <a:gd fmla="*/ 4 w 5" name="T4"/>
                    <a:gd fmla="*/ 1 h 6" name="T5"/>
                    <a:gd fmla="*/ 0 w 5" name="T6"/>
                    <a:gd fmla="*/ 5 h 6" name="T7"/>
                    <a:gd fmla="*/ 1 w 5" name="T8"/>
                    <a:gd fmla="*/ 5 h 6" name="T9"/>
                  </a:gdLst>
                  <a:cxnLst>
                    <a:cxn ang="0">
                      <a:pos x="T0" y="T1"/>
                    </a:cxn>
                    <a:cxn ang="0">
                      <a:pos x="T2" y="T3"/>
                    </a:cxn>
                    <a:cxn ang="0">
                      <a:pos x="T4" y="T5"/>
                    </a:cxn>
                    <a:cxn ang="0">
                      <a:pos x="T6" y="T7"/>
                    </a:cxn>
                    <a:cxn ang="0">
                      <a:pos x="T8" y="T9"/>
                    </a:cxn>
                  </a:cxnLst>
                  <a:rect b="b" l="0" r="r" t="0"/>
                  <a:pathLst>
                    <a:path h="6" w="5">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419"/>
                <p:cNvSpPr/>
                <p:nvPr/>
              </p:nvSpPr>
              <p:spPr bwMode="auto">
                <a:xfrm>
                  <a:off x="1025525" y="2776538"/>
                  <a:ext cx="6350" cy="4763"/>
                </a:xfrm>
                <a:custGeom>
                  <a:gdLst>
                    <a:gd fmla="*/ 1 w 5" name="T0"/>
                    <a:gd fmla="*/ 4 h 5" name="T1"/>
                    <a:gd fmla="*/ 5 w 5" name="T2"/>
                    <a:gd fmla="*/ 1 h 5" name="T3"/>
                    <a:gd fmla="*/ 4 w 5" name="T4"/>
                    <a:gd fmla="*/ 1 h 5" name="T5"/>
                    <a:gd fmla="*/ 4 w 5" name="T6"/>
                    <a:gd fmla="*/ 1 h 5" name="T7"/>
                    <a:gd fmla="*/ 5 w 5" name="T8"/>
                    <a:gd fmla="*/ 1 h 5" name="T9"/>
                    <a:gd fmla="*/ 5 w 5" name="T10"/>
                    <a:gd fmla="*/ 1 h 5" name="T11"/>
                    <a:gd fmla="*/ 4 w 5" name="T12"/>
                    <a:gd fmla="*/ 1 h 5" name="T13"/>
                    <a:gd fmla="*/ 1 w 5" name="T14"/>
                    <a:gd fmla="*/ 4 h 5" name="T15"/>
                    <a:gd fmla="*/ 1 w 5" name="T16"/>
                    <a:gd fmla="*/ 4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420"/>
                <p:cNvSpPr/>
                <p:nvPr/>
              </p:nvSpPr>
              <p:spPr bwMode="auto">
                <a:xfrm>
                  <a:off x="1025525" y="2778126"/>
                  <a:ext cx="6350" cy="4763"/>
                </a:xfrm>
                <a:custGeom>
                  <a:gdLst>
                    <a:gd fmla="*/ 1 w 5" name="T0"/>
                    <a:gd fmla="*/ 3 h 4" name="T1"/>
                    <a:gd fmla="*/ 1 w 5" name="T2"/>
                    <a:gd fmla="*/ 3 h 4" name="T3"/>
                    <a:gd fmla="*/ 1 w 5" name="T4"/>
                    <a:gd fmla="*/ 4 h 4" name="T5"/>
                    <a:gd fmla="*/ 5 w 5" name="T6"/>
                    <a:gd fmla="*/ 1 h 4" name="T7"/>
                    <a:gd fmla="*/ 4 w 5" name="T8"/>
                    <a:gd fmla="*/ 0 h 4" name="T9"/>
                    <a:gd fmla="*/ 1 w 5" name="T10"/>
                    <a:gd fmla="*/ 3 h 4" name="T11"/>
                    <a:gd fmla="*/ 1 w 5" name="T12"/>
                    <a:gd fmla="*/ 3 h 4" name="T13"/>
                    <a:gd fmla="*/ 2 w 5" name="T14"/>
                    <a:gd fmla="*/ 3 h 4" name="T15"/>
                    <a:gd fmla="*/ 1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21"/>
                <p:cNvSpPr/>
                <p:nvPr/>
              </p:nvSpPr>
              <p:spPr bwMode="auto">
                <a:xfrm>
                  <a:off x="1025525" y="2779713"/>
                  <a:ext cx="6350" cy="4763"/>
                </a:xfrm>
                <a:custGeom>
                  <a:gdLst>
                    <a:gd fmla="*/ 1 w 5" name="T0"/>
                    <a:gd fmla="*/ 4 h 4" name="T1"/>
                    <a:gd fmla="*/ 4 w 5" name="T2"/>
                    <a:gd fmla="*/ 1 h 4" name="T3"/>
                    <a:gd fmla="*/ 4 w 5" name="T4"/>
                    <a:gd fmla="*/ 0 h 4" name="T5"/>
                    <a:gd fmla="*/ 1 w 5" name="T6"/>
                    <a:gd fmla="*/ 3 h 4" name="T7"/>
                    <a:gd fmla="*/ 1 w 5" name="T8"/>
                    <a:gd fmla="*/ 4 h 4" name="T9"/>
                  </a:gdLst>
                  <a:cxnLst>
                    <a:cxn ang="0">
                      <a:pos x="T0" y="T1"/>
                    </a:cxn>
                    <a:cxn ang="0">
                      <a:pos x="T2" y="T3"/>
                    </a:cxn>
                    <a:cxn ang="0">
                      <a:pos x="T4" y="T5"/>
                    </a:cxn>
                    <a:cxn ang="0">
                      <a:pos x="T6" y="T7"/>
                    </a:cxn>
                    <a:cxn ang="0">
                      <a:pos x="T8" y="T9"/>
                    </a:cxn>
                  </a:cxnLst>
                  <a:rect b="b" l="0" r="r" t="0"/>
                  <a:pathLst>
                    <a:path h="4" w="5">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422"/>
                <p:cNvSpPr/>
                <p:nvPr/>
              </p:nvSpPr>
              <p:spPr bwMode="auto">
                <a:xfrm>
                  <a:off x="1027113" y="2781301"/>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423"/>
                <p:cNvSpPr/>
                <p:nvPr/>
              </p:nvSpPr>
              <p:spPr bwMode="auto">
                <a:xfrm>
                  <a:off x="1027113" y="2784476"/>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424"/>
                <p:cNvSpPr/>
                <p:nvPr/>
              </p:nvSpPr>
              <p:spPr bwMode="auto">
                <a:xfrm>
                  <a:off x="1027113" y="2787651"/>
                  <a:ext cx="4763" cy="4763"/>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425"/>
                <p:cNvSpPr/>
                <p:nvPr/>
              </p:nvSpPr>
              <p:spPr bwMode="auto">
                <a:xfrm>
                  <a:off x="1028700" y="2789238"/>
                  <a:ext cx="3175" cy="4763"/>
                </a:xfrm>
                <a:custGeom>
                  <a:gdLst>
                    <a:gd fmla="*/ 1 w 4" name="T0"/>
                    <a:gd fmla="*/ 4 h 4" name="T1"/>
                    <a:gd fmla="*/ 3 w 4" name="T2"/>
                    <a:gd fmla="*/ 1 h 4" name="T3"/>
                    <a:gd fmla="*/ 3 w 4" name="T4"/>
                    <a:gd fmla="*/ 1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426"/>
                <p:cNvSpPr/>
                <p:nvPr/>
              </p:nvSpPr>
              <p:spPr bwMode="auto">
                <a:xfrm>
                  <a:off x="1025525" y="2759076"/>
                  <a:ext cx="3175" cy="4763"/>
                </a:xfrm>
                <a:custGeom>
                  <a:gdLst>
                    <a:gd fmla="*/ 1 w 4" name="T0"/>
                    <a:gd fmla="*/ 3 h 4" name="T1"/>
                    <a:gd fmla="*/ 1 w 4" name="T2"/>
                    <a:gd fmla="*/ 3 h 4" name="T3"/>
                    <a:gd fmla="*/ 1 w 4" name="T4"/>
                    <a:gd fmla="*/ 4 h 4" name="T5"/>
                    <a:gd fmla="*/ 4 w 4" name="T6"/>
                    <a:gd fmla="*/ 0 h 4" name="T7"/>
                    <a:gd fmla="*/ 3 w 4" name="T8"/>
                    <a:gd fmla="*/ 0 h 4" name="T9"/>
                    <a:gd fmla="*/ 1 w 4" name="T10"/>
                    <a:gd fmla="*/ 3 h 4" name="T11"/>
                    <a:gd fmla="*/ 1 w 4" name="T12"/>
                    <a:gd fmla="*/ 4 h 4" name="T13"/>
                    <a:gd fmla="*/ 1 w 4" name="T14"/>
                    <a:gd fmla="*/ 4 h 4" name="T15"/>
                    <a:gd fmla="*/ 1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27"/>
                <p:cNvSpPr/>
                <p:nvPr/>
              </p:nvSpPr>
              <p:spPr bwMode="auto">
                <a:xfrm>
                  <a:off x="1025525" y="2760663"/>
                  <a:ext cx="4763" cy="3175"/>
                </a:xfrm>
                <a:custGeom>
                  <a:gdLst>
                    <a:gd fmla="*/ 1 w 4" name="T0"/>
                    <a:gd fmla="*/ 4 h 4" name="T1"/>
                    <a:gd fmla="*/ 4 w 4" name="T2"/>
                    <a:gd fmla="*/ 1 h 4" name="T3"/>
                    <a:gd fmla="*/ 3 w 4" name="T4"/>
                    <a:gd fmla="*/ 0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28"/>
                <p:cNvSpPr/>
                <p:nvPr/>
              </p:nvSpPr>
              <p:spPr bwMode="auto">
                <a:xfrm>
                  <a:off x="1025525" y="2760663"/>
                  <a:ext cx="4763" cy="3175"/>
                </a:xfrm>
                <a:custGeom>
                  <a:gdLst>
                    <a:gd fmla="*/ 1 w 5" name="T0"/>
                    <a:gd fmla="*/ 1 h 4" name="T1"/>
                    <a:gd fmla="*/ 4 w 5" name="T2"/>
                    <a:gd fmla="*/ 3 h 4" name="T3"/>
                    <a:gd fmla="*/ 4 w 5" name="T4"/>
                    <a:gd fmla="*/ 3 h 4" name="T5"/>
                    <a:gd fmla="*/ 0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429"/>
                <p:cNvSpPr/>
                <p:nvPr/>
              </p:nvSpPr>
              <p:spPr bwMode="auto">
                <a:xfrm>
                  <a:off x="1025525" y="2759076"/>
                  <a:ext cx="6350" cy="4763"/>
                </a:xfrm>
                <a:custGeom>
                  <a:gdLst>
                    <a:gd fmla="*/ 1 w 5" name="T0"/>
                    <a:gd fmla="*/ 1 h 4" name="T1"/>
                    <a:gd fmla="*/ 3 w 5" name="T2"/>
                    <a:gd fmla="*/ 4 h 4" name="T3"/>
                    <a:gd fmla="*/ 4 w 5" name="T4"/>
                    <a:gd fmla="*/ 3 h 4" name="T5"/>
                    <a:gd fmla="*/ 1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430"/>
                <p:cNvSpPr/>
                <p:nvPr/>
              </p:nvSpPr>
              <p:spPr bwMode="auto">
                <a:xfrm>
                  <a:off x="1008063" y="2717801"/>
                  <a:ext cx="44450" cy="38100"/>
                </a:xfrm>
                <a:custGeom>
                  <a:gdLst>
                    <a:gd fmla="*/ 37 w 42" name="T0"/>
                    <a:gd fmla="*/ 20 h 36" name="T1"/>
                    <a:gd fmla="*/ 16 w 42" name="T2"/>
                    <a:gd fmla="*/ 2 h 36" name="T3"/>
                    <a:gd fmla="*/ 2 w 42" name="T4"/>
                    <a:gd fmla="*/ 21 h 36" name="T5"/>
                    <a:gd fmla="*/ 24 w 42" name="T6"/>
                    <a:gd fmla="*/ 34 h 36" name="T7"/>
                    <a:gd fmla="*/ 37 w 42" name="T8"/>
                    <a:gd fmla="*/ 18 h 36" name="T9"/>
                    <a:gd fmla="*/ 36 w 42" name="T10"/>
                    <a:gd fmla="*/ 19 h 36" name="T11"/>
                    <a:gd fmla="*/ 23 w 42" name="T12"/>
                    <a:gd fmla="*/ 33 h 36" name="T13"/>
                    <a:gd fmla="*/ 4 w 42" name="T14"/>
                    <a:gd fmla="*/ 22 h 36" name="T15"/>
                    <a:gd fmla="*/ 15 w 42" name="T16"/>
                    <a:gd fmla="*/ 4 h 36" name="T17"/>
                    <a:gd fmla="*/ 36 w 42" name="T18"/>
                    <a:gd fmla="*/ 20 h 36" name="T19"/>
                    <a:gd fmla="*/ 37 w 42" name="T20"/>
                    <a:gd fmla="*/ 2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431"/>
                <p:cNvSpPr/>
                <p:nvPr/>
              </p:nvSpPr>
              <p:spPr bwMode="auto">
                <a:xfrm>
                  <a:off x="1017588" y="2735263"/>
                  <a:ext cx="1588" cy="3175"/>
                </a:xfrm>
                <a:custGeom>
                  <a:gdLst>
                    <a:gd fmla="*/ 1 w 2" name="T0"/>
                    <a:gd fmla="*/ 1 h 4" name="T1"/>
                    <a:gd fmla="*/ 1 w 2" name="T2"/>
                    <a:gd fmla="*/ 0 h 4" name="T3"/>
                    <a:gd fmla="*/ 1 w 2" name="T4"/>
                    <a:gd fmla="*/ 0 h 4" name="T5"/>
                    <a:gd fmla="*/ 1 w 2" name="T6"/>
                    <a:gd fmla="*/ 3 h 4" name="T7"/>
                    <a:gd fmla="*/ 2 w 2" name="T8"/>
                    <a:gd fmla="*/ 3 h 4" name="T9"/>
                    <a:gd fmla="*/ 1 w 2" name="T10"/>
                    <a:gd fmla="*/ 0 h 4" name="T11"/>
                    <a:gd fmla="*/ 1 w 2" name="T12"/>
                    <a:gd fmla="*/ 0 h 4" name="T13"/>
                    <a:gd fmla="*/ 1 w 2" name="T14"/>
                    <a:gd fmla="*/ 1 h 4" name="T15"/>
                    <a:gd fmla="*/ 1 w 2"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432"/>
                <p:cNvSpPr/>
                <p:nvPr/>
              </p:nvSpPr>
              <p:spPr bwMode="auto">
                <a:xfrm>
                  <a:off x="1017588" y="2738438"/>
                  <a:ext cx="7938" cy="0"/>
                </a:xfrm>
                <a:custGeom>
                  <a:gdLst>
                    <a:gd fmla="*/ 1 w 7" name="T0"/>
                    <a:gd fmla="*/ 1 h 1" name="T1"/>
                    <a:gd fmla="*/ 7 w 7" name="T2"/>
                    <a:gd fmla="*/ 1 h 1" name="T3"/>
                    <a:gd fmla="*/ 7 w 7" name="T4"/>
                    <a:gd fmla="*/ 0 h 1" name="T5"/>
                    <a:gd fmla="*/ 1 w 7" name="T6"/>
                    <a:gd fmla="*/ 0 h 1" name="T7"/>
                    <a:gd fmla="*/ 1 w 7" name="T8"/>
                    <a:gd fmla="*/ 1 h 1" name="T9"/>
                  </a:gdLst>
                  <a:cxnLst>
                    <a:cxn ang="0">
                      <a:pos x="T0" y="T1"/>
                    </a:cxn>
                    <a:cxn ang="0">
                      <a:pos x="T2" y="T3"/>
                    </a:cxn>
                    <a:cxn ang="0">
                      <a:pos x="T4" y="T5"/>
                    </a:cxn>
                    <a:cxn ang="0">
                      <a:pos x="T6" y="T7"/>
                    </a:cxn>
                    <a:cxn ang="0">
                      <a:pos x="T8" y="T9"/>
                    </a:cxn>
                  </a:cxnLst>
                  <a:rect b="b" l="0" r="r" t="0"/>
                  <a:pathLst>
                    <a:path h="1" w="7">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433"/>
                <p:cNvSpPr/>
                <p:nvPr/>
              </p:nvSpPr>
              <p:spPr bwMode="auto">
                <a:xfrm>
                  <a:off x="1017588" y="2733676"/>
                  <a:ext cx="9525" cy="4763"/>
                </a:xfrm>
                <a:custGeom>
                  <a:gdLst>
                    <a:gd fmla="*/ 1 w 9" name="T0"/>
                    <a:gd fmla="*/ 1 h 5" name="T1"/>
                    <a:gd fmla="*/ 6 w 9" name="T2"/>
                    <a:gd fmla="*/ 1 h 5" name="T3"/>
                    <a:gd fmla="*/ 8 w 9" name="T4"/>
                    <a:gd fmla="*/ 2 h 5" name="T5"/>
                    <a:gd fmla="*/ 8 w 9" name="T6"/>
                    <a:gd fmla="*/ 5 h 5" name="T7"/>
                    <a:gd fmla="*/ 8 w 9" name="T8"/>
                    <a:gd fmla="*/ 4 h 5" name="T9"/>
                    <a:gd fmla="*/ 7 w 9" name="T10"/>
                    <a:gd fmla="*/ 4 h 5" name="T11"/>
                    <a:gd fmla="*/ 7 w 9" name="T12"/>
                    <a:gd fmla="*/ 5 h 5" name="T13"/>
                    <a:gd fmla="*/ 8 w 9" name="T14"/>
                    <a:gd fmla="*/ 5 h 5" name="T15"/>
                    <a:gd fmla="*/ 9 w 9" name="T16"/>
                    <a:gd fmla="*/ 5 h 5" name="T17"/>
                    <a:gd fmla="*/ 9 w 9" name="T18"/>
                    <a:gd fmla="*/ 1 h 5" name="T19"/>
                    <a:gd fmla="*/ 7 w 9" name="T20"/>
                    <a:gd fmla="*/ 0 h 5" name="T21"/>
                    <a:gd fmla="*/ 1 w 9" name="T22"/>
                    <a:gd fmla="*/ 1 h 5" name="T23"/>
                    <a:gd fmla="*/ 1 w 9" name="T24"/>
                    <a:gd fmla="*/ 1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9">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434"/>
                <p:cNvSpPr/>
                <p:nvPr/>
              </p:nvSpPr>
              <p:spPr bwMode="auto">
                <a:xfrm>
                  <a:off x="1025525" y="2735263"/>
                  <a:ext cx="4763" cy="3175"/>
                </a:xfrm>
                <a:custGeom>
                  <a:gdLst>
                    <a:gd fmla="*/ 1 w 4" name="T0"/>
                    <a:gd fmla="*/ 1 h 2" name="T1"/>
                    <a:gd fmla="*/ 3 w 4" name="T2"/>
                    <a:gd fmla="*/ 1 h 2" name="T3"/>
                    <a:gd fmla="*/ 3 w 4" name="T4"/>
                    <a:gd fmla="*/ 0 h 2" name="T5"/>
                    <a:gd fmla="*/ 1 w 4" name="T6"/>
                    <a:gd fmla="*/ 0 h 2" name="T7"/>
                    <a:gd fmla="*/ 1 w 4" name="T8"/>
                    <a:gd fmla="*/ 1 h 2" name="T9"/>
                  </a:gdLst>
                  <a:cxnLst>
                    <a:cxn ang="0">
                      <a:pos x="T0" y="T1"/>
                    </a:cxn>
                    <a:cxn ang="0">
                      <a:pos x="T2" y="T3"/>
                    </a:cxn>
                    <a:cxn ang="0">
                      <a:pos x="T4" y="T5"/>
                    </a:cxn>
                    <a:cxn ang="0">
                      <a:pos x="T6" y="T7"/>
                    </a:cxn>
                    <a:cxn ang="0">
                      <a:pos x="T8" y="T9"/>
                    </a:cxn>
                  </a:cxnLst>
                  <a:rect b="b" l="0" r="r" t="0"/>
                  <a:pathLst>
                    <a:path h="2" w="4">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435"/>
                <p:cNvSpPr/>
                <p:nvPr/>
              </p:nvSpPr>
              <p:spPr bwMode="auto">
                <a:xfrm>
                  <a:off x="1028700" y="2733676"/>
                  <a:ext cx="9525" cy="6350"/>
                </a:xfrm>
                <a:custGeom>
                  <a:gdLst>
                    <a:gd fmla="*/ 2 w 9" name="T0"/>
                    <a:gd fmla="*/ 5 h 6" name="T1"/>
                    <a:gd fmla="*/ 1 w 9" name="T2"/>
                    <a:gd fmla="*/ 1 h 6" name="T3"/>
                    <a:gd fmla="*/ 1 w 9" name="T4"/>
                    <a:gd fmla="*/ 2 h 6" name="T5"/>
                    <a:gd fmla="*/ 5 w 9" name="T6"/>
                    <a:gd fmla="*/ 2 h 6" name="T7"/>
                    <a:gd fmla="*/ 9 w 9" name="T8"/>
                    <a:gd fmla="*/ 1 h 6" name="T9"/>
                    <a:gd fmla="*/ 8 w 9" name="T10"/>
                    <a:gd fmla="*/ 1 h 6" name="T11"/>
                    <a:gd fmla="*/ 8 w 9" name="T12"/>
                    <a:gd fmla="*/ 4 h 6" name="T13"/>
                    <a:gd fmla="*/ 9 w 9" name="T14"/>
                    <a:gd fmla="*/ 4 h 6" name="T15"/>
                    <a:gd fmla="*/ 1 w 9" name="T16"/>
                    <a:gd fmla="*/ 4 h 6" name="T17"/>
                    <a:gd fmla="*/ 1 w 9" name="T18"/>
                    <a:gd fmla="*/ 5 h 6" name="T19"/>
                    <a:gd fmla="*/ 9 w 9" name="T20"/>
                    <a:gd fmla="*/ 5 h 6" name="T21"/>
                    <a:gd fmla="*/ 9 w 9" name="T22"/>
                    <a:gd fmla="*/ 4 h 6" name="T23"/>
                    <a:gd fmla="*/ 9 w 9" name="T24"/>
                    <a:gd fmla="*/ 1 h 6" name="T25"/>
                    <a:gd fmla="*/ 9 w 9" name="T26"/>
                    <a:gd fmla="*/ 0 h 6" name="T27"/>
                    <a:gd fmla="*/ 5 w 9" name="T28"/>
                    <a:gd fmla="*/ 1 h 6" name="T29"/>
                    <a:gd fmla="*/ 1 w 9" name="T30"/>
                    <a:gd fmla="*/ 1 h 6" name="T31"/>
                    <a:gd fmla="*/ 0 w 9" name="T32"/>
                    <a:gd fmla="*/ 1 h 6" name="T33"/>
                    <a:gd fmla="*/ 1 w 9" name="T34"/>
                    <a:gd fmla="*/ 5 h 6" name="T35"/>
                    <a:gd fmla="*/ 2 w 9" name="T36"/>
                    <a:gd fmla="*/ 5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9">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436"/>
                <p:cNvSpPr/>
                <p:nvPr/>
              </p:nvSpPr>
              <p:spPr bwMode="auto">
                <a:xfrm>
                  <a:off x="1038225" y="2732088"/>
                  <a:ext cx="9525" cy="4763"/>
                </a:xfrm>
                <a:custGeom>
                  <a:gdLst>
                    <a:gd fmla="*/ 1 w 9" name="T0"/>
                    <a:gd fmla="*/ 5 h 5" name="T1"/>
                    <a:gd fmla="*/ 4 w 9" name="T2"/>
                    <a:gd fmla="*/ 4 h 5" name="T3"/>
                    <a:gd fmla="*/ 8 w 9" name="T4"/>
                    <a:gd fmla="*/ 1 h 5" name="T5"/>
                    <a:gd fmla="*/ 8 w 9" name="T6"/>
                    <a:gd fmla="*/ 1 h 5" name="T7"/>
                    <a:gd fmla="*/ 4 w 9" name="T8"/>
                    <a:gd fmla="*/ 3 h 5" name="T9"/>
                    <a:gd fmla="*/ 1 w 9" name="T10"/>
                    <a:gd fmla="*/ 4 h 5" name="T11"/>
                    <a:gd fmla="*/ 1 w 9"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437"/>
                <p:cNvSpPr/>
                <p:nvPr/>
              </p:nvSpPr>
              <p:spPr bwMode="auto">
                <a:xfrm>
                  <a:off x="1009650" y="2735263"/>
                  <a:ext cx="9525" cy="1588"/>
                </a:xfrm>
                <a:custGeom>
                  <a:gdLst>
                    <a:gd fmla="*/ 7 w 8" name="T0"/>
                    <a:gd fmla="*/ 1 h 2" name="T1"/>
                    <a:gd fmla="*/ 1 w 8" name="T2"/>
                    <a:gd fmla="*/ 0 h 2" name="T3"/>
                    <a:gd fmla="*/ 1 w 8" name="T4"/>
                    <a:gd fmla="*/ 1 h 2" name="T5"/>
                    <a:gd fmla="*/ 7 w 8" name="T6"/>
                    <a:gd fmla="*/ 2 h 2" name="T7"/>
                    <a:gd fmla="*/ 7 w 8" name="T8"/>
                    <a:gd fmla="*/ 1 h 2" name="T9"/>
                  </a:gdLst>
                  <a:cxnLst>
                    <a:cxn ang="0">
                      <a:pos x="T0" y="T1"/>
                    </a:cxn>
                    <a:cxn ang="0">
                      <a:pos x="T2" y="T3"/>
                    </a:cxn>
                    <a:cxn ang="0">
                      <a:pos x="T4" y="T5"/>
                    </a:cxn>
                    <a:cxn ang="0">
                      <a:pos x="T6" y="T7"/>
                    </a:cxn>
                    <a:cxn ang="0">
                      <a:pos x="T8" y="T9"/>
                    </a:cxn>
                  </a:cxnLst>
                  <a:rect b="b" l="0" r="r" t="0"/>
                  <a:pathLst>
                    <a:path h="2" w="8">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438"/>
                <p:cNvSpPr/>
                <p:nvPr/>
              </p:nvSpPr>
              <p:spPr bwMode="auto">
                <a:xfrm>
                  <a:off x="1017588" y="2684463"/>
                  <a:ext cx="23813" cy="28575"/>
                </a:xfrm>
                <a:custGeom>
                  <a:gdLst>
                    <a:gd fmla="*/ 13 w 23" name="T0"/>
                    <a:gd fmla="*/ 13 h 27" name="T1"/>
                    <a:gd fmla="*/ 10 w 23" name="T2"/>
                    <a:gd fmla="*/ 2 h 27" name="T3"/>
                    <a:gd fmla="*/ 20 w 23" name="T4"/>
                    <a:gd fmla="*/ 11 h 27" name="T5"/>
                    <a:gd fmla="*/ 11 w 23" name="T6"/>
                    <a:gd fmla="*/ 27 h 27" name="T7"/>
                    <a:gd fmla="*/ 12 w 23" name="T8"/>
                    <a:gd fmla="*/ 27 h 27" name="T9"/>
                    <a:gd fmla="*/ 21 w 23" name="T10"/>
                    <a:gd fmla="*/ 8 h 27" name="T11"/>
                    <a:gd fmla="*/ 11 w 23" name="T12"/>
                    <a:gd fmla="*/ 1 h 27" name="T13"/>
                    <a:gd fmla="*/ 13 w 23" name="T14"/>
                    <a:gd fmla="*/ 14 h 27" name="T15"/>
                    <a:gd fmla="*/ 13 w 23" name="T16"/>
                    <a:gd fmla="*/ 1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3">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439"/>
                <p:cNvSpPr/>
                <p:nvPr/>
              </p:nvSpPr>
              <p:spPr bwMode="auto">
                <a:xfrm>
                  <a:off x="1025525" y="2713038"/>
                  <a:ext cx="9525" cy="6350"/>
                </a:xfrm>
                <a:custGeom>
                  <a:gdLst>
                    <a:gd fmla="*/ 7 w 9" name="T0"/>
                    <a:gd fmla="*/ 1 h 6" name="T1"/>
                    <a:gd fmla="*/ 2 w 9" name="T2"/>
                    <a:gd fmla="*/ 4 h 6" name="T3"/>
                    <a:gd fmla="*/ 8 w 9" name="T4"/>
                    <a:gd fmla="*/ 1 h 6" name="T5"/>
                    <a:gd fmla="*/ 7 w 9" name="T6"/>
                    <a:gd fmla="*/ 1 h 6" name="T7"/>
                    <a:gd fmla="*/ 4 w 9" name="T8"/>
                    <a:gd fmla="*/ 4 h 6" name="T9"/>
                    <a:gd fmla="*/ 3 w 9" name="T10"/>
                    <a:gd fmla="*/ 2 h 6" name="T11"/>
                    <a:gd fmla="*/ 6 w 9" name="T12"/>
                    <a:gd fmla="*/ 2 h 6" name="T13"/>
                    <a:gd fmla="*/ 7 w 9"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440"/>
                <p:cNvSpPr/>
                <p:nvPr/>
              </p:nvSpPr>
              <p:spPr bwMode="auto">
                <a:xfrm>
                  <a:off x="1019175" y="2735263"/>
                  <a:ext cx="1588" cy="0"/>
                </a:xfrm>
                <a:custGeom>
                  <a:gdLst>
                    <a:gd fmla="*/ 0 w 1" name="T0"/>
                    <a:gd fmla="*/ 1 h 1" name="T1"/>
                    <a:gd fmla="*/ 1 w 1" name="T2"/>
                    <a:gd fmla="*/ 0 h 1" name="T3"/>
                    <a:gd fmla="*/ 1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441"/>
                <p:cNvSpPr/>
                <p:nvPr/>
              </p:nvSpPr>
              <p:spPr bwMode="auto">
                <a:xfrm>
                  <a:off x="1019175" y="2735263"/>
                  <a:ext cx="1588" cy="3175"/>
                </a:xfrm>
                <a:custGeom>
                  <a:gdLst>
                    <a:gd fmla="*/ 0 w 2" name="T0"/>
                    <a:gd fmla="*/ 1 h 2" name="T1"/>
                    <a:gd fmla="*/ 2 w 2" name="T2"/>
                    <a:gd fmla="*/ 0 h 2" name="T3"/>
                    <a:gd fmla="*/ 2 w 2" name="T4"/>
                    <a:gd fmla="*/ 0 h 2" name="T5"/>
                    <a:gd fmla="*/ 0 w 2" name="T6"/>
                    <a:gd fmla="*/ 1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442"/>
                <p:cNvSpPr/>
                <p:nvPr/>
              </p:nvSpPr>
              <p:spPr bwMode="auto">
                <a:xfrm>
                  <a:off x="1017588" y="2735263"/>
                  <a:ext cx="4763" cy="3175"/>
                </a:xfrm>
                <a:custGeom>
                  <a:gdLst>
                    <a:gd fmla="*/ 1 w 4" name="T0"/>
                    <a:gd fmla="*/ 3 h 3" name="T1"/>
                    <a:gd fmla="*/ 4 w 4" name="T2"/>
                    <a:gd fmla="*/ 0 h 3" name="T3"/>
                    <a:gd fmla="*/ 4 w 4" name="T4"/>
                    <a:gd fmla="*/ 0 h 3" name="T5"/>
                    <a:gd fmla="*/ 1 w 4" name="T6"/>
                    <a:gd fmla="*/ 3 h 3" name="T7"/>
                    <a:gd fmla="*/ 1 w 4" name="T8"/>
                    <a:gd fmla="*/ 3 h 3" name="T9"/>
                  </a:gdLst>
                  <a:cxnLst>
                    <a:cxn ang="0">
                      <a:pos x="T0" y="T1"/>
                    </a:cxn>
                    <a:cxn ang="0">
                      <a:pos x="T2" y="T3"/>
                    </a:cxn>
                    <a:cxn ang="0">
                      <a:pos x="T4" y="T5"/>
                    </a:cxn>
                    <a:cxn ang="0">
                      <a:pos x="T6" y="T7"/>
                    </a:cxn>
                    <a:cxn ang="0">
                      <a:pos x="T8" y="T9"/>
                    </a:cxn>
                  </a:cxnLst>
                  <a:rect b="b" l="0" r="r" t="0"/>
                  <a:pathLst>
                    <a:path h="3" w="4">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443"/>
                <p:cNvSpPr/>
                <p:nvPr/>
              </p:nvSpPr>
              <p:spPr bwMode="auto">
                <a:xfrm>
                  <a:off x="1019175" y="2735263"/>
                  <a:ext cx="3175" cy="3175"/>
                </a:xfrm>
                <a:custGeom>
                  <a:gdLst>
                    <a:gd fmla="*/ 0 w 4" name="T0"/>
                    <a:gd fmla="*/ 4 h 4" name="T1"/>
                    <a:gd fmla="*/ 4 w 4" name="T2"/>
                    <a:gd fmla="*/ 1 h 4" name="T3"/>
                    <a:gd fmla="*/ 4 w 4" name="T4"/>
                    <a:gd fmla="*/ 0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444"/>
                <p:cNvSpPr/>
                <p:nvPr/>
              </p:nvSpPr>
              <p:spPr bwMode="auto">
                <a:xfrm>
                  <a:off x="1020763" y="2735263"/>
                  <a:ext cx="3175" cy="3175"/>
                </a:xfrm>
                <a:custGeom>
                  <a:gdLst>
                    <a:gd fmla="*/ 0 w 3" name="T0"/>
                    <a:gd fmla="*/ 3 h 4" name="T1"/>
                    <a:gd fmla="*/ 3 w 3" name="T2"/>
                    <a:gd fmla="*/ 0 h 4" name="T3"/>
                    <a:gd fmla="*/ 3 w 3" name="T4"/>
                    <a:gd fmla="*/ 0 h 4" name="T5"/>
                    <a:gd fmla="*/ 0 w 3" name="T6"/>
                    <a:gd fmla="*/ 3 h 4" name="T7"/>
                    <a:gd fmla="*/ 0 w 3" name="T8"/>
                    <a:gd fmla="*/ 3 h 4" name="T9"/>
                  </a:gdLst>
                  <a:cxnLst>
                    <a:cxn ang="0">
                      <a:pos x="T0" y="T1"/>
                    </a:cxn>
                    <a:cxn ang="0">
                      <a:pos x="T2" y="T3"/>
                    </a:cxn>
                    <a:cxn ang="0">
                      <a:pos x="T4" y="T5"/>
                    </a:cxn>
                    <a:cxn ang="0">
                      <a:pos x="T6" y="T7"/>
                    </a:cxn>
                    <a:cxn ang="0">
                      <a:pos x="T8" y="T9"/>
                    </a:cxn>
                  </a:cxnLst>
                  <a:rect b="b" l="0" r="r" t="0"/>
                  <a:pathLst>
                    <a:path h="4" w="3">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445"/>
                <p:cNvSpPr/>
                <p:nvPr/>
              </p:nvSpPr>
              <p:spPr bwMode="auto">
                <a:xfrm>
                  <a:off x="1020763" y="2735263"/>
                  <a:ext cx="4763" cy="3175"/>
                </a:xfrm>
                <a:custGeom>
                  <a:gdLst>
                    <a:gd fmla="*/ 1 w 4" name="T0"/>
                    <a:gd fmla="*/ 4 h 4" name="T1"/>
                    <a:gd fmla="*/ 4 w 4" name="T2"/>
                    <a:gd fmla="*/ 0 h 4" name="T3"/>
                    <a:gd fmla="*/ 4 w 4" name="T4"/>
                    <a:gd fmla="*/ 0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446"/>
                <p:cNvSpPr/>
                <p:nvPr/>
              </p:nvSpPr>
              <p:spPr bwMode="auto">
                <a:xfrm>
                  <a:off x="1022350" y="2735263"/>
                  <a:ext cx="3175" cy="3175"/>
                </a:xfrm>
                <a:custGeom>
                  <a:gdLst>
                    <a:gd fmla="*/ 1 w 4" name="T0"/>
                    <a:gd fmla="*/ 4 h 4" name="T1"/>
                    <a:gd fmla="*/ 4 w 4" name="T2"/>
                    <a:gd fmla="*/ 1 h 4" name="T3"/>
                    <a:gd fmla="*/ 3 w 4" name="T4"/>
                    <a:gd fmla="*/ 1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447"/>
                <p:cNvSpPr/>
                <p:nvPr/>
              </p:nvSpPr>
              <p:spPr bwMode="auto">
                <a:xfrm>
                  <a:off x="1023938" y="2735263"/>
                  <a:ext cx="1588" cy="3175"/>
                </a:xfrm>
                <a:custGeom>
                  <a:gdLst>
                    <a:gd fmla="*/ 0 w 2" name="T0"/>
                    <a:gd fmla="*/ 2 h 3" name="T1"/>
                    <a:gd fmla="*/ 2 w 2" name="T2"/>
                    <a:gd fmla="*/ 1 h 3" name="T3"/>
                    <a:gd fmla="*/ 2 w 2" name="T4"/>
                    <a:gd fmla="*/ 0 h 3" name="T5"/>
                    <a:gd fmla="*/ 0 w 2" name="T6"/>
                    <a:gd fmla="*/ 2 h 3" name="T7"/>
                    <a:gd fmla="*/ 0 w 2" name="T8"/>
                    <a:gd fmla="*/ 2 h 3" name="T9"/>
                  </a:gdLst>
                  <a:cxnLst>
                    <a:cxn ang="0">
                      <a:pos x="T0" y="T1"/>
                    </a:cxn>
                    <a:cxn ang="0">
                      <a:pos x="T2" y="T3"/>
                    </a:cxn>
                    <a:cxn ang="0">
                      <a:pos x="T4" y="T5"/>
                    </a:cxn>
                    <a:cxn ang="0">
                      <a:pos x="T6" y="T7"/>
                    </a:cxn>
                    <a:cxn ang="0">
                      <a:pos x="T8" y="T9"/>
                    </a:cxn>
                  </a:cxnLst>
                  <a:rect b="b" l="0" r="r" t="0"/>
                  <a:pathLst>
                    <a:path h="3" w="2">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448"/>
                <p:cNvSpPr/>
                <p:nvPr/>
              </p:nvSpPr>
              <p:spPr bwMode="auto">
                <a:xfrm>
                  <a:off x="1028700" y="2735263"/>
                  <a:ext cx="3175" cy="1588"/>
                </a:xfrm>
                <a:custGeom>
                  <a:gdLst>
                    <a:gd fmla="*/ 1 w 3" name="T0"/>
                    <a:gd fmla="*/ 2 h 2" name="T1"/>
                    <a:gd fmla="*/ 3 w 3" name="T2"/>
                    <a:gd fmla="*/ 0 h 2" name="T3"/>
                    <a:gd fmla="*/ 2 w 3" name="T4"/>
                    <a:gd fmla="*/ 0 h 2" name="T5"/>
                    <a:gd fmla="*/ 1 w 3" name="T6"/>
                    <a:gd fmla="*/ 1 h 2" name="T7"/>
                    <a:gd fmla="*/ 1 w 3" name="T8"/>
                    <a:gd fmla="*/ 2 h 2" name="T9"/>
                  </a:gdLst>
                  <a:cxnLst>
                    <a:cxn ang="0">
                      <a:pos x="T0" y="T1"/>
                    </a:cxn>
                    <a:cxn ang="0">
                      <a:pos x="T2" y="T3"/>
                    </a:cxn>
                    <a:cxn ang="0">
                      <a:pos x="T4" y="T5"/>
                    </a:cxn>
                    <a:cxn ang="0">
                      <a:pos x="T6" y="T7"/>
                    </a:cxn>
                    <a:cxn ang="0">
                      <a:pos x="T8" y="T9"/>
                    </a:cxn>
                  </a:cxnLst>
                  <a:rect b="b" l="0" r="r" t="0"/>
                  <a:pathLst>
                    <a:path h="2" w="3">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449"/>
                <p:cNvSpPr/>
                <p:nvPr/>
              </p:nvSpPr>
              <p:spPr bwMode="auto">
                <a:xfrm>
                  <a:off x="1028700" y="2735263"/>
                  <a:ext cx="3175" cy="3175"/>
                </a:xfrm>
                <a:custGeom>
                  <a:gdLst>
                    <a:gd fmla="*/ 1 w 3" name="T0"/>
                    <a:gd fmla="*/ 2 h 2" name="T1"/>
                    <a:gd fmla="*/ 3 w 3" name="T2"/>
                    <a:gd fmla="*/ 0 h 2" name="T3"/>
                    <a:gd fmla="*/ 3 w 3" name="T4"/>
                    <a:gd fmla="*/ 0 h 2" name="T5"/>
                    <a:gd fmla="*/ 3 w 3" name="T6"/>
                    <a:gd fmla="*/ 0 h 2" name="T7"/>
                    <a:gd fmla="*/ 3 w 3" name="T8"/>
                    <a:gd fmla="*/ 0 h 2" name="T9"/>
                    <a:gd fmla="*/ 3 w 3" name="T10"/>
                    <a:gd fmla="*/ 0 h 2" name="T11"/>
                    <a:gd fmla="*/ 3 w 3" name="T12"/>
                    <a:gd fmla="*/ 0 h 2" name="T13"/>
                    <a:gd fmla="*/ 0 w 3" name="T14"/>
                    <a:gd fmla="*/ 2 h 2" name="T15"/>
                    <a:gd fmla="*/ 1 w 3"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3">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450"/>
                <p:cNvSpPr/>
                <p:nvPr/>
              </p:nvSpPr>
              <p:spPr bwMode="auto">
                <a:xfrm>
                  <a:off x="1030288" y="2735263"/>
                  <a:ext cx="4763" cy="3175"/>
                </a:xfrm>
                <a:custGeom>
                  <a:gdLst>
                    <a:gd fmla="*/ 0 w 4" name="T0"/>
                    <a:gd fmla="*/ 4 h 4" name="T1"/>
                    <a:gd fmla="*/ 4 w 4" name="T2"/>
                    <a:gd fmla="*/ 1 h 4" name="T3"/>
                    <a:gd fmla="*/ 3 w 4" name="T4"/>
                    <a:gd fmla="*/ 1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451"/>
                <p:cNvSpPr/>
                <p:nvPr/>
              </p:nvSpPr>
              <p:spPr bwMode="auto">
                <a:xfrm>
                  <a:off x="1031875" y="2735263"/>
                  <a:ext cx="3175" cy="3175"/>
                </a:xfrm>
                <a:custGeom>
                  <a:gdLst>
                    <a:gd fmla="*/ 0 w 4" name="T0"/>
                    <a:gd fmla="*/ 3 h 3" name="T1"/>
                    <a:gd fmla="*/ 2 w 4" name="T2"/>
                    <a:gd fmla="*/ 2 h 3" name="T3"/>
                    <a:gd fmla="*/ 4 w 4" name="T4"/>
                    <a:gd fmla="*/ 0 h 3" name="T5"/>
                    <a:gd fmla="*/ 3 w 4" name="T6"/>
                    <a:gd fmla="*/ 0 h 3" name="T7"/>
                    <a:gd fmla="*/ 2 w 4" name="T8"/>
                    <a:gd fmla="*/ 1 h 3" name="T9"/>
                    <a:gd fmla="*/ 0 w 4" name="T10"/>
                    <a:gd fmla="*/ 2 h 3" name="T11"/>
                    <a:gd fmla="*/ 0 w 4"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4">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452"/>
                <p:cNvSpPr/>
                <p:nvPr/>
              </p:nvSpPr>
              <p:spPr bwMode="auto">
                <a:xfrm>
                  <a:off x="1031875" y="2735263"/>
                  <a:ext cx="4763" cy="3175"/>
                </a:xfrm>
                <a:custGeom>
                  <a:gdLst>
                    <a:gd fmla="*/ 1 w 5" name="T0"/>
                    <a:gd fmla="*/ 3 h 3" name="T1"/>
                    <a:gd fmla="*/ 5 w 5" name="T2"/>
                    <a:gd fmla="*/ 0 h 3" name="T3"/>
                    <a:gd fmla="*/ 4 w 5" name="T4"/>
                    <a:gd fmla="*/ 0 h 3" name="T5"/>
                    <a:gd fmla="*/ 1 w 5" name="T6"/>
                    <a:gd fmla="*/ 3 h 3" name="T7"/>
                    <a:gd fmla="*/ 1 w 5" name="T8"/>
                    <a:gd fmla="*/ 3 h 3" name="T9"/>
                  </a:gdLst>
                  <a:cxnLst>
                    <a:cxn ang="0">
                      <a:pos x="T0" y="T1"/>
                    </a:cxn>
                    <a:cxn ang="0">
                      <a:pos x="T2" y="T3"/>
                    </a:cxn>
                    <a:cxn ang="0">
                      <a:pos x="T4" y="T5"/>
                    </a:cxn>
                    <a:cxn ang="0">
                      <a:pos x="T6" y="T7"/>
                    </a:cxn>
                    <a:cxn ang="0">
                      <a:pos x="T8" y="T9"/>
                    </a:cxn>
                  </a:cxnLst>
                  <a:rect b="b" l="0" r="r" t="0"/>
                  <a:pathLst>
                    <a:path h="3" w="5">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453"/>
                <p:cNvSpPr/>
                <p:nvPr/>
              </p:nvSpPr>
              <p:spPr bwMode="auto">
                <a:xfrm>
                  <a:off x="1033463" y="2735263"/>
                  <a:ext cx="4763" cy="3175"/>
                </a:xfrm>
                <a:custGeom>
                  <a:gdLst>
                    <a:gd fmla="*/ 0 w 4" name="T0"/>
                    <a:gd fmla="*/ 4 h 4" name="T1"/>
                    <a:gd fmla="*/ 3 w 4" name="T2"/>
                    <a:gd fmla="*/ 1 h 4" name="T3"/>
                    <a:gd fmla="*/ 3 w 4" name="T4"/>
                    <a:gd fmla="*/ 1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454"/>
                <p:cNvSpPr/>
                <p:nvPr/>
              </p:nvSpPr>
              <p:spPr bwMode="auto">
                <a:xfrm>
                  <a:off x="1035050" y="2735263"/>
                  <a:ext cx="3175" cy="3175"/>
                </a:xfrm>
                <a:custGeom>
                  <a:gdLst>
                    <a:gd fmla="*/ 0 w 3" name="T0"/>
                    <a:gd fmla="*/ 3 h 3" name="T1"/>
                    <a:gd fmla="*/ 3 w 3" name="T2"/>
                    <a:gd fmla="*/ 0 h 3" name="T3"/>
                    <a:gd fmla="*/ 3 w 3" name="T4"/>
                    <a:gd fmla="*/ 0 h 3" name="T5"/>
                    <a:gd fmla="*/ 0 w 3" name="T6"/>
                    <a:gd fmla="*/ 3 h 3" name="T7"/>
                    <a:gd fmla="*/ 0 w 3" name="T8"/>
                    <a:gd fmla="*/ 3 h 3" name="T9"/>
                  </a:gdLst>
                  <a:cxnLst>
                    <a:cxn ang="0">
                      <a:pos x="T0" y="T1"/>
                    </a:cxn>
                    <a:cxn ang="0">
                      <a:pos x="T2" y="T3"/>
                    </a:cxn>
                    <a:cxn ang="0">
                      <a:pos x="T4" y="T5"/>
                    </a:cxn>
                    <a:cxn ang="0">
                      <a:pos x="T6" y="T7"/>
                    </a:cxn>
                    <a:cxn ang="0">
                      <a:pos x="T8" y="T9"/>
                    </a:cxn>
                  </a:cxnLst>
                  <a:rect b="b" l="0" r="r" t="0"/>
                  <a:pathLst>
                    <a:path h="3" w="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455"/>
                <p:cNvSpPr/>
                <p:nvPr/>
              </p:nvSpPr>
              <p:spPr bwMode="auto">
                <a:xfrm>
                  <a:off x="1035050" y="2735263"/>
                  <a:ext cx="3175" cy="3175"/>
                </a:xfrm>
                <a:custGeom>
                  <a:gdLst>
                    <a:gd fmla="*/ 1 w 3" name="T0"/>
                    <a:gd fmla="*/ 3 h 3" name="T1"/>
                    <a:gd fmla="*/ 3 w 3" name="T2"/>
                    <a:gd fmla="*/ 0 h 3" name="T3"/>
                    <a:gd fmla="*/ 3 w 3" name="T4"/>
                    <a:gd fmla="*/ 0 h 3" name="T5"/>
                    <a:gd fmla="*/ 1 w 3" name="T6"/>
                    <a:gd fmla="*/ 2 h 3" name="T7"/>
                    <a:gd fmla="*/ 1 w 3" name="T8"/>
                    <a:gd fmla="*/ 3 h 3" name="T9"/>
                  </a:gdLst>
                  <a:cxnLst>
                    <a:cxn ang="0">
                      <a:pos x="T0" y="T1"/>
                    </a:cxn>
                    <a:cxn ang="0">
                      <a:pos x="T2" y="T3"/>
                    </a:cxn>
                    <a:cxn ang="0">
                      <a:pos x="T4" y="T5"/>
                    </a:cxn>
                    <a:cxn ang="0">
                      <a:pos x="T6" y="T7"/>
                    </a:cxn>
                    <a:cxn ang="0">
                      <a:pos x="T8" y="T9"/>
                    </a:cxn>
                  </a:cxnLst>
                  <a:rect b="b" l="0" r="r" t="0"/>
                  <a:pathLst>
                    <a:path h="3" w="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476"/>
                <p:cNvSpPr>
                  <a:spLocks noEditPoints="1"/>
                </p:cNvSpPr>
                <p:nvPr/>
              </p:nvSpPr>
              <p:spPr bwMode="auto">
                <a:xfrm>
                  <a:off x="869950" y="2209801"/>
                  <a:ext cx="49213" cy="69850"/>
                </a:xfrm>
                <a:custGeom>
                  <a:gdLst>
                    <a:gd fmla="*/ 8 w 47" name="T0"/>
                    <a:gd fmla="*/ 40 h 66" name="T1"/>
                    <a:gd fmla="*/ 8 w 47" name="T2"/>
                    <a:gd fmla="*/ 40 h 66" name="T3"/>
                    <a:gd fmla="*/ 23 w 47" name="T4"/>
                    <a:gd fmla="*/ 65 h 66" name="T5"/>
                    <a:gd fmla="*/ 30 w 47" name="T6"/>
                    <a:gd fmla="*/ 2 h 66" name="T7"/>
                    <a:gd fmla="*/ 30 w 47" name="T8"/>
                    <a:gd fmla="*/ 2 h 66" name="T9"/>
                    <a:gd fmla="*/ 34 w 47" name="T10"/>
                    <a:gd fmla="*/ 3 h 66" name="T11"/>
                    <a:gd fmla="*/ 41 w 47" name="T12"/>
                    <a:gd fmla="*/ 8 h 66" name="T13"/>
                    <a:gd fmla="*/ 45 w 47" name="T14"/>
                    <a:gd fmla="*/ 17 h 66" name="T15"/>
                    <a:gd fmla="*/ 43 w 47" name="T16"/>
                    <a:gd fmla="*/ 31 h 66" name="T17"/>
                    <a:gd fmla="*/ 39 w 47" name="T18"/>
                    <a:gd fmla="*/ 37 h 66" name="T19"/>
                    <a:gd fmla="*/ 32 w 47" name="T20"/>
                    <a:gd fmla="*/ 44 h 66" name="T21"/>
                    <a:gd fmla="*/ 29 w 47" name="T22"/>
                    <a:gd fmla="*/ 52 h 66" name="T23"/>
                    <a:gd fmla="*/ 29 w 47" name="T24"/>
                    <a:gd fmla="*/ 60 h 66" name="T25"/>
                    <a:gd fmla="*/ 28 w 47" name="T26"/>
                    <a:gd fmla="*/ 63 h 66" name="T27"/>
                    <a:gd fmla="*/ 26 w 47" name="T28"/>
                    <a:gd fmla="*/ 64 h 66" name="T29"/>
                    <a:gd fmla="*/ 19 w 47" name="T30"/>
                    <a:gd fmla="*/ 65 h 66" name="T31"/>
                    <a:gd fmla="*/ 16 w 47" name="T32"/>
                    <a:gd fmla="*/ 53 h 66" name="T33"/>
                    <a:gd fmla="*/ 15 w 47" name="T34"/>
                    <a:gd fmla="*/ 49 h 66" name="T35"/>
                    <a:gd fmla="*/ 10 w 47" name="T36"/>
                    <a:gd fmla="*/ 42 h 66" name="T37"/>
                    <a:gd fmla="*/ 8 w 47" name="T38"/>
                    <a:gd fmla="*/ 40 h 66" name="T39"/>
                    <a:gd fmla="*/ 8 w 47" name="T40"/>
                    <a:gd fmla="*/ 40 h 66" name="T41"/>
                    <a:gd fmla="*/ 3 w 47" name="T42"/>
                    <a:gd fmla="*/ 32 h 66" name="T43"/>
                    <a:gd fmla="*/ 2 w 47" name="T44"/>
                    <a:gd fmla="*/ 23 h 66" name="T45"/>
                    <a:gd fmla="*/ 6 w 47" name="T46"/>
                    <a:gd fmla="*/ 13 h 66" name="T47"/>
                    <a:gd fmla="*/ 18 w 47" name="T48"/>
                    <a:gd fmla="*/ 3 h 66" name="T49"/>
                    <a:gd fmla="*/ 30 w 47" name="T50"/>
                    <a:gd fmla="*/ 2 h 66" name="T51"/>
                    <a:gd fmla="*/ 12 w 47" name="T52"/>
                    <a:gd fmla="*/ 6 h 66" name="T53"/>
                    <a:gd fmla="*/ 0 w 47" name="T54"/>
                    <a:gd fmla="*/ 26 h 66" name="T55"/>
                    <a:gd fmla="*/ 3 w 47" name="T56"/>
                    <a:gd fmla="*/ 35 h 66" name="T57"/>
                    <a:gd fmla="*/ 12 w 47" name="T58"/>
                    <a:gd fmla="*/ 47 h 66" name="T59"/>
                    <a:gd fmla="*/ 14 w 47" name="T60"/>
                    <a:gd fmla="*/ 50 h 66" name="T61"/>
                    <a:gd fmla="*/ 15 w 47" name="T62"/>
                    <a:gd fmla="*/ 64 h 66" name="T63"/>
                    <a:gd fmla="*/ 14 w 47" name="T64"/>
                    <a:gd fmla="*/ 64 h 66" name="T65"/>
                    <a:gd fmla="*/ 15 w 47" name="T66"/>
                    <a:gd fmla="*/ 65 h 66" name="T67"/>
                    <a:gd fmla="*/ 16 w 47" name="T68"/>
                    <a:gd fmla="*/ 65 h 66" name="T69"/>
                    <a:gd fmla="*/ 24 w 47" name="T70"/>
                    <a:gd fmla="*/ 66 h 66" name="T71"/>
                    <a:gd fmla="*/ 30 w 47" name="T72"/>
                    <a:gd fmla="*/ 59 h 66" name="T73"/>
                    <a:gd fmla="*/ 30 w 47" name="T74"/>
                    <a:gd fmla="*/ 52 h 66" name="T75"/>
                    <a:gd fmla="*/ 34 w 47" name="T76"/>
                    <a:gd fmla="*/ 43 h 66" name="T77"/>
                    <a:gd fmla="*/ 40 w 47" name="T78"/>
                    <a:gd fmla="*/ 37 h 66" name="T79"/>
                    <a:gd fmla="*/ 46 w 47" name="T80"/>
                    <a:gd fmla="*/ 25 h 66" name="T81"/>
                    <a:gd fmla="*/ 34 w 47" name="T82"/>
                    <a:gd fmla="*/ 1 h 66" name="T83"/>
                    <a:gd fmla="*/ 27 w 47" name="T84"/>
                    <a:gd fmla="*/ 0 h 6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6" w="47">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477"/>
                <p:cNvSpPr/>
                <p:nvPr/>
              </p:nvSpPr>
              <p:spPr bwMode="auto">
                <a:xfrm>
                  <a:off x="884238" y="2260601"/>
                  <a:ext cx="15875" cy="6350"/>
                </a:xfrm>
                <a:custGeom>
                  <a:gdLst>
                    <a:gd fmla="*/ 4 w 15" name="T0"/>
                    <a:gd fmla="*/ 0 h 5" name="T1"/>
                    <a:gd fmla="*/ 0 w 15" name="T2"/>
                    <a:gd fmla="*/ 2 h 5" name="T3"/>
                    <a:gd fmla="*/ 0 w 15" name="T4"/>
                    <a:gd fmla="*/ 3 h 5" name="T5"/>
                    <a:gd fmla="*/ 1 w 15" name="T6"/>
                    <a:gd fmla="*/ 3 h 5" name="T7"/>
                    <a:gd fmla="*/ 1 w 15" name="T8"/>
                    <a:gd fmla="*/ 2 h 5" name="T9"/>
                    <a:gd fmla="*/ 6 w 15" name="T10"/>
                    <a:gd fmla="*/ 1 h 5" name="T11"/>
                    <a:gd fmla="*/ 9 w 15" name="T12"/>
                    <a:gd fmla="*/ 1 h 5" name="T13"/>
                    <a:gd fmla="*/ 11 w 15" name="T14"/>
                    <a:gd fmla="*/ 2 h 5" name="T15"/>
                    <a:gd fmla="*/ 12 w 15" name="T16"/>
                    <a:gd fmla="*/ 2 h 5" name="T17"/>
                    <a:gd fmla="*/ 13 w 15" name="T18"/>
                    <a:gd fmla="*/ 3 h 5" name="T19"/>
                    <a:gd fmla="*/ 14 w 15" name="T20"/>
                    <a:gd fmla="*/ 4 h 5" name="T21"/>
                    <a:gd fmla="*/ 14 w 15" name="T22"/>
                    <a:gd fmla="*/ 4 h 5" name="T23"/>
                    <a:gd fmla="*/ 15 w 15" name="T24"/>
                    <a:gd fmla="*/ 5 h 5" name="T25"/>
                    <a:gd fmla="*/ 15 w 15" name="T26"/>
                    <a:gd fmla="*/ 4 h 5" name="T27"/>
                    <a:gd fmla="*/ 13 w 15" name="T28"/>
                    <a:gd fmla="*/ 2 h 5" name="T29"/>
                    <a:gd fmla="*/ 11 w 15" name="T30"/>
                    <a:gd fmla="*/ 0 h 5" name="T31"/>
                    <a:gd fmla="*/ 8 w 15" name="T32"/>
                    <a:gd fmla="*/ 0 h 5" name="T33"/>
                    <a:gd fmla="*/ 4 w 15" name="T34"/>
                    <a:gd fmla="*/ 0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1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478"/>
                <p:cNvSpPr/>
                <p:nvPr/>
              </p:nvSpPr>
              <p:spPr bwMode="auto">
                <a:xfrm>
                  <a:off x="885825" y="2263776"/>
                  <a:ext cx="14288" cy="3175"/>
                </a:xfrm>
                <a:custGeom>
                  <a:gdLst>
                    <a:gd fmla="*/ 5 w 14" name="T0"/>
                    <a:gd fmla="*/ 0 h 4" name="T1"/>
                    <a:gd fmla="*/ 3 w 14" name="T2"/>
                    <a:gd fmla="*/ 0 h 4" name="T3"/>
                    <a:gd fmla="*/ 1 w 14" name="T4"/>
                    <a:gd fmla="*/ 0 h 4" name="T5"/>
                    <a:gd fmla="*/ 0 w 14" name="T6"/>
                    <a:gd fmla="*/ 1 h 4" name="T7"/>
                    <a:gd fmla="*/ 1 w 14" name="T8"/>
                    <a:gd fmla="*/ 1 h 4" name="T9"/>
                    <a:gd fmla="*/ 3 w 14" name="T10"/>
                    <a:gd fmla="*/ 1 h 4" name="T11"/>
                    <a:gd fmla="*/ 5 w 14" name="T12"/>
                    <a:gd fmla="*/ 1 h 4" name="T13"/>
                    <a:gd fmla="*/ 10 w 14" name="T14"/>
                    <a:gd fmla="*/ 1 h 4" name="T15"/>
                    <a:gd fmla="*/ 12 w 14" name="T16"/>
                    <a:gd fmla="*/ 2 h 4" name="T17"/>
                    <a:gd fmla="*/ 12 w 14" name="T18"/>
                    <a:gd fmla="*/ 2 h 4" name="T19"/>
                    <a:gd fmla="*/ 13 w 14" name="T20"/>
                    <a:gd fmla="*/ 3 h 4" name="T21"/>
                    <a:gd fmla="*/ 13 w 14" name="T22"/>
                    <a:gd fmla="*/ 3 h 4" name="T23"/>
                    <a:gd fmla="*/ 13 w 14" name="T24"/>
                    <a:gd fmla="*/ 3 h 4" name="T25"/>
                    <a:gd fmla="*/ 13 w 14" name="T26"/>
                    <a:gd fmla="*/ 3 h 4" name="T27"/>
                    <a:gd fmla="*/ 13 w 14" name="T28"/>
                    <a:gd fmla="*/ 4 h 4" name="T29"/>
                    <a:gd fmla="*/ 14 w 14" name="T30"/>
                    <a:gd fmla="*/ 3 h 4" name="T31"/>
                    <a:gd fmla="*/ 13 w 14" name="T32"/>
                    <a:gd fmla="*/ 1 h 4" name="T33"/>
                    <a:gd fmla="*/ 11 w 14" name="T34"/>
                    <a:gd fmla="*/ 1 h 4" name="T35"/>
                    <a:gd fmla="*/ 7 w 14" name="T36"/>
                    <a:gd fmla="*/ 0 h 4" name="T37"/>
                    <a:gd fmla="*/ 5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479"/>
                <p:cNvSpPr/>
                <p:nvPr/>
              </p:nvSpPr>
              <p:spPr bwMode="auto">
                <a:xfrm>
                  <a:off x="885825" y="2266951"/>
                  <a:ext cx="15875" cy="3175"/>
                </a:xfrm>
                <a:custGeom>
                  <a:gdLst>
                    <a:gd fmla="*/ 1 w 14" name="T0"/>
                    <a:gd fmla="*/ 2 h 3" name="T1"/>
                    <a:gd fmla="*/ 1 w 14" name="T2"/>
                    <a:gd fmla="*/ 2 h 3" name="T3"/>
                    <a:gd fmla="*/ 0 w 14" name="T4"/>
                    <a:gd fmla="*/ 2 h 3" name="T5"/>
                    <a:gd fmla="*/ 1 w 14" name="T6"/>
                    <a:gd fmla="*/ 3 h 3" name="T7"/>
                    <a:gd fmla="*/ 8 w 14" name="T8"/>
                    <a:gd fmla="*/ 1 h 3" name="T9"/>
                    <a:gd fmla="*/ 12 w 14" name="T10"/>
                    <a:gd fmla="*/ 1 h 3" name="T11"/>
                    <a:gd fmla="*/ 13 w 14" name="T12"/>
                    <a:gd fmla="*/ 1 h 3" name="T13"/>
                    <a:gd fmla="*/ 14 w 14" name="T14"/>
                    <a:gd fmla="*/ 1 h 3" name="T15"/>
                    <a:gd fmla="*/ 13 w 14" name="T16"/>
                    <a:gd fmla="*/ 0 h 3" name="T17"/>
                    <a:gd fmla="*/ 11 w 14" name="T18"/>
                    <a:gd fmla="*/ 0 h 3" name="T19"/>
                    <a:gd fmla="*/ 1 w 14"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4">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480"/>
                <p:cNvSpPr>
                  <a:spLocks noEditPoints="1"/>
                </p:cNvSpPr>
                <p:nvPr/>
              </p:nvSpPr>
              <p:spPr bwMode="auto">
                <a:xfrm>
                  <a:off x="885825" y="2268538"/>
                  <a:ext cx="15875" cy="4763"/>
                </a:xfrm>
                <a:custGeom>
                  <a:gdLst>
                    <a:gd fmla="*/ 3 w 14" name="T0"/>
                    <a:gd fmla="*/ 3 h 4" name="T1"/>
                    <a:gd fmla="*/ 3 w 14" name="T2"/>
                    <a:gd fmla="*/ 3 h 4" name="T3"/>
                    <a:gd fmla="*/ 3 w 14" name="T4"/>
                    <a:gd fmla="*/ 3 h 4" name="T5"/>
                    <a:gd fmla="*/ 9 w 14" name="T6"/>
                    <a:gd fmla="*/ 0 h 4" name="T7"/>
                    <a:gd fmla="*/ 2 w 14" name="T8"/>
                    <a:gd fmla="*/ 2 h 4" name="T9"/>
                    <a:gd fmla="*/ 1 w 14" name="T10"/>
                    <a:gd fmla="*/ 2 h 4" name="T11"/>
                    <a:gd fmla="*/ 1 w 14" name="T12"/>
                    <a:gd fmla="*/ 3 h 4" name="T13"/>
                    <a:gd fmla="*/ 1 w 14" name="T14"/>
                    <a:gd fmla="*/ 3 h 4" name="T15"/>
                    <a:gd fmla="*/ 3 w 14" name="T16"/>
                    <a:gd fmla="*/ 3 h 4" name="T17"/>
                    <a:gd fmla="*/ 8 w 14" name="T18"/>
                    <a:gd fmla="*/ 1 h 4" name="T19"/>
                    <a:gd fmla="*/ 10 w 14" name="T20"/>
                    <a:gd fmla="*/ 1 h 4" name="T21"/>
                    <a:gd fmla="*/ 11 w 14" name="T22"/>
                    <a:gd fmla="*/ 2 h 4" name="T23"/>
                    <a:gd fmla="*/ 12 w 14" name="T24"/>
                    <a:gd fmla="*/ 2 h 4" name="T25"/>
                    <a:gd fmla="*/ 12 w 14" name="T26"/>
                    <a:gd fmla="*/ 2 h 4" name="T27"/>
                    <a:gd fmla="*/ 13 w 14" name="T28"/>
                    <a:gd fmla="*/ 3 h 4" name="T29"/>
                    <a:gd fmla="*/ 13 w 14" name="T30"/>
                    <a:gd fmla="*/ 3 h 4" name="T31"/>
                    <a:gd fmla="*/ 14 w 14" name="T32"/>
                    <a:gd fmla="*/ 2 h 4" name="T33"/>
                    <a:gd fmla="*/ 11 w 14" name="T34"/>
                    <a:gd fmla="*/ 0 h 4" name="T35"/>
                    <a:gd fmla="*/ 9 w 14" name="T36"/>
                    <a:gd fmla="*/ 0 h 4" name="T37"/>
                    <a:gd fmla="*/ 9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481"/>
                <p:cNvSpPr>
                  <a:spLocks noEditPoints="1"/>
                </p:cNvSpPr>
                <p:nvPr/>
              </p:nvSpPr>
              <p:spPr bwMode="auto">
                <a:xfrm>
                  <a:off x="885825" y="2273301"/>
                  <a:ext cx="14288" cy="1588"/>
                </a:xfrm>
                <a:custGeom>
                  <a:gdLst>
                    <a:gd fmla="*/ 3 w 13" name="T0"/>
                    <a:gd fmla="*/ 2 h 2" name="T1"/>
                    <a:gd fmla="*/ 3 w 13" name="T2"/>
                    <a:gd fmla="*/ 2 h 2" name="T3"/>
                    <a:gd fmla="*/ 3 w 13" name="T4"/>
                    <a:gd fmla="*/ 2 h 2" name="T5"/>
                    <a:gd fmla="*/ 12 w 13" name="T6"/>
                    <a:gd fmla="*/ 0 h 2" name="T7"/>
                    <a:gd fmla="*/ 11 w 13" name="T8"/>
                    <a:gd fmla="*/ 0 h 2" name="T9"/>
                    <a:gd fmla="*/ 6 w 13" name="T10"/>
                    <a:gd fmla="*/ 0 h 2" name="T11"/>
                    <a:gd fmla="*/ 0 w 13" name="T12"/>
                    <a:gd fmla="*/ 1 h 2" name="T13"/>
                    <a:gd fmla="*/ 0 w 13" name="T14"/>
                    <a:gd fmla="*/ 2 h 2" name="T15"/>
                    <a:gd fmla="*/ 1 w 13" name="T16"/>
                    <a:gd fmla="*/ 2 h 2" name="T17"/>
                    <a:gd fmla="*/ 3 w 13" name="T18"/>
                    <a:gd fmla="*/ 2 h 2" name="T19"/>
                    <a:gd fmla="*/ 7 w 13" name="T20"/>
                    <a:gd fmla="*/ 1 h 2" name="T21"/>
                    <a:gd fmla="*/ 13 w 13" name="T22"/>
                    <a:gd fmla="*/ 1 h 2" name="T23"/>
                    <a:gd fmla="*/ 13 w 13" name="T24"/>
                    <a:gd fmla="*/ 0 h 2" name="T25"/>
                    <a:gd fmla="*/ 12 w 13" name="T26"/>
                    <a:gd fmla="*/ 0 h 2" name="T27"/>
                    <a:gd fmla="*/ 12 w 1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13">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482"/>
                <p:cNvSpPr/>
                <p:nvPr/>
              </p:nvSpPr>
              <p:spPr bwMode="auto">
                <a:xfrm>
                  <a:off x="885825" y="2273301"/>
                  <a:ext cx="15875" cy="3175"/>
                </a:xfrm>
                <a:custGeom>
                  <a:gdLst>
                    <a:gd fmla="*/ 13 w 14" name="T0"/>
                    <a:gd fmla="*/ 0 h 3" name="T1"/>
                    <a:gd fmla="*/ 12 w 14" name="T2"/>
                    <a:gd fmla="*/ 0 h 3" name="T3"/>
                    <a:gd fmla="*/ 11 w 14" name="T4"/>
                    <a:gd fmla="*/ 1 h 3" name="T5"/>
                    <a:gd fmla="*/ 9 w 14" name="T6"/>
                    <a:gd fmla="*/ 1 h 3" name="T7"/>
                    <a:gd fmla="*/ 5 w 14" name="T8"/>
                    <a:gd fmla="*/ 1 h 3" name="T9"/>
                    <a:gd fmla="*/ 1 w 14" name="T10"/>
                    <a:gd fmla="*/ 1 h 3" name="T11"/>
                    <a:gd fmla="*/ 0 w 14" name="T12"/>
                    <a:gd fmla="*/ 2 h 3" name="T13"/>
                    <a:gd fmla="*/ 1 w 14" name="T14"/>
                    <a:gd fmla="*/ 3 h 3" name="T15"/>
                    <a:gd fmla="*/ 5 w 14" name="T16"/>
                    <a:gd fmla="*/ 3 h 3" name="T17"/>
                    <a:gd fmla="*/ 7 w 14" name="T18"/>
                    <a:gd fmla="*/ 3 h 3" name="T19"/>
                    <a:gd fmla="*/ 11 w 14" name="T20"/>
                    <a:gd fmla="*/ 2 h 3" name="T21"/>
                    <a:gd fmla="*/ 14 w 14" name="T22"/>
                    <a:gd fmla="*/ 1 h 3" name="T23"/>
                    <a:gd fmla="*/ 14 w 14" name="T24"/>
                    <a:gd fmla="*/ 0 h 3" name="T25"/>
                    <a:gd fmla="*/ 13 w 14" name="T26"/>
                    <a:gd fmla="*/ 0 h 3" name="T27"/>
                    <a:gd fmla="*/ 13 w 14"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14">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483"/>
                <p:cNvSpPr>
                  <a:spLocks noEditPoints="1"/>
                </p:cNvSpPr>
                <p:nvPr/>
              </p:nvSpPr>
              <p:spPr bwMode="auto">
                <a:xfrm>
                  <a:off x="879475" y="2232026"/>
                  <a:ext cx="28575" cy="30163"/>
                </a:xfrm>
                <a:custGeom>
                  <a:gdLst>
                    <a:gd fmla="*/ 6 w 26" name="T0"/>
                    <a:gd fmla="*/ 9 h 28" name="T1"/>
                    <a:gd fmla="*/ 6 w 26" name="T2"/>
                    <a:gd fmla="*/ 9 h 28" name="T3"/>
                    <a:gd fmla="*/ 13 w 26" name="T4"/>
                    <a:gd fmla="*/ 3 h 28" name="T5"/>
                    <a:gd fmla="*/ 14 w 26" name="T6"/>
                    <a:gd fmla="*/ 3 h 28" name="T7"/>
                    <a:gd fmla="*/ 13 w 26" name="T8"/>
                    <a:gd fmla="*/ 4 h 28" name="T9"/>
                    <a:gd fmla="*/ 13 w 26" name="T10"/>
                    <a:gd fmla="*/ 3 h 28" name="T11"/>
                    <a:gd fmla="*/ 13 w 26" name="T12"/>
                    <a:gd fmla="*/ 2 h 28" name="T13"/>
                    <a:gd fmla="*/ 10 w 26" name="T14"/>
                    <a:gd fmla="*/ 1 h 28" name="T15"/>
                    <a:gd fmla="*/ 10 w 26" name="T16"/>
                    <a:gd fmla="*/ 2 h 28" name="T17"/>
                    <a:gd fmla="*/ 9 w 26" name="T18"/>
                    <a:gd fmla="*/ 2 h 28" name="T19"/>
                    <a:gd fmla="*/ 9 w 26" name="T20"/>
                    <a:gd fmla="*/ 1 h 28" name="T21"/>
                    <a:gd fmla="*/ 9 w 26" name="T22"/>
                    <a:gd fmla="*/ 0 h 28" name="T23"/>
                    <a:gd fmla="*/ 5 w 26" name="T24"/>
                    <a:gd fmla="*/ 2 h 28" name="T25"/>
                    <a:gd fmla="*/ 1 w 26" name="T26"/>
                    <a:gd fmla="*/ 5 h 28" name="T27"/>
                    <a:gd fmla="*/ 8 w 26" name="T28"/>
                    <a:gd fmla="*/ 10 h 28" name="T29"/>
                    <a:gd fmla="*/ 11 w 26" name="T30"/>
                    <a:gd fmla="*/ 16 h 28" name="T31"/>
                    <a:gd fmla="*/ 12 w 26" name="T32"/>
                    <a:gd fmla="*/ 26 h 28" name="T33"/>
                    <a:gd fmla="*/ 8 w 26" name="T34"/>
                    <a:gd fmla="*/ 9 h 28" name="T35"/>
                    <a:gd fmla="*/ 2 w 26" name="T36"/>
                    <a:gd fmla="*/ 6 h 28" name="T37"/>
                    <a:gd fmla="*/ 2 w 26" name="T38"/>
                    <a:gd fmla="*/ 4 h 28" name="T39"/>
                    <a:gd fmla="*/ 2 w 26" name="T40"/>
                    <a:gd fmla="*/ 3 h 28" name="T41"/>
                    <a:gd fmla="*/ 4 w 26" name="T42"/>
                    <a:gd fmla="*/ 3 h 28" name="T43"/>
                    <a:gd fmla="*/ 6 w 26" name="T44"/>
                    <a:gd fmla="*/ 6 h 28" name="T45"/>
                    <a:gd fmla="*/ 6 w 26" name="T46"/>
                    <a:gd fmla="*/ 2 h 28" name="T47"/>
                    <a:gd fmla="*/ 8 w 26" name="T48"/>
                    <a:gd fmla="*/ 1 h 28" name="T49"/>
                    <a:gd fmla="*/ 11 w 26" name="T50"/>
                    <a:gd fmla="*/ 3 h 28" name="T51"/>
                    <a:gd fmla="*/ 12 w 26" name="T52"/>
                    <a:gd fmla="*/ 2 h 28" name="T53"/>
                    <a:gd fmla="*/ 12 w 26" name="T54"/>
                    <a:gd fmla="*/ 5 h 28" name="T55"/>
                    <a:gd fmla="*/ 14 w 26" name="T56"/>
                    <a:gd fmla="*/ 2 h 28" name="T57"/>
                    <a:gd fmla="*/ 15 w 26" name="T58"/>
                    <a:gd fmla="*/ 3 h 28" name="T59"/>
                    <a:gd fmla="*/ 17 w 26" name="T60"/>
                    <a:gd fmla="*/ 3 h 28" name="T61"/>
                    <a:gd fmla="*/ 17 w 26" name="T62"/>
                    <a:gd fmla="*/ 1 h 28" name="T63"/>
                    <a:gd fmla="*/ 19 w 26" name="T64"/>
                    <a:gd fmla="*/ 1 h 28" name="T65"/>
                    <a:gd fmla="*/ 18 w 26" name="T66"/>
                    <a:gd fmla="*/ 4 h 28" name="T67"/>
                    <a:gd fmla="*/ 21 w 26" name="T68"/>
                    <a:gd fmla="*/ 2 h 28" name="T69"/>
                    <a:gd fmla="*/ 21 w 26" name="T70"/>
                    <a:gd fmla="*/ 2 h 28" name="T71"/>
                    <a:gd fmla="*/ 23 w 26" name="T72"/>
                    <a:gd fmla="*/ 2 h 28" name="T73"/>
                    <a:gd fmla="*/ 24 w 26" name="T74"/>
                    <a:gd fmla="*/ 3 h 28" name="T75"/>
                    <a:gd fmla="*/ 25 w 26" name="T76"/>
                    <a:gd fmla="*/ 4 h 28" name="T77"/>
                    <a:gd fmla="*/ 24 w 26" name="T78"/>
                    <a:gd fmla="*/ 6 h 28" name="T79"/>
                    <a:gd fmla="*/ 18 w 26" name="T80"/>
                    <a:gd fmla="*/ 10 h 28" name="T81"/>
                    <a:gd fmla="*/ 15 w 26" name="T82"/>
                    <a:gd fmla="*/ 28 h 28" name="T83"/>
                    <a:gd fmla="*/ 16 w 26" name="T84"/>
                    <a:gd fmla="*/ 26 h 28" name="T85"/>
                    <a:gd fmla="*/ 19 w 26" name="T86"/>
                    <a:gd fmla="*/ 11 h 28" name="T87"/>
                    <a:gd fmla="*/ 25 w 26" name="T88"/>
                    <a:gd fmla="*/ 6 h 28" name="T89"/>
                    <a:gd fmla="*/ 22 w 26" name="T90"/>
                    <a:gd fmla="*/ 1 h 28" name="T91"/>
                    <a:gd fmla="*/ 20 w 26" name="T92"/>
                    <a:gd fmla="*/ 1 h 28" name="T93"/>
                    <a:gd fmla="*/ 13 w 26" name="T94"/>
                    <a:gd fmla="*/ 1 h 28" name="T95"/>
                    <a:gd fmla="*/ 10 w 26" name="T96"/>
                    <a:gd fmla="*/ 0 h 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 w="26">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484"/>
                <p:cNvSpPr/>
                <p:nvPr/>
              </p:nvSpPr>
              <p:spPr bwMode="auto">
                <a:xfrm>
                  <a:off x="896938" y="2190751"/>
                  <a:ext cx="1588" cy="11113"/>
                </a:xfrm>
                <a:custGeom>
                  <a:gdLst>
                    <a:gd fmla="*/ 0 w 1" name="T0"/>
                    <a:gd fmla="*/ 1 h 11" name="T1"/>
                    <a:gd fmla="*/ 0 w 1" name="T2"/>
                    <a:gd fmla="*/ 11 h 11" name="T3"/>
                    <a:gd fmla="*/ 1 w 1" name="T4"/>
                    <a:gd fmla="*/ 11 h 11" name="T5"/>
                    <a:gd fmla="*/ 1 w 1" name="T6"/>
                    <a:gd fmla="*/ 11 h 11" name="T7"/>
                    <a:gd fmla="*/ 1 w 1" name="T8"/>
                    <a:gd fmla="*/ 1 h 11" name="T9"/>
                    <a:gd fmla="*/ 0 w 1" name="T10"/>
                    <a:gd fmla="*/ 0 h 11" name="T11"/>
                    <a:gd fmla="*/ 0 w 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485"/>
                <p:cNvSpPr/>
                <p:nvPr/>
              </p:nvSpPr>
              <p:spPr bwMode="auto">
                <a:xfrm>
                  <a:off x="912813" y="2197101"/>
                  <a:ext cx="9525" cy="7938"/>
                </a:xfrm>
                <a:custGeom>
                  <a:gdLst>
                    <a:gd fmla="*/ 8 w 9" name="T0"/>
                    <a:gd fmla="*/ 0 h 8" name="T1"/>
                    <a:gd fmla="*/ 4 w 9" name="T2"/>
                    <a:gd fmla="*/ 3 h 8" name="T3"/>
                    <a:gd fmla="*/ 0 w 9" name="T4"/>
                    <a:gd fmla="*/ 8 h 8" name="T5"/>
                    <a:gd fmla="*/ 0 w 9" name="T6"/>
                    <a:gd fmla="*/ 8 h 8" name="T7"/>
                    <a:gd fmla="*/ 1 w 9" name="T8"/>
                    <a:gd fmla="*/ 8 h 8" name="T9"/>
                    <a:gd fmla="*/ 1 w 9" name="T10"/>
                    <a:gd fmla="*/ 8 h 8" name="T11"/>
                    <a:gd fmla="*/ 6 w 9" name="T12"/>
                    <a:gd fmla="*/ 3 h 8" name="T13"/>
                    <a:gd fmla="*/ 9 w 9" name="T14"/>
                    <a:gd fmla="*/ 1 h 8" name="T15"/>
                    <a:gd fmla="*/ 9 w 9" name="T16"/>
                    <a:gd fmla="*/ 1 h 8" name="T17"/>
                    <a:gd fmla="*/ 8 w 9" name="T18"/>
                    <a:gd fmla="*/ 0 h 8" name="T19"/>
                    <a:gd fmla="*/ 8 w 9"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9">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486"/>
                <p:cNvSpPr>
                  <a:spLocks noEditPoints="1"/>
                </p:cNvSpPr>
                <p:nvPr/>
              </p:nvSpPr>
              <p:spPr bwMode="auto">
                <a:xfrm>
                  <a:off x="920750" y="2209801"/>
                  <a:ext cx="9525" cy="3175"/>
                </a:xfrm>
                <a:custGeom>
                  <a:gdLst>
                    <a:gd fmla="*/ 3 w 9" name="T0"/>
                    <a:gd fmla="*/ 1 h 2" name="T1"/>
                    <a:gd fmla="*/ 3 w 9" name="T2"/>
                    <a:gd fmla="*/ 1 h 2" name="T3"/>
                    <a:gd fmla="*/ 3 w 9" name="T4"/>
                    <a:gd fmla="*/ 1 h 2" name="T5"/>
                    <a:gd fmla="*/ 8 w 9" name="T6"/>
                    <a:gd fmla="*/ 0 h 2" name="T7"/>
                    <a:gd fmla="*/ 3 w 9" name="T8"/>
                    <a:gd fmla="*/ 1 h 2" name="T9"/>
                    <a:gd fmla="*/ 0 w 9" name="T10"/>
                    <a:gd fmla="*/ 1 h 2" name="T11"/>
                    <a:gd fmla="*/ 0 w 9" name="T12"/>
                    <a:gd fmla="*/ 2 h 2" name="T13"/>
                    <a:gd fmla="*/ 0 w 9" name="T14"/>
                    <a:gd fmla="*/ 2 h 2" name="T15"/>
                    <a:gd fmla="*/ 5 w 9" name="T16"/>
                    <a:gd fmla="*/ 2 h 2" name="T17"/>
                    <a:gd fmla="*/ 9 w 9" name="T18"/>
                    <a:gd fmla="*/ 1 h 2" name="T19"/>
                    <a:gd fmla="*/ 9 w 9" name="T20"/>
                    <a:gd fmla="*/ 0 h 2" name="T21"/>
                    <a:gd fmla="*/ 8 w 9" name="T22"/>
                    <a:gd fmla="*/ 0 h 2" name="T23"/>
                    <a:gd fmla="*/ 8 w 9"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9">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487"/>
                <p:cNvSpPr/>
                <p:nvPr/>
              </p:nvSpPr>
              <p:spPr bwMode="auto">
                <a:xfrm>
                  <a:off x="925513" y="2225676"/>
                  <a:ext cx="9525" cy="0"/>
                </a:xfrm>
                <a:custGeom>
                  <a:gdLst>
                    <a:gd fmla="*/ 8 w 9" name="T0"/>
                    <a:gd fmla="*/ 0 h 1" name="T1"/>
                    <a:gd fmla="*/ 6 w 9" name="T2"/>
                    <a:gd fmla="*/ 0 h 1" name="T3"/>
                    <a:gd fmla="*/ 2 w 9" name="T4"/>
                    <a:gd fmla="*/ 0 h 1" name="T5"/>
                    <a:gd fmla="*/ 0 w 9" name="T6"/>
                    <a:gd fmla="*/ 0 h 1" name="T7"/>
                    <a:gd fmla="*/ 0 w 9" name="T8"/>
                    <a:gd fmla="*/ 1 h 1" name="T9"/>
                    <a:gd fmla="*/ 0 w 9" name="T10"/>
                    <a:gd fmla="*/ 1 h 1" name="T11"/>
                    <a:gd fmla="*/ 2 w 9" name="T12"/>
                    <a:gd fmla="*/ 1 h 1" name="T13"/>
                    <a:gd fmla="*/ 9 w 9" name="T14"/>
                    <a:gd fmla="*/ 1 h 1" name="T15"/>
                    <a:gd fmla="*/ 9 w 9" name="T16"/>
                    <a:gd fmla="*/ 0 h 1" name="T17"/>
                    <a:gd fmla="*/ 9 w 9" name="T18"/>
                    <a:gd fmla="*/ 0 h 1" name="T19"/>
                    <a:gd fmla="*/ 8 w 9" name="T20"/>
                    <a:gd fmla="*/ 0 h 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 w="9">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488"/>
                <p:cNvSpPr>
                  <a:spLocks noEditPoints="1"/>
                </p:cNvSpPr>
                <p:nvPr/>
              </p:nvSpPr>
              <p:spPr bwMode="auto">
                <a:xfrm>
                  <a:off x="923925" y="2238376"/>
                  <a:ext cx="7938" cy="6350"/>
                </a:xfrm>
                <a:custGeom>
                  <a:gdLst>
                    <a:gd fmla="*/ 2 w 7" name="T0"/>
                    <a:gd fmla="*/ 2 h 6" name="T1"/>
                    <a:gd fmla="*/ 2 w 7" name="T2"/>
                    <a:gd fmla="*/ 2 h 6" name="T3"/>
                    <a:gd fmla="*/ 2 w 7" name="T4"/>
                    <a:gd fmla="*/ 2 h 6" name="T5"/>
                    <a:gd fmla="*/ 0 w 7" name="T6"/>
                    <a:gd fmla="*/ 0 h 6" name="T7"/>
                    <a:gd fmla="*/ 1 w 7" name="T8"/>
                    <a:gd fmla="*/ 1 h 6" name="T9"/>
                    <a:gd fmla="*/ 2 w 7" name="T10"/>
                    <a:gd fmla="*/ 2 h 6" name="T11"/>
                    <a:gd fmla="*/ 5 w 7" name="T12"/>
                    <a:gd fmla="*/ 3 h 6" name="T13"/>
                    <a:gd fmla="*/ 6 w 7" name="T14"/>
                    <a:gd fmla="*/ 4 h 6" name="T15"/>
                    <a:gd fmla="*/ 6 w 7" name="T16"/>
                    <a:gd fmla="*/ 4 h 6" name="T17"/>
                    <a:gd fmla="*/ 6 w 7" name="T18"/>
                    <a:gd fmla="*/ 5 h 6" name="T19"/>
                    <a:gd fmla="*/ 6 w 7" name="T20"/>
                    <a:gd fmla="*/ 5 h 6" name="T21"/>
                    <a:gd fmla="*/ 6 w 7" name="T22"/>
                    <a:gd fmla="*/ 5 h 6" name="T23"/>
                    <a:gd fmla="*/ 6 w 7" name="T24"/>
                    <a:gd fmla="*/ 6 h 6" name="T25"/>
                    <a:gd fmla="*/ 7 w 7" name="T26"/>
                    <a:gd fmla="*/ 6 h 6" name="T27"/>
                    <a:gd fmla="*/ 7 w 7" name="T28"/>
                    <a:gd fmla="*/ 4 h 6" name="T29"/>
                    <a:gd fmla="*/ 5 w 7" name="T30"/>
                    <a:gd fmla="*/ 2 h 6" name="T31"/>
                    <a:gd fmla="*/ 1 w 7" name="T32"/>
                    <a:gd fmla="*/ 0 h 6" name="T33"/>
                    <a:gd fmla="*/ 1 w 7" name="T34"/>
                    <a:gd fmla="*/ 0 h 6" name="T35"/>
                    <a:gd fmla="*/ 0 w 7" name="T36"/>
                    <a:gd fmla="*/ 0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7">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489"/>
                <p:cNvSpPr/>
                <p:nvPr/>
              </p:nvSpPr>
              <p:spPr bwMode="auto">
                <a:xfrm>
                  <a:off x="919163" y="2251076"/>
                  <a:ext cx="7938" cy="6350"/>
                </a:xfrm>
                <a:custGeom>
                  <a:gdLst>
                    <a:gd fmla="*/ 0 w 7" name="T0"/>
                    <a:gd fmla="*/ 0 h 6" name="T1"/>
                    <a:gd fmla="*/ 1 w 7" name="T2"/>
                    <a:gd fmla="*/ 1 h 6" name="T3"/>
                    <a:gd fmla="*/ 4 w 7" name="T4"/>
                    <a:gd fmla="*/ 3 h 6" name="T5"/>
                    <a:gd fmla="*/ 5 w 7" name="T6"/>
                    <a:gd fmla="*/ 5 h 6" name="T7"/>
                    <a:gd fmla="*/ 6 w 7" name="T8"/>
                    <a:gd fmla="*/ 5 h 6" name="T9"/>
                    <a:gd fmla="*/ 6 w 7" name="T10"/>
                    <a:gd fmla="*/ 5 h 6" name="T11"/>
                    <a:gd fmla="*/ 7 w 7" name="T12"/>
                    <a:gd fmla="*/ 6 h 6" name="T13"/>
                    <a:gd fmla="*/ 7 w 7" name="T14"/>
                    <a:gd fmla="*/ 5 h 6" name="T15"/>
                    <a:gd fmla="*/ 5 w 7" name="T16"/>
                    <a:gd fmla="*/ 2 h 6" name="T17"/>
                    <a:gd fmla="*/ 1 w 7" name="T18"/>
                    <a:gd fmla="*/ 0 h 6" name="T19"/>
                    <a:gd fmla="*/ 1 w 7" name="T20"/>
                    <a:gd fmla="*/ 0 h 6" name="T21"/>
                    <a:gd fmla="*/ 0 w 7"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7">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490"/>
                <p:cNvSpPr/>
                <p:nvPr/>
              </p:nvSpPr>
              <p:spPr bwMode="auto">
                <a:xfrm>
                  <a:off x="862013" y="2254251"/>
                  <a:ext cx="11113" cy="6350"/>
                </a:xfrm>
                <a:custGeom>
                  <a:gdLst>
                    <a:gd fmla="*/ 10 w 11" name="T0"/>
                    <a:gd fmla="*/ 0 h 5" name="T1"/>
                    <a:gd fmla="*/ 7 w 11" name="T2"/>
                    <a:gd fmla="*/ 1 h 5" name="T3"/>
                    <a:gd fmla="*/ 3 w 11" name="T4"/>
                    <a:gd fmla="*/ 3 h 5" name="T5"/>
                    <a:gd fmla="*/ 2 w 11" name="T6"/>
                    <a:gd fmla="*/ 3 h 5" name="T7"/>
                    <a:gd fmla="*/ 1 w 11" name="T8"/>
                    <a:gd fmla="*/ 3 h 5" name="T9"/>
                    <a:gd fmla="*/ 1 w 11" name="T10"/>
                    <a:gd fmla="*/ 3 h 5" name="T11"/>
                    <a:gd fmla="*/ 0 w 11" name="T12"/>
                    <a:gd fmla="*/ 4 h 5" name="T13"/>
                    <a:gd fmla="*/ 0 w 11" name="T14"/>
                    <a:gd fmla="*/ 5 h 5" name="T15"/>
                    <a:gd fmla="*/ 4 w 11" name="T16"/>
                    <a:gd fmla="*/ 4 h 5" name="T17"/>
                    <a:gd fmla="*/ 8 w 11" name="T18"/>
                    <a:gd fmla="*/ 2 h 5" name="T19"/>
                    <a:gd fmla="*/ 10 w 11" name="T20"/>
                    <a:gd fmla="*/ 1 h 5" name="T21"/>
                    <a:gd fmla="*/ 11 w 11" name="T22"/>
                    <a:gd fmla="*/ 1 h 5" name="T23"/>
                    <a:gd fmla="*/ 10 w 11" name="T24"/>
                    <a:gd fmla="*/ 0 h 5" name="T25"/>
                    <a:gd fmla="*/ 10 w 11"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11">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491"/>
                <p:cNvSpPr/>
                <p:nvPr/>
              </p:nvSpPr>
              <p:spPr bwMode="auto">
                <a:xfrm>
                  <a:off x="852488" y="2244726"/>
                  <a:ext cx="11113" cy="3175"/>
                </a:xfrm>
                <a:custGeom>
                  <a:gdLst>
                    <a:gd fmla="*/ 10 w 11" name="T0"/>
                    <a:gd fmla="*/ 0 h 2" name="T1"/>
                    <a:gd fmla="*/ 6 w 11" name="T2"/>
                    <a:gd fmla="*/ 0 h 2" name="T3"/>
                    <a:gd fmla="*/ 1 w 11" name="T4"/>
                    <a:gd fmla="*/ 1 h 2" name="T5"/>
                    <a:gd fmla="*/ 0 w 11" name="T6"/>
                    <a:gd fmla="*/ 1 h 2" name="T7"/>
                    <a:gd fmla="*/ 1 w 11" name="T8"/>
                    <a:gd fmla="*/ 2 h 2" name="T9"/>
                    <a:gd fmla="*/ 10 w 11" name="T10"/>
                    <a:gd fmla="*/ 1 h 2" name="T11"/>
                    <a:gd fmla="*/ 11 w 11" name="T12"/>
                    <a:gd fmla="*/ 0 h 2" name="T13"/>
                    <a:gd fmla="*/ 10 w 11" name="T14"/>
                    <a:gd fmla="*/ 0 h 2" name="T15"/>
                    <a:gd fmla="*/ 10 w 11"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1">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492"/>
                <p:cNvSpPr/>
                <p:nvPr/>
              </p:nvSpPr>
              <p:spPr bwMode="auto">
                <a:xfrm>
                  <a:off x="854075" y="2219326"/>
                  <a:ext cx="9525" cy="6350"/>
                </a:xfrm>
                <a:custGeom>
                  <a:gdLst>
                    <a:gd fmla="*/ 1 w 9" name="T0"/>
                    <a:gd fmla="*/ 0 h 7" name="T1"/>
                    <a:gd fmla="*/ 0 w 9" name="T2"/>
                    <a:gd fmla="*/ 1 h 7" name="T3"/>
                    <a:gd fmla="*/ 4 w 9" name="T4"/>
                    <a:gd fmla="*/ 4 h 7" name="T5"/>
                    <a:gd fmla="*/ 8 w 9" name="T6"/>
                    <a:gd fmla="*/ 7 h 7" name="T7"/>
                    <a:gd fmla="*/ 9 w 9" name="T8"/>
                    <a:gd fmla="*/ 6 h 7" name="T9"/>
                    <a:gd fmla="*/ 9 w 9" name="T10"/>
                    <a:gd fmla="*/ 6 h 7" name="T11"/>
                    <a:gd fmla="*/ 3 w 9" name="T12"/>
                    <a:gd fmla="*/ 2 h 7" name="T13"/>
                    <a:gd fmla="*/ 2 w 9" name="T14"/>
                    <a:gd fmla="*/ 1 h 7" name="T15"/>
                    <a:gd fmla="*/ 1 w 9" name="T16"/>
                    <a:gd fmla="*/ 0 h 7" name="T17"/>
                    <a:gd fmla="*/ 1 w 9" name="T18"/>
                    <a:gd fmla="*/ 0 h 7" name="T19"/>
                    <a:gd fmla="*/ 1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493"/>
                <p:cNvSpPr/>
                <p:nvPr/>
              </p:nvSpPr>
              <p:spPr bwMode="auto">
                <a:xfrm>
                  <a:off x="866775" y="2198688"/>
                  <a:ext cx="9525" cy="11113"/>
                </a:xfrm>
                <a:custGeom>
                  <a:gdLst>
                    <a:gd fmla="*/ 0 w 9" name="T0"/>
                    <a:gd fmla="*/ 1 h 10" name="T1"/>
                    <a:gd fmla="*/ 1 w 9" name="T2"/>
                    <a:gd fmla="*/ 4 h 10" name="T3"/>
                    <a:gd fmla="*/ 3 w 9" name="T4"/>
                    <a:gd fmla="*/ 6 h 10" name="T5"/>
                    <a:gd fmla="*/ 6 w 9" name="T6"/>
                    <a:gd fmla="*/ 8 h 10" name="T7"/>
                    <a:gd fmla="*/ 8 w 9" name="T8"/>
                    <a:gd fmla="*/ 10 h 10" name="T9"/>
                    <a:gd fmla="*/ 9 w 9" name="T10"/>
                    <a:gd fmla="*/ 10 h 10" name="T11"/>
                    <a:gd fmla="*/ 9 w 9" name="T12"/>
                    <a:gd fmla="*/ 9 h 10" name="T13"/>
                    <a:gd fmla="*/ 5 w 9" name="T14"/>
                    <a:gd fmla="*/ 7 h 10" name="T15"/>
                    <a:gd fmla="*/ 2 w 9" name="T16"/>
                    <a:gd fmla="*/ 3 h 10" name="T17"/>
                    <a:gd fmla="*/ 1 w 9" name="T18"/>
                    <a:gd fmla="*/ 2 h 10" name="T19"/>
                    <a:gd fmla="*/ 1 w 9" name="T20"/>
                    <a:gd fmla="*/ 1 h 10" name="T21"/>
                    <a:gd fmla="*/ 1 w 9" name="T22"/>
                    <a:gd fmla="*/ 1 h 10" name="T23"/>
                    <a:gd fmla="*/ 0 w 9" name="T24"/>
                    <a:gd fmla="*/ 0 h 10" name="T25"/>
                    <a:gd fmla="*/ 0 w 9" name="T26"/>
                    <a:gd fmla="*/ 1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9">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494"/>
                <p:cNvSpPr/>
                <p:nvPr/>
              </p:nvSpPr>
              <p:spPr bwMode="auto">
                <a:xfrm>
                  <a:off x="855663" y="2439988"/>
                  <a:ext cx="1588" cy="9525"/>
                </a:xfrm>
                <a:custGeom>
                  <a:gdLst>
                    <a:gd fmla="*/ 1 w 2" name="T0"/>
                    <a:gd fmla="*/ 0 h 9" name="T1"/>
                    <a:gd fmla="*/ 0 w 2" name="T2"/>
                    <a:gd fmla="*/ 9 h 9" name="T3"/>
                    <a:gd fmla="*/ 1 w 2" name="T4"/>
                    <a:gd fmla="*/ 9 h 9" name="T5"/>
                    <a:gd fmla="*/ 2 w 2" name="T6"/>
                    <a:gd fmla="*/ 0 h 9" name="T7"/>
                    <a:gd fmla="*/ 1 w 2" name="T8"/>
                    <a:gd fmla="*/ 0 h 9" name="T9"/>
                    <a:gd fmla="*/ 1 w 2" name="T10"/>
                    <a:gd fmla="*/ 0 h 9" name="T11"/>
                  </a:gdLst>
                  <a:cxnLst>
                    <a:cxn ang="0">
                      <a:pos x="T0" y="T1"/>
                    </a:cxn>
                    <a:cxn ang="0">
                      <a:pos x="T2" y="T3"/>
                    </a:cxn>
                    <a:cxn ang="0">
                      <a:pos x="T4" y="T5"/>
                    </a:cxn>
                    <a:cxn ang="0">
                      <a:pos x="T6" y="T7"/>
                    </a:cxn>
                    <a:cxn ang="0">
                      <a:pos x="T8" y="T9"/>
                    </a:cxn>
                    <a:cxn ang="0">
                      <a:pos x="T10" y="T11"/>
                    </a:cxn>
                  </a:cxnLst>
                  <a:rect b="b" l="0" r="r" t="0"/>
                  <a:pathLst>
                    <a:path h="9" w="2">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495"/>
                <p:cNvSpPr>
                  <a:spLocks noEditPoints="1"/>
                </p:cNvSpPr>
                <p:nvPr/>
              </p:nvSpPr>
              <p:spPr bwMode="auto">
                <a:xfrm>
                  <a:off x="820738" y="2447926"/>
                  <a:ext cx="39688" cy="41275"/>
                </a:xfrm>
                <a:custGeom>
                  <a:gdLst>
                    <a:gd fmla="*/ 18 w 37" name="T0"/>
                    <a:gd fmla="*/ 38 h 39" name="T1"/>
                    <a:gd fmla="*/ 18 w 37" name="T2"/>
                    <a:gd fmla="*/ 38 h 39" name="T3"/>
                    <a:gd fmla="*/ 28 w 37" name="T4"/>
                    <a:gd fmla="*/ 35 h 39" name="T5"/>
                    <a:gd fmla="*/ 26 w 37" name="T6"/>
                    <a:gd fmla="*/ 18 h 39" name="T7"/>
                    <a:gd fmla="*/ 26 w 37" name="T8"/>
                    <a:gd fmla="*/ 18 h 39" name="T9"/>
                    <a:gd fmla="*/ 20 w 37" name="T10"/>
                    <a:gd fmla="*/ 16 h 39" name="T11"/>
                    <a:gd fmla="*/ 20 w 37" name="T12"/>
                    <a:gd fmla="*/ 16 h 39" name="T13"/>
                    <a:gd fmla="*/ 20 w 37" name="T14"/>
                    <a:gd fmla="*/ 16 h 39" name="T15"/>
                    <a:gd fmla="*/ 16 w 37" name="T16"/>
                    <a:gd fmla="*/ 8 h 39" name="T17"/>
                    <a:gd fmla="*/ 23 w 37" name="T18"/>
                    <a:gd fmla="*/ 3 h 39" name="T19"/>
                    <a:gd fmla="*/ 23 w 37" name="T20"/>
                    <a:gd fmla="*/ 3 h 39" name="T21"/>
                    <a:gd fmla="*/ 18 w 37" name="T22"/>
                    <a:gd fmla="*/ 4 h 39" name="T23"/>
                    <a:gd fmla="*/ 14 w 37" name="T24"/>
                    <a:gd fmla="*/ 14 h 39" name="T25"/>
                    <a:gd fmla="*/ 21 w 37" name="T26"/>
                    <a:gd fmla="*/ 17 h 39" name="T27"/>
                    <a:gd fmla="*/ 30 w 37" name="T28"/>
                    <a:gd fmla="*/ 19 h 39" name="T29"/>
                    <a:gd fmla="*/ 33 w 37" name="T30"/>
                    <a:gd fmla="*/ 21 h 39" name="T31"/>
                    <a:gd fmla="*/ 35 w 37" name="T32"/>
                    <a:gd fmla="*/ 26 h 39" name="T33"/>
                    <a:gd fmla="*/ 35 w 37" name="T34"/>
                    <a:gd fmla="*/ 30 h 39" name="T35"/>
                    <a:gd fmla="*/ 32 w 37" name="T36"/>
                    <a:gd fmla="*/ 33 h 39" name="T37"/>
                    <a:gd fmla="*/ 18 w 37" name="T38"/>
                    <a:gd fmla="*/ 38 h 39" name="T39"/>
                    <a:gd fmla="*/ 18 w 37" name="T40"/>
                    <a:gd fmla="*/ 38 h 39" name="T41"/>
                    <a:gd fmla="*/ 18 w 37" name="T42"/>
                    <a:gd fmla="*/ 38 h 39" name="T43"/>
                    <a:gd fmla="*/ 2 w 37" name="T44"/>
                    <a:gd fmla="*/ 37 h 39" name="T45"/>
                    <a:gd fmla="*/ 0 w 37" name="T46"/>
                    <a:gd fmla="*/ 29 h 39" name="T47"/>
                    <a:gd fmla="*/ 0 w 37" name="T48"/>
                    <a:gd fmla="*/ 29 h 39" name="T49"/>
                    <a:gd fmla="*/ 2 w 37" name="T50"/>
                    <a:gd fmla="*/ 38 h 39" name="T51"/>
                    <a:gd fmla="*/ 17 w 37" name="T52"/>
                    <a:gd fmla="*/ 39 h 39" name="T53"/>
                    <a:gd fmla="*/ 32 w 37" name="T54"/>
                    <a:gd fmla="*/ 34 h 39" name="T55"/>
                    <a:gd fmla="*/ 35 w 37" name="T56"/>
                    <a:gd fmla="*/ 23 h 39" name="T57"/>
                    <a:gd fmla="*/ 29 w 37" name="T58"/>
                    <a:gd fmla="*/ 18 h 39" name="T59"/>
                    <a:gd fmla="*/ 17 w 37" name="T60"/>
                    <a:gd fmla="*/ 16 h 39" name="T61"/>
                    <a:gd fmla="*/ 15 w 37" name="T62"/>
                    <a:gd fmla="*/ 14 h 39" name="T63"/>
                    <a:gd fmla="*/ 14 w 37" name="T64"/>
                    <a:gd fmla="*/ 12 h 39" name="T65"/>
                    <a:gd fmla="*/ 15 w 37" name="T66"/>
                    <a:gd fmla="*/ 9 h 39" name="T67"/>
                    <a:gd fmla="*/ 18 w 37" name="T68"/>
                    <a:gd fmla="*/ 5 h 39" name="T69"/>
                    <a:gd fmla="*/ 28 w 37" name="T70"/>
                    <a:gd fmla="*/ 1 h 39" name="T71"/>
                    <a:gd fmla="*/ 33 w 37" name="T72"/>
                    <a:gd fmla="*/ 2 h 39" name="T73"/>
                    <a:gd fmla="*/ 35 w 37" name="T74"/>
                    <a:gd fmla="*/ 2 h 39" name="T75"/>
                    <a:gd fmla="*/ 30 w 37" name="T76"/>
                    <a:gd fmla="*/ 0 h 3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9" w="37">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496"/>
                <p:cNvSpPr>
                  <a:spLocks noEditPoints="1"/>
                </p:cNvSpPr>
                <p:nvPr/>
              </p:nvSpPr>
              <p:spPr bwMode="auto">
                <a:xfrm>
                  <a:off x="819150" y="2439988"/>
                  <a:ext cx="38100" cy="39688"/>
                </a:xfrm>
                <a:custGeom>
                  <a:gdLst>
                    <a:gd fmla="*/ 5 w 36" name="T0"/>
                    <a:gd fmla="*/ 36 h 37" name="T1"/>
                    <a:gd fmla="*/ 5 w 36" name="T2"/>
                    <a:gd fmla="*/ 36 h 37" name="T3"/>
                    <a:gd fmla="*/ 5 w 36" name="T4"/>
                    <a:gd fmla="*/ 36 h 37" name="T5"/>
                    <a:gd fmla="*/ 19 w 36" name="T6"/>
                    <a:gd fmla="*/ 32 h 37" name="T7"/>
                    <a:gd fmla="*/ 3 w 36" name="T8"/>
                    <a:gd fmla="*/ 20 h 37" name="T9"/>
                    <a:gd fmla="*/ 3 w 36" name="T10"/>
                    <a:gd fmla="*/ 20 h 37" name="T11"/>
                    <a:gd fmla="*/ 3 w 36" name="T12"/>
                    <a:gd fmla="*/ 12 h 37" name="T13"/>
                    <a:gd fmla="*/ 8 w 36" name="T14"/>
                    <a:gd fmla="*/ 6 h 37" name="T15"/>
                    <a:gd fmla="*/ 8 w 36" name="T16"/>
                    <a:gd fmla="*/ 6 h 37" name="T17"/>
                    <a:gd fmla="*/ 14 w 36" name="T18"/>
                    <a:gd fmla="*/ 3 h 37" name="T19"/>
                    <a:gd fmla="*/ 19 w 36" name="T20"/>
                    <a:gd fmla="*/ 1 h 37" name="T21"/>
                    <a:gd fmla="*/ 1 w 36" name="T22"/>
                    <a:gd fmla="*/ 15 h 37" name="T23"/>
                    <a:gd fmla="*/ 4 w 36" name="T24"/>
                    <a:gd fmla="*/ 23 h 37" name="T25"/>
                    <a:gd fmla="*/ 11 w 36" name="T26"/>
                    <a:gd fmla="*/ 27 h 37" name="T27"/>
                    <a:gd fmla="*/ 19 w 36" name="T28"/>
                    <a:gd fmla="*/ 32 h 37" name="T29"/>
                    <a:gd fmla="*/ 19 w 36" name="T30"/>
                    <a:gd fmla="*/ 33 h 37" name="T31"/>
                    <a:gd fmla="*/ 19 w 36" name="T32"/>
                    <a:gd fmla="*/ 34 h 37" name="T33"/>
                    <a:gd fmla="*/ 19 w 36" name="T34"/>
                    <a:gd fmla="*/ 35 h 37" name="T35"/>
                    <a:gd fmla="*/ 14 w 36" name="T36"/>
                    <a:gd fmla="*/ 36 h 37" name="T37"/>
                    <a:gd fmla="*/ 1 w 36" name="T38"/>
                    <a:gd fmla="*/ 35 h 37" name="T39"/>
                    <a:gd fmla="*/ 1 w 36" name="T40"/>
                    <a:gd fmla="*/ 36 h 37" name="T41"/>
                    <a:gd fmla="*/ 9 w 36" name="T42"/>
                    <a:gd fmla="*/ 37 h 37" name="T43"/>
                    <a:gd fmla="*/ 18 w 36" name="T44"/>
                    <a:gd fmla="*/ 36 h 37" name="T45"/>
                    <a:gd fmla="*/ 20 w 36" name="T46"/>
                    <a:gd fmla="*/ 32 h 37" name="T47"/>
                    <a:gd fmla="*/ 13 w 36" name="T48"/>
                    <a:gd fmla="*/ 27 h 37" name="T49"/>
                    <a:gd fmla="*/ 4 w 36" name="T50"/>
                    <a:gd fmla="*/ 22 h 37" name="T51"/>
                    <a:gd fmla="*/ 2 w 36" name="T52"/>
                    <a:gd fmla="*/ 17 h 37" name="T53"/>
                    <a:gd fmla="*/ 3 w 36" name="T54"/>
                    <a:gd fmla="*/ 12 h 37" name="T55"/>
                    <a:gd fmla="*/ 8 w 36" name="T56"/>
                    <a:gd fmla="*/ 6 h 37" name="T57"/>
                    <a:gd fmla="*/ 22 w 36" name="T58"/>
                    <a:gd fmla="*/ 1 h 37" name="T59"/>
                    <a:gd fmla="*/ 36 w 36" name="T60"/>
                    <a:gd fmla="*/ 0 h 37" name="T61"/>
                    <a:gd fmla="*/ 19 w 36" name="T62"/>
                    <a:gd fmla="*/ 1 h 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 w="36">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497"/>
                <p:cNvSpPr/>
                <p:nvPr/>
              </p:nvSpPr>
              <p:spPr bwMode="auto">
                <a:xfrm>
                  <a:off x="838200" y="2432051"/>
                  <a:ext cx="9525" cy="9525"/>
                </a:xfrm>
                <a:custGeom>
                  <a:gdLst>
                    <a:gd fmla="*/ 1 w 8" name="T0"/>
                    <a:gd fmla="*/ 1 h 9" name="T1"/>
                    <a:gd fmla="*/ 0 w 8" name="T2"/>
                    <a:gd fmla="*/ 1 h 9" name="T3"/>
                    <a:gd fmla="*/ 0 w 8" name="T4"/>
                    <a:gd fmla="*/ 9 h 9" name="T5"/>
                    <a:gd fmla="*/ 1 w 8" name="T6"/>
                    <a:gd fmla="*/ 9 h 9" name="T7"/>
                    <a:gd fmla="*/ 1 w 8" name="T8"/>
                    <a:gd fmla="*/ 9 h 9" name="T9"/>
                    <a:gd fmla="*/ 1 w 8" name="T10"/>
                    <a:gd fmla="*/ 1 h 9" name="T11"/>
                    <a:gd fmla="*/ 7 w 8" name="T12"/>
                    <a:gd fmla="*/ 1 h 9" name="T13"/>
                    <a:gd fmla="*/ 7 w 8" name="T14"/>
                    <a:gd fmla="*/ 7 h 9" name="T15"/>
                    <a:gd fmla="*/ 8 w 8" name="T16"/>
                    <a:gd fmla="*/ 7 h 9" name="T17"/>
                    <a:gd fmla="*/ 8 w 8" name="T18"/>
                    <a:gd fmla="*/ 1 h 9" name="T19"/>
                    <a:gd fmla="*/ 7 w 8" name="T20"/>
                    <a:gd fmla="*/ 0 h 9" name="T21"/>
                    <a:gd fmla="*/ 6 w 8" name="T22"/>
                    <a:gd fmla="*/ 0 h 9" name="T23"/>
                    <a:gd fmla="*/ 1 w 8"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8">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498"/>
                <p:cNvSpPr/>
                <p:nvPr/>
              </p:nvSpPr>
              <p:spPr bwMode="auto">
                <a:xfrm>
                  <a:off x="839788" y="2486026"/>
                  <a:ext cx="7938" cy="9525"/>
                </a:xfrm>
                <a:custGeom>
                  <a:gdLst>
                    <a:gd fmla="*/ 7 w 8" name="T0"/>
                    <a:gd fmla="*/ 0 h 8" name="T1"/>
                    <a:gd fmla="*/ 7 w 8" name="T2"/>
                    <a:gd fmla="*/ 6 h 8" name="T3"/>
                    <a:gd fmla="*/ 6 w 8" name="T4"/>
                    <a:gd fmla="*/ 6 h 8" name="T5"/>
                    <a:gd fmla="*/ 1 w 8" name="T6"/>
                    <a:gd fmla="*/ 7 h 8" name="T7"/>
                    <a:gd fmla="*/ 1 w 8" name="T8"/>
                    <a:gd fmla="*/ 2 h 8" name="T9"/>
                    <a:gd fmla="*/ 0 w 8" name="T10"/>
                    <a:gd fmla="*/ 2 h 8" name="T11"/>
                    <a:gd fmla="*/ 0 w 8" name="T12"/>
                    <a:gd fmla="*/ 7 h 8" name="T13"/>
                    <a:gd fmla="*/ 0 w 8" name="T14"/>
                    <a:gd fmla="*/ 7 h 8" name="T15"/>
                    <a:gd fmla="*/ 7 w 8" name="T16"/>
                    <a:gd fmla="*/ 7 h 8" name="T17"/>
                    <a:gd fmla="*/ 8 w 8" name="T18"/>
                    <a:gd fmla="*/ 7 h 8" name="T19"/>
                    <a:gd fmla="*/ 8 w 8" name="T20"/>
                    <a:gd fmla="*/ 0 h 8" name="T21"/>
                    <a:gd fmla="*/ 7 w 8" name="T22"/>
                    <a:gd fmla="*/ 0 h 8" name="T23"/>
                    <a:gd fmla="*/ 7 w 8"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499"/>
                <p:cNvSpPr>
                  <a:spLocks noEditPoints="1"/>
                </p:cNvSpPr>
                <p:nvPr/>
              </p:nvSpPr>
              <p:spPr bwMode="auto">
                <a:xfrm>
                  <a:off x="819150" y="2441576"/>
                  <a:ext cx="36513" cy="19050"/>
                </a:xfrm>
                <a:custGeom>
                  <a:gdLst>
                    <a:gd fmla="*/ 32 w 34" name="T0"/>
                    <a:gd fmla="*/ 1 h 19" name="T1"/>
                    <a:gd fmla="*/ 31 w 34" name="T2"/>
                    <a:gd fmla="*/ 3 h 19" name="T3"/>
                    <a:gd fmla="*/ 29 w 34" name="T4"/>
                    <a:gd fmla="*/ 3 h 19" name="T5"/>
                    <a:gd fmla="*/ 34 w 34" name="T6"/>
                    <a:gd fmla="*/ 4 h 19" name="T7"/>
                    <a:gd fmla="*/ 27 w 34" name="T8"/>
                    <a:gd fmla="*/ 4 h 19" name="T9"/>
                    <a:gd fmla="*/ 26 w 34" name="T10"/>
                    <a:gd fmla="*/ 5 h 19" name="T11"/>
                    <a:gd fmla="*/ 20 w 34" name="T12"/>
                    <a:gd fmla="*/ 6 h 19" name="T13"/>
                    <a:gd fmla="*/ 21 w 34" name="T14"/>
                    <a:gd fmla="*/ 6 h 19" name="T15"/>
                    <a:gd fmla="*/ 3 w 34" name="T16"/>
                    <a:gd fmla="*/ 13 h 19" name="T17"/>
                    <a:gd fmla="*/ 3 w 34" name="T18"/>
                    <a:gd fmla="*/ 14 h 19" name="T19"/>
                    <a:gd fmla="*/ 3 w 34" name="T20"/>
                    <a:gd fmla="*/ 16 h 19" name="T21"/>
                    <a:gd fmla="*/ 5 w 34" name="T22"/>
                    <a:gd fmla="*/ 17 h 19" name="T23"/>
                    <a:gd fmla="*/ 4 w 34" name="T24"/>
                    <a:gd fmla="*/ 10 h 19" name="T25"/>
                    <a:gd fmla="*/ 5 w 34" name="T26"/>
                    <a:gd fmla="*/ 8 h 19" name="T27"/>
                    <a:gd fmla="*/ 0 w 34" name="T28"/>
                    <a:gd fmla="*/ 15 h 19" name="T29"/>
                    <a:gd fmla="*/ 4 w 34" name="T30"/>
                    <a:gd fmla="*/ 8 h 19" name="T31"/>
                    <a:gd fmla="*/ 3 w 34" name="T32"/>
                    <a:gd fmla="*/ 13 h 19" name="T33"/>
                    <a:gd fmla="*/ 17 w 34" name="T34"/>
                    <a:gd fmla="*/ 7 h 19" name="T35"/>
                    <a:gd fmla="*/ 33 w 34" name="T36"/>
                    <a:gd fmla="*/ 5 h 19" name="T37"/>
                    <a:gd fmla="*/ 7 w 34" name="T38"/>
                    <a:gd fmla="*/ 6 h 19" name="T39"/>
                    <a:gd fmla="*/ 5 w 34" name="T40"/>
                    <a:gd fmla="*/ 8 h 19" name="T41"/>
                    <a:gd fmla="*/ 8 w 34" name="T42"/>
                    <a:gd fmla="*/ 4 h 19" name="T43"/>
                    <a:gd fmla="*/ 14 w 34" name="T44"/>
                    <a:gd fmla="*/ 6 h 19" name="T45"/>
                    <a:gd fmla="*/ 9 w 34" name="T46"/>
                    <a:gd fmla="*/ 5 h 19" name="T47"/>
                    <a:gd fmla="*/ 8 w 34" name="T48"/>
                    <a:gd fmla="*/ 14 h 19" name="T49"/>
                    <a:gd fmla="*/ 19 w 34" name="T50"/>
                    <a:gd fmla="*/ 9 h 19" name="T51"/>
                    <a:gd fmla="*/ 28 w 34" name="T52"/>
                    <a:gd fmla="*/ 2 h 19" name="T53"/>
                    <a:gd fmla="*/ 27 w 34" name="T54"/>
                    <a:gd fmla="*/ 4 h 19" name="T55"/>
                    <a:gd fmla="*/ 27 w 34" name="T56"/>
                    <a:gd fmla="*/ 6 h 19" name="T57"/>
                    <a:gd fmla="*/ 26 w 34" name="T58"/>
                    <a:gd fmla="*/ 2 h 19" name="T59"/>
                    <a:gd fmla="*/ 30 w 34" name="T60"/>
                    <a:gd fmla="*/ 5 h 19" name="T61"/>
                    <a:gd fmla="*/ 32 w 34" name="T62"/>
                    <a:gd fmla="*/ 1 h 19" name="T63"/>
                    <a:gd fmla="*/ 25 w 34" name="T64"/>
                    <a:gd fmla="*/ 4 h 19" name="T65"/>
                    <a:gd fmla="*/ 27 w 34" name="T66"/>
                    <a:gd fmla="*/ 0 h 19" name="T67"/>
                    <a:gd fmla="*/ 19 w 34" name="T68"/>
                    <a:gd fmla="*/ 7 h 19" name="T69"/>
                    <a:gd fmla="*/ 19 w 34" name="T70"/>
                    <a:gd fmla="*/ 1 h 19" name="T71"/>
                    <a:gd fmla="*/ 17 w 34" name="T72"/>
                    <a:gd fmla="*/ 1 h 19" name="T73"/>
                    <a:gd fmla="*/ 9 w 34" name="T74"/>
                    <a:gd fmla="*/ 4 h 19" name="T75"/>
                    <a:gd fmla="*/ 0 w 34" name="T76"/>
                    <a:gd fmla="*/ 16 h 19" name="T77"/>
                    <a:gd fmla="*/ 2 w 34" name="T78"/>
                    <a:gd fmla="*/ 16 h 19" name="T79"/>
                    <a:gd fmla="*/ 3 w 34" name="T80"/>
                    <a:gd fmla="*/ 17 h 19" name="T81"/>
                    <a:gd fmla="*/ 13 w 34" name="T82"/>
                    <a:gd fmla="*/ 5 h 19" name="T83"/>
                    <a:gd fmla="*/ 9 w 34" name="T84"/>
                    <a:gd fmla="*/ 10 h 19" name="T85"/>
                    <a:gd fmla="*/ 16 w 34" name="T86"/>
                    <a:gd fmla="*/ 3 h 19" name="T87"/>
                    <a:gd fmla="*/ 11 w 34" name="T88"/>
                    <a:gd fmla="*/ 9 h 19" name="T89"/>
                    <a:gd fmla="*/ 17 w 34" name="T90"/>
                    <a:gd fmla="*/ 2 h 19" name="T91"/>
                    <a:gd fmla="*/ 15 w 34" name="T92"/>
                    <a:gd fmla="*/ 7 h 19" name="T93"/>
                    <a:gd fmla="*/ 16 w 34" name="T94"/>
                    <a:gd fmla="*/ 7 h 19" name="T95"/>
                    <a:gd fmla="*/ 23 w 34" name="T96"/>
                    <a:gd fmla="*/ 1 h 19" name="T97"/>
                    <a:gd fmla="*/ 26 w 34" name="T98"/>
                    <a:gd fmla="*/ 0 h 19" name="T99"/>
                    <a:gd fmla="*/ 27 w 34" name="T100"/>
                    <a:gd fmla="*/ 1 h 19" name="T101"/>
                    <a:gd fmla="*/ 27 w 34" name="T102"/>
                    <a:gd fmla="*/ 1 h 19" name="T103"/>
                    <a:gd fmla="*/ 25 w 34" name="T104"/>
                    <a:gd fmla="*/ 4 h 19" name="T105"/>
                    <a:gd fmla="*/ 24 w 34" name="T106"/>
                    <a:gd fmla="*/ 7 h 19" name="T107"/>
                    <a:gd fmla="*/ 31 w 34" name="T108"/>
                    <a:gd fmla="*/ 2 h 19" name="T109"/>
                    <a:gd fmla="*/ 32 w 34" name="T110"/>
                    <a:gd fmla="*/ 1 h 19" name="T111"/>
                    <a:gd fmla="*/ 33 w 34" name="T112"/>
                    <a:gd fmla="*/ 1 h 19" name="T113"/>
                    <a:gd fmla="*/ 32 w 34" name="T114"/>
                    <a:gd fmla="*/ 3 h 19" name="T115"/>
                    <a:gd fmla="*/ 33 w 34" name="T116"/>
                    <a:gd fmla="*/ 6 h 19" name="T117"/>
                    <a:gd fmla="*/ 34 w 34" name="T118"/>
                    <a:gd fmla="*/ 4 h 19" name="T119"/>
                    <a:gd fmla="*/ 34 w 34" name="T120"/>
                    <a:gd fmla="*/ 2 h 19" name="T121"/>
                    <a:gd fmla="*/ 33 w 34" name="T122"/>
                    <a:gd fmla="*/ 0 h 19" name="T123"/>
                    <a:gd fmla="*/ 28 w 34" name="T124"/>
                    <a:gd fmla="*/ 1 h 1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 w="34">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500"/>
                <p:cNvSpPr>
                  <a:spLocks noEditPoints="1"/>
                </p:cNvSpPr>
                <p:nvPr/>
              </p:nvSpPr>
              <p:spPr bwMode="auto">
                <a:xfrm>
                  <a:off x="823913" y="2454276"/>
                  <a:ext cx="6350" cy="9525"/>
                </a:xfrm>
                <a:custGeom>
                  <a:gdLst>
                    <a:gd fmla="*/ 5 w 6" name="T0"/>
                    <a:gd fmla="*/ 6 h 9" name="T1"/>
                    <a:gd fmla="*/ 5 w 6" name="T2"/>
                    <a:gd fmla="*/ 6 h 9" name="T3"/>
                    <a:gd fmla="*/ 1 w 6" name="T4"/>
                    <a:gd fmla="*/ 7 h 9" name="T5"/>
                    <a:gd fmla="*/ 1 w 6" name="T6"/>
                    <a:gd fmla="*/ 7 h 9" name="T7"/>
                    <a:gd fmla="*/ 3 w 6" name="T8"/>
                    <a:gd fmla="*/ 8 h 9" name="T9"/>
                    <a:gd fmla="*/ 3 w 6" name="T10"/>
                    <a:gd fmla="*/ 8 h 9" name="T11"/>
                    <a:gd fmla="*/ 4 w 6" name="T12"/>
                    <a:gd fmla="*/ 8 h 9" name="T13"/>
                    <a:gd fmla="*/ 3 w 6" name="T14"/>
                    <a:gd fmla="*/ 7 h 9" name="T15"/>
                    <a:gd fmla="*/ 3 w 6" name="T16"/>
                    <a:gd fmla="*/ 7 h 9" name="T17"/>
                    <a:gd fmla="*/ 0 w 6" name="T18"/>
                    <a:gd fmla="*/ 6 h 9" name="T19"/>
                    <a:gd fmla="*/ 6 w 6" name="T20"/>
                    <a:gd fmla="*/ 4 h 9" name="T21"/>
                    <a:gd fmla="*/ 6 w 6" name="T22"/>
                    <a:gd fmla="*/ 4 h 9" name="T23"/>
                    <a:gd fmla="*/ 5 w 6" name="T24"/>
                    <a:gd fmla="*/ 6 h 9" name="T25"/>
                    <a:gd fmla="*/ 5 w 6" name="T26"/>
                    <a:gd fmla="*/ 6 h 9" name="T27"/>
                    <a:gd fmla="*/ 5 w 6" name="T28"/>
                    <a:gd fmla="*/ 6 h 9" name="T29"/>
                    <a:gd fmla="*/ 2 w 6" name="T30"/>
                    <a:gd fmla="*/ 0 h 9" name="T31"/>
                    <a:gd fmla="*/ 0 w 6" name="T32"/>
                    <a:gd fmla="*/ 6 h 9" name="T33"/>
                    <a:gd fmla="*/ 2 w 6" name="T34"/>
                    <a:gd fmla="*/ 3 h 9" name="T35"/>
                    <a:gd fmla="*/ 1 w 6" name="T36"/>
                    <a:gd fmla="*/ 9 h 9" name="T37"/>
                    <a:gd fmla="*/ 3 w 6" name="T38"/>
                    <a:gd fmla="*/ 6 h 9" name="T39"/>
                    <a:gd fmla="*/ 3 w 6" name="T40"/>
                    <a:gd fmla="*/ 9 h 9" name="T41"/>
                    <a:gd fmla="*/ 4 w 6" name="T42"/>
                    <a:gd fmla="*/ 9 h 9" name="T43"/>
                    <a:gd fmla="*/ 4 w 6" name="T44"/>
                    <a:gd fmla="*/ 8 h 9" name="T45"/>
                    <a:gd fmla="*/ 6 w 6" name="T46"/>
                    <a:gd fmla="*/ 3 h 9" name="T47"/>
                    <a:gd fmla="*/ 5 w 6" name="T48"/>
                    <a:gd fmla="*/ 6 h 9" name="T49"/>
                    <a:gd fmla="*/ 3 w 6" name="T50"/>
                    <a:gd fmla="*/ 9 h 9" name="T51"/>
                    <a:gd fmla="*/ 3 w 6" name="T52"/>
                    <a:gd fmla="*/ 8 h 9" name="T53"/>
                    <a:gd fmla="*/ 3 w 6" name="T54"/>
                    <a:gd fmla="*/ 8 h 9" name="T55"/>
                    <a:gd fmla="*/ 3 w 6" name="T56"/>
                    <a:gd fmla="*/ 8 h 9" name="T57"/>
                    <a:gd fmla="*/ 3 w 6" name="T58"/>
                    <a:gd fmla="*/ 6 h 9" name="T59"/>
                    <a:gd fmla="*/ 3 w 6" name="T60"/>
                    <a:gd fmla="*/ 6 h 9" name="T61"/>
                    <a:gd fmla="*/ 4 w 6" name="T62"/>
                    <a:gd fmla="*/ 4 h 9" name="T63"/>
                    <a:gd fmla="*/ 2 w 6" name="T64"/>
                    <a:gd fmla="*/ 8 h 9" name="T65"/>
                    <a:gd fmla="*/ 1 w 6" name="T66"/>
                    <a:gd fmla="*/ 8 h 9" name="T67"/>
                    <a:gd fmla="*/ 1 w 6" name="T68"/>
                    <a:gd fmla="*/ 7 h 9" name="T69"/>
                    <a:gd fmla="*/ 1 w 6" name="T70"/>
                    <a:gd fmla="*/ 7 h 9" name="T71"/>
                    <a:gd fmla="*/ 2 w 6" name="T72"/>
                    <a:gd fmla="*/ 5 h 9" name="T73"/>
                    <a:gd fmla="*/ 3 w 6" name="T74"/>
                    <a:gd fmla="*/ 2 h 9" name="T75"/>
                    <a:gd fmla="*/ 0 w 6" name="T76"/>
                    <a:gd fmla="*/ 6 h 9" name="T77"/>
                    <a:gd fmla="*/ 0 w 6" name="T78"/>
                    <a:gd fmla="*/ 5 h 9" name="T79"/>
                    <a:gd fmla="*/ 1 w 6" name="T80"/>
                    <a:gd fmla="*/ 2 h 9" name="T81"/>
                    <a:gd fmla="*/ 2 w 6" name="T82"/>
                    <a:gd fmla="*/ 0 h 9" name="T83"/>
                    <a:gd fmla="*/ 2 w 6" name="T84"/>
                    <a:gd fmla="*/ 0 h 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 w="6">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501"/>
                <p:cNvSpPr>
                  <a:spLocks noEditPoints="1"/>
                </p:cNvSpPr>
                <p:nvPr/>
              </p:nvSpPr>
              <p:spPr bwMode="auto">
                <a:xfrm>
                  <a:off x="822325" y="2454276"/>
                  <a:ext cx="34925" cy="31750"/>
                </a:xfrm>
                <a:custGeom>
                  <a:gdLst>
                    <a:gd fmla="*/ 25 w 34" name="T0"/>
                    <a:gd fmla="*/ 13 h 31" name="T1"/>
                    <a:gd fmla="*/ 25 w 34" name="T2"/>
                    <a:gd fmla="*/ 18 h 31" name="T3"/>
                    <a:gd fmla="*/ 16 w 34" name="T4"/>
                    <a:gd fmla="*/ 21 h 31" name="T5"/>
                    <a:gd fmla="*/ 11 w 34" name="T6"/>
                    <a:gd fmla="*/ 25 h 31" name="T7"/>
                    <a:gd fmla="*/ 4 w 34" name="T8"/>
                    <a:gd fmla="*/ 26 h 31" name="T9"/>
                    <a:gd fmla="*/ 5 w 34" name="T10"/>
                    <a:gd fmla="*/ 27 h 31" name="T11"/>
                    <a:gd fmla="*/ 2 w 34" name="T12"/>
                    <a:gd fmla="*/ 30 h 31" name="T13"/>
                    <a:gd fmla="*/ 4 w 34" name="T14"/>
                    <a:gd fmla="*/ 29 h 31" name="T15"/>
                    <a:gd fmla="*/ 1 w 34" name="T16"/>
                    <a:gd fmla="*/ 27 h 31" name="T17"/>
                    <a:gd fmla="*/ 31 w 34" name="T18"/>
                    <a:gd fmla="*/ 26 h 31" name="T19"/>
                    <a:gd fmla="*/ 1 w 34" name="T20"/>
                    <a:gd fmla="*/ 27 h 31" name="T21"/>
                    <a:gd fmla="*/ 6 w 34" name="T22"/>
                    <a:gd fmla="*/ 26 h 31" name="T23"/>
                    <a:gd fmla="*/ 4 w 34" name="T24"/>
                    <a:gd fmla="*/ 26 h 31" name="T25"/>
                    <a:gd fmla="*/ 11 w 34" name="T26"/>
                    <a:gd fmla="*/ 27 h 31" name="T27"/>
                    <a:gd fmla="*/ 5 w 34" name="T28"/>
                    <a:gd fmla="*/ 30 h 31" name="T29"/>
                    <a:gd fmla="*/ 3 w 34" name="T30"/>
                    <a:gd fmla="*/ 25 h 31" name="T31"/>
                    <a:gd fmla="*/ 18 w 34" name="T32"/>
                    <a:gd fmla="*/ 27 h 31" name="T33"/>
                    <a:gd fmla="*/ 13 w 34" name="T34"/>
                    <a:gd fmla="*/ 26 h 31" name="T35"/>
                    <a:gd fmla="*/ 30 w 34" name="T36"/>
                    <a:gd fmla="*/ 24 h 31" name="T37"/>
                    <a:gd fmla="*/ 15 w 34" name="T38"/>
                    <a:gd fmla="*/ 27 h 31" name="T39"/>
                    <a:gd fmla="*/ 13 w 34" name="T40"/>
                    <a:gd fmla="*/ 25 h 31" name="T41"/>
                    <a:gd fmla="*/ 13 w 34" name="T42"/>
                    <a:gd fmla="*/ 24 h 31" name="T43"/>
                    <a:gd fmla="*/ 17 w 34" name="T44"/>
                    <a:gd fmla="*/ 21 h 31" name="T45"/>
                    <a:gd fmla="*/ 13 w 34" name="T46"/>
                    <a:gd fmla="*/ 27 h 31" name="T47"/>
                    <a:gd fmla="*/ 17 w 34" name="T48"/>
                    <a:gd fmla="*/ 21 h 31" name="T49"/>
                    <a:gd fmla="*/ 18 w 34" name="T50"/>
                    <a:gd fmla="*/ 21 h 31" name="T51"/>
                    <a:gd fmla="*/ 16 w 34" name="T52"/>
                    <a:gd fmla="*/ 27 h 31" name="T53"/>
                    <a:gd fmla="*/ 19 w 34" name="T54"/>
                    <a:gd fmla="*/ 23 h 31" name="T55"/>
                    <a:gd fmla="*/ 19 w 34" name="T56"/>
                    <a:gd fmla="*/ 24 h 31" name="T57"/>
                    <a:gd fmla="*/ 27 w 34" name="T58"/>
                    <a:gd fmla="*/ 18 h 31" name="T59"/>
                    <a:gd fmla="*/ 21 w 34" name="T60"/>
                    <a:gd fmla="*/ 16 h 31" name="T61"/>
                    <a:gd fmla="*/ 18 w 34" name="T62"/>
                    <a:gd fmla="*/ 21 h 31" name="T63"/>
                    <a:gd fmla="*/ 23 w 34" name="T64"/>
                    <a:gd fmla="*/ 13 h 31" name="T65"/>
                    <a:gd fmla="*/ 24 w 34" name="T66"/>
                    <a:gd fmla="*/ 13 h 31" name="T67"/>
                    <a:gd fmla="*/ 14 w 34" name="T68"/>
                    <a:gd fmla="*/ 9 h 31" name="T69"/>
                    <a:gd fmla="*/ 8 w 34" name="T70"/>
                    <a:gd fmla="*/ 11 h 31" name="T71"/>
                    <a:gd fmla="*/ 12 w 34" name="T72"/>
                    <a:gd fmla="*/ 1 h 31" name="T73"/>
                    <a:gd fmla="*/ 9 w 34" name="T74"/>
                    <a:gd fmla="*/ 10 h 31" name="T75"/>
                    <a:gd fmla="*/ 9 w 34" name="T76"/>
                    <a:gd fmla="*/ 12 h 31" name="T77"/>
                    <a:gd fmla="*/ 14 w 34" name="T78"/>
                    <a:gd fmla="*/ 9 h 31" name="T79"/>
                    <a:gd fmla="*/ 15 w 34" name="T80"/>
                    <a:gd fmla="*/ 15 h 31" name="T81"/>
                    <a:gd fmla="*/ 16 w 34" name="T82"/>
                    <a:gd fmla="*/ 18 h 31" name="T83"/>
                    <a:gd fmla="*/ 20 w 34" name="T84"/>
                    <a:gd fmla="*/ 16 h 31" name="T85"/>
                    <a:gd fmla="*/ 19 w 34" name="T86"/>
                    <a:gd fmla="*/ 21 h 31" name="T87"/>
                    <a:gd fmla="*/ 11 w 34" name="T88"/>
                    <a:gd fmla="*/ 24 h 31" name="T89"/>
                    <a:gd fmla="*/ 3 w 34" name="T90"/>
                    <a:gd fmla="*/ 27 h 31" name="T91"/>
                    <a:gd fmla="*/ 0 w 34" name="T92"/>
                    <a:gd fmla="*/ 28 h 31" name="T93"/>
                    <a:gd fmla="*/ 5 w 34" name="T94"/>
                    <a:gd fmla="*/ 27 h 31" name="T95"/>
                    <a:gd fmla="*/ 6 w 34" name="T96"/>
                    <a:gd fmla="*/ 31 h 31" name="T97"/>
                    <a:gd fmla="*/ 10 w 34" name="T98"/>
                    <a:gd fmla="*/ 31 h 31" name="T99"/>
                    <a:gd fmla="*/ 15 w 34" name="T100"/>
                    <a:gd fmla="*/ 31 h 31" name="T101"/>
                    <a:gd fmla="*/ 23 w 34" name="T102"/>
                    <a:gd fmla="*/ 18 h 31" name="T103"/>
                    <a:gd fmla="*/ 19 w 34" name="T104"/>
                    <a:gd fmla="*/ 29 h 31" name="T105"/>
                    <a:gd fmla="*/ 23 w 34" name="T106"/>
                    <a:gd fmla="*/ 26 h 31" name="T107"/>
                    <a:gd fmla="*/ 29 w 34" name="T108"/>
                    <a:gd fmla="*/ 22 h 31" name="T109"/>
                    <a:gd fmla="*/ 32 w 34" name="T110"/>
                    <a:gd fmla="*/ 24 h 31" name="T111"/>
                    <a:gd fmla="*/ 33 w 34" name="T112"/>
                    <a:gd fmla="*/ 24 h 31" name="T113"/>
                    <a:gd fmla="*/ 31 w 34" name="T114"/>
                    <a:gd fmla="*/ 15 h 31" name="T115"/>
                    <a:gd fmla="*/ 23 w 34" name="T116"/>
                    <a:gd fmla="*/ 17 h 31" name="T117"/>
                    <a:gd fmla="*/ 18 w 34" name="T118"/>
                    <a:gd fmla="*/ 14 h 31" name="T119"/>
                    <a:gd fmla="*/ 12 w 34" name="T120"/>
                    <a:gd fmla="*/ 9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34">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39" name="组合 38"/>
          <p:cNvGrpSpPr/>
          <p:nvPr/>
        </p:nvGrpSpPr>
        <p:grpSpPr>
          <a:xfrm>
            <a:off x="1696072" y="3560233"/>
            <a:ext cx="6641589" cy="727259"/>
            <a:chOff x="1216025" y="2955926"/>
            <a:chExt cx="1971675" cy="215900"/>
          </a:xfrm>
        </p:grpSpPr>
        <p:sp>
          <p:nvSpPr>
            <p:cNvPr id="44" name="Line 502"/>
            <p:cNvSpPr>
              <a:spLocks noChangeShapeType="1"/>
            </p:cNvSpPr>
            <p:nvPr/>
          </p:nvSpPr>
          <p:spPr bwMode="auto">
            <a:xfrm flipH="1">
              <a:off x="3187700" y="3074988"/>
              <a:ext cx="0" cy="96838"/>
            </a:xfrm>
            <a:prstGeom prst="line">
              <a:avLst/>
            </a:prstGeom>
            <a:noFill/>
            <a:ln cap="flat" w="7938">
              <a:solidFill>
                <a:srgbClr val="3E3A39"/>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503"/>
            <p:cNvSpPr/>
            <p:nvPr/>
          </p:nvSpPr>
          <p:spPr bwMode="auto">
            <a:xfrm>
              <a:off x="1216025" y="2955926"/>
              <a:ext cx="1971675" cy="119063"/>
            </a:xfrm>
            <a:custGeom>
              <a:gdLst>
                <a:gd fmla="*/ 0 w 1861" name="T0"/>
                <a:gd fmla="*/ 0 h 112" name="T1"/>
                <a:gd fmla="*/ 0 w 1861" name="T2"/>
                <a:gd fmla="*/ 60 h 112" name="T3"/>
                <a:gd fmla="*/ 29 w 1861" name="T4"/>
                <a:gd fmla="*/ 86 h 112" name="T5"/>
                <a:gd fmla="*/ 29 w 1861" name="T6"/>
                <a:gd fmla="*/ 86 h 112" name="T7"/>
                <a:gd fmla="*/ 1835 w 1861" name="T8"/>
                <a:gd fmla="*/ 86 h 112" name="T9"/>
                <a:gd fmla="*/ 1861 w 1861" name="T10"/>
                <a:gd fmla="*/ 112 h 112" name="T11"/>
              </a:gdLst>
              <a:cxnLst>
                <a:cxn ang="0">
                  <a:pos x="T0" y="T1"/>
                </a:cxn>
                <a:cxn ang="0">
                  <a:pos x="T2" y="T3"/>
                </a:cxn>
                <a:cxn ang="0">
                  <a:pos x="T4" y="T5"/>
                </a:cxn>
                <a:cxn ang="0">
                  <a:pos x="T6" y="T7"/>
                </a:cxn>
                <a:cxn ang="0">
                  <a:pos x="T8" y="T9"/>
                </a:cxn>
                <a:cxn ang="0">
                  <a:pos x="T10" y="T11"/>
                </a:cxn>
              </a:cxnLst>
              <a:rect b="b" l="0" r="r" t="0"/>
              <a:pathLst>
                <a:path h="112" w="1861">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cap="flat" w="7938">
              <a:solidFill>
                <a:srgbClr val="3E3A39"/>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8196672" y="4177986"/>
            <a:ext cx="283722" cy="443004"/>
            <a:chOff x="3141663" y="3136901"/>
            <a:chExt cx="90488" cy="141288"/>
          </a:xfrm>
        </p:grpSpPr>
        <p:sp>
          <p:nvSpPr>
            <p:cNvPr id="41" name="Freeform 504"/>
            <p:cNvSpPr/>
            <p:nvPr/>
          </p:nvSpPr>
          <p:spPr bwMode="auto">
            <a:xfrm>
              <a:off x="3141663" y="3136901"/>
              <a:ext cx="90488" cy="141288"/>
            </a:xfrm>
            <a:custGeom>
              <a:gdLst>
                <a:gd fmla="*/ 86 w 86" name="T0"/>
                <a:gd fmla="*/ 46 h 134" name="T1"/>
                <a:gd fmla="*/ 86 w 86" name="T2"/>
                <a:gd fmla="*/ 69 h 134" name="T3"/>
                <a:gd fmla="*/ 86 w 86" name="T4"/>
                <a:gd fmla="*/ 92 h 134" name="T5"/>
                <a:gd fmla="*/ 43 w 86" name="T6"/>
                <a:gd fmla="*/ 134 h 134" name="T7"/>
                <a:gd fmla="*/ 0 w 86" name="T8"/>
                <a:gd fmla="*/ 92 h 134" name="T9"/>
                <a:gd fmla="*/ 0 w 86" name="T10"/>
                <a:gd fmla="*/ 69 h 134" name="T11"/>
                <a:gd fmla="*/ 0 w 86" name="T12"/>
                <a:gd fmla="*/ 46 h 134" name="T13"/>
                <a:gd fmla="*/ 12 w 86" name="T14"/>
                <a:gd fmla="*/ 13 h 134" name="T15"/>
                <a:gd fmla="*/ 43 w 86" name="T16"/>
                <a:gd fmla="*/ 0 h 134" name="T17"/>
                <a:gd fmla="*/ 74 w 86" name="T18"/>
                <a:gd fmla="*/ 13 h 134" name="T19"/>
                <a:gd fmla="*/ 86 w 86" name="T20"/>
                <a:gd fmla="*/ 46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86">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505"/>
            <p:cNvSpPr/>
            <p:nvPr/>
          </p:nvSpPr>
          <p:spPr bwMode="auto">
            <a:xfrm>
              <a:off x="3148013" y="3144840"/>
              <a:ext cx="77788" cy="127000"/>
            </a:xfrm>
            <a:custGeom>
              <a:gdLst>
                <a:gd fmla="*/ 73 w 73" name="T0"/>
                <a:gd fmla="*/ 38 h 121" name="T1"/>
                <a:gd fmla="*/ 73 w 73" name="T2"/>
                <a:gd fmla="*/ 61 h 121" name="T3"/>
                <a:gd fmla="*/ 73 w 73" name="T4"/>
                <a:gd fmla="*/ 84 h 121" name="T5"/>
                <a:gd fmla="*/ 37 w 73" name="T6"/>
                <a:gd fmla="*/ 121 h 121" name="T7"/>
                <a:gd fmla="*/ 0 w 73" name="T8"/>
                <a:gd fmla="*/ 84 h 121" name="T9"/>
                <a:gd fmla="*/ 0 w 73" name="T10"/>
                <a:gd fmla="*/ 61 h 121" name="T11"/>
                <a:gd fmla="*/ 0 w 73" name="T12"/>
                <a:gd fmla="*/ 38 h 121" name="T13"/>
                <a:gd fmla="*/ 10 w 73" name="T14"/>
                <a:gd fmla="*/ 11 h 121" name="T15"/>
                <a:gd fmla="*/ 32 w 73" name="T16"/>
                <a:gd fmla="*/ 0 h 121" name="T17"/>
                <a:gd fmla="*/ 35 w 73" name="T18"/>
                <a:gd fmla="*/ 3 h 121" name="T19"/>
                <a:gd fmla="*/ 35 w 73" name="T20"/>
                <a:gd fmla="*/ 23 h 121" name="T21"/>
                <a:gd fmla="*/ 31 w 73" name="T22"/>
                <a:gd fmla="*/ 31 h 121" name="T23"/>
                <a:gd fmla="*/ 28 w 73" name="T24"/>
                <a:gd fmla="*/ 37 h 121" name="T25"/>
                <a:gd fmla="*/ 28 w 73" name="T26"/>
                <a:gd fmla="*/ 51 h 121" name="T27"/>
                <a:gd fmla="*/ 45 w 73" name="T28"/>
                <a:gd fmla="*/ 51 h 121" name="T29"/>
                <a:gd fmla="*/ 45 w 73" name="T30"/>
                <a:gd fmla="*/ 37 h 121" name="T31"/>
                <a:gd fmla="*/ 42 w 73" name="T32"/>
                <a:gd fmla="*/ 30 h 121" name="T33"/>
                <a:gd fmla="*/ 39 w 73" name="T34"/>
                <a:gd fmla="*/ 24 h 121" name="T35"/>
                <a:gd fmla="*/ 39 w 73" name="T36"/>
                <a:gd fmla="*/ 4 h 121" name="T37"/>
                <a:gd fmla="*/ 42 w 73" name="T38"/>
                <a:gd fmla="*/ 0 h 121" name="T39"/>
                <a:gd fmla="*/ 64 w 73" name="T40"/>
                <a:gd fmla="*/ 11 h 121" name="T41"/>
                <a:gd fmla="*/ 73 w 73" name="T42"/>
                <a:gd fmla="*/ 38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73">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E440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506"/>
            <p:cNvSpPr/>
            <p:nvPr/>
          </p:nvSpPr>
          <p:spPr bwMode="auto">
            <a:xfrm>
              <a:off x="3181350" y="3176588"/>
              <a:ext cx="11113" cy="28575"/>
            </a:xfrm>
            <a:custGeom>
              <a:gdLst>
                <a:gd fmla="*/ 10 w 10" name="T0"/>
                <a:gd fmla="*/ 7 h 28" name="T1"/>
                <a:gd fmla="*/ 10 w 10" name="T2"/>
                <a:gd fmla="*/ 21 h 28" name="T3"/>
                <a:gd fmla="*/ 0 w 10" name="T4"/>
                <a:gd fmla="*/ 21 h 28" name="T5"/>
                <a:gd fmla="*/ 0 w 10" name="T6"/>
                <a:gd fmla="*/ 7 h 28" name="T7"/>
                <a:gd fmla="*/ 10 w 10" name="T8"/>
                <a:gd fmla="*/ 7 h 28" name="T9"/>
              </a:gdLst>
              <a:cxnLst>
                <a:cxn ang="0">
                  <a:pos x="T0" y="T1"/>
                </a:cxn>
                <a:cxn ang="0">
                  <a:pos x="T2" y="T3"/>
                </a:cxn>
                <a:cxn ang="0">
                  <a:pos x="T4" y="T5"/>
                </a:cxn>
                <a:cxn ang="0">
                  <a:pos x="T6" y="T7"/>
                </a:cxn>
                <a:cxn ang="0">
                  <a:pos x="T8" y="T9"/>
                </a:cxn>
              </a:cxnLst>
              <a:rect b="b" l="0" r="r" t="0"/>
              <a:pathLst>
                <a:path h="28" w="10">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 name="矩形 1"/>
          <p:cNvSpPr/>
          <p:nvPr/>
        </p:nvSpPr>
        <p:spPr>
          <a:xfrm>
            <a:off x="3503868" y="2987338"/>
            <a:ext cx="10972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anose="020b0503020204020204" pitchFamily="34" typeface="微软雅黑"/>
              </a:rPr>
              <a:t>汇报人：ABC</a:t>
            </a:r>
          </a:p>
        </p:txBody>
      </p:sp>
      <p:sp>
        <p:nvSpPr>
          <p:cNvPr id="543" name="文本占位符 2"/>
          <p:cNvSpPr txBox="1"/>
          <p:nvPr/>
        </p:nvSpPr>
        <p:spPr>
          <a:xfrm>
            <a:off x="3168815" y="2261975"/>
            <a:ext cx="4971509" cy="368808"/>
          </a:xfrm>
          <a:prstGeom prst="rect">
            <a:avLst/>
          </a:prstGeom>
          <a:noFill/>
        </p:spPr>
        <p:txBody>
          <a:bodyPr anchor="ctr" bIns="45720" lIns="91440" rIns="91440" rtlCol="0" tIns="4572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Font charset="0" panose="020b0604020202020204" pitchFamily="34" typeface="Arial"/>
              <a:buNone/>
            </a:pPr>
            <a:r>
              <a:rPr b="0" lang="en-US" sz="700">
                <a:solidFill>
                  <a:schemeClr val="tx1">
                    <a:lumMod val="75000"/>
                    <a:lumOff val="25000"/>
                  </a:schemeClr>
                </a:solidFill>
                <a:effectLst/>
                <a:latin charset="-122" panose="02010600040101010101" pitchFamily="2" typeface="华文细黑"/>
                <a:ea charset="-122" panose="02010600040101010101" pitchFamily="2" typeface="华文细黑"/>
                <a:sym typeface="+mn-lt"/>
              </a:rPr>
              <a:t>CSASAADAstudio sales template, a more beautiful template please magic rainMagic rain studio sales template, a moreMagic rain studio sales template, a more beautiful template please magic</a:t>
            </a:r>
          </a:p>
        </p:txBody>
      </p:sp>
    </p:spTree>
    <p:extLst>
      <p:ext uri="{BB962C8B-B14F-4D97-AF65-F5344CB8AC3E}">
        <p14:creationId val="2995635547"/>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Oval 2"/>
          <p:cNvSpPr>
            <a:spLocks noChangeArrowheads="1"/>
          </p:cNvSpPr>
          <p:nvPr/>
        </p:nvSpPr>
        <p:spPr bwMode="auto">
          <a:xfrm>
            <a:off x="922338" y="1633538"/>
            <a:ext cx="1281112" cy="1279525"/>
          </a:xfrm>
          <a:prstGeom prst="ellipse">
            <a:avLst/>
          </a:prstGeom>
          <a:solidFill>
            <a:srgbClr val="E4402F"/>
          </a:solidFill>
          <a:ln cmpd="sng" w="9525">
            <a:solidFill>
              <a:srgbClr val="CBAB89"/>
            </a:solidFill>
            <a:round/>
          </a:ln>
        </p:spPr>
        <p:txBody>
          <a:bodyPr/>
          <a:lstStyle/>
          <a:p>
            <a:endParaRPr altLang="en-US" lang="zh-CN"/>
          </a:p>
        </p:txBody>
      </p:sp>
      <p:sp>
        <p:nvSpPr>
          <p:cNvPr id="7171" name="Oval 3"/>
          <p:cNvSpPr>
            <a:spLocks noChangeArrowheads="1"/>
          </p:cNvSpPr>
          <p:nvPr/>
        </p:nvSpPr>
        <p:spPr bwMode="auto">
          <a:xfrm>
            <a:off x="2203450" y="1633538"/>
            <a:ext cx="1277938" cy="1279525"/>
          </a:xfrm>
          <a:prstGeom prst="ellipse">
            <a:avLst/>
          </a:prstGeom>
          <a:solidFill>
            <a:srgbClr val="E4402F"/>
          </a:solidFill>
          <a:ln cmpd="sng" w="9525">
            <a:solidFill>
              <a:srgbClr val="CBAB89"/>
            </a:solidFill>
            <a:round/>
          </a:ln>
        </p:spPr>
        <p:txBody>
          <a:bodyPr/>
          <a:lstStyle/>
          <a:p>
            <a:endParaRPr altLang="en-US" lang="zh-CN"/>
          </a:p>
        </p:txBody>
      </p:sp>
      <p:sp>
        <p:nvSpPr>
          <p:cNvPr id="7172" name="Oval 4"/>
          <p:cNvSpPr>
            <a:spLocks noChangeArrowheads="1"/>
          </p:cNvSpPr>
          <p:nvPr/>
        </p:nvSpPr>
        <p:spPr bwMode="auto">
          <a:xfrm>
            <a:off x="925513" y="2909888"/>
            <a:ext cx="1281112" cy="1279525"/>
          </a:xfrm>
          <a:prstGeom prst="ellipse">
            <a:avLst/>
          </a:prstGeom>
          <a:solidFill>
            <a:srgbClr val="E4402F"/>
          </a:solidFill>
          <a:ln cmpd="sng" w="9525">
            <a:solidFill>
              <a:srgbClr val="CBAB89"/>
            </a:solidFill>
            <a:round/>
          </a:ln>
        </p:spPr>
        <p:txBody>
          <a:bodyPr/>
          <a:lstStyle/>
          <a:p>
            <a:endParaRPr altLang="en-US" lang="zh-CN"/>
          </a:p>
        </p:txBody>
      </p:sp>
      <p:sp>
        <p:nvSpPr>
          <p:cNvPr id="7173" name="Oval 5"/>
          <p:cNvSpPr>
            <a:spLocks noChangeArrowheads="1"/>
          </p:cNvSpPr>
          <p:nvPr/>
        </p:nvSpPr>
        <p:spPr bwMode="auto">
          <a:xfrm>
            <a:off x="2203450" y="2913063"/>
            <a:ext cx="1277938" cy="1279525"/>
          </a:xfrm>
          <a:prstGeom prst="ellipse">
            <a:avLst/>
          </a:prstGeom>
          <a:solidFill>
            <a:srgbClr val="E4402F"/>
          </a:solidFill>
          <a:ln cmpd="sng" w="9525">
            <a:solidFill>
              <a:srgbClr val="CBAB89"/>
            </a:solidFill>
            <a:round/>
          </a:ln>
        </p:spPr>
        <p:txBody>
          <a:bodyPr/>
          <a:lstStyle/>
          <a:p>
            <a:endParaRPr altLang="en-US" lang="zh-CN"/>
          </a:p>
        </p:txBody>
      </p:sp>
      <p:sp>
        <p:nvSpPr>
          <p:cNvPr id="7174" name="Oval 6"/>
          <p:cNvSpPr>
            <a:spLocks noChangeArrowheads="1"/>
          </p:cNvSpPr>
          <p:nvPr/>
        </p:nvSpPr>
        <p:spPr bwMode="auto">
          <a:xfrm>
            <a:off x="1685925" y="2452688"/>
            <a:ext cx="517525" cy="519112"/>
          </a:xfrm>
          <a:prstGeom prst="ellipse">
            <a:avLst/>
          </a:prstGeom>
          <a:solidFill>
            <a:srgbClr val="FFFDEF"/>
          </a:solidFill>
          <a:ln cmpd="sng" w="9525">
            <a:solidFill>
              <a:srgbClr val="CBAB89"/>
            </a:solidFill>
            <a:round/>
          </a:ln>
        </p:spPr>
        <p:txBody>
          <a:bodyPr/>
          <a:lstStyle/>
          <a:p>
            <a:endParaRPr altLang="en-US" lang="zh-CN"/>
          </a:p>
        </p:txBody>
      </p:sp>
      <p:sp>
        <p:nvSpPr>
          <p:cNvPr id="7175" name="Oval 7"/>
          <p:cNvSpPr>
            <a:spLocks noChangeArrowheads="1"/>
          </p:cNvSpPr>
          <p:nvPr/>
        </p:nvSpPr>
        <p:spPr bwMode="auto">
          <a:xfrm>
            <a:off x="2130425" y="2455863"/>
            <a:ext cx="519113" cy="517525"/>
          </a:xfrm>
          <a:prstGeom prst="ellipse">
            <a:avLst/>
          </a:prstGeom>
          <a:solidFill>
            <a:srgbClr val="FFFDEF"/>
          </a:solidFill>
          <a:ln cmpd="sng" w="9525">
            <a:solidFill>
              <a:srgbClr val="CBAB89"/>
            </a:solidFill>
            <a:round/>
          </a:ln>
        </p:spPr>
        <p:txBody>
          <a:bodyPr/>
          <a:lstStyle/>
          <a:p>
            <a:endParaRPr altLang="en-US" lang="zh-CN"/>
          </a:p>
        </p:txBody>
      </p:sp>
      <p:sp>
        <p:nvSpPr>
          <p:cNvPr id="7176" name="Oval 8"/>
          <p:cNvSpPr>
            <a:spLocks noChangeArrowheads="1"/>
          </p:cNvSpPr>
          <p:nvPr/>
        </p:nvSpPr>
        <p:spPr bwMode="auto">
          <a:xfrm>
            <a:off x="1685925" y="2878138"/>
            <a:ext cx="517525" cy="519112"/>
          </a:xfrm>
          <a:prstGeom prst="ellipse">
            <a:avLst/>
          </a:prstGeom>
          <a:solidFill>
            <a:srgbClr val="FFFDEF"/>
          </a:solidFill>
          <a:ln cmpd="sng" w="9525">
            <a:solidFill>
              <a:srgbClr val="CBAB89"/>
            </a:solidFill>
            <a:round/>
          </a:ln>
        </p:spPr>
        <p:txBody>
          <a:bodyPr/>
          <a:lstStyle/>
          <a:p>
            <a:endParaRPr altLang="en-US" lang="zh-CN"/>
          </a:p>
        </p:txBody>
      </p:sp>
      <p:sp>
        <p:nvSpPr>
          <p:cNvPr id="7177" name="Oval 9"/>
          <p:cNvSpPr>
            <a:spLocks noChangeArrowheads="1"/>
          </p:cNvSpPr>
          <p:nvPr/>
        </p:nvSpPr>
        <p:spPr bwMode="auto">
          <a:xfrm>
            <a:off x="2130425" y="2878138"/>
            <a:ext cx="519113" cy="519112"/>
          </a:xfrm>
          <a:prstGeom prst="ellipse">
            <a:avLst/>
          </a:prstGeom>
          <a:solidFill>
            <a:srgbClr val="FFFDEF"/>
          </a:solidFill>
          <a:ln cmpd="sng" w="9525">
            <a:solidFill>
              <a:srgbClr val="CBAB89"/>
            </a:solidFill>
            <a:round/>
          </a:ln>
        </p:spPr>
        <p:txBody>
          <a:bodyPr/>
          <a:lstStyle/>
          <a:p>
            <a:endParaRPr altLang="en-US" lang="zh-CN"/>
          </a:p>
        </p:txBody>
      </p:sp>
      <p:sp>
        <p:nvSpPr>
          <p:cNvPr id="7178" name="Text Box 10"/>
          <p:cNvSpPr txBox="1">
            <a:spLocks noChangeArrowheads="1"/>
          </p:cNvSpPr>
          <p:nvPr/>
        </p:nvSpPr>
        <p:spPr bwMode="auto">
          <a:xfrm>
            <a:off x="1818323" y="2578100"/>
            <a:ext cx="25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rgbClr val="A2897B"/>
                </a:solidFill>
              </a:rPr>
              <a:t>S</a:t>
            </a:r>
          </a:p>
        </p:txBody>
      </p:sp>
      <p:sp>
        <p:nvSpPr>
          <p:cNvPr id="7179" name="Text Box 11"/>
          <p:cNvSpPr txBox="1">
            <a:spLocks noChangeArrowheads="1"/>
          </p:cNvSpPr>
          <p:nvPr/>
        </p:nvSpPr>
        <p:spPr bwMode="auto">
          <a:xfrm>
            <a:off x="2252504" y="2578100"/>
            <a:ext cx="25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rgbClr val="A2897B"/>
                </a:solidFill>
              </a:rPr>
              <a:t>W</a:t>
            </a:r>
          </a:p>
        </p:txBody>
      </p:sp>
      <p:sp>
        <p:nvSpPr>
          <p:cNvPr id="7180" name="Text Box 12"/>
          <p:cNvSpPr txBox="1">
            <a:spLocks noChangeArrowheads="1"/>
          </p:cNvSpPr>
          <p:nvPr/>
        </p:nvSpPr>
        <p:spPr bwMode="auto">
          <a:xfrm>
            <a:off x="1819116" y="3001963"/>
            <a:ext cx="25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rgbClr val="A2897B"/>
                </a:solidFill>
              </a:rPr>
              <a:t>O</a:t>
            </a:r>
          </a:p>
        </p:txBody>
      </p:sp>
      <p:sp>
        <p:nvSpPr>
          <p:cNvPr id="7181" name="Text Box 13"/>
          <p:cNvSpPr txBox="1">
            <a:spLocks noChangeArrowheads="1"/>
          </p:cNvSpPr>
          <p:nvPr/>
        </p:nvSpPr>
        <p:spPr bwMode="auto">
          <a:xfrm>
            <a:off x="2254091" y="3001963"/>
            <a:ext cx="25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rgbClr val="A2897B"/>
                </a:solidFill>
              </a:rPr>
              <a:t>T</a:t>
            </a:r>
          </a:p>
        </p:txBody>
      </p:sp>
      <p:sp>
        <p:nvSpPr>
          <p:cNvPr id="7182" name="Text Box 14"/>
          <p:cNvSpPr txBox="1">
            <a:spLocks noChangeArrowheads="1"/>
          </p:cNvSpPr>
          <p:nvPr/>
        </p:nvSpPr>
        <p:spPr bwMode="auto">
          <a:xfrm>
            <a:off x="1124585" y="2119313"/>
            <a:ext cx="8686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chemeClr val="bg1"/>
                </a:solidFill>
              </a:rPr>
              <a:t>Strengths</a:t>
            </a:r>
          </a:p>
        </p:txBody>
      </p:sp>
      <p:sp>
        <p:nvSpPr>
          <p:cNvPr id="7183" name="Text Box 15"/>
          <p:cNvSpPr txBox="1">
            <a:spLocks noChangeArrowheads="1"/>
          </p:cNvSpPr>
          <p:nvPr/>
        </p:nvSpPr>
        <p:spPr bwMode="auto">
          <a:xfrm>
            <a:off x="2476341" y="2119313"/>
            <a:ext cx="7924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chemeClr val="bg1"/>
                </a:solidFill>
              </a:rPr>
              <a:t>Weakness</a:t>
            </a:r>
          </a:p>
        </p:txBody>
      </p:sp>
      <p:sp>
        <p:nvSpPr>
          <p:cNvPr id="7184" name="Text Box 16"/>
          <p:cNvSpPr txBox="1">
            <a:spLocks noChangeArrowheads="1"/>
          </p:cNvSpPr>
          <p:nvPr/>
        </p:nvSpPr>
        <p:spPr bwMode="auto">
          <a:xfrm>
            <a:off x="971391" y="3435350"/>
            <a:ext cx="11734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chemeClr val="bg1"/>
                </a:solidFill>
              </a:rPr>
              <a:t>Opportunities</a:t>
            </a:r>
          </a:p>
        </p:txBody>
      </p:sp>
      <p:sp>
        <p:nvSpPr>
          <p:cNvPr id="7185" name="Text Box 17"/>
          <p:cNvSpPr txBox="1">
            <a:spLocks noChangeArrowheads="1"/>
          </p:cNvSpPr>
          <p:nvPr/>
        </p:nvSpPr>
        <p:spPr bwMode="auto">
          <a:xfrm>
            <a:off x="2514442" y="3435350"/>
            <a:ext cx="7162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200">
                <a:solidFill>
                  <a:schemeClr val="bg1"/>
                </a:solidFill>
              </a:rPr>
              <a:t>Threats</a:t>
            </a:r>
          </a:p>
        </p:txBody>
      </p:sp>
      <p:grpSp>
        <p:nvGrpSpPr>
          <p:cNvPr id="7186" name="Group 18"/>
          <p:cNvGrpSpPr/>
          <p:nvPr/>
        </p:nvGrpSpPr>
        <p:grpSpPr>
          <a:xfrm>
            <a:off x="4510088" y="3979863"/>
            <a:ext cx="219075" cy="219075"/>
            <a:chExt cx="205" cy="206"/>
          </a:xfrm>
          <a:solidFill>
            <a:srgbClr val="E4402F"/>
          </a:solidFill>
        </p:grpSpPr>
        <p:sp>
          <p:nvSpPr>
            <p:cNvPr id="7187" name="Freeform 19"/>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88" name="Freeform 20"/>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89" name="Freeform 21"/>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90" name="Freeform 22"/>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91" name="Group 23"/>
          <p:cNvGrpSpPr/>
          <p:nvPr/>
        </p:nvGrpSpPr>
        <p:grpSpPr>
          <a:xfrm>
            <a:off x="4510088" y="1631950"/>
            <a:ext cx="219075" cy="219075"/>
            <a:chExt cx="205" cy="206"/>
          </a:xfrm>
          <a:solidFill>
            <a:srgbClr val="E4402F"/>
          </a:solidFill>
        </p:grpSpPr>
        <p:sp>
          <p:nvSpPr>
            <p:cNvPr id="7192" name="Freeform 24"/>
            <p:cNvSpPr>
              <a:spLocks noEditPoints="1"/>
            </p:cNvSpPr>
            <p:nvPr/>
          </p:nvSpPr>
          <p:spPr bwMode="auto">
            <a:xfrm>
              <a:off x="0" y="0"/>
              <a:ext cx="205" cy="206"/>
            </a:xfrm>
            <a:custGeom>
              <a:gdLst>
                <a:gd fmla="*/ 0 w 205" name="T0"/>
                <a:gd fmla="*/ 0 h 206" name="T1"/>
                <a:gd fmla="*/ 0 w 205" name="T2"/>
                <a:gd fmla="*/ 206 h 206" name="T3"/>
                <a:gd fmla="*/ 205 w 205" name="T4"/>
                <a:gd fmla="*/ 206 h 206" name="T5"/>
                <a:gd fmla="*/ 205 w 205" name="T6"/>
                <a:gd fmla="*/ 0 h 206" name="T7"/>
                <a:gd fmla="*/ 0 w 205" name="T8"/>
                <a:gd fmla="*/ 0 h 206" name="T9"/>
                <a:gd fmla="*/ 188 w 205" name="T10"/>
                <a:gd fmla="*/ 188 h 206" name="T11"/>
                <a:gd fmla="*/ 17 w 205" name="T12"/>
                <a:gd fmla="*/ 188 h 206" name="T13"/>
                <a:gd fmla="*/ 17 w 205" name="T14"/>
                <a:gd fmla="*/ 17 h 206" name="T15"/>
                <a:gd fmla="*/ 188 w 205" name="T16"/>
                <a:gd fmla="*/ 17 h 206" name="T17"/>
                <a:gd fmla="*/ 188 w 205" name="T18"/>
                <a:gd fmla="*/ 188 h 2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6" w="205">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93" name="Freeform 25"/>
            <p:cNvSpPr/>
            <p:nvPr/>
          </p:nvSpPr>
          <p:spPr bwMode="auto">
            <a:xfrm>
              <a:off x="48" y="60"/>
              <a:ext cx="112" cy="90"/>
            </a:xfrm>
            <a:custGeom>
              <a:gdLst>
                <a:gd fmla="*/ 112 w 112" name="T0"/>
                <a:gd fmla="*/ 12 h 90" name="T1"/>
                <a:gd fmla="*/ 99 w 112" name="T2"/>
                <a:gd fmla="*/ 0 h 90" name="T3"/>
                <a:gd fmla="*/ 44 w 112" name="T4"/>
                <a:gd fmla="*/ 66 h 90" name="T5"/>
                <a:gd fmla="*/ 10 w 112" name="T6"/>
                <a:gd fmla="*/ 38 h 90" name="T7"/>
                <a:gd fmla="*/ 0 w 112" name="T8"/>
                <a:gd fmla="*/ 53 h 90" name="T9"/>
                <a:gd fmla="*/ 47 w 112" name="T10"/>
                <a:gd fmla="*/ 90 h 90" name="T11"/>
                <a:gd fmla="*/ 112 w 112" name="T12"/>
                <a:gd fmla="*/ 12 h 90" name="T13"/>
              </a:gdLst>
              <a:cxnLst>
                <a:cxn ang="0">
                  <a:pos x="T0" y="T1"/>
                </a:cxn>
                <a:cxn ang="0">
                  <a:pos x="T2" y="T3"/>
                </a:cxn>
                <a:cxn ang="0">
                  <a:pos x="T4" y="T5"/>
                </a:cxn>
                <a:cxn ang="0">
                  <a:pos x="T6" y="T7"/>
                </a:cxn>
                <a:cxn ang="0">
                  <a:pos x="T8" y="T9"/>
                </a:cxn>
                <a:cxn ang="0">
                  <a:pos x="T10" y="T11"/>
                </a:cxn>
                <a:cxn ang="0">
                  <a:pos x="T12" y="T13"/>
                </a:cxn>
              </a:cxnLst>
              <a:rect b="b" l="0" r="r" t="0"/>
              <a:pathLst>
                <a:path h="90" w="112">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94" name="Group 26"/>
          <p:cNvGrpSpPr/>
          <p:nvPr/>
        </p:nvGrpSpPr>
        <p:grpSpPr>
          <a:xfrm>
            <a:off x="4510088" y="3195638"/>
            <a:ext cx="219075" cy="222250"/>
            <a:chExt cx="205" cy="208"/>
          </a:xfrm>
          <a:solidFill>
            <a:srgbClr val="E4402F"/>
          </a:solidFill>
        </p:grpSpPr>
        <p:sp>
          <p:nvSpPr>
            <p:cNvPr id="7195" name="Freeform 27"/>
            <p:cNvSpPr>
              <a:spLocks noEditPoints="1"/>
            </p:cNvSpPr>
            <p:nvPr/>
          </p:nvSpPr>
          <p:spPr bwMode="auto">
            <a:xfrm>
              <a:off x="0" y="0"/>
              <a:ext cx="205" cy="208"/>
            </a:xfrm>
            <a:custGeom>
              <a:gdLst>
                <a:gd fmla="*/ 136 w 140" name="T0"/>
                <a:gd fmla="*/ 55 h 141" name="T1"/>
                <a:gd fmla="*/ 122 w 140" name="T2"/>
                <a:gd fmla="*/ 46 h 141" name="T3"/>
                <a:gd fmla="*/ 127 w 140" name="T4"/>
                <a:gd fmla="*/ 29 h 141" name="T5"/>
                <a:gd fmla="*/ 106 w 140" name="T6"/>
                <a:gd fmla="*/ 14 h 141" name="T7"/>
                <a:gd fmla="*/ 90 w 140" name="T8"/>
                <a:gd fmla="*/ 17 h 141" name="T9"/>
                <a:gd fmla="*/ 81 w 140" name="T10"/>
                <a:gd fmla="*/ 2 h 141" name="T11"/>
                <a:gd fmla="*/ 55 w 140" name="T12"/>
                <a:gd fmla="*/ 6 h 141" name="T13"/>
                <a:gd fmla="*/ 46 w 140" name="T14"/>
                <a:gd fmla="*/ 19 h 141" name="T15"/>
                <a:gd fmla="*/ 29 w 140" name="T16"/>
                <a:gd fmla="*/ 14 h 141" name="T17"/>
                <a:gd fmla="*/ 13 w 140" name="T18"/>
                <a:gd fmla="*/ 36 h 141" name="T19"/>
                <a:gd fmla="*/ 16 w 140" name="T20"/>
                <a:gd fmla="*/ 51 h 141" name="T21"/>
                <a:gd fmla="*/ 1 w 140" name="T22"/>
                <a:gd fmla="*/ 60 h 141" name="T23"/>
                <a:gd fmla="*/ 1 w 140" name="T24"/>
                <a:gd fmla="*/ 81 h 141" name="T25"/>
                <a:gd fmla="*/ 16 w 140" name="T26"/>
                <a:gd fmla="*/ 90 h 141" name="T27"/>
                <a:gd fmla="*/ 13 w 140" name="T28"/>
                <a:gd fmla="*/ 106 h 141" name="T29"/>
                <a:gd fmla="*/ 29 w 140" name="T30"/>
                <a:gd fmla="*/ 127 h 141" name="T31"/>
                <a:gd fmla="*/ 46 w 140" name="T32"/>
                <a:gd fmla="*/ 123 h 141" name="T33"/>
                <a:gd fmla="*/ 55 w 140" name="T34"/>
                <a:gd fmla="*/ 136 h 141" name="T35"/>
                <a:gd fmla="*/ 70 w 140" name="T36"/>
                <a:gd fmla="*/ 141 h 141" name="T37"/>
                <a:gd fmla="*/ 86 w 140" name="T38"/>
                <a:gd fmla="*/ 136 h 141" name="T39"/>
                <a:gd fmla="*/ 95 w 140" name="T40"/>
                <a:gd fmla="*/ 123 h 141" name="T41"/>
                <a:gd fmla="*/ 112 w 140" name="T42"/>
                <a:gd fmla="*/ 127 h 141" name="T43"/>
                <a:gd fmla="*/ 127 w 140" name="T44"/>
                <a:gd fmla="*/ 106 h 141" name="T45"/>
                <a:gd fmla="*/ 125 w 140" name="T46"/>
                <a:gd fmla="*/ 90 h 141" name="T47"/>
                <a:gd fmla="*/ 139 w 140" name="T48"/>
                <a:gd fmla="*/ 81 h 141" name="T49"/>
                <a:gd fmla="*/ 139 w 140" name="T50"/>
                <a:gd fmla="*/ 60 h 141" name="T51"/>
                <a:gd fmla="*/ 118 w 140" name="T52"/>
                <a:gd fmla="*/ 80 h 141" name="T53"/>
                <a:gd fmla="*/ 110 w 140" name="T54"/>
                <a:gd fmla="*/ 92 h 141" name="T55"/>
                <a:gd fmla="*/ 115 w 140" name="T56"/>
                <a:gd fmla="*/ 108 h 141" name="T57"/>
                <a:gd fmla="*/ 98 w 140" name="T58"/>
                <a:gd fmla="*/ 111 h 141" name="T59"/>
                <a:gd fmla="*/ 83 w 140" name="T60"/>
                <a:gd fmla="*/ 114 h 141" name="T61"/>
                <a:gd fmla="*/ 76 w 140" name="T62"/>
                <a:gd fmla="*/ 128 h 141" name="T63"/>
                <a:gd fmla="*/ 61 w 140" name="T64"/>
                <a:gd fmla="*/ 118 h 141" name="T65"/>
                <a:gd fmla="*/ 49 w 140" name="T66"/>
                <a:gd fmla="*/ 111 h 141" name="T67"/>
                <a:gd fmla="*/ 33 w 140" name="T68"/>
                <a:gd fmla="*/ 115 h 141" name="T69"/>
                <a:gd fmla="*/ 31 w 140" name="T70"/>
                <a:gd fmla="*/ 98 h 141" name="T71"/>
                <a:gd fmla="*/ 27 w 140" name="T72"/>
                <a:gd fmla="*/ 84 h 141" name="T73"/>
                <a:gd fmla="*/ 13 w 140" name="T74"/>
                <a:gd fmla="*/ 76 h 141" name="T75"/>
                <a:gd fmla="*/ 13 w 140" name="T76"/>
                <a:gd fmla="*/ 65 h 141" name="T77"/>
                <a:gd fmla="*/ 27 w 140" name="T78"/>
                <a:gd fmla="*/ 58 h 141" name="T79"/>
                <a:gd fmla="*/ 31 w 140" name="T80"/>
                <a:gd fmla="*/ 44 h 141" name="T81"/>
                <a:gd fmla="*/ 33 w 140" name="T82"/>
                <a:gd fmla="*/ 26 h 141" name="T83"/>
                <a:gd fmla="*/ 49 w 140" name="T84"/>
                <a:gd fmla="*/ 31 h 141" name="T85"/>
                <a:gd fmla="*/ 61 w 140" name="T86"/>
                <a:gd fmla="*/ 23 h 141" name="T87"/>
                <a:gd fmla="*/ 76 w 140" name="T88"/>
                <a:gd fmla="*/ 13 h 141" name="T89"/>
                <a:gd fmla="*/ 83 w 140" name="T90"/>
                <a:gd fmla="*/ 27 h 141" name="T91"/>
                <a:gd fmla="*/ 98 w 140" name="T92"/>
                <a:gd fmla="*/ 31 h 141" name="T93"/>
                <a:gd fmla="*/ 115 w 140" name="T94"/>
                <a:gd fmla="*/ 34 h 141" name="T95"/>
                <a:gd fmla="*/ 110 w 140" name="T96"/>
                <a:gd fmla="*/ 49 h 141" name="T97"/>
                <a:gd fmla="*/ 118 w 140" name="T98"/>
                <a:gd fmla="*/ 62 h 141" name="T99"/>
                <a:gd fmla="*/ 128 w 140" name="T100"/>
                <a:gd fmla="*/ 71 h 14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1" w="140">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96" name="Freeform 28"/>
            <p:cNvSpPr>
              <a:spLocks noEditPoints="1"/>
            </p:cNvSpPr>
            <p:nvPr/>
          </p:nvSpPr>
          <p:spPr bwMode="auto">
            <a:xfrm>
              <a:off x="63" y="62"/>
              <a:ext cx="81" cy="81"/>
            </a:xfrm>
            <a:custGeom>
              <a:gdLst>
                <a:gd fmla="*/ 27 w 55" name="T0"/>
                <a:gd fmla="*/ 0 h 55" name="T1"/>
                <a:gd fmla="*/ 0 w 55" name="T2"/>
                <a:gd fmla="*/ 27 h 55" name="T3"/>
                <a:gd fmla="*/ 27 w 55" name="T4"/>
                <a:gd fmla="*/ 55 h 55" name="T5"/>
                <a:gd fmla="*/ 55 w 55" name="T6"/>
                <a:gd fmla="*/ 27 h 55" name="T7"/>
                <a:gd fmla="*/ 27 w 55" name="T8"/>
                <a:gd fmla="*/ 0 h 55" name="T9"/>
                <a:gd fmla="*/ 27 w 55" name="T10"/>
                <a:gd fmla="*/ 43 h 55" name="T11"/>
                <a:gd fmla="*/ 12 w 55" name="T12"/>
                <a:gd fmla="*/ 27 h 55" name="T13"/>
                <a:gd fmla="*/ 27 w 55" name="T14"/>
                <a:gd fmla="*/ 12 h 55" name="T15"/>
                <a:gd fmla="*/ 43 w 55" name="T16"/>
                <a:gd fmla="*/ 27 h 55" name="T17"/>
                <a:gd fmla="*/ 27 w 55" name="T18"/>
                <a:gd fmla="*/ 43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97" name="Group 29"/>
          <p:cNvGrpSpPr/>
          <p:nvPr/>
        </p:nvGrpSpPr>
        <p:grpSpPr>
          <a:xfrm>
            <a:off x="4510088" y="2413000"/>
            <a:ext cx="219075" cy="219075"/>
            <a:chExt cx="205" cy="207"/>
          </a:xfrm>
          <a:solidFill>
            <a:srgbClr val="E4402F"/>
          </a:solidFill>
        </p:grpSpPr>
        <p:sp>
          <p:nvSpPr>
            <p:cNvPr id="7198" name="Freeform 30"/>
            <p:cNvSpPr>
              <a:spLocks noEditPoints="1"/>
            </p:cNvSpPr>
            <p:nvPr/>
          </p:nvSpPr>
          <p:spPr bwMode="auto">
            <a:xfrm>
              <a:off x="0" y="0"/>
              <a:ext cx="205" cy="207"/>
            </a:xfrm>
            <a:custGeom>
              <a:gdLst>
                <a:gd fmla="*/ 70 w 140" name="T0"/>
                <a:gd fmla="*/ 140 h 140" name="T1"/>
                <a:gd fmla="*/ 0 w 140" name="T2"/>
                <a:gd fmla="*/ 70 h 140" name="T3"/>
                <a:gd fmla="*/ 70 w 140" name="T4"/>
                <a:gd fmla="*/ 0 h 140" name="T5"/>
                <a:gd fmla="*/ 140 w 140" name="T6"/>
                <a:gd fmla="*/ 70 h 140" name="T7"/>
                <a:gd fmla="*/ 70 w 140" name="T8"/>
                <a:gd fmla="*/ 140 h 140" name="T9"/>
                <a:gd fmla="*/ 70 w 140" name="T10"/>
                <a:gd fmla="*/ 12 h 140" name="T11"/>
                <a:gd fmla="*/ 12 w 140" name="T12"/>
                <a:gd fmla="*/ 70 h 140" name="T13"/>
                <a:gd fmla="*/ 70 w 140" name="T14"/>
                <a:gd fmla="*/ 128 h 140" name="T15"/>
                <a:gd fmla="*/ 128 w 140" name="T16"/>
                <a:gd fmla="*/ 70 h 140" name="T17"/>
                <a:gd fmla="*/ 70 w 140" name="T18"/>
                <a:gd fmla="*/ 1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99" name="Freeform 31"/>
            <p:cNvSpPr/>
            <p:nvPr/>
          </p:nvSpPr>
          <p:spPr bwMode="auto">
            <a:xfrm>
              <a:off x="94" y="40"/>
              <a:ext cx="63" cy="72"/>
            </a:xfrm>
            <a:custGeom>
              <a:gdLst>
                <a:gd fmla="*/ 37 w 43" name="T0"/>
                <a:gd fmla="*/ 49 h 49" name="T1"/>
                <a:gd fmla="*/ 6 w 43" name="T2"/>
                <a:gd fmla="*/ 49 h 49" name="T3"/>
                <a:gd fmla="*/ 0 w 43" name="T4"/>
                <a:gd fmla="*/ 43 h 49" name="T5"/>
                <a:gd fmla="*/ 0 w 43" name="T6"/>
                <a:gd fmla="*/ 6 h 49" name="T7"/>
                <a:gd fmla="*/ 6 w 43" name="T8"/>
                <a:gd fmla="*/ 0 h 49" name="T9"/>
                <a:gd fmla="*/ 12 w 43" name="T10"/>
                <a:gd fmla="*/ 6 h 49" name="T11"/>
                <a:gd fmla="*/ 12 w 43" name="T12"/>
                <a:gd fmla="*/ 37 h 49" name="T13"/>
                <a:gd fmla="*/ 37 w 43" name="T14"/>
                <a:gd fmla="*/ 37 h 49" name="T15"/>
                <a:gd fmla="*/ 43 w 43" name="T16"/>
                <a:gd fmla="*/ 43 h 49" name="T17"/>
                <a:gd fmla="*/ 37 w 43" name="T18"/>
                <a:gd fmla="*/ 49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43">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7200" name="Rectangle 32"/>
          <p:cNvSpPr>
            <a:spLocks noChangeArrowheads="1"/>
          </p:cNvSpPr>
          <p:nvPr/>
        </p:nvSpPr>
        <p:spPr bwMode="auto">
          <a:xfrm>
            <a:off x="4886325" y="1614488"/>
            <a:ext cx="3384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Strengths</a:t>
            </a:r>
          </a:p>
          <a:p>
            <a:r>
              <a:rPr altLang="en-US" b="1" lang="zh-CN" sz="1000">
                <a:solidFill>
                  <a:srgbClr val="E4402F"/>
                </a:solidFill>
              </a:rPr>
              <a:t>We have many PowerPoint templates that has been specifically designed.</a:t>
            </a:r>
          </a:p>
        </p:txBody>
      </p:sp>
      <p:sp>
        <p:nvSpPr>
          <p:cNvPr id="7201" name="Rectangle 33"/>
          <p:cNvSpPr>
            <a:spLocks noChangeArrowheads="1"/>
          </p:cNvSpPr>
          <p:nvPr/>
        </p:nvSpPr>
        <p:spPr bwMode="auto">
          <a:xfrm>
            <a:off x="4886325" y="2382838"/>
            <a:ext cx="3384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Weakness</a:t>
            </a:r>
          </a:p>
          <a:p>
            <a:r>
              <a:rPr altLang="en-US" b="1" lang="zh-CN" sz="1000">
                <a:solidFill>
                  <a:srgbClr val="E4402F"/>
                </a:solidFill>
              </a:rPr>
              <a:t>We have many PowerPoint templates that has been specifically designed.</a:t>
            </a:r>
          </a:p>
        </p:txBody>
      </p:sp>
      <p:sp>
        <p:nvSpPr>
          <p:cNvPr id="7202" name="Rectangle 34"/>
          <p:cNvSpPr>
            <a:spLocks noChangeArrowheads="1"/>
          </p:cNvSpPr>
          <p:nvPr/>
        </p:nvSpPr>
        <p:spPr bwMode="auto">
          <a:xfrm>
            <a:off x="4886325" y="3163888"/>
            <a:ext cx="3384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Opportunities</a:t>
            </a:r>
          </a:p>
          <a:p>
            <a:r>
              <a:rPr altLang="en-US" b="1" lang="zh-CN" sz="1000">
                <a:solidFill>
                  <a:srgbClr val="E4402F"/>
                </a:solidFill>
              </a:rPr>
              <a:t>We have many PowerPoint templates that has been specifically designed.</a:t>
            </a:r>
          </a:p>
        </p:txBody>
      </p:sp>
      <p:sp>
        <p:nvSpPr>
          <p:cNvPr id="7203" name="Rectangle 35"/>
          <p:cNvSpPr>
            <a:spLocks noChangeArrowheads="1"/>
          </p:cNvSpPr>
          <p:nvPr/>
        </p:nvSpPr>
        <p:spPr bwMode="auto">
          <a:xfrm>
            <a:off x="4886325" y="3951288"/>
            <a:ext cx="3384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Threats</a:t>
            </a:r>
          </a:p>
          <a:p>
            <a:r>
              <a:rPr altLang="en-US" b="1" lang="zh-CN" sz="1000">
                <a:solidFill>
                  <a:srgbClr val="E4402F"/>
                </a:solidFill>
              </a:rPr>
              <a:t>We have many PowerPoint templates that has been specifically designed.</a:t>
            </a:r>
          </a:p>
        </p:txBody>
      </p:sp>
      <p:sp>
        <p:nvSpPr>
          <p:cNvPr id="7209" name="Line 41"/>
          <p:cNvSpPr>
            <a:spLocks noChangeShapeType="1"/>
          </p:cNvSpPr>
          <p:nvPr/>
        </p:nvSpPr>
        <p:spPr bwMode="auto">
          <a:xfrm flipH="1">
            <a:off x="4019550" y="1543050"/>
            <a:ext cx="0" cy="2735263"/>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3208727266"/>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174"/>
                                        </p:tgtEl>
                                        <p:attrNameLst>
                                          <p:attrName>style.visibility</p:attrName>
                                        </p:attrNameLst>
                                      </p:cBhvr>
                                      <p:to>
                                        <p:strVal val="visible"/>
                                      </p:to>
                                    </p:set>
                                    <p:anim calcmode="lin" valueType="num">
                                      <p:cBhvr>
                                        <p:cTn dur="300" fill="hold" id="7"/>
                                        <p:tgtEl>
                                          <p:spTgt spid="7174"/>
                                        </p:tgtEl>
                                        <p:attrNameLst>
                                          <p:attrName>ppt_w</p:attrName>
                                        </p:attrNameLst>
                                      </p:cBhvr>
                                      <p:tavLst>
                                        <p:tav tm="0">
                                          <p:val>
                                            <p:fltVal val="0"/>
                                          </p:val>
                                        </p:tav>
                                        <p:tav tm="100000">
                                          <p:val>
                                            <p:strVal val="#ppt_w"/>
                                          </p:val>
                                        </p:tav>
                                      </p:tavLst>
                                    </p:anim>
                                    <p:anim calcmode="lin" valueType="num">
                                      <p:cBhvr>
                                        <p:cTn dur="300" fill="hold" id="8"/>
                                        <p:tgtEl>
                                          <p:spTgt spid="7174"/>
                                        </p:tgtEl>
                                        <p:attrNameLst>
                                          <p:attrName>ppt_h</p:attrName>
                                        </p:attrNameLst>
                                      </p:cBhvr>
                                      <p:tavLst>
                                        <p:tav tm="0">
                                          <p:val>
                                            <p:fltVal val="0"/>
                                          </p:val>
                                        </p:tav>
                                        <p:tav tm="100000">
                                          <p:val>
                                            <p:strVal val="#ppt_h"/>
                                          </p:val>
                                        </p:tav>
                                      </p:tavLst>
                                    </p:anim>
                                    <p:animEffect filter="fade" transition="in">
                                      <p:cBhvr>
                                        <p:cTn dur="300" id="9"/>
                                        <p:tgtEl>
                                          <p:spTgt spid="7174"/>
                                        </p:tgtEl>
                                      </p:cBhvr>
                                    </p:animEffect>
                                  </p:childTnLst>
                                </p:cTn>
                              </p:par>
                              <p:par>
                                <p:cTn autoRev="1" fill="hold" grpId="1" id="10" nodeType="withEffect" presetClass="emph" presetID="6" presetSubtype="0">
                                  <p:stCondLst>
                                    <p:cond delay="300"/>
                                  </p:stCondLst>
                                  <p:childTnLst>
                                    <p:animScale>
                                      <p:cBhvr>
                                        <p:cTn dur="150" fill="hold" id="11"/>
                                        <p:tgtEl>
                                          <p:spTgt spid="7174"/>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7178"/>
                                        </p:tgtEl>
                                        <p:attrNameLst>
                                          <p:attrName>style.visibility</p:attrName>
                                        </p:attrNameLst>
                                      </p:cBhvr>
                                      <p:to>
                                        <p:strVal val="visible"/>
                                      </p:to>
                                    </p:set>
                                    <p:anim calcmode="lin" valueType="num">
                                      <p:cBhvr>
                                        <p:cTn dur="300" fill="hold" id="14"/>
                                        <p:tgtEl>
                                          <p:spTgt spid="7178"/>
                                        </p:tgtEl>
                                        <p:attrNameLst>
                                          <p:attrName>ppt_w</p:attrName>
                                        </p:attrNameLst>
                                      </p:cBhvr>
                                      <p:tavLst>
                                        <p:tav tm="0">
                                          <p:val>
                                            <p:fltVal val="0"/>
                                          </p:val>
                                        </p:tav>
                                        <p:tav tm="100000">
                                          <p:val>
                                            <p:strVal val="#ppt_w"/>
                                          </p:val>
                                        </p:tav>
                                      </p:tavLst>
                                    </p:anim>
                                    <p:anim calcmode="lin" valueType="num">
                                      <p:cBhvr>
                                        <p:cTn dur="300" fill="hold" id="15"/>
                                        <p:tgtEl>
                                          <p:spTgt spid="7178"/>
                                        </p:tgtEl>
                                        <p:attrNameLst>
                                          <p:attrName>ppt_h</p:attrName>
                                        </p:attrNameLst>
                                      </p:cBhvr>
                                      <p:tavLst>
                                        <p:tav tm="0">
                                          <p:val>
                                            <p:fltVal val="0"/>
                                          </p:val>
                                        </p:tav>
                                        <p:tav tm="100000">
                                          <p:val>
                                            <p:strVal val="#ppt_h"/>
                                          </p:val>
                                        </p:tav>
                                      </p:tavLst>
                                    </p:anim>
                                    <p:animEffect filter="fade" transition="in">
                                      <p:cBhvr>
                                        <p:cTn dur="300" id="16"/>
                                        <p:tgtEl>
                                          <p:spTgt spid="7178"/>
                                        </p:tgtEl>
                                      </p:cBhvr>
                                    </p:animEffect>
                                  </p:childTnLst>
                                </p:cTn>
                              </p:par>
                              <p:par>
                                <p:cTn autoRev="1" fill="hold" grpId="1" id="17" nodeType="withEffect" presetClass="emph" presetID="6" presetSubtype="0">
                                  <p:stCondLst>
                                    <p:cond delay="400"/>
                                  </p:stCondLst>
                                  <p:childTnLst>
                                    <p:animScale>
                                      <p:cBhvr>
                                        <p:cTn dur="150" fill="hold" id="18"/>
                                        <p:tgtEl>
                                          <p:spTgt spid="7178"/>
                                        </p:tgtEl>
                                      </p:cBhvr>
                                      <p:by x="110000" y="110000"/>
                                    </p:animScale>
                                  </p:childTnLst>
                                </p:cTn>
                              </p:par>
                              <p:par>
                                <p:cTn fill="hold" grpId="0" id="19" nodeType="withEffect" presetClass="entr" presetID="53" presetSubtype="0">
                                  <p:stCondLst>
                                    <p:cond delay="400"/>
                                  </p:stCondLst>
                                  <p:childTnLst>
                                    <p:set>
                                      <p:cBhvr>
                                        <p:cTn dur="1" fill="hold" id="20">
                                          <p:stCondLst>
                                            <p:cond delay="0"/>
                                          </p:stCondLst>
                                        </p:cTn>
                                        <p:tgtEl>
                                          <p:spTgt spid="7170"/>
                                        </p:tgtEl>
                                        <p:attrNameLst>
                                          <p:attrName>style.visibility</p:attrName>
                                        </p:attrNameLst>
                                      </p:cBhvr>
                                      <p:to>
                                        <p:strVal val="visible"/>
                                      </p:to>
                                    </p:set>
                                    <p:anim calcmode="lin" valueType="num">
                                      <p:cBhvr>
                                        <p:cTn dur="300" fill="hold" id="21"/>
                                        <p:tgtEl>
                                          <p:spTgt spid="7170"/>
                                        </p:tgtEl>
                                        <p:attrNameLst>
                                          <p:attrName>ppt_w</p:attrName>
                                        </p:attrNameLst>
                                      </p:cBhvr>
                                      <p:tavLst>
                                        <p:tav tm="0">
                                          <p:val>
                                            <p:fltVal val="0"/>
                                          </p:val>
                                        </p:tav>
                                        <p:tav tm="100000">
                                          <p:val>
                                            <p:strVal val="#ppt_w"/>
                                          </p:val>
                                        </p:tav>
                                      </p:tavLst>
                                    </p:anim>
                                    <p:anim calcmode="lin" valueType="num">
                                      <p:cBhvr>
                                        <p:cTn dur="300" fill="hold" id="22"/>
                                        <p:tgtEl>
                                          <p:spTgt spid="7170"/>
                                        </p:tgtEl>
                                        <p:attrNameLst>
                                          <p:attrName>ppt_h</p:attrName>
                                        </p:attrNameLst>
                                      </p:cBhvr>
                                      <p:tavLst>
                                        <p:tav tm="0">
                                          <p:val>
                                            <p:fltVal val="0"/>
                                          </p:val>
                                        </p:tav>
                                        <p:tav tm="100000">
                                          <p:val>
                                            <p:strVal val="#ppt_h"/>
                                          </p:val>
                                        </p:tav>
                                      </p:tavLst>
                                    </p:anim>
                                    <p:animEffect filter="fade" transition="in">
                                      <p:cBhvr>
                                        <p:cTn dur="300" id="23"/>
                                        <p:tgtEl>
                                          <p:spTgt spid="7170"/>
                                        </p:tgtEl>
                                      </p:cBhvr>
                                    </p:animEffect>
                                  </p:childTnLst>
                                </p:cTn>
                              </p:par>
                              <p:par>
                                <p:cTn autoRev="1" fill="hold" grpId="1" id="24" nodeType="withEffect" presetClass="emph" presetID="6" presetSubtype="0">
                                  <p:stCondLst>
                                    <p:cond delay="700"/>
                                  </p:stCondLst>
                                  <p:childTnLst>
                                    <p:animScale>
                                      <p:cBhvr>
                                        <p:cTn dur="150" fill="hold" id="25"/>
                                        <p:tgtEl>
                                          <p:spTgt spid="7170"/>
                                        </p:tgtEl>
                                      </p:cBhvr>
                                      <p:by x="110000" y="110000"/>
                                    </p:animScale>
                                  </p:childTnLst>
                                </p:cTn>
                              </p:par>
                              <p:par>
                                <p:cTn fill="hold" grpId="0" id="26" nodeType="withEffect" presetClass="entr" presetID="53" presetSubtype="0">
                                  <p:stCondLst>
                                    <p:cond delay="500"/>
                                  </p:stCondLst>
                                  <p:childTnLst>
                                    <p:set>
                                      <p:cBhvr>
                                        <p:cTn dur="1" fill="hold" id="27">
                                          <p:stCondLst>
                                            <p:cond delay="0"/>
                                          </p:stCondLst>
                                        </p:cTn>
                                        <p:tgtEl>
                                          <p:spTgt spid="7182"/>
                                        </p:tgtEl>
                                        <p:attrNameLst>
                                          <p:attrName>style.visibility</p:attrName>
                                        </p:attrNameLst>
                                      </p:cBhvr>
                                      <p:to>
                                        <p:strVal val="visible"/>
                                      </p:to>
                                    </p:set>
                                    <p:anim calcmode="lin" valueType="num">
                                      <p:cBhvr>
                                        <p:cTn dur="300" fill="hold" id="28"/>
                                        <p:tgtEl>
                                          <p:spTgt spid="7182"/>
                                        </p:tgtEl>
                                        <p:attrNameLst>
                                          <p:attrName>ppt_w</p:attrName>
                                        </p:attrNameLst>
                                      </p:cBhvr>
                                      <p:tavLst>
                                        <p:tav tm="0">
                                          <p:val>
                                            <p:fltVal val="0"/>
                                          </p:val>
                                        </p:tav>
                                        <p:tav tm="100000">
                                          <p:val>
                                            <p:strVal val="#ppt_w"/>
                                          </p:val>
                                        </p:tav>
                                      </p:tavLst>
                                    </p:anim>
                                    <p:anim calcmode="lin" valueType="num">
                                      <p:cBhvr>
                                        <p:cTn dur="300" fill="hold" id="29"/>
                                        <p:tgtEl>
                                          <p:spTgt spid="7182"/>
                                        </p:tgtEl>
                                        <p:attrNameLst>
                                          <p:attrName>ppt_h</p:attrName>
                                        </p:attrNameLst>
                                      </p:cBhvr>
                                      <p:tavLst>
                                        <p:tav tm="0">
                                          <p:val>
                                            <p:fltVal val="0"/>
                                          </p:val>
                                        </p:tav>
                                        <p:tav tm="100000">
                                          <p:val>
                                            <p:strVal val="#ppt_h"/>
                                          </p:val>
                                        </p:tav>
                                      </p:tavLst>
                                    </p:anim>
                                    <p:animEffect filter="fade" transition="in">
                                      <p:cBhvr>
                                        <p:cTn dur="300" id="30"/>
                                        <p:tgtEl>
                                          <p:spTgt spid="7182"/>
                                        </p:tgtEl>
                                      </p:cBhvr>
                                    </p:animEffect>
                                  </p:childTnLst>
                                </p:cTn>
                              </p:par>
                              <p:par>
                                <p:cTn autoRev="1" fill="hold" grpId="1" id="31" nodeType="withEffect" presetClass="emph" presetID="6" presetSubtype="0">
                                  <p:stCondLst>
                                    <p:cond delay="800"/>
                                  </p:stCondLst>
                                  <p:childTnLst>
                                    <p:animScale>
                                      <p:cBhvr>
                                        <p:cTn dur="150" fill="hold" id="32"/>
                                        <p:tgtEl>
                                          <p:spTgt spid="7182"/>
                                        </p:tgtEl>
                                      </p:cBhvr>
                                      <p:by x="110000" y="110000"/>
                                    </p:animScale>
                                  </p:childTnLst>
                                </p:cTn>
                              </p:par>
                              <p:par>
                                <p:cTn fill="hold" grpId="0" id="33" nodeType="withEffect" presetClass="entr" presetID="53" presetSubtype="0">
                                  <p:stCondLst>
                                    <p:cond delay="200"/>
                                  </p:stCondLst>
                                  <p:childTnLst>
                                    <p:set>
                                      <p:cBhvr>
                                        <p:cTn dur="1" fill="hold" id="34">
                                          <p:stCondLst>
                                            <p:cond delay="0"/>
                                          </p:stCondLst>
                                        </p:cTn>
                                        <p:tgtEl>
                                          <p:spTgt spid="7175"/>
                                        </p:tgtEl>
                                        <p:attrNameLst>
                                          <p:attrName>style.visibility</p:attrName>
                                        </p:attrNameLst>
                                      </p:cBhvr>
                                      <p:to>
                                        <p:strVal val="visible"/>
                                      </p:to>
                                    </p:set>
                                    <p:anim calcmode="lin" valueType="num">
                                      <p:cBhvr>
                                        <p:cTn dur="300" fill="hold" id="35"/>
                                        <p:tgtEl>
                                          <p:spTgt spid="7175"/>
                                        </p:tgtEl>
                                        <p:attrNameLst>
                                          <p:attrName>ppt_w</p:attrName>
                                        </p:attrNameLst>
                                      </p:cBhvr>
                                      <p:tavLst>
                                        <p:tav tm="0">
                                          <p:val>
                                            <p:fltVal val="0"/>
                                          </p:val>
                                        </p:tav>
                                        <p:tav tm="100000">
                                          <p:val>
                                            <p:strVal val="#ppt_w"/>
                                          </p:val>
                                        </p:tav>
                                      </p:tavLst>
                                    </p:anim>
                                    <p:anim calcmode="lin" valueType="num">
                                      <p:cBhvr>
                                        <p:cTn dur="300" fill="hold" id="36"/>
                                        <p:tgtEl>
                                          <p:spTgt spid="7175"/>
                                        </p:tgtEl>
                                        <p:attrNameLst>
                                          <p:attrName>ppt_h</p:attrName>
                                        </p:attrNameLst>
                                      </p:cBhvr>
                                      <p:tavLst>
                                        <p:tav tm="0">
                                          <p:val>
                                            <p:fltVal val="0"/>
                                          </p:val>
                                        </p:tav>
                                        <p:tav tm="100000">
                                          <p:val>
                                            <p:strVal val="#ppt_h"/>
                                          </p:val>
                                        </p:tav>
                                      </p:tavLst>
                                    </p:anim>
                                    <p:animEffect filter="fade" transition="in">
                                      <p:cBhvr>
                                        <p:cTn dur="300" id="37"/>
                                        <p:tgtEl>
                                          <p:spTgt spid="7175"/>
                                        </p:tgtEl>
                                      </p:cBhvr>
                                    </p:animEffect>
                                  </p:childTnLst>
                                </p:cTn>
                              </p:par>
                              <p:par>
                                <p:cTn autoRev="1" fill="hold" grpId="1" id="38" nodeType="withEffect" presetClass="emph" presetID="6" presetSubtype="0">
                                  <p:stCondLst>
                                    <p:cond delay="500"/>
                                  </p:stCondLst>
                                  <p:childTnLst>
                                    <p:animScale>
                                      <p:cBhvr>
                                        <p:cTn dur="150" fill="hold" id="39"/>
                                        <p:tgtEl>
                                          <p:spTgt spid="7175"/>
                                        </p:tgtEl>
                                      </p:cBhvr>
                                      <p:by x="110000" y="110000"/>
                                    </p:animScale>
                                  </p:childTnLst>
                                </p:cTn>
                              </p:par>
                              <p:par>
                                <p:cTn fill="hold" grpId="0" id="40" nodeType="withEffect" presetClass="entr" presetID="53" presetSubtype="0">
                                  <p:stCondLst>
                                    <p:cond delay="300"/>
                                  </p:stCondLst>
                                  <p:childTnLst>
                                    <p:set>
                                      <p:cBhvr>
                                        <p:cTn dur="1" fill="hold" id="41">
                                          <p:stCondLst>
                                            <p:cond delay="0"/>
                                          </p:stCondLst>
                                        </p:cTn>
                                        <p:tgtEl>
                                          <p:spTgt spid="7179"/>
                                        </p:tgtEl>
                                        <p:attrNameLst>
                                          <p:attrName>style.visibility</p:attrName>
                                        </p:attrNameLst>
                                      </p:cBhvr>
                                      <p:to>
                                        <p:strVal val="visible"/>
                                      </p:to>
                                    </p:set>
                                    <p:anim calcmode="lin" valueType="num">
                                      <p:cBhvr>
                                        <p:cTn dur="300" fill="hold" id="42"/>
                                        <p:tgtEl>
                                          <p:spTgt spid="7179"/>
                                        </p:tgtEl>
                                        <p:attrNameLst>
                                          <p:attrName>ppt_w</p:attrName>
                                        </p:attrNameLst>
                                      </p:cBhvr>
                                      <p:tavLst>
                                        <p:tav tm="0">
                                          <p:val>
                                            <p:fltVal val="0"/>
                                          </p:val>
                                        </p:tav>
                                        <p:tav tm="100000">
                                          <p:val>
                                            <p:strVal val="#ppt_w"/>
                                          </p:val>
                                        </p:tav>
                                      </p:tavLst>
                                    </p:anim>
                                    <p:anim calcmode="lin" valueType="num">
                                      <p:cBhvr>
                                        <p:cTn dur="300" fill="hold" id="43"/>
                                        <p:tgtEl>
                                          <p:spTgt spid="7179"/>
                                        </p:tgtEl>
                                        <p:attrNameLst>
                                          <p:attrName>ppt_h</p:attrName>
                                        </p:attrNameLst>
                                      </p:cBhvr>
                                      <p:tavLst>
                                        <p:tav tm="0">
                                          <p:val>
                                            <p:fltVal val="0"/>
                                          </p:val>
                                        </p:tav>
                                        <p:tav tm="100000">
                                          <p:val>
                                            <p:strVal val="#ppt_h"/>
                                          </p:val>
                                        </p:tav>
                                      </p:tavLst>
                                    </p:anim>
                                    <p:animEffect filter="fade" transition="in">
                                      <p:cBhvr>
                                        <p:cTn dur="300" id="44"/>
                                        <p:tgtEl>
                                          <p:spTgt spid="7179"/>
                                        </p:tgtEl>
                                      </p:cBhvr>
                                    </p:animEffect>
                                  </p:childTnLst>
                                </p:cTn>
                              </p:par>
                              <p:par>
                                <p:cTn autoRev="1" fill="hold" grpId="1" id="45" nodeType="withEffect" presetClass="emph" presetID="6" presetSubtype="0">
                                  <p:stCondLst>
                                    <p:cond delay="600"/>
                                  </p:stCondLst>
                                  <p:childTnLst>
                                    <p:animScale>
                                      <p:cBhvr>
                                        <p:cTn dur="150" fill="hold" id="46"/>
                                        <p:tgtEl>
                                          <p:spTgt spid="7179"/>
                                        </p:tgtEl>
                                      </p:cBhvr>
                                      <p:by x="110000" y="110000"/>
                                    </p:animScale>
                                  </p:childTnLst>
                                </p:cTn>
                              </p:par>
                              <p:par>
                                <p:cTn fill="hold" grpId="0" id="47" nodeType="withEffect" presetClass="entr" presetID="53" presetSubtype="0">
                                  <p:stCondLst>
                                    <p:cond delay="600"/>
                                  </p:stCondLst>
                                  <p:childTnLst>
                                    <p:set>
                                      <p:cBhvr>
                                        <p:cTn dur="1" fill="hold" id="48">
                                          <p:stCondLst>
                                            <p:cond delay="0"/>
                                          </p:stCondLst>
                                        </p:cTn>
                                        <p:tgtEl>
                                          <p:spTgt spid="7171"/>
                                        </p:tgtEl>
                                        <p:attrNameLst>
                                          <p:attrName>style.visibility</p:attrName>
                                        </p:attrNameLst>
                                      </p:cBhvr>
                                      <p:to>
                                        <p:strVal val="visible"/>
                                      </p:to>
                                    </p:set>
                                    <p:anim calcmode="lin" valueType="num">
                                      <p:cBhvr>
                                        <p:cTn dur="300" fill="hold" id="49"/>
                                        <p:tgtEl>
                                          <p:spTgt spid="7171"/>
                                        </p:tgtEl>
                                        <p:attrNameLst>
                                          <p:attrName>ppt_w</p:attrName>
                                        </p:attrNameLst>
                                      </p:cBhvr>
                                      <p:tavLst>
                                        <p:tav tm="0">
                                          <p:val>
                                            <p:fltVal val="0"/>
                                          </p:val>
                                        </p:tav>
                                        <p:tav tm="100000">
                                          <p:val>
                                            <p:strVal val="#ppt_w"/>
                                          </p:val>
                                        </p:tav>
                                      </p:tavLst>
                                    </p:anim>
                                    <p:anim calcmode="lin" valueType="num">
                                      <p:cBhvr>
                                        <p:cTn dur="300" fill="hold" id="50"/>
                                        <p:tgtEl>
                                          <p:spTgt spid="7171"/>
                                        </p:tgtEl>
                                        <p:attrNameLst>
                                          <p:attrName>ppt_h</p:attrName>
                                        </p:attrNameLst>
                                      </p:cBhvr>
                                      <p:tavLst>
                                        <p:tav tm="0">
                                          <p:val>
                                            <p:fltVal val="0"/>
                                          </p:val>
                                        </p:tav>
                                        <p:tav tm="100000">
                                          <p:val>
                                            <p:strVal val="#ppt_h"/>
                                          </p:val>
                                        </p:tav>
                                      </p:tavLst>
                                    </p:anim>
                                    <p:animEffect filter="fade" transition="in">
                                      <p:cBhvr>
                                        <p:cTn dur="300" id="51"/>
                                        <p:tgtEl>
                                          <p:spTgt spid="7171"/>
                                        </p:tgtEl>
                                      </p:cBhvr>
                                    </p:animEffect>
                                  </p:childTnLst>
                                </p:cTn>
                              </p:par>
                              <p:par>
                                <p:cTn autoRev="1" fill="hold" grpId="1" id="52" nodeType="withEffect" presetClass="emph" presetID="6" presetSubtype="0">
                                  <p:stCondLst>
                                    <p:cond delay="900"/>
                                  </p:stCondLst>
                                  <p:childTnLst>
                                    <p:animScale>
                                      <p:cBhvr>
                                        <p:cTn dur="150" fill="hold" id="53"/>
                                        <p:tgtEl>
                                          <p:spTgt spid="7171"/>
                                        </p:tgtEl>
                                      </p:cBhvr>
                                      <p:by x="110000" y="110000"/>
                                    </p:animScale>
                                  </p:childTnLst>
                                </p:cTn>
                              </p:par>
                              <p:par>
                                <p:cTn fill="hold" grpId="0" id="54" nodeType="withEffect" presetClass="entr" presetID="53" presetSubtype="0">
                                  <p:stCondLst>
                                    <p:cond delay="700"/>
                                  </p:stCondLst>
                                  <p:childTnLst>
                                    <p:set>
                                      <p:cBhvr>
                                        <p:cTn dur="1" fill="hold" id="55">
                                          <p:stCondLst>
                                            <p:cond delay="0"/>
                                          </p:stCondLst>
                                        </p:cTn>
                                        <p:tgtEl>
                                          <p:spTgt spid="7183"/>
                                        </p:tgtEl>
                                        <p:attrNameLst>
                                          <p:attrName>style.visibility</p:attrName>
                                        </p:attrNameLst>
                                      </p:cBhvr>
                                      <p:to>
                                        <p:strVal val="visible"/>
                                      </p:to>
                                    </p:set>
                                    <p:anim calcmode="lin" valueType="num">
                                      <p:cBhvr>
                                        <p:cTn dur="300" fill="hold" id="56"/>
                                        <p:tgtEl>
                                          <p:spTgt spid="7183"/>
                                        </p:tgtEl>
                                        <p:attrNameLst>
                                          <p:attrName>ppt_w</p:attrName>
                                        </p:attrNameLst>
                                      </p:cBhvr>
                                      <p:tavLst>
                                        <p:tav tm="0">
                                          <p:val>
                                            <p:fltVal val="0"/>
                                          </p:val>
                                        </p:tav>
                                        <p:tav tm="100000">
                                          <p:val>
                                            <p:strVal val="#ppt_w"/>
                                          </p:val>
                                        </p:tav>
                                      </p:tavLst>
                                    </p:anim>
                                    <p:anim calcmode="lin" valueType="num">
                                      <p:cBhvr>
                                        <p:cTn dur="300" fill="hold" id="57"/>
                                        <p:tgtEl>
                                          <p:spTgt spid="7183"/>
                                        </p:tgtEl>
                                        <p:attrNameLst>
                                          <p:attrName>ppt_h</p:attrName>
                                        </p:attrNameLst>
                                      </p:cBhvr>
                                      <p:tavLst>
                                        <p:tav tm="0">
                                          <p:val>
                                            <p:fltVal val="0"/>
                                          </p:val>
                                        </p:tav>
                                        <p:tav tm="100000">
                                          <p:val>
                                            <p:strVal val="#ppt_h"/>
                                          </p:val>
                                        </p:tav>
                                      </p:tavLst>
                                    </p:anim>
                                    <p:animEffect filter="fade" transition="in">
                                      <p:cBhvr>
                                        <p:cTn dur="300" id="58"/>
                                        <p:tgtEl>
                                          <p:spTgt spid="7183"/>
                                        </p:tgtEl>
                                      </p:cBhvr>
                                    </p:animEffect>
                                  </p:childTnLst>
                                </p:cTn>
                              </p:par>
                              <p:par>
                                <p:cTn autoRev="1" fill="hold" grpId="1" id="59" nodeType="withEffect" presetClass="emph" presetID="6" presetSubtype="0">
                                  <p:stCondLst>
                                    <p:cond delay="1000"/>
                                  </p:stCondLst>
                                  <p:childTnLst>
                                    <p:animScale>
                                      <p:cBhvr>
                                        <p:cTn dur="150" fill="hold" id="60"/>
                                        <p:tgtEl>
                                          <p:spTgt spid="7183"/>
                                        </p:tgtEl>
                                      </p:cBhvr>
                                      <p:by x="110000" y="110000"/>
                                    </p:animScale>
                                  </p:childTnLst>
                                </p:cTn>
                              </p:par>
                              <p:par>
                                <p:cTn fill="hold" grpId="0" id="61" nodeType="withEffect" presetClass="entr" presetID="53" presetSubtype="0">
                                  <p:stCondLst>
                                    <p:cond delay="400"/>
                                  </p:stCondLst>
                                  <p:childTnLst>
                                    <p:set>
                                      <p:cBhvr>
                                        <p:cTn dur="1" fill="hold" id="62">
                                          <p:stCondLst>
                                            <p:cond delay="0"/>
                                          </p:stCondLst>
                                        </p:cTn>
                                        <p:tgtEl>
                                          <p:spTgt spid="7176"/>
                                        </p:tgtEl>
                                        <p:attrNameLst>
                                          <p:attrName>style.visibility</p:attrName>
                                        </p:attrNameLst>
                                      </p:cBhvr>
                                      <p:to>
                                        <p:strVal val="visible"/>
                                      </p:to>
                                    </p:set>
                                    <p:anim calcmode="lin" valueType="num">
                                      <p:cBhvr>
                                        <p:cTn dur="300" fill="hold" id="63"/>
                                        <p:tgtEl>
                                          <p:spTgt spid="7176"/>
                                        </p:tgtEl>
                                        <p:attrNameLst>
                                          <p:attrName>ppt_w</p:attrName>
                                        </p:attrNameLst>
                                      </p:cBhvr>
                                      <p:tavLst>
                                        <p:tav tm="0">
                                          <p:val>
                                            <p:fltVal val="0"/>
                                          </p:val>
                                        </p:tav>
                                        <p:tav tm="100000">
                                          <p:val>
                                            <p:strVal val="#ppt_w"/>
                                          </p:val>
                                        </p:tav>
                                      </p:tavLst>
                                    </p:anim>
                                    <p:anim calcmode="lin" valueType="num">
                                      <p:cBhvr>
                                        <p:cTn dur="300" fill="hold" id="64"/>
                                        <p:tgtEl>
                                          <p:spTgt spid="7176"/>
                                        </p:tgtEl>
                                        <p:attrNameLst>
                                          <p:attrName>ppt_h</p:attrName>
                                        </p:attrNameLst>
                                      </p:cBhvr>
                                      <p:tavLst>
                                        <p:tav tm="0">
                                          <p:val>
                                            <p:fltVal val="0"/>
                                          </p:val>
                                        </p:tav>
                                        <p:tav tm="100000">
                                          <p:val>
                                            <p:strVal val="#ppt_h"/>
                                          </p:val>
                                        </p:tav>
                                      </p:tavLst>
                                    </p:anim>
                                    <p:animEffect filter="fade" transition="in">
                                      <p:cBhvr>
                                        <p:cTn dur="300" id="65"/>
                                        <p:tgtEl>
                                          <p:spTgt spid="7176"/>
                                        </p:tgtEl>
                                      </p:cBhvr>
                                    </p:animEffect>
                                  </p:childTnLst>
                                </p:cTn>
                              </p:par>
                              <p:par>
                                <p:cTn autoRev="1" fill="hold" grpId="1" id="66" nodeType="withEffect" presetClass="emph" presetID="6" presetSubtype="0">
                                  <p:stCondLst>
                                    <p:cond delay="700"/>
                                  </p:stCondLst>
                                  <p:childTnLst>
                                    <p:animScale>
                                      <p:cBhvr>
                                        <p:cTn dur="150" fill="hold" id="67"/>
                                        <p:tgtEl>
                                          <p:spTgt spid="7176"/>
                                        </p:tgtEl>
                                      </p:cBhvr>
                                      <p:by x="110000" y="110000"/>
                                    </p:animScale>
                                  </p:childTnLst>
                                </p:cTn>
                              </p:par>
                              <p:par>
                                <p:cTn fill="hold" grpId="0" id="68" nodeType="withEffect" presetClass="entr" presetID="53" presetSubtype="0">
                                  <p:stCondLst>
                                    <p:cond delay="500"/>
                                  </p:stCondLst>
                                  <p:childTnLst>
                                    <p:set>
                                      <p:cBhvr>
                                        <p:cTn dur="1" fill="hold" id="69">
                                          <p:stCondLst>
                                            <p:cond delay="0"/>
                                          </p:stCondLst>
                                        </p:cTn>
                                        <p:tgtEl>
                                          <p:spTgt spid="7180"/>
                                        </p:tgtEl>
                                        <p:attrNameLst>
                                          <p:attrName>style.visibility</p:attrName>
                                        </p:attrNameLst>
                                      </p:cBhvr>
                                      <p:to>
                                        <p:strVal val="visible"/>
                                      </p:to>
                                    </p:set>
                                    <p:anim calcmode="lin" valueType="num">
                                      <p:cBhvr>
                                        <p:cTn dur="300" fill="hold" id="70"/>
                                        <p:tgtEl>
                                          <p:spTgt spid="7180"/>
                                        </p:tgtEl>
                                        <p:attrNameLst>
                                          <p:attrName>ppt_w</p:attrName>
                                        </p:attrNameLst>
                                      </p:cBhvr>
                                      <p:tavLst>
                                        <p:tav tm="0">
                                          <p:val>
                                            <p:fltVal val="0"/>
                                          </p:val>
                                        </p:tav>
                                        <p:tav tm="100000">
                                          <p:val>
                                            <p:strVal val="#ppt_w"/>
                                          </p:val>
                                        </p:tav>
                                      </p:tavLst>
                                    </p:anim>
                                    <p:anim calcmode="lin" valueType="num">
                                      <p:cBhvr>
                                        <p:cTn dur="300" fill="hold" id="71"/>
                                        <p:tgtEl>
                                          <p:spTgt spid="7180"/>
                                        </p:tgtEl>
                                        <p:attrNameLst>
                                          <p:attrName>ppt_h</p:attrName>
                                        </p:attrNameLst>
                                      </p:cBhvr>
                                      <p:tavLst>
                                        <p:tav tm="0">
                                          <p:val>
                                            <p:fltVal val="0"/>
                                          </p:val>
                                        </p:tav>
                                        <p:tav tm="100000">
                                          <p:val>
                                            <p:strVal val="#ppt_h"/>
                                          </p:val>
                                        </p:tav>
                                      </p:tavLst>
                                    </p:anim>
                                    <p:animEffect filter="fade" transition="in">
                                      <p:cBhvr>
                                        <p:cTn dur="300" id="72"/>
                                        <p:tgtEl>
                                          <p:spTgt spid="7180"/>
                                        </p:tgtEl>
                                      </p:cBhvr>
                                    </p:animEffect>
                                  </p:childTnLst>
                                </p:cTn>
                              </p:par>
                              <p:par>
                                <p:cTn autoRev="1" fill="hold" grpId="1" id="73" nodeType="withEffect" presetClass="emph" presetID="6" presetSubtype="0">
                                  <p:stCondLst>
                                    <p:cond delay="800"/>
                                  </p:stCondLst>
                                  <p:childTnLst>
                                    <p:animScale>
                                      <p:cBhvr>
                                        <p:cTn dur="150" fill="hold" id="74"/>
                                        <p:tgtEl>
                                          <p:spTgt spid="7180"/>
                                        </p:tgtEl>
                                      </p:cBhvr>
                                      <p:by x="110000" y="110000"/>
                                    </p:animScale>
                                  </p:childTnLst>
                                </p:cTn>
                              </p:par>
                              <p:par>
                                <p:cTn fill="hold" grpId="0" id="75" nodeType="withEffect" presetClass="entr" presetID="53" presetSubtype="0">
                                  <p:stCondLst>
                                    <p:cond delay="800"/>
                                  </p:stCondLst>
                                  <p:childTnLst>
                                    <p:set>
                                      <p:cBhvr>
                                        <p:cTn dur="1" fill="hold" id="76">
                                          <p:stCondLst>
                                            <p:cond delay="0"/>
                                          </p:stCondLst>
                                        </p:cTn>
                                        <p:tgtEl>
                                          <p:spTgt spid="7172"/>
                                        </p:tgtEl>
                                        <p:attrNameLst>
                                          <p:attrName>style.visibility</p:attrName>
                                        </p:attrNameLst>
                                      </p:cBhvr>
                                      <p:to>
                                        <p:strVal val="visible"/>
                                      </p:to>
                                    </p:set>
                                    <p:anim calcmode="lin" valueType="num">
                                      <p:cBhvr>
                                        <p:cTn dur="300" fill="hold" id="77"/>
                                        <p:tgtEl>
                                          <p:spTgt spid="7172"/>
                                        </p:tgtEl>
                                        <p:attrNameLst>
                                          <p:attrName>ppt_w</p:attrName>
                                        </p:attrNameLst>
                                      </p:cBhvr>
                                      <p:tavLst>
                                        <p:tav tm="0">
                                          <p:val>
                                            <p:fltVal val="0"/>
                                          </p:val>
                                        </p:tav>
                                        <p:tav tm="100000">
                                          <p:val>
                                            <p:strVal val="#ppt_w"/>
                                          </p:val>
                                        </p:tav>
                                      </p:tavLst>
                                    </p:anim>
                                    <p:anim calcmode="lin" valueType="num">
                                      <p:cBhvr>
                                        <p:cTn dur="300" fill="hold" id="78"/>
                                        <p:tgtEl>
                                          <p:spTgt spid="7172"/>
                                        </p:tgtEl>
                                        <p:attrNameLst>
                                          <p:attrName>ppt_h</p:attrName>
                                        </p:attrNameLst>
                                      </p:cBhvr>
                                      <p:tavLst>
                                        <p:tav tm="0">
                                          <p:val>
                                            <p:fltVal val="0"/>
                                          </p:val>
                                        </p:tav>
                                        <p:tav tm="100000">
                                          <p:val>
                                            <p:strVal val="#ppt_h"/>
                                          </p:val>
                                        </p:tav>
                                      </p:tavLst>
                                    </p:anim>
                                    <p:animEffect filter="fade" transition="in">
                                      <p:cBhvr>
                                        <p:cTn dur="300" id="79"/>
                                        <p:tgtEl>
                                          <p:spTgt spid="7172"/>
                                        </p:tgtEl>
                                      </p:cBhvr>
                                    </p:animEffect>
                                  </p:childTnLst>
                                </p:cTn>
                              </p:par>
                              <p:par>
                                <p:cTn autoRev="1" fill="hold" grpId="1" id="80" nodeType="withEffect" presetClass="emph" presetID="6" presetSubtype="0">
                                  <p:stCondLst>
                                    <p:cond delay="1100"/>
                                  </p:stCondLst>
                                  <p:childTnLst>
                                    <p:animScale>
                                      <p:cBhvr>
                                        <p:cTn dur="150" fill="hold" id="81"/>
                                        <p:tgtEl>
                                          <p:spTgt spid="7172"/>
                                        </p:tgtEl>
                                      </p:cBhvr>
                                      <p:by x="110000" y="110000"/>
                                    </p:animScale>
                                  </p:childTnLst>
                                </p:cTn>
                              </p:par>
                              <p:par>
                                <p:cTn fill="hold" grpId="0" id="82" nodeType="withEffect" presetClass="entr" presetID="53" presetSubtype="0">
                                  <p:stCondLst>
                                    <p:cond delay="900"/>
                                  </p:stCondLst>
                                  <p:childTnLst>
                                    <p:set>
                                      <p:cBhvr>
                                        <p:cTn dur="1" fill="hold" id="83">
                                          <p:stCondLst>
                                            <p:cond delay="0"/>
                                          </p:stCondLst>
                                        </p:cTn>
                                        <p:tgtEl>
                                          <p:spTgt spid="7184"/>
                                        </p:tgtEl>
                                        <p:attrNameLst>
                                          <p:attrName>style.visibility</p:attrName>
                                        </p:attrNameLst>
                                      </p:cBhvr>
                                      <p:to>
                                        <p:strVal val="visible"/>
                                      </p:to>
                                    </p:set>
                                    <p:anim calcmode="lin" valueType="num">
                                      <p:cBhvr>
                                        <p:cTn dur="300" fill="hold" id="84"/>
                                        <p:tgtEl>
                                          <p:spTgt spid="7184"/>
                                        </p:tgtEl>
                                        <p:attrNameLst>
                                          <p:attrName>ppt_w</p:attrName>
                                        </p:attrNameLst>
                                      </p:cBhvr>
                                      <p:tavLst>
                                        <p:tav tm="0">
                                          <p:val>
                                            <p:fltVal val="0"/>
                                          </p:val>
                                        </p:tav>
                                        <p:tav tm="100000">
                                          <p:val>
                                            <p:strVal val="#ppt_w"/>
                                          </p:val>
                                        </p:tav>
                                      </p:tavLst>
                                    </p:anim>
                                    <p:anim calcmode="lin" valueType="num">
                                      <p:cBhvr>
                                        <p:cTn dur="300" fill="hold" id="85"/>
                                        <p:tgtEl>
                                          <p:spTgt spid="7184"/>
                                        </p:tgtEl>
                                        <p:attrNameLst>
                                          <p:attrName>ppt_h</p:attrName>
                                        </p:attrNameLst>
                                      </p:cBhvr>
                                      <p:tavLst>
                                        <p:tav tm="0">
                                          <p:val>
                                            <p:fltVal val="0"/>
                                          </p:val>
                                        </p:tav>
                                        <p:tav tm="100000">
                                          <p:val>
                                            <p:strVal val="#ppt_h"/>
                                          </p:val>
                                        </p:tav>
                                      </p:tavLst>
                                    </p:anim>
                                    <p:animEffect filter="fade" transition="in">
                                      <p:cBhvr>
                                        <p:cTn dur="300" id="86"/>
                                        <p:tgtEl>
                                          <p:spTgt spid="7184"/>
                                        </p:tgtEl>
                                      </p:cBhvr>
                                    </p:animEffect>
                                  </p:childTnLst>
                                </p:cTn>
                              </p:par>
                              <p:par>
                                <p:cTn autoRev="1" fill="hold" grpId="1" id="87" nodeType="withEffect" presetClass="emph" presetID="6" presetSubtype="0">
                                  <p:stCondLst>
                                    <p:cond delay="1200"/>
                                  </p:stCondLst>
                                  <p:childTnLst>
                                    <p:animScale>
                                      <p:cBhvr>
                                        <p:cTn dur="150" fill="hold" id="88"/>
                                        <p:tgtEl>
                                          <p:spTgt spid="7184"/>
                                        </p:tgtEl>
                                      </p:cBhvr>
                                      <p:by x="110000" y="110000"/>
                                    </p:animScale>
                                  </p:childTnLst>
                                </p:cTn>
                              </p:par>
                              <p:par>
                                <p:cTn fill="hold" grpId="0" id="89" nodeType="withEffect" presetClass="entr" presetID="53" presetSubtype="0">
                                  <p:stCondLst>
                                    <p:cond delay="600"/>
                                  </p:stCondLst>
                                  <p:childTnLst>
                                    <p:set>
                                      <p:cBhvr>
                                        <p:cTn dur="1" fill="hold" id="90">
                                          <p:stCondLst>
                                            <p:cond delay="0"/>
                                          </p:stCondLst>
                                        </p:cTn>
                                        <p:tgtEl>
                                          <p:spTgt spid="7177"/>
                                        </p:tgtEl>
                                        <p:attrNameLst>
                                          <p:attrName>style.visibility</p:attrName>
                                        </p:attrNameLst>
                                      </p:cBhvr>
                                      <p:to>
                                        <p:strVal val="visible"/>
                                      </p:to>
                                    </p:set>
                                    <p:anim calcmode="lin" valueType="num">
                                      <p:cBhvr>
                                        <p:cTn dur="300" fill="hold" id="91"/>
                                        <p:tgtEl>
                                          <p:spTgt spid="7177"/>
                                        </p:tgtEl>
                                        <p:attrNameLst>
                                          <p:attrName>ppt_w</p:attrName>
                                        </p:attrNameLst>
                                      </p:cBhvr>
                                      <p:tavLst>
                                        <p:tav tm="0">
                                          <p:val>
                                            <p:fltVal val="0"/>
                                          </p:val>
                                        </p:tav>
                                        <p:tav tm="100000">
                                          <p:val>
                                            <p:strVal val="#ppt_w"/>
                                          </p:val>
                                        </p:tav>
                                      </p:tavLst>
                                    </p:anim>
                                    <p:anim calcmode="lin" valueType="num">
                                      <p:cBhvr>
                                        <p:cTn dur="300" fill="hold" id="92"/>
                                        <p:tgtEl>
                                          <p:spTgt spid="7177"/>
                                        </p:tgtEl>
                                        <p:attrNameLst>
                                          <p:attrName>ppt_h</p:attrName>
                                        </p:attrNameLst>
                                      </p:cBhvr>
                                      <p:tavLst>
                                        <p:tav tm="0">
                                          <p:val>
                                            <p:fltVal val="0"/>
                                          </p:val>
                                        </p:tav>
                                        <p:tav tm="100000">
                                          <p:val>
                                            <p:strVal val="#ppt_h"/>
                                          </p:val>
                                        </p:tav>
                                      </p:tavLst>
                                    </p:anim>
                                    <p:animEffect filter="fade" transition="in">
                                      <p:cBhvr>
                                        <p:cTn dur="300" id="93"/>
                                        <p:tgtEl>
                                          <p:spTgt spid="7177"/>
                                        </p:tgtEl>
                                      </p:cBhvr>
                                    </p:animEffect>
                                  </p:childTnLst>
                                </p:cTn>
                              </p:par>
                              <p:par>
                                <p:cTn autoRev="1" fill="hold" grpId="1" id="94" nodeType="withEffect" presetClass="emph" presetID="6" presetSubtype="0">
                                  <p:stCondLst>
                                    <p:cond delay="900"/>
                                  </p:stCondLst>
                                  <p:childTnLst>
                                    <p:animScale>
                                      <p:cBhvr>
                                        <p:cTn dur="150" fill="hold" id="95"/>
                                        <p:tgtEl>
                                          <p:spTgt spid="7177"/>
                                        </p:tgtEl>
                                      </p:cBhvr>
                                      <p:by x="110000" y="110000"/>
                                    </p:animScale>
                                  </p:childTnLst>
                                </p:cTn>
                              </p:par>
                              <p:par>
                                <p:cTn fill="hold" grpId="0" id="96" nodeType="withEffect" presetClass="entr" presetID="53" presetSubtype="0">
                                  <p:stCondLst>
                                    <p:cond delay="700"/>
                                  </p:stCondLst>
                                  <p:childTnLst>
                                    <p:set>
                                      <p:cBhvr>
                                        <p:cTn dur="1" fill="hold" id="97">
                                          <p:stCondLst>
                                            <p:cond delay="0"/>
                                          </p:stCondLst>
                                        </p:cTn>
                                        <p:tgtEl>
                                          <p:spTgt spid="7181"/>
                                        </p:tgtEl>
                                        <p:attrNameLst>
                                          <p:attrName>style.visibility</p:attrName>
                                        </p:attrNameLst>
                                      </p:cBhvr>
                                      <p:to>
                                        <p:strVal val="visible"/>
                                      </p:to>
                                    </p:set>
                                    <p:anim calcmode="lin" valueType="num">
                                      <p:cBhvr>
                                        <p:cTn dur="300" fill="hold" id="98"/>
                                        <p:tgtEl>
                                          <p:spTgt spid="7181"/>
                                        </p:tgtEl>
                                        <p:attrNameLst>
                                          <p:attrName>ppt_w</p:attrName>
                                        </p:attrNameLst>
                                      </p:cBhvr>
                                      <p:tavLst>
                                        <p:tav tm="0">
                                          <p:val>
                                            <p:fltVal val="0"/>
                                          </p:val>
                                        </p:tav>
                                        <p:tav tm="100000">
                                          <p:val>
                                            <p:strVal val="#ppt_w"/>
                                          </p:val>
                                        </p:tav>
                                      </p:tavLst>
                                    </p:anim>
                                    <p:anim calcmode="lin" valueType="num">
                                      <p:cBhvr>
                                        <p:cTn dur="300" fill="hold" id="99"/>
                                        <p:tgtEl>
                                          <p:spTgt spid="7181"/>
                                        </p:tgtEl>
                                        <p:attrNameLst>
                                          <p:attrName>ppt_h</p:attrName>
                                        </p:attrNameLst>
                                      </p:cBhvr>
                                      <p:tavLst>
                                        <p:tav tm="0">
                                          <p:val>
                                            <p:fltVal val="0"/>
                                          </p:val>
                                        </p:tav>
                                        <p:tav tm="100000">
                                          <p:val>
                                            <p:strVal val="#ppt_h"/>
                                          </p:val>
                                        </p:tav>
                                      </p:tavLst>
                                    </p:anim>
                                    <p:animEffect filter="fade" transition="in">
                                      <p:cBhvr>
                                        <p:cTn dur="300" id="100"/>
                                        <p:tgtEl>
                                          <p:spTgt spid="7181"/>
                                        </p:tgtEl>
                                      </p:cBhvr>
                                    </p:animEffect>
                                  </p:childTnLst>
                                </p:cTn>
                              </p:par>
                              <p:par>
                                <p:cTn autoRev="1" fill="hold" grpId="1" id="101" nodeType="withEffect" presetClass="emph" presetID="6" presetSubtype="0">
                                  <p:stCondLst>
                                    <p:cond delay="1000"/>
                                  </p:stCondLst>
                                  <p:childTnLst>
                                    <p:animScale>
                                      <p:cBhvr>
                                        <p:cTn dur="150" fill="hold" id="102"/>
                                        <p:tgtEl>
                                          <p:spTgt spid="7181"/>
                                        </p:tgtEl>
                                      </p:cBhvr>
                                      <p:by x="110000" y="110000"/>
                                    </p:animScale>
                                  </p:childTnLst>
                                </p:cTn>
                              </p:par>
                              <p:par>
                                <p:cTn fill="hold" grpId="0" id="103" nodeType="withEffect" presetClass="entr" presetID="53" presetSubtype="0">
                                  <p:stCondLst>
                                    <p:cond delay="1000"/>
                                  </p:stCondLst>
                                  <p:childTnLst>
                                    <p:set>
                                      <p:cBhvr>
                                        <p:cTn dur="1" fill="hold" id="104">
                                          <p:stCondLst>
                                            <p:cond delay="0"/>
                                          </p:stCondLst>
                                        </p:cTn>
                                        <p:tgtEl>
                                          <p:spTgt spid="7173"/>
                                        </p:tgtEl>
                                        <p:attrNameLst>
                                          <p:attrName>style.visibility</p:attrName>
                                        </p:attrNameLst>
                                      </p:cBhvr>
                                      <p:to>
                                        <p:strVal val="visible"/>
                                      </p:to>
                                    </p:set>
                                    <p:anim calcmode="lin" valueType="num">
                                      <p:cBhvr>
                                        <p:cTn dur="300" fill="hold" id="105"/>
                                        <p:tgtEl>
                                          <p:spTgt spid="7173"/>
                                        </p:tgtEl>
                                        <p:attrNameLst>
                                          <p:attrName>ppt_w</p:attrName>
                                        </p:attrNameLst>
                                      </p:cBhvr>
                                      <p:tavLst>
                                        <p:tav tm="0">
                                          <p:val>
                                            <p:fltVal val="0"/>
                                          </p:val>
                                        </p:tav>
                                        <p:tav tm="100000">
                                          <p:val>
                                            <p:strVal val="#ppt_w"/>
                                          </p:val>
                                        </p:tav>
                                      </p:tavLst>
                                    </p:anim>
                                    <p:anim calcmode="lin" valueType="num">
                                      <p:cBhvr>
                                        <p:cTn dur="300" fill="hold" id="106"/>
                                        <p:tgtEl>
                                          <p:spTgt spid="7173"/>
                                        </p:tgtEl>
                                        <p:attrNameLst>
                                          <p:attrName>ppt_h</p:attrName>
                                        </p:attrNameLst>
                                      </p:cBhvr>
                                      <p:tavLst>
                                        <p:tav tm="0">
                                          <p:val>
                                            <p:fltVal val="0"/>
                                          </p:val>
                                        </p:tav>
                                        <p:tav tm="100000">
                                          <p:val>
                                            <p:strVal val="#ppt_h"/>
                                          </p:val>
                                        </p:tav>
                                      </p:tavLst>
                                    </p:anim>
                                    <p:animEffect filter="fade" transition="in">
                                      <p:cBhvr>
                                        <p:cTn dur="300" id="107"/>
                                        <p:tgtEl>
                                          <p:spTgt spid="7173"/>
                                        </p:tgtEl>
                                      </p:cBhvr>
                                    </p:animEffect>
                                  </p:childTnLst>
                                </p:cTn>
                              </p:par>
                              <p:par>
                                <p:cTn autoRev="1" fill="hold" grpId="1" id="108" nodeType="withEffect" presetClass="emph" presetID="6" presetSubtype="0">
                                  <p:stCondLst>
                                    <p:cond delay="1300"/>
                                  </p:stCondLst>
                                  <p:childTnLst>
                                    <p:animScale>
                                      <p:cBhvr>
                                        <p:cTn dur="150" fill="hold" id="109"/>
                                        <p:tgtEl>
                                          <p:spTgt spid="7173"/>
                                        </p:tgtEl>
                                      </p:cBhvr>
                                      <p:by x="110000" y="110000"/>
                                    </p:animScale>
                                  </p:childTnLst>
                                </p:cTn>
                              </p:par>
                              <p:par>
                                <p:cTn fill="hold" grpId="0" id="110" nodeType="withEffect" presetClass="entr" presetID="53" presetSubtype="0">
                                  <p:stCondLst>
                                    <p:cond delay="1100"/>
                                  </p:stCondLst>
                                  <p:childTnLst>
                                    <p:set>
                                      <p:cBhvr>
                                        <p:cTn dur="1" fill="hold" id="111">
                                          <p:stCondLst>
                                            <p:cond delay="0"/>
                                          </p:stCondLst>
                                        </p:cTn>
                                        <p:tgtEl>
                                          <p:spTgt spid="7185"/>
                                        </p:tgtEl>
                                        <p:attrNameLst>
                                          <p:attrName>style.visibility</p:attrName>
                                        </p:attrNameLst>
                                      </p:cBhvr>
                                      <p:to>
                                        <p:strVal val="visible"/>
                                      </p:to>
                                    </p:set>
                                    <p:anim calcmode="lin" valueType="num">
                                      <p:cBhvr>
                                        <p:cTn dur="300" fill="hold" id="112"/>
                                        <p:tgtEl>
                                          <p:spTgt spid="7185"/>
                                        </p:tgtEl>
                                        <p:attrNameLst>
                                          <p:attrName>ppt_w</p:attrName>
                                        </p:attrNameLst>
                                      </p:cBhvr>
                                      <p:tavLst>
                                        <p:tav tm="0">
                                          <p:val>
                                            <p:fltVal val="0"/>
                                          </p:val>
                                        </p:tav>
                                        <p:tav tm="100000">
                                          <p:val>
                                            <p:strVal val="#ppt_w"/>
                                          </p:val>
                                        </p:tav>
                                      </p:tavLst>
                                    </p:anim>
                                    <p:anim calcmode="lin" valueType="num">
                                      <p:cBhvr>
                                        <p:cTn dur="300" fill="hold" id="113"/>
                                        <p:tgtEl>
                                          <p:spTgt spid="7185"/>
                                        </p:tgtEl>
                                        <p:attrNameLst>
                                          <p:attrName>ppt_h</p:attrName>
                                        </p:attrNameLst>
                                      </p:cBhvr>
                                      <p:tavLst>
                                        <p:tav tm="0">
                                          <p:val>
                                            <p:fltVal val="0"/>
                                          </p:val>
                                        </p:tav>
                                        <p:tav tm="100000">
                                          <p:val>
                                            <p:strVal val="#ppt_h"/>
                                          </p:val>
                                        </p:tav>
                                      </p:tavLst>
                                    </p:anim>
                                    <p:animEffect filter="fade" transition="in">
                                      <p:cBhvr>
                                        <p:cTn dur="300" id="114"/>
                                        <p:tgtEl>
                                          <p:spTgt spid="7185"/>
                                        </p:tgtEl>
                                      </p:cBhvr>
                                    </p:animEffect>
                                  </p:childTnLst>
                                </p:cTn>
                              </p:par>
                              <p:par>
                                <p:cTn autoRev="1" fill="hold" grpId="1" id="115" nodeType="withEffect" presetClass="emph" presetID="6" presetSubtype="0">
                                  <p:stCondLst>
                                    <p:cond delay="1400"/>
                                  </p:stCondLst>
                                  <p:childTnLst>
                                    <p:animScale>
                                      <p:cBhvr>
                                        <p:cTn dur="150" fill="hold" id="116"/>
                                        <p:tgtEl>
                                          <p:spTgt spid="7185"/>
                                        </p:tgtEl>
                                      </p:cBhvr>
                                      <p:by x="110000" y="110000"/>
                                    </p:animScale>
                                  </p:childTnLst>
                                </p:cTn>
                              </p:par>
                              <p:par>
                                <p:cTn fill="hold" grpId="0" id="117" nodeType="withEffect" presetClass="entr" presetID="16" presetSubtype="42">
                                  <p:stCondLst>
                                    <p:cond delay="1400"/>
                                  </p:stCondLst>
                                  <p:childTnLst>
                                    <p:set>
                                      <p:cBhvr>
                                        <p:cTn dur="1" fill="hold" id="118">
                                          <p:stCondLst>
                                            <p:cond delay="0"/>
                                          </p:stCondLst>
                                        </p:cTn>
                                        <p:tgtEl>
                                          <p:spTgt spid="7209"/>
                                        </p:tgtEl>
                                        <p:attrNameLst>
                                          <p:attrName>style.visibility</p:attrName>
                                        </p:attrNameLst>
                                      </p:cBhvr>
                                      <p:to>
                                        <p:strVal val="visible"/>
                                      </p:to>
                                    </p:set>
                                    <p:animEffect filter="barn(outHorizontal)" transition="in">
                                      <p:cBhvr>
                                        <p:cTn dur="500" id="119"/>
                                        <p:tgtEl>
                                          <p:spTgt spid="7209"/>
                                        </p:tgtEl>
                                      </p:cBhvr>
                                    </p:animEffect>
                                  </p:childTnLst>
                                </p:cTn>
                              </p:par>
                              <p:par>
                                <p:cTn fill="hold" id="120" nodeType="withEffect" presetClass="entr" presetID="2" presetSubtype="2">
                                  <p:stCondLst>
                                    <p:cond delay="1700"/>
                                  </p:stCondLst>
                                  <p:childTnLst>
                                    <p:set>
                                      <p:cBhvr>
                                        <p:cTn dur="1" fill="hold" id="121">
                                          <p:stCondLst>
                                            <p:cond delay="0"/>
                                          </p:stCondLst>
                                        </p:cTn>
                                        <p:tgtEl>
                                          <p:spTgt spid="7191"/>
                                        </p:tgtEl>
                                        <p:attrNameLst>
                                          <p:attrName>style.visibility</p:attrName>
                                        </p:attrNameLst>
                                      </p:cBhvr>
                                      <p:to>
                                        <p:strVal val="visible"/>
                                      </p:to>
                                    </p:set>
                                    <p:anim calcmode="lin" valueType="num">
                                      <p:cBhvr additive="base">
                                        <p:cTn dur="750" fill="hold" id="122"/>
                                        <p:tgtEl>
                                          <p:spTgt spid="7191"/>
                                        </p:tgtEl>
                                        <p:attrNameLst>
                                          <p:attrName>ppt_x</p:attrName>
                                        </p:attrNameLst>
                                      </p:cBhvr>
                                      <p:tavLst>
                                        <p:tav tm="0">
                                          <p:val>
                                            <p:strVal val="1+#ppt_w/2"/>
                                          </p:val>
                                        </p:tav>
                                        <p:tav tm="100000">
                                          <p:val>
                                            <p:strVal val="#ppt_x"/>
                                          </p:val>
                                        </p:tav>
                                      </p:tavLst>
                                    </p:anim>
                                    <p:anim calcmode="lin" valueType="num">
                                      <p:cBhvr additive="base">
                                        <p:cTn dur="750" fill="hold" id="123"/>
                                        <p:tgtEl>
                                          <p:spTgt spid="7191"/>
                                        </p:tgtEl>
                                        <p:attrNameLst>
                                          <p:attrName>ppt_y</p:attrName>
                                        </p:attrNameLst>
                                      </p:cBhvr>
                                      <p:tavLst>
                                        <p:tav tm="0">
                                          <p:val>
                                            <p:strVal val="#ppt_y"/>
                                          </p:val>
                                        </p:tav>
                                        <p:tav tm="100000">
                                          <p:val>
                                            <p:strVal val="#ppt_y"/>
                                          </p:val>
                                        </p:tav>
                                      </p:tavLst>
                                    </p:anim>
                                  </p:childTnLst>
                                </p:cTn>
                              </p:par>
                              <p:par>
                                <p:cTn fill="hold" grpId="0" id="124" nodeType="withEffect" presetClass="entr" presetID="2" presetSubtype="2">
                                  <p:stCondLst>
                                    <p:cond delay="1700"/>
                                  </p:stCondLst>
                                  <p:childTnLst>
                                    <p:set>
                                      <p:cBhvr>
                                        <p:cTn dur="1" fill="hold" id="125">
                                          <p:stCondLst>
                                            <p:cond delay="0"/>
                                          </p:stCondLst>
                                        </p:cTn>
                                        <p:tgtEl>
                                          <p:spTgt spid="7200"/>
                                        </p:tgtEl>
                                        <p:attrNameLst>
                                          <p:attrName>style.visibility</p:attrName>
                                        </p:attrNameLst>
                                      </p:cBhvr>
                                      <p:to>
                                        <p:strVal val="visible"/>
                                      </p:to>
                                    </p:set>
                                    <p:anim calcmode="lin" valueType="num">
                                      <p:cBhvr additive="base">
                                        <p:cTn dur="750" fill="hold" id="126"/>
                                        <p:tgtEl>
                                          <p:spTgt spid="7200"/>
                                        </p:tgtEl>
                                        <p:attrNameLst>
                                          <p:attrName>ppt_x</p:attrName>
                                        </p:attrNameLst>
                                      </p:cBhvr>
                                      <p:tavLst>
                                        <p:tav tm="0">
                                          <p:val>
                                            <p:strVal val="1+#ppt_w/2"/>
                                          </p:val>
                                        </p:tav>
                                        <p:tav tm="100000">
                                          <p:val>
                                            <p:strVal val="#ppt_x"/>
                                          </p:val>
                                        </p:tav>
                                      </p:tavLst>
                                    </p:anim>
                                    <p:anim calcmode="lin" valueType="num">
                                      <p:cBhvr additive="base">
                                        <p:cTn dur="750" fill="hold" id="127"/>
                                        <p:tgtEl>
                                          <p:spTgt spid="7200"/>
                                        </p:tgtEl>
                                        <p:attrNameLst>
                                          <p:attrName>ppt_y</p:attrName>
                                        </p:attrNameLst>
                                      </p:cBhvr>
                                      <p:tavLst>
                                        <p:tav tm="0">
                                          <p:val>
                                            <p:strVal val="#ppt_y"/>
                                          </p:val>
                                        </p:tav>
                                        <p:tav tm="100000">
                                          <p:val>
                                            <p:strVal val="#ppt_y"/>
                                          </p:val>
                                        </p:tav>
                                      </p:tavLst>
                                    </p:anim>
                                  </p:childTnLst>
                                </p:cTn>
                              </p:par>
                              <p:par>
                                <p:cTn fill="hold" id="128" nodeType="withEffect" presetClass="entr" presetID="2" presetSubtype="2">
                                  <p:stCondLst>
                                    <p:cond delay="1800"/>
                                  </p:stCondLst>
                                  <p:childTnLst>
                                    <p:set>
                                      <p:cBhvr>
                                        <p:cTn dur="1" fill="hold" id="129">
                                          <p:stCondLst>
                                            <p:cond delay="0"/>
                                          </p:stCondLst>
                                        </p:cTn>
                                        <p:tgtEl>
                                          <p:spTgt spid="7197"/>
                                        </p:tgtEl>
                                        <p:attrNameLst>
                                          <p:attrName>style.visibility</p:attrName>
                                        </p:attrNameLst>
                                      </p:cBhvr>
                                      <p:to>
                                        <p:strVal val="visible"/>
                                      </p:to>
                                    </p:set>
                                    <p:anim calcmode="lin" valueType="num">
                                      <p:cBhvr additive="base">
                                        <p:cTn dur="750" fill="hold" id="130"/>
                                        <p:tgtEl>
                                          <p:spTgt spid="7197"/>
                                        </p:tgtEl>
                                        <p:attrNameLst>
                                          <p:attrName>ppt_x</p:attrName>
                                        </p:attrNameLst>
                                      </p:cBhvr>
                                      <p:tavLst>
                                        <p:tav tm="0">
                                          <p:val>
                                            <p:strVal val="1+#ppt_w/2"/>
                                          </p:val>
                                        </p:tav>
                                        <p:tav tm="100000">
                                          <p:val>
                                            <p:strVal val="#ppt_x"/>
                                          </p:val>
                                        </p:tav>
                                      </p:tavLst>
                                    </p:anim>
                                    <p:anim calcmode="lin" valueType="num">
                                      <p:cBhvr additive="base">
                                        <p:cTn dur="750" fill="hold" id="131"/>
                                        <p:tgtEl>
                                          <p:spTgt spid="7197"/>
                                        </p:tgtEl>
                                        <p:attrNameLst>
                                          <p:attrName>ppt_y</p:attrName>
                                        </p:attrNameLst>
                                      </p:cBhvr>
                                      <p:tavLst>
                                        <p:tav tm="0">
                                          <p:val>
                                            <p:strVal val="#ppt_y"/>
                                          </p:val>
                                        </p:tav>
                                        <p:tav tm="100000">
                                          <p:val>
                                            <p:strVal val="#ppt_y"/>
                                          </p:val>
                                        </p:tav>
                                      </p:tavLst>
                                    </p:anim>
                                  </p:childTnLst>
                                </p:cTn>
                              </p:par>
                              <p:par>
                                <p:cTn fill="hold" grpId="0" id="132" nodeType="withEffect" presetClass="entr" presetID="2" presetSubtype="2">
                                  <p:stCondLst>
                                    <p:cond delay="1800"/>
                                  </p:stCondLst>
                                  <p:childTnLst>
                                    <p:set>
                                      <p:cBhvr>
                                        <p:cTn dur="1" fill="hold" id="133">
                                          <p:stCondLst>
                                            <p:cond delay="0"/>
                                          </p:stCondLst>
                                        </p:cTn>
                                        <p:tgtEl>
                                          <p:spTgt spid="7201"/>
                                        </p:tgtEl>
                                        <p:attrNameLst>
                                          <p:attrName>style.visibility</p:attrName>
                                        </p:attrNameLst>
                                      </p:cBhvr>
                                      <p:to>
                                        <p:strVal val="visible"/>
                                      </p:to>
                                    </p:set>
                                    <p:anim calcmode="lin" valueType="num">
                                      <p:cBhvr additive="base">
                                        <p:cTn dur="750" fill="hold" id="134"/>
                                        <p:tgtEl>
                                          <p:spTgt spid="7201"/>
                                        </p:tgtEl>
                                        <p:attrNameLst>
                                          <p:attrName>ppt_x</p:attrName>
                                        </p:attrNameLst>
                                      </p:cBhvr>
                                      <p:tavLst>
                                        <p:tav tm="0">
                                          <p:val>
                                            <p:strVal val="1+#ppt_w/2"/>
                                          </p:val>
                                        </p:tav>
                                        <p:tav tm="100000">
                                          <p:val>
                                            <p:strVal val="#ppt_x"/>
                                          </p:val>
                                        </p:tav>
                                      </p:tavLst>
                                    </p:anim>
                                    <p:anim calcmode="lin" valueType="num">
                                      <p:cBhvr additive="base">
                                        <p:cTn dur="750" fill="hold" id="135"/>
                                        <p:tgtEl>
                                          <p:spTgt spid="7201"/>
                                        </p:tgtEl>
                                        <p:attrNameLst>
                                          <p:attrName>ppt_y</p:attrName>
                                        </p:attrNameLst>
                                      </p:cBhvr>
                                      <p:tavLst>
                                        <p:tav tm="0">
                                          <p:val>
                                            <p:strVal val="#ppt_y"/>
                                          </p:val>
                                        </p:tav>
                                        <p:tav tm="100000">
                                          <p:val>
                                            <p:strVal val="#ppt_y"/>
                                          </p:val>
                                        </p:tav>
                                      </p:tavLst>
                                    </p:anim>
                                  </p:childTnLst>
                                </p:cTn>
                              </p:par>
                              <p:par>
                                <p:cTn fill="hold" id="136" nodeType="withEffect" presetClass="entr" presetID="2" presetSubtype="2">
                                  <p:stCondLst>
                                    <p:cond delay="1900"/>
                                  </p:stCondLst>
                                  <p:childTnLst>
                                    <p:set>
                                      <p:cBhvr>
                                        <p:cTn dur="1" fill="hold" id="137">
                                          <p:stCondLst>
                                            <p:cond delay="0"/>
                                          </p:stCondLst>
                                        </p:cTn>
                                        <p:tgtEl>
                                          <p:spTgt spid="7194"/>
                                        </p:tgtEl>
                                        <p:attrNameLst>
                                          <p:attrName>style.visibility</p:attrName>
                                        </p:attrNameLst>
                                      </p:cBhvr>
                                      <p:to>
                                        <p:strVal val="visible"/>
                                      </p:to>
                                    </p:set>
                                    <p:anim calcmode="lin" valueType="num">
                                      <p:cBhvr additive="base">
                                        <p:cTn dur="750" fill="hold" id="138"/>
                                        <p:tgtEl>
                                          <p:spTgt spid="7194"/>
                                        </p:tgtEl>
                                        <p:attrNameLst>
                                          <p:attrName>ppt_x</p:attrName>
                                        </p:attrNameLst>
                                      </p:cBhvr>
                                      <p:tavLst>
                                        <p:tav tm="0">
                                          <p:val>
                                            <p:strVal val="1+#ppt_w/2"/>
                                          </p:val>
                                        </p:tav>
                                        <p:tav tm="100000">
                                          <p:val>
                                            <p:strVal val="#ppt_x"/>
                                          </p:val>
                                        </p:tav>
                                      </p:tavLst>
                                    </p:anim>
                                    <p:anim calcmode="lin" valueType="num">
                                      <p:cBhvr additive="base">
                                        <p:cTn dur="750" fill="hold" id="139"/>
                                        <p:tgtEl>
                                          <p:spTgt spid="7194"/>
                                        </p:tgtEl>
                                        <p:attrNameLst>
                                          <p:attrName>ppt_y</p:attrName>
                                        </p:attrNameLst>
                                      </p:cBhvr>
                                      <p:tavLst>
                                        <p:tav tm="0">
                                          <p:val>
                                            <p:strVal val="#ppt_y"/>
                                          </p:val>
                                        </p:tav>
                                        <p:tav tm="100000">
                                          <p:val>
                                            <p:strVal val="#ppt_y"/>
                                          </p:val>
                                        </p:tav>
                                      </p:tavLst>
                                    </p:anim>
                                  </p:childTnLst>
                                </p:cTn>
                              </p:par>
                              <p:par>
                                <p:cTn fill="hold" grpId="0" id="140" nodeType="withEffect" presetClass="entr" presetID="2" presetSubtype="2">
                                  <p:stCondLst>
                                    <p:cond delay="1900"/>
                                  </p:stCondLst>
                                  <p:childTnLst>
                                    <p:set>
                                      <p:cBhvr>
                                        <p:cTn dur="1" fill="hold" id="141">
                                          <p:stCondLst>
                                            <p:cond delay="0"/>
                                          </p:stCondLst>
                                        </p:cTn>
                                        <p:tgtEl>
                                          <p:spTgt spid="7202"/>
                                        </p:tgtEl>
                                        <p:attrNameLst>
                                          <p:attrName>style.visibility</p:attrName>
                                        </p:attrNameLst>
                                      </p:cBhvr>
                                      <p:to>
                                        <p:strVal val="visible"/>
                                      </p:to>
                                    </p:set>
                                    <p:anim calcmode="lin" valueType="num">
                                      <p:cBhvr additive="base">
                                        <p:cTn dur="750" fill="hold" id="142"/>
                                        <p:tgtEl>
                                          <p:spTgt spid="7202"/>
                                        </p:tgtEl>
                                        <p:attrNameLst>
                                          <p:attrName>ppt_x</p:attrName>
                                        </p:attrNameLst>
                                      </p:cBhvr>
                                      <p:tavLst>
                                        <p:tav tm="0">
                                          <p:val>
                                            <p:strVal val="1+#ppt_w/2"/>
                                          </p:val>
                                        </p:tav>
                                        <p:tav tm="100000">
                                          <p:val>
                                            <p:strVal val="#ppt_x"/>
                                          </p:val>
                                        </p:tav>
                                      </p:tavLst>
                                    </p:anim>
                                    <p:anim calcmode="lin" valueType="num">
                                      <p:cBhvr additive="base">
                                        <p:cTn dur="750" fill="hold" id="143"/>
                                        <p:tgtEl>
                                          <p:spTgt spid="7202"/>
                                        </p:tgtEl>
                                        <p:attrNameLst>
                                          <p:attrName>ppt_y</p:attrName>
                                        </p:attrNameLst>
                                      </p:cBhvr>
                                      <p:tavLst>
                                        <p:tav tm="0">
                                          <p:val>
                                            <p:strVal val="#ppt_y"/>
                                          </p:val>
                                        </p:tav>
                                        <p:tav tm="100000">
                                          <p:val>
                                            <p:strVal val="#ppt_y"/>
                                          </p:val>
                                        </p:tav>
                                      </p:tavLst>
                                    </p:anim>
                                  </p:childTnLst>
                                </p:cTn>
                              </p:par>
                              <p:par>
                                <p:cTn fill="hold" id="144" nodeType="withEffect" presetClass="entr" presetID="2" presetSubtype="2">
                                  <p:stCondLst>
                                    <p:cond delay="2000"/>
                                  </p:stCondLst>
                                  <p:childTnLst>
                                    <p:set>
                                      <p:cBhvr>
                                        <p:cTn dur="1" fill="hold" id="145">
                                          <p:stCondLst>
                                            <p:cond delay="0"/>
                                          </p:stCondLst>
                                        </p:cTn>
                                        <p:tgtEl>
                                          <p:spTgt spid="7186"/>
                                        </p:tgtEl>
                                        <p:attrNameLst>
                                          <p:attrName>style.visibility</p:attrName>
                                        </p:attrNameLst>
                                      </p:cBhvr>
                                      <p:to>
                                        <p:strVal val="visible"/>
                                      </p:to>
                                    </p:set>
                                    <p:anim calcmode="lin" valueType="num">
                                      <p:cBhvr additive="base">
                                        <p:cTn dur="750" fill="hold" id="146"/>
                                        <p:tgtEl>
                                          <p:spTgt spid="7186"/>
                                        </p:tgtEl>
                                        <p:attrNameLst>
                                          <p:attrName>ppt_x</p:attrName>
                                        </p:attrNameLst>
                                      </p:cBhvr>
                                      <p:tavLst>
                                        <p:tav tm="0">
                                          <p:val>
                                            <p:strVal val="1+#ppt_w/2"/>
                                          </p:val>
                                        </p:tav>
                                        <p:tav tm="100000">
                                          <p:val>
                                            <p:strVal val="#ppt_x"/>
                                          </p:val>
                                        </p:tav>
                                      </p:tavLst>
                                    </p:anim>
                                    <p:anim calcmode="lin" valueType="num">
                                      <p:cBhvr additive="base">
                                        <p:cTn dur="750" fill="hold" id="147"/>
                                        <p:tgtEl>
                                          <p:spTgt spid="7186"/>
                                        </p:tgtEl>
                                        <p:attrNameLst>
                                          <p:attrName>ppt_y</p:attrName>
                                        </p:attrNameLst>
                                      </p:cBhvr>
                                      <p:tavLst>
                                        <p:tav tm="0">
                                          <p:val>
                                            <p:strVal val="#ppt_y"/>
                                          </p:val>
                                        </p:tav>
                                        <p:tav tm="100000">
                                          <p:val>
                                            <p:strVal val="#ppt_y"/>
                                          </p:val>
                                        </p:tav>
                                      </p:tavLst>
                                    </p:anim>
                                  </p:childTnLst>
                                </p:cTn>
                              </p:par>
                              <p:par>
                                <p:cTn fill="hold" grpId="0" id="148" nodeType="withEffect" presetClass="entr" presetID="2" presetSubtype="2">
                                  <p:stCondLst>
                                    <p:cond delay="2000"/>
                                  </p:stCondLst>
                                  <p:childTnLst>
                                    <p:set>
                                      <p:cBhvr>
                                        <p:cTn dur="1" fill="hold" id="149">
                                          <p:stCondLst>
                                            <p:cond delay="0"/>
                                          </p:stCondLst>
                                        </p:cTn>
                                        <p:tgtEl>
                                          <p:spTgt spid="7203"/>
                                        </p:tgtEl>
                                        <p:attrNameLst>
                                          <p:attrName>style.visibility</p:attrName>
                                        </p:attrNameLst>
                                      </p:cBhvr>
                                      <p:to>
                                        <p:strVal val="visible"/>
                                      </p:to>
                                    </p:set>
                                    <p:anim calcmode="lin" valueType="num">
                                      <p:cBhvr additive="base">
                                        <p:cTn dur="750" fill="hold" id="150"/>
                                        <p:tgtEl>
                                          <p:spTgt spid="7203"/>
                                        </p:tgtEl>
                                        <p:attrNameLst>
                                          <p:attrName>ppt_x</p:attrName>
                                        </p:attrNameLst>
                                      </p:cBhvr>
                                      <p:tavLst>
                                        <p:tav tm="0">
                                          <p:val>
                                            <p:strVal val="1+#ppt_w/2"/>
                                          </p:val>
                                        </p:tav>
                                        <p:tav tm="100000">
                                          <p:val>
                                            <p:strVal val="#ppt_x"/>
                                          </p:val>
                                        </p:tav>
                                      </p:tavLst>
                                    </p:anim>
                                    <p:anim calcmode="lin" valueType="num">
                                      <p:cBhvr additive="base">
                                        <p:cTn dur="750" fill="hold" id="151"/>
                                        <p:tgtEl>
                                          <p:spTgt spid="720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1" spid="7170"/>
      <p:bldP grpId="0" spid="7171"/>
      <p:bldP grpId="1" spid="7171"/>
      <p:bldP grpId="0" spid="7172"/>
      <p:bldP grpId="1" spid="7172"/>
      <p:bldP grpId="0" spid="7173"/>
      <p:bldP grpId="1" spid="7173"/>
      <p:bldP grpId="0" spid="7174"/>
      <p:bldP grpId="1" spid="7174"/>
      <p:bldP grpId="0" spid="7175"/>
      <p:bldP grpId="1" spid="7175"/>
      <p:bldP grpId="0" spid="7176"/>
      <p:bldP grpId="1" spid="7176"/>
      <p:bldP grpId="0" spid="7177"/>
      <p:bldP grpId="1" spid="7177"/>
      <p:bldP grpId="0" spid="7178"/>
      <p:bldP grpId="1" spid="7178"/>
      <p:bldP grpId="0" spid="7179"/>
      <p:bldP grpId="1" spid="7179"/>
      <p:bldP grpId="0" spid="7180"/>
      <p:bldP grpId="1" spid="7180"/>
      <p:bldP grpId="0" spid="7181"/>
      <p:bldP grpId="1" spid="7181"/>
      <p:bldP grpId="0" spid="7182"/>
      <p:bldP grpId="1" spid="7182"/>
      <p:bldP grpId="0" spid="7183"/>
      <p:bldP grpId="1" spid="7183"/>
      <p:bldP grpId="0" spid="7184"/>
      <p:bldP grpId="1" spid="7184"/>
      <p:bldP grpId="0" spid="7185"/>
      <p:bldP grpId="1" spid="7185"/>
      <p:bldP grpId="0" spid="7200"/>
      <p:bldP grpId="0" spid="7201"/>
      <p:bldP grpId="0" spid="7202"/>
      <p:bldP grpId="0" spid="7203"/>
      <p:bldP grpId="0" spid="720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0x786" id="14338" name="Freeform 2"/>
          <p:cNvSpPr/>
          <p:nvPr/>
        </p:nvSpPr>
        <p:spPr bwMode="auto">
          <a:xfrm>
            <a:off x="1379538" y="1420813"/>
            <a:ext cx="1223962" cy="1227137"/>
          </a:xfrm>
          <a:custGeom>
            <a:gdLst>
              <a:gd fmla="*/ 371 w 741" name="T0"/>
              <a:gd fmla="*/ 0 h 741" name="T1"/>
              <a:gd fmla="*/ 0 w 741" name="T2"/>
              <a:gd fmla="*/ 371 h 741" name="T3"/>
              <a:gd fmla="*/ 371 w 741" name="T4"/>
              <a:gd fmla="*/ 741 h 741" name="T5"/>
              <a:gd fmla="*/ 741 w 741" name="T6"/>
              <a:gd fmla="*/ 371 h 741" name="T7"/>
              <a:gd fmla="*/ 741 w 741" name="T8"/>
              <a:gd fmla="*/ 0 h 741" name="T9"/>
              <a:gd fmla="*/ 371 w 741" name="T10"/>
              <a:gd fmla="*/ 0 h 741" name="T11"/>
            </a:gdLst>
            <a:cxnLst>
              <a:cxn ang="0">
                <a:pos x="T0" y="T1"/>
              </a:cxn>
              <a:cxn ang="0">
                <a:pos x="T2" y="T3"/>
              </a:cxn>
              <a:cxn ang="0">
                <a:pos x="T4" y="T5"/>
              </a:cxn>
              <a:cxn ang="0">
                <a:pos x="T6" y="T7"/>
              </a:cxn>
              <a:cxn ang="0">
                <a:pos x="T8" y="T9"/>
              </a:cxn>
              <a:cxn ang="0">
                <a:pos x="T10" y="T11"/>
              </a:cxn>
            </a:cxnLst>
            <a:rect b="b" l="0" r="r" t="0"/>
            <a:pathLst>
              <a:path h="741" w="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3"/>
            <a:stretch>
              <a:fillRect r="-259"/>
            </a:stretch>
          </a:blipFill>
          <a:ln cmpd="sng" w="38100">
            <a:solidFill>
              <a:srgbClr val="E4402F"/>
            </a:solidFill>
            <a:round/>
          </a:ln>
        </p:spPr>
        <p:txBody>
          <a:bodyPr/>
          <a:lstStyle/>
          <a:p>
            <a:endParaRPr altLang="en-US" lang="zh-CN"/>
          </a:p>
        </p:txBody>
      </p:sp>
      <p:sp>
        <p:nvSpPr>
          <p:cNvPr id="14339" name="Rectangle 3"/>
          <p:cNvSpPr>
            <a:spLocks noChangeArrowheads="1"/>
          </p:cNvSpPr>
          <p:nvPr/>
        </p:nvSpPr>
        <p:spPr bwMode="auto">
          <a:xfrm>
            <a:off x="2971800" y="1346200"/>
            <a:ext cx="990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b="1" lang="zh-CN" sz="1200">
                <a:solidFill>
                  <a:schemeClr val="bg1">
                    <a:lumMod val="50000"/>
                  </a:schemeClr>
                </a:solidFill>
                <a:ea charset="-122" panose="020b0503020204020204" pitchFamily="34" typeface="微软雅黑"/>
              </a:rPr>
              <a:t>Frank Furious</a:t>
            </a:r>
          </a:p>
        </p:txBody>
      </p:sp>
      <p:sp>
        <p:nvSpPr>
          <p:cNvPr id="14340" name="Rectangle 4"/>
          <p:cNvSpPr>
            <a:spLocks noChangeArrowheads="1"/>
          </p:cNvSpPr>
          <p:nvPr/>
        </p:nvSpPr>
        <p:spPr bwMode="auto">
          <a:xfrm>
            <a:off x="2971800" y="1616075"/>
            <a:ext cx="6096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E4402F"/>
                </a:solidFill>
                <a:ea charset="-122" panose="020b0503020204020204" pitchFamily="34" typeface="微软雅黑"/>
              </a:rPr>
              <a:t>Art Director</a:t>
            </a:r>
          </a:p>
        </p:txBody>
      </p:sp>
      <p:sp>
        <p:nvSpPr>
          <p:cNvPr id="14341" name="Rectangle 5"/>
          <p:cNvSpPr>
            <a:spLocks noChangeArrowheads="1"/>
          </p:cNvSpPr>
          <p:nvPr/>
        </p:nvSpPr>
        <p:spPr bwMode="auto">
          <a:xfrm>
            <a:off x="2971800" y="1874838"/>
            <a:ext cx="1312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zh-CN" sz="800">
                <a:solidFill>
                  <a:schemeClr val="bg1">
                    <a:lumMod val="50000"/>
                  </a:schemeClr>
                </a:solidFill>
                <a:ea charset="-122" panose="020b0503020204020204" pitchFamily="34" typeface="微软雅黑"/>
              </a:rPr>
              <a:t>We have many PowerPoint templates that has been specifically designed.</a:t>
            </a:r>
          </a:p>
        </p:txBody>
      </p:sp>
      <p:grpSp>
        <p:nvGrpSpPr>
          <p:cNvPr id="17" name="组合 16"/>
          <p:cNvGrpSpPr/>
          <p:nvPr/>
        </p:nvGrpSpPr>
        <p:grpSpPr>
          <a:xfrm>
            <a:off x="2965450" y="2365375"/>
            <a:ext cx="142875" cy="144463"/>
            <a:chOff x="2965450" y="2365375"/>
            <a:chExt cx="142875" cy="144463"/>
          </a:xfrm>
        </p:grpSpPr>
        <p:sp>
          <p:nvSpPr>
            <p:cNvPr id="14343" name="Oval 7"/>
            <p:cNvSpPr>
              <a:spLocks noChangeArrowheads="1"/>
            </p:cNvSpPr>
            <p:nvPr/>
          </p:nvSpPr>
          <p:spPr bwMode="auto">
            <a:xfrm>
              <a:off x="2965450" y="2365375"/>
              <a:ext cx="142875"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44" name="Freeform 8"/>
            <p:cNvSpPr/>
            <p:nvPr/>
          </p:nvSpPr>
          <p:spPr bwMode="auto">
            <a:xfrm>
              <a:off x="3005138" y="2405063"/>
              <a:ext cx="63500" cy="57150"/>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2" name="组合 1"/>
          <p:cNvGrpSpPr/>
          <p:nvPr/>
        </p:nvGrpSpPr>
        <p:grpSpPr>
          <a:xfrm>
            <a:off x="3236913" y="2365375"/>
            <a:ext cx="142875" cy="144463"/>
            <a:chOff x="3236913" y="2365375"/>
            <a:chExt cx="142875" cy="144463"/>
          </a:xfrm>
        </p:grpSpPr>
        <p:sp>
          <p:nvSpPr>
            <p:cNvPr id="14345" name="Oval 9"/>
            <p:cNvSpPr>
              <a:spLocks noChangeArrowheads="1"/>
            </p:cNvSpPr>
            <p:nvPr/>
          </p:nvSpPr>
          <p:spPr bwMode="auto">
            <a:xfrm>
              <a:off x="3236913" y="2365375"/>
              <a:ext cx="142875"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46" name="Freeform 10"/>
            <p:cNvSpPr/>
            <p:nvPr/>
          </p:nvSpPr>
          <p:spPr bwMode="auto">
            <a:xfrm>
              <a:off x="3292475" y="2405063"/>
              <a:ext cx="33338" cy="65087"/>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4" name="组合 3"/>
          <p:cNvGrpSpPr/>
          <p:nvPr/>
        </p:nvGrpSpPr>
        <p:grpSpPr>
          <a:xfrm>
            <a:off x="3778250" y="2365375"/>
            <a:ext cx="142875" cy="144463"/>
            <a:chOff x="3778250" y="2365375"/>
            <a:chExt cx="142875" cy="144463"/>
          </a:xfrm>
        </p:grpSpPr>
        <p:sp>
          <p:nvSpPr>
            <p:cNvPr id="14347" name="Oval 11"/>
            <p:cNvSpPr>
              <a:spLocks noChangeArrowheads="1"/>
            </p:cNvSpPr>
            <p:nvPr/>
          </p:nvSpPr>
          <p:spPr bwMode="auto">
            <a:xfrm>
              <a:off x="3778250" y="2365375"/>
              <a:ext cx="142875"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48" name="Freeform 12"/>
            <p:cNvSpPr>
              <a:spLocks noEditPoints="1"/>
            </p:cNvSpPr>
            <p:nvPr/>
          </p:nvSpPr>
          <p:spPr bwMode="auto">
            <a:xfrm>
              <a:off x="3817938" y="2405063"/>
              <a:ext cx="63500" cy="65087"/>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3" name="组合 2"/>
          <p:cNvGrpSpPr/>
          <p:nvPr/>
        </p:nvGrpSpPr>
        <p:grpSpPr>
          <a:xfrm>
            <a:off x="3506788" y="2365375"/>
            <a:ext cx="144462" cy="144463"/>
            <a:chOff x="3506788" y="2365375"/>
            <a:chExt cx="144462" cy="144463"/>
          </a:xfrm>
        </p:grpSpPr>
        <p:sp>
          <p:nvSpPr>
            <p:cNvPr id="14349" name="Oval 13"/>
            <p:cNvSpPr>
              <a:spLocks noChangeArrowheads="1"/>
            </p:cNvSpPr>
            <p:nvPr/>
          </p:nvSpPr>
          <p:spPr bwMode="auto">
            <a:xfrm>
              <a:off x="3506788" y="2365375"/>
              <a:ext cx="144462"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50" name="Freeform 14"/>
            <p:cNvSpPr>
              <a:spLocks noEditPoints="1"/>
            </p:cNvSpPr>
            <p:nvPr/>
          </p:nvSpPr>
          <p:spPr bwMode="auto">
            <a:xfrm>
              <a:off x="3546475" y="2400300"/>
              <a:ext cx="65088" cy="61913"/>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descr="0115mvtps00039" id="14351" name="Freeform 15"/>
          <p:cNvSpPr/>
          <p:nvPr/>
        </p:nvSpPr>
        <p:spPr bwMode="auto">
          <a:xfrm>
            <a:off x="5168900" y="1420813"/>
            <a:ext cx="1223963" cy="1227137"/>
          </a:xfrm>
          <a:custGeom>
            <a:gdLst>
              <a:gd fmla="*/ 371 w 741" name="T0"/>
              <a:gd fmla="*/ 0 h 741" name="T1"/>
              <a:gd fmla="*/ 0 w 741" name="T2"/>
              <a:gd fmla="*/ 371 h 741" name="T3"/>
              <a:gd fmla="*/ 371 w 741" name="T4"/>
              <a:gd fmla="*/ 741 h 741" name="T5"/>
              <a:gd fmla="*/ 741 w 741" name="T6"/>
              <a:gd fmla="*/ 371 h 741" name="T7"/>
              <a:gd fmla="*/ 741 w 741" name="T8"/>
              <a:gd fmla="*/ 0 h 741" name="T9"/>
              <a:gd fmla="*/ 371 w 741" name="T10"/>
              <a:gd fmla="*/ 0 h 741" name="T11"/>
            </a:gdLst>
            <a:cxnLst>
              <a:cxn ang="0">
                <a:pos x="T0" y="T1"/>
              </a:cxn>
              <a:cxn ang="0">
                <a:pos x="T2" y="T3"/>
              </a:cxn>
              <a:cxn ang="0">
                <a:pos x="T4" y="T5"/>
              </a:cxn>
              <a:cxn ang="0">
                <a:pos x="T6" y="T7"/>
              </a:cxn>
              <a:cxn ang="0">
                <a:pos x="T8" y="T9"/>
              </a:cxn>
              <a:cxn ang="0">
                <a:pos x="T10" y="T11"/>
              </a:cxn>
            </a:cxnLst>
            <a:rect b="b" l="0" r="r" t="0"/>
            <a:pathLst>
              <a:path h="741" w="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4"/>
            <a:stretch>
              <a:fillRect r="-259"/>
            </a:stretch>
          </a:blipFill>
          <a:ln cmpd="sng" w="38100">
            <a:solidFill>
              <a:srgbClr val="E4402F"/>
            </a:solidFill>
            <a:round/>
          </a:ln>
        </p:spPr>
        <p:txBody>
          <a:bodyPr/>
          <a:lstStyle/>
          <a:p>
            <a:endParaRPr altLang="en-US" lang="zh-CN">
              <a:solidFill>
                <a:schemeClr val="bg1">
                  <a:lumMod val="50000"/>
                </a:schemeClr>
              </a:solidFill>
            </a:endParaRPr>
          </a:p>
        </p:txBody>
      </p:sp>
      <p:sp>
        <p:nvSpPr>
          <p:cNvPr id="14352" name="Rectangle 16"/>
          <p:cNvSpPr>
            <a:spLocks noChangeArrowheads="1"/>
          </p:cNvSpPr>
          <p:nvPr/>
        </p:nvSpPr>
        <p:spPr bwMode="auto">
          <a:xfrm>
            <a:off x="6761163" y="1346200"/>
            <a:ext cx="762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b="1" lang="zh-CN" sz="1200">
                <a:solidFill>
                  <a:schemeClr val="bg1">
                    <a:lumMod val="50000"/>
                  </a:schemeClr>
                </a:solidFill>
                <a:ea charset="-122" panose="020b0503020204020204" pitchFamily="34" typeface="微软雅黑"/>
              </a:rPr>
              <a:t>Kara Kulis</a:t>
            </a:r>
          </a:p>
        </p:txBody>
      </p:sp>
      <p:sp>
        <p:nvSpPr>
          <p:cNvPr id="14353" name="Rectangle 17"/>
          <p:cNvSpPr>
            <a:spLocks noChangeArrowheads="1"/>
          </p:cNvSpPr>
          <p:nvPr/>
        </p:nvSpPr>
        <p:spPr bwMode="auto">
          <a:xfrm>
            <a:off x="6761163" y="1616075"/>
            <a:ext cx="8937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E4402F"/>
                </a:solidFill>
                <a:latin charset="-122" pitchFamily="34" typeface="微软雅黑"/>
                <a:ea charset="-122" panose="020b0503020204020204" pitchFamily="34" typeface="微软雅黑"/>
              </a:rPr>
              <a:t>Marketing &amp; Sales</a:t>
            </a:r>
          </a:p>
        </p:txBody>
      </p:sp>
      <p:sp>
        <p:nvSpPr>
          <p:cNvPr id="14354" name="Rectangle 18"/>
          <p:cNvSpPr>
            <a:spLocks noChangeArrowheads="1"/>
          </p:cNvSpPr>
          <p:nvPr/>
        </p:nvSpPr>
        <p:spPr bwMode="auto">
          <a:xfrm>
            <a:off x="6761163" y="1874838"/>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zh-CN" sz="800">
                <a:solidFill>
                  <a:schemeClr val="bg1">
                    <a:lumMod val="50000"/>
                  </a:schemeClr>
                </a:solidFill>
                <a:ea charset="-122" panose="020b0503020204020204" pitchFamily="34" typeface="微软雅黑"/>
              </a:rPr>
              <a:t>We have many PowerPoint templates that has been specifically designed.</a:t>
            </a:r>
          </a:p>
        </p:txBody>
      </p:sp>
      <p:grpSp>
        <p:nvGrpSpPr>
          <p:cNvPr id="5" name="组合 4"/>
          <p:cNvGrpSpPr/>
          <p:nvPr/>
        </p:nvGrpSpPr>
        <p:grpSpPr>
          <a:xfrm>
            <a:off x="6754813" y="2365375"/>
            <a:ext cx="144462" cy="144463"/>
            <a:chOff x="6754813" y="2365375"/>
            <a:chExt cx="144462" cy="144463"/>
          </a:xfrm>
        </p:grpSpPr>
        <p:sp>
          <p:nvSpPr>
            <p:cNvPr id="14355" name="Oval 19"/>
            <p:cNvSpPr>
              <a:spLocks noChangeArrowheads="1"/>
            </p:cNvSpPr>
            <p:nvPr/>
          </p:nvSpPr>
          <p:spPr bwMode="auto">
            <a:xfrm>
              <a:off x="6754813" y="2365375"/>
              <a:ext cx="144462"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56" name="Freeform 20"/>
            <p:cNvSpPr/>
            <p:nvPr/>
          </p:nvSpPr>
          <p:spPr bwMode="auto">
            <a:xfrm>
              <a:off x="6794500" y="2411413"/>
              <a:ext cx="65088" cy="50800"/>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6" name="组合 5"/>
          <p:cNvGrpSpPr/>
          <p:nvPr/>
        </p:nvGrpSpPr>
        <p:grpSpPr>
          <a:xfrm>
            <a:off x="7026275" y="2365375"/>
            <a:ext cx="144463" cy="144463"/>
            <a:chOff x="7026275" y="2365375"/>
            <a:chExt cx="144463" cy="144463"/>
          </a:xfrm>
        </p:grpSpPr>
        <p:sp>
          <p:nvSpPr>
            <p:cNvPr id="14357" name="Oval 21"/>
            <p:cNvSpPr>
              <a:spLocks noChangeArrowheads="1"/>
            </p:cNvSpPr>
            <p:nvPr/>
          </p:nvSpPr>
          <p:spPr bwMode="auto">
            <a:xfrm>
              <a:off x="7026275" y="2365375"/>
              <a:ext cx="144463"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58" name="Freeform 22"/>
            <p:cNvSpPr/>
            <p:nvPr/>
          </p:nvSpPr>
          <p:spPr bwMode="auto">
            <a:xfrm>
              <a:off x="7081838" y="2405063"/>
              <a:ext cx="33337" cy="65087"/>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8" name="组合 7"/>
          <p:cNvGrpSpPr/>
          <p:nvPr/>
        </p:nvGrpSpPr>
        <p:grpSpPr>
          <a:xfrm>
            <a:off x="7567613" y="2365375"/>
            <a:ext cx="144462" cy="144463"/>
            <a:chOff x="7567613" y="2365375"/>
            <a:chExt cx="144462" cy="144463"/>
          </a:xfrm>
        </p:grpSpPr>
        <p:sp>
          <p:nvSpPr>
            <p:cNvPr id="14359" name="Oval 23"/>
            <p:cNvSpPr>
              <a:spLocks noChangeArrowheads="1"/>
            </p:cNvSpPr>
            <p:nvPr/>
          </p:nvSpPr>
          <p:spPr bwMode="auto">
            <a:xfrm>
              <a:off x="7567613" y="2365375"/>
              <a:ext cx="144462"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60" name="Freeform 24"/>
            <p:cNvSpPr>
              <a:spLocks noEditPoints="1"/>
            </p:cNvSpPr>
            <p:nvPr/>
          </p:nvSpPr>
          <p:spPr bwMode="auto">
            <a:xfrm>
              <a:off x="7607300" y="2405063"/>
              <a:ext cx="65088" cy="65087"/>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7" name="组合 6"/>
          <p:cNvGrpSpPr/>
          <p:nvPr/>
        </p:nvGrpSpPr>
        <p:grpSpPr>
          <a:xfrm>
            <a:off x="7297738" y="2365375"/>
            <a:ext cx="142875" cy="144463"/>
            <a:chOff x="7297738" y="2365375"/>
            <a:chExt cx="142875" cy="144463"/>
          </a:xfrm>
        </p:grpSpPr>
        <p:sp>
          <p:nvSpPr>
            <p:cNvPr id="14361" name="Oval 25"/>
            <p:cNvSpPr>
              <a:spLocks noChangeArrowheads="1"/>
            </p:cNvSpPr>
            <p:nvPr/>
          </p:nvSpPr>
          <p:spPr bwMode="auto">
            <a:xfrm>
              <a:off x="7297738" y="2365375"/>
              <a:ext cx="142875" cy="144463"/>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62" name="Freeform 26"/>
            <p:cNvSpPr>
              <a:spLocks noEditPoints="1"/>
            </p:cNvSpPr>
            <p:nvPr/>
          </p:nvSpPr>
          <p:spPr bwMode="auto">
            <a:xfrm>
              <a:off x="7337425" y="2400300"/>
              <a:ext cx="63500" cy="61913"/>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descr="u=290065061,2920051158&amp;fm=15&amp;gp=0" id="14363" name="Freeform 27"/>
          <p:cNvSpPr/>
          <p:nvPr/>
        </p:nvSpPr>
        <p:spPr bwMode="auto">
          <a:xfrm>
            <a:off x="1379538" y="3024188"/>
            <a:ext cx="1223962" cy="1225550"/>
          </a:xfrm>
          <a:custGeom>
            <a:gdLst>
              <a:gd fmla="*/ 371 w 741" name="T0"/>
              <a:gd fmla="*/ 0 h 740" name="T1"/>
              <a:gd fmla="*/ 0 w 741" name="T2"/>
              <a:gd fmla="*/ 370 h 740" name="T3"/>
              <a:gd fmla="*/ 371 w 741" name="T4"/>
              <a:gd fmla="*/ 740 h 740" name="T5"/>
              <a:gd fmla="*/ 741 w 741" name="T6"/>
              <a:gd fmla="*/ 370 h 740" name="T7"/>
              <a:gd fmla="*/ 741 w 741" name="T8"/>
              <a:gd fmla="*/ 0 h 740" name="T9"/>
              <a:gd fmla="*/ 371 w 741" name="T10"/>
              <a:gd fmla="*/ 0 h 740" name="T11"/>
            </a:gdLst>
            <a:cxnLst>
              <a:cxn ang="0">
                <a:pos x="T0" y="T1"/>
              </a:cxn>
              <a:cxn ang="0">
                <a:pos x="T2" y="T3"/>
              </a:cxn>
              <a:cxn ang="0">
                <a:pos x="T4" y="T5"/>
              </a:cxn>
              <a:cxn ang="0">
                <a:pos x="T6" y="T7"/>
              </a:cxn>
              <a:cxn ang="0">
                <a:pos x="T8" y="T9"/>
              </a:cxn>
              <a:cxn ang="0">
                <a:pos x="T10" y="T11"/>
              </a:cxn>
            </a:cxnLst>
            <a:rect b="b" l="0" r="r" t="0"/>
            <a:pathLst>
              <a:path h="740" w="741">
                <a:moveTo>
                  <a:pt x="371" y="0"/>
                </a:moveTo>
                <a:cubicBezTo>
                  <a:pt x="166" y="0"/>
                  <a:pt x="0" y="165"/>
                  <a:pt x="0" y="370"/>
                </a:cubicBezTo>
                <a:cubicBezTo>
                  <a:pt x="0" y="574"/>
                  <a:pt x="166" y="740"/>
                  <a:pt x="371" y="740"/>
                </a:cubicBezTo>
                <a:cubicBezTo>
                  <a:pt x="575" y="740"/>
                  <a:pt x="741" y="574"/>
                  <a:pt x="741" y="370"/>
                </a:cubicBezTo>
                <a:cubicBezTo>
                  <a:pt x="741" y="0"/>
                  <a:pt x="741" y="0"/>
                  <a:pt x="741" y="0"/>
                </a:cubicBezTo>
                <a:lnTo>
                  <a:pt x="371" y="0"/>
                </a:lnTo>
                <a:close/>
              </a:path>
            </a:pathLst>
          </a:custGeom>
          <a:blipFill dpi="0" rotWithShape="1">
            <a:blip r:embed="rId5"/>
            <a:stretch>
              <a:fillRect r="-130"/>
            </a:stretch>
          </a:blipFill>
          <a:ln cmpd="sng" w="38100">
            <a:solidFill>
              <a:srgbClr val="E4402F"/>
            </a:solidFill>
            <a:round/>
          </a:ln>
        </p:spPr>
        <p:txBody>
          <a:bodyPr/>
          <a:lstStyle/>
          <a:p>
            <a:endParaRPr altLang="en-US" lang="zh-CN"/>
          </a:p>
        </p:txBody>
      </p:sp>
      <p:sp>
        <p:nvSpPr>
          <p:cNvPr id="14364" name="Rectangle 28"/>
          <p:cNvSpPr>
            <a:spLocks noChangeArrowheads="1"/>
          </p:cNvSpPr>
          <p:nvPr/>
        </p:nvSpPr>
        <p:spPr bwMode="auto">
          <a:xfrm>
            <a:off x="2971800" y="2947988"/>
            <a:ext cx="9144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b="1" lang="zh-CN" sz="1200">
                <a:solidFill>
                  <a:schemeClr val="bg1">
                    <a:lumMod val="50000"/>
                  </a:schemeClr>
                </a:solidFill>
                <a:ea charset="-122" panose="020b0503020204020204" pitchFamily="34" typeface="微软雅黑"/>
              </a:rPr>
              <a:t>Andrea Arkov</a:t>
            </a:r>
          </a:p>
        </p:txBody>
      </p:sp>
      <p:sp>
        <p:nvSpPr>
          <p:cNvPr id="14365" name="Rectangle 29"/>
          <p:cNvSpPr>
            <a:spLocks noChangeArrowheads="1"/>
          </p:cNvSpPr>
          <p:nvPr/>
        </p:nvSpPr>
        <p:spPr bwMode="auto">
          <a:xfrm>
            <a:off x="2971800" y="3217863"/>
            <a:ext cx="8128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E4402F"/>
                </a:solidFill>
                <a:ea charset="-122" panose="020b0503020204020204" pitchFamily="34" typeface="微软雅黑"/>
              </a:rPr>
              <a:t>Public Relations</a:t>
            </a:r>
          </a:p>
        </p:txBody>
      </p:sp>
      <p:grpSp>
        <p:nvGrpSpPr>
          <p:cNvPr id="16" name="组合 15"/>
          <p:cNvGrpSpPr/>
          <p:nvPr/>
        </p:nvGrpSpPr>
        <p:grpSpPr>
          <a:xfrm>
            <a:off x="2965450" y="3968750"/>
            <a:ext cx="142875" cy="141288"/>
            <a:chOff x="2965450" y="3968750"/>
            <a:chExt cx="142875" cy="141288"/>
          </a:xfrm>
        </p:grpSpPr>
        <p:sp>
          <p:nvSpPr>
            <p:cNvPr id="14366" name="Oval 30"/>
            <p:cNvSpPr>
              <a:spLocks noChangeArrowheads="1"/>
            </p:cNvSpPr>
            <p:nvPr/>
          </p:nvSpPr>
          <p:spPr bwMode="auto">
            <a:xfrm>
              <a:off x="2965450" y="3968750"/>
              <a:ext cx="142875"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67" name="Freeform 31"/>
            <p:cNvSpPr/>
            <p:nvPr/>
          </p:nvSpPr>
          <p:spPr bwMode="auto">
            <a:xfrm>
              <a:off x="3005138" y="4013200"/>
              <a:ext cx="63500" cy="52388"/>
            </a:xfrm>
            <a:custGeom>
              <a:gdLst>
                <a:gd fmla="*/ 39 w 39" name="T0"/>
                <a:gd fmla="*/ 4 h 32" name="T1"/>
                <a:gd fmla="*/ 34 w 39" name="T2"/>
                <a:gd fmla="*/ 5 h 32" name="T3"/>
                <a:gd fmla="*/ 38 w 39" name="T4"/>
                <a:gd fmla="*/ 1 h 32" name="T5"/>
                <a:gd fmla="*/ 33 w 39" name="T6"/>
                <a:gd fmla="*/ 3 h 32" name="T7"/>
                <a:gd fmla="*/ 27 w 39" name="T8"/>
                <a:gd fmla="*/ 0 h 32" name="T9"/>
                <a:gd fmla="*/ 19 w 39" name="T10"/>
                <a:gd fmla="*/ 8 h 32" name="T11"/>
                <a:gd fmla="*/ 19 w 39" name="T12"/>
                <a:gd fmla="*/ 10 h 32" name="T13"/>
                <a:gd fmla="*/ 3 w 39" name="T14"/>
                <a:gd fmla="*/ 2 h 32" name="T15"/>
                <a:gd fmla="*/ 2 w 39" name="T16"/>
                <a:gd fmla="*/ 6 h 32" name="T17"/>
                <a:gd fmla="*/ 6 w 39" name="T18"/>
                <a:gd fmla="*/ 12 h 32" name="T19"/>
                <a:gd fmla="*/ 2 w 39" name="T20"/>
                <a:gd fmla="*/ 11 h 32" name="T21"/>
                <a:gd fmla="*/ 2 w 39" name="T22"/>
                <a:gd fmla="*/ 11 h 32" name="T23"/>
                <a:gd fmla="*/ 8 w 39" name="T24"/>
                <a:gd fmla="*/ 19 h 32" name="T25"/>
                <a:gd fmla="*/ 6 w 39" name="T26"/>
                <a:gd fmla="*/ 19 h 32" name="T27"/>
                <a:gd fmla="*/ 5 w 39" name="T28"/>
                <a:gd fmla="*/ 19 h 32" name="T29"/>
                <a:gd fmla="*/ 12 w 39" name="T30"/>
                <a:gd fmla="*/ 25 h 32" name="T31"/>
                <a:gd fmla="*/ 2 w 39" name="T32"/>
                <a:gd fmla="*/ 28 h 32" name="T33"/>
                <a:gd fmla="*/ 0 w 39" name="T34"/>
                <a:gd fmla="*/ 28 h 32" name="T35"/>
                <a:gd fmla="*/ 13 w 39" name="T36"/>
                <a:gd fmla="*/ 32 h 32" name="T37"/>
                <a:gd fmla="*/ 35 w 39" name="T38"/>
                <a:gd fmla="*/ 9 h 32" name="T39"/>
                <a:gd fmla="*/ 35 w 39" name="T40"/>
                <a:gd fmla="*/ 8 h 32" name="T41"/>
                <a:gd fmla="*/ 39 w 39" name="T42"/>
                <a:gd fmla="*/ 4 h 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39">
                  <a:moveTo>
                    <a:pt x="39" y="4"/>
                  </a:moveTo>
                  <a:cubicBezTo>
                    <a:pt x="37" y="5"/>
                    <a:pt x="36" y="5"/>
                    <a:pt x="34" y="5"/>
                  </a:cubicBezTo>
                  <a:cubicBezTo>
                    <a:pt x="36" y="4"/>
                    <a:pt x="37" y="3"/>
                    <a:pt x="38" y="1"/>
                  </a:cubicBezTo>
                  <a:cubicBezTo>
                    <a:pt x="36" y="2"/>
                    <a:pt x="35" y="3"/>
                    <a:pt x="33" y="3"/>
                  </a:cubicBezTo>
                  <a:cubicBezTo>
                    <a:pt x="31" y="1"/>
                    <a:pt x="29" y="0"/>
                    <a:pt x="27" y="0"/>
                  </a:cubicBezTo>
                  <a:cubicBezTo>
                    <a:pt x="23" y="0"/>
                    <a:pt x="19" y="4"/>
                    <a:pt x="19" y="8"/>
                  </a:cubicBezTo>
                  <a:cubicBezTo>
                    <a:pt x="19" y="9"/>
                    <a:pt x="19" y="9"/>
                    <a:pt x="19" y="10"/>
                  </a:cubicBezTo>
                  <a:cubicBezTo>
                    <a:pt x="13" y="10"/>
                    <a:pt x="7" y="7"/>
                    <a:pt x="3" y="2"/>
                  </a:cubicBezTo>
                  <a:cubicBezTo>
                    <a:pt x="2" y="3"/>
                    <a:pt x="2" y="4"/>
                    <a:pt x="2" y="6"/>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5"/>
                    <a:pt x="12" y="25"/>
                  </a:cubicBezTo>
                  <a:cubicBezTo>
                    <a:pt x="9" y="27"/>
                    <a:pt x="6" y="28"/>
                    <a:pt x="2" y="28"/>
                  </a:cubicBezTo>
                  <a:cubicBezTo>
                    <a:pt x="2" y="28"/>
                    <a:pt x="1" y="28"/>
                    <a:pt x="0" y="28"/>
                  </a:cubicBezTo>
                  <a:cubicBezTo>
                    <a:pt x="4" y="30"/>
                    <a:pt x="8" y="32"/>
                    <a:pt x="13" y="32"/>
                  </a:cubicBezTo>
                  <a:cubicBezTo>
                    <a:pt x="27" y="32"/>
                    <a:pt x="35" y="20"/>
                    <a:pt x="35" y="9"/>
                  </a:cubicBezTo>
                  <a:cubicBezTo>
                    <a:pt x="35" y="9"/>
                    <a:pt x="35" y="8"/>
                    <a:pt x="35" y="8"/>
                  </a:cubicBezTo>
                  <a:cubicBezTo>
                    <a:pt x="36" y="7"/>
                    <a:pt x="38" y="6"/>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15" name="组合 14"/>
          <p:cNvGrpSpPr/>
          <p:nvPr/>
        </p:nvGrpSpPr>
        <p:grpSpPr>
          <a:xfrm>
            <a:off x="3236913" y="3968750"/>
            <a:ext cx="142875" cy="141288"/>
            <a:chOff x="3236913" y="3968750"/>
            <a:chExt cx="142875" cy="141288"/>
          </a:xfrm>
        </p:grpSpPr>
        <p:sp>
          <p:nvSpPr>
            <p:cNvPr id="14368" name="Oval 32"/>
            <p:cNvSpPr>
              <a:spLocks noChangeArrowheads="1"/>
            </p:cNvSpPr>
            <p:nvPr/>
          </p:nvSpPr>
          <p:spPr bwMode="auto">
            <a:xfrm>
              <a:off x="3236913" y="3968750"/>
              <a:ext cx="142875"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69" name="Freeform 33"/>
            <p:cNvSpPr/>
            <p:nvPr/>
          </p:nvSpPr>
          <p:spPr bwMode="auto">
            <a:xfrm>
              <a:off x="3292475" y="4008438"/>
              <a:ext cx="33338" cy="61912"/>
            </a:xfrm>
            <a:custGeom>
              <a:gdLst>
                <a:gd fmla="*/ 4 w 20" name="T0"/>
                <a:gd fmla="*/ 21 h 38" name="T1"/>
                <a:gd fmla="*/ 4 w 20" name="T2"/>
                <a:gd fmla="*/ 38 h 38" name="T3"/>
                <a:gd fmla="*/ 13 w 20" name="T4"/>
                <a:gd fmla="*/ 38 h 38" name="T5"/>
                <a:gd fmla="*/ 13 w 20" name="T6"/>
                <a:gd fmla="*/ 21 h 38" name="T7"/>
                <a:gd fmla="*/ 18 w 20" name="T8"/>
                <a:gd fmla="*/ 21 h 38" name="T9"/>
                <a:gd fmla="*/ 20 w 20" name="T10"/>
                <a:gd fmla="*/ 14 h 38" name="T11"/>
                <a:gd fmla="*/ 13 w 20" name="T12"/>
                <a:gd fmla="*/ 14 h 38" name="T13"/>
                <a:gd fmla="*/ 13 w 20" name="T14"/>
                <a:gd fmla="*/ 9 h 38" name="T15"/>
                <a:gd fmla="*/ 14 w 20" name="T16"/>
                <a:gd fmla="*/ 7 h 38" name="T17"/>
                <a:gd fmla="*/ 18 w 20" name="T18"/>
                <a:gd fmla="*/ 7 h 38" name="T19"/>
                <a:gd fmla="*/ 18 w 20" name="T20"/>
                <a:gd fmla="*/ 0 h 38" name="T21"/>
                <a:gd fmla="*/ 11 w 20" name="T22"/>
                <a:gd fmla="*/ 0 h 38" name="T23"/>
                <a:gd fmla="*/ 4 w 20" name="T24"/>
                <a:gd fmla="*/ 6 h 38" name="T25"/>
                <a:gd fmla="*/ 4 w 20" name="T26"/>
                <a:gd fmla="*/ 14 h 38" name="T27"/>
                <a:gd fmla="*/ 0 w 20" name="T28"/>
                <a:gd fmla="*/ 14 h 38" name="T29"/>
                <a:gd fmla="*/ 0 w 20" name="T30"/>
                <a:gd fmla="*/ 21 h 38" name="T31"/>
                <a:gd fmla="*/ 4 w 20" name="T32"/>
                <a:gd fmla="*/ 21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20">
                  <a:moveTo>
                    <a:pt x="4" y="21"/>
                  </a:moveTo>
                  <a:cubicBezTo>
                    <a:pt x="4" y="38"/>
                    <a:pt x="4" y="38"/>
                    <a:pt x="4" y="38"/>
                  </a:cubicBezTo>
                  <a:cubicBezTo>
                    <a:pt x="13" y="38"/>
                    <a:pt x="13" y="38"/>
                    <a:pt x="13" y="38"/>
                  </a:cubicBezTo>
                  <a:cubicBezTo>
                    <a:pt x="13" y="21"/>
                    <a:pt x="13" y="21"/>
                    <a:pt x="13" y="21"/>
                  </a:cubicBezTo>
                  <a:cubicBezTo>
                    <a:pt x="18" y="21"/>
                    <a:pt x="18" y="21"/>
                    <a:pt x="18" y="21"/>
                  </a:cubicBezTo>
                  <a:cubicBezTo>
                    <a:pt x="20" y="14"/>
                    <a:pt x="20" y="14"/>
                    <a:pt x="20" y="14"/>
                  </a:cubicBezTo>
                  <a:cubicBezTo>
                    <a:pt x="13" y="14"/>
                    <a:pt x="13" y="14"/>
                    <a:pt x="13" y="14"/>
                  </a:cubicBezTo>
                  <a:cubicBezTo>
                    <a:pt x="13" y="14"/>
                    <a:pt x="13" y="11"/>
                    <a:pt x="13" y="9"/>
                  </a:cubicBezTo>
                  <a:cubicBezTo>
                    <a:pt x="13" y="8"/>
                    <a:pt x="13" y="7"/>
                    <a:pt x="14" y="7"/>
                  </a:cubicBezTo>
                  <a:cubicBezTo>
                    <a:pt x="16" y="7"/>
                    <a:pt x="18" y="7"/>
                    <a:pt x="18" y="7"/>
                  </a:cubicBezTo>
                  <a:cubicBezTo>
                    <a:pt x="18" y="0"/>
                    <a:pt x="18" y="0"/>
                    <a:pt x="18" y="0"/>
                  </a:cubicBezTo>
                  <a:cubicBezTo>
                    <a:pt x="18" y="0"/>
                    <a:pt x="15" y="0"/>
                    <a:pt x="11" y="0"/>
                  </a:cubicBezTo>
                  <a:cubicBezTo>
                    <a:pt x="8" y="0"/>
                    <a:pt x="4" y="3"/>
                    <a:pt x="4" y="6"/>
                  </a:cubicBezTo>
                  <a:cubicBezTo>
                    <a:pt x="4" y="10"/>
                    <a:pt x="4" y="14"/>
                    <a:pt x="4" y="14"/>
                  </a:cubicBezTo>
                  <a:cubicBezTo>
                    <a:pt x="0" y="14"/>
                    <a:pt x="0" y="14"/>
                    <a:pt x="0" y="14"/>
                  </a:cubicBezTo>
                  <a:cubicBezTo>
                    <a:pt x="0" y="21"/>
                    <a:pt x="0" y="21"/>
                    <a:pt x="0" y="21"/>
                  </a:cubicBezTo>
                  <a:lnTo>
                    <a:pt x="4" y="2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13" name="组合 12"/>
          <p:cNvGrpSpPr/>
          <p:nvPr/>
        </p:nvGrpSpPr>
        <p:grpSpPr>
          <a:xfrm>
            <a:off x="3778250" y="3968750"/>
            <a:ext cx="142875" cy="141288"/>
            <a:chOff x="3778250" y="3968750"/>
            <a:chExt cx="142875" cy="141288"/>
          </a:xfrm>
        </p:grpSpPr>
        <p:sp>
          <p:nvSpPr>
            <p:cNvPr id="14370" name="Oval 34"/>
            <p:cNvSpPr>
              <a:spLocks noChangeArrowheads="1"/>
            </p:cNvSpPr>
            <p:nvPr/>
          </p:nvSpPr>
          <p:spPr bwMode="auto">
            <a:xfrm>
              <a:off x="3778250" y="3968750"/>
              <a:ext cx="142875"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71" name="Freeform 35"/>
            <p:cNvSpPr>
              <a:spLocks noEditPoints="1"/>
            </p:cNvSpPr>
            <p:nvPr/>
          </p:nvSpPr>
          <p:spPr bwMode="auto">
            <a:xfrm>
              <a:off x="3817938" y="4008438"/>
              <a:ext cx="63500" cy="61912"/>
            </a:xfrm>
            <a:custGeom>
              <a:gdLst>
                <a:gd fmla="*/ 20 w 39" name="T0"/>
                <a:gd fmla="*/ 38 h 38" name="T1"/>
                <a:gd fmla="*/ 0 w 39" name="T2"/>
                <a:gd fmla="*/ 19 h 38" name="T3"/>
                <a:gd fmla="*/ 20 w 39" name="T4"/>
                <a:gd fmla="*/ 0 h 38" name="T5"/>
                <a:gd fmla="*/ 39 w 39" name="T6"/>
                <a:gd fmla="*/ 19 h 38" name="T7"/>
                <a:gd fmla="*/ 20 w 39" name="T8"/>
                <a:gd fmla="*/ 38 h 38" name="T9"/>
                <a:gd fmla="*/ 36 w 39" name="T10"/>
                <a:gd fmla="*/ 22 h 38" name="T11"/>
                <a:gd fmla="*/ 26 w 39" name="T12"/>
                <a:gd fmla="*/ 21 h 38" name="T13"/>
                <a:gd fmla="*/ 29 w 39" name="T14"/>
                <a:gd fmla="*/ 33 h 38" name="T15"/>
                <a:gd fmla="*/ 36 w 39" name="T16"/>
                <a:gd fmla="*/ 22 h 38" name="T17"/>
                <a:gd fmla="*/ 26 w 39" name="T18"/>
                <a:gd fmla="*/ 34 h 38" name="T19"/>
                <a:gd fmla="*/ 23 w 39" name="T20"/>
                <a:gd fmla="*/ 22 h 38" name="T21"/>
                <a:gd fmla="*/ 22 w 39" name="T22"/>
                <a:gd fmla="*/ 22 h 38" name="T23"/>
                <a:gd fmla="*/ 10 w 39" name="T24"/>
                <a:gd fmla="*/ 32 h 38" name="T25"/>
                <a:gd fmla="*/ 20 w 39" name="T26"/>
                <a:gd fmla="*/ 35 h 38" name="T27"/>
                <a:gd fmla="*/ 26 w 39" name="T28"/>
                <a:gd fmla="*/ 34 h 38" name="T29"/>
                <a:gd fmla="*/ 7 w 39" name="T30"/>
                <a:gd fmla="*/ 30 h 38" name="T31"/>
                <a:gd fmla="*/ 21 w 39" name="T32"/>
                <a:gd fmla="*/ 19 h 38" name="T33"/>
                <a:gd fmla="*/ 21 w 39" name="T34"/>
                <a:gd fmla="*/ 19 h 38" name="T35"/>
                <a:gd fmla="*/ 20 w 39" name="T36"/>
                <a:gd fmla="*/ 16 h 38" name="T37"/>
                <a:gd fmla="*/ 3 w 39" name="T38"/>
                <a:gd fmla="*/ 18 h 38" name="T39"/>
                <a:gd fmla="*/ 3 w 39" name="T40"/>
                <a:gd fmla="*/ 19 h 38" name="T41"/>
                <a:gd fmla="*/ 7 w 39" name="T42"/>
                <a:gd fmla="*/ 30 h 38" name="T43"/>
                <a:gd fmla="*/ 4 w 39" name="T44"/>
                <a:gd fmla="*/ 16 h 38" name="T45"/>
                <a:gd fmla="*/ 19 w 39" name="T46"/>
                <a:gd fmla="*/ 14 h 38" name="T47"/>
                <a:gd fmla="*/ 13 w 39" name="T48"/>
                <a:gd fmla="*/ 4 h 38" name="T49"/>
                <a:gd fmla="*/ 4 w 39" name="T50"/>
                <a:gd fmla="*/ 16 h 38" name="T51"/>
                <a:gd fmla="*/ 16 w 39" name="T52"/>
                <a:gd fmla="*/ 3 h 38" name="T53"/>
                <a:gd fmla="*/ 22 w 39" name="T54"/>
                <a:gd fmla="*/ 13 h 38" name="T55"/>
                <a:gd fmla="*/ 31 w 39" name="T56"/>
                <a:gd fmla="*/ 7 h 38" name="T57"/>
                <a:gd fmla="*/ 20 w 39" name="T58"/>
                <a:gd fmla="*/ 3 h 38" name="T59"/>
                <a:gd fmla="*/ 16 w 39" name="T60"/>
                <a:gd fmla="*/ 3 h 38" name="T61"/>
                <a:gd fmla="*/ 32 w 39" name="T62"/>
                <a:gd fmla="*/ 9 h 38" name="T63"/>
                <a:gd fmla="*/ 23 w 39" name="T64"/>
                <a:gd fmla="*/ 15 h 38" name="T65"/>
                <a:gd fmla="*/ 24 w 39" name="T66"/>
                <a:gd fmla="*/ 17 h 38" name="T67"/>
                <a:gd fmla="*/ 25 w 39" name="T68"/>
                <a:gd fmla="*/ 18 h 38" name="T69"/>
                <a:gd fmla="*/ 36 w 39" name="T70"/>
                <a:gd fmla="*/ 19 h 38" name="T71"/>
                <a:gd fmla="*/ 32 w 39" name="T72"/>
                <a:gd fmla="*/ 9 h 3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 w="39">
                  <a:moveTo>
                    <a:pt x="20" y="38"/>
                  </a:moveTo>
                  <a:cubicBezTo>
                    <a:pt x="9" y="38"/>
                    <a:pt x="0" y="30"/>
                    <a:pt x="0" y="19"/>
                  </a:cubicBezTo>
                  <a:cubicBezTo>
                    <a:pt x="0" y="8"/>
                    <a:pt x="9" y="0"/>
                    <a:pt x="20" y="0"/>
                  </a:cubicBezTo>
                  <a:cubicBezTo>
                    <a:pt x="30" y="0"/>
                    <a:pt x="39" y="8"/>
                    <a:pt x="39" y="19"/>
                  </a:cubicBezTo>
                  <a:cubicBezTo>
                    <a:pt x="39" y="30"/>
                    <a:pt x="30" y="38"/>
                    <a:pt x="20" y="38"/>
                  </a:cubicBezTo>
                  <a:close/>
                  <a:moveTo>
                    <a:pt x="36" y="22"/>
                  </a:moveTo>
                  <a:cubicBezTo>
                    <a:pt x="35" y="21"/>
                    <a:pt x="31" y="20"/>
                    <a:pt x="26" y="21"/>
                  </a:cubicBezTo>
                  <a:cubicBezTo>
                    <a:pt x="28" y="27"/>
                    <a:pt x="29" y="32"/>
                    <a:pt x="29" y="33"/>
                  </a:cubicBezTo>
                  <a:cubicBezTo>
                    <a:pt x="32" y="30"/>
                    <a:pt x="35" y="26"/>
                    <a:pt x="36" y="22"/>
                  </a:cubicBezTo>
                  <a:close/>
                  <a:moveTo>
                    <a:pt x="26" y="34"/>
                  </a:moveTo>
                  <a:cubicBezTo>
                    <a:pt x="26" y="33"/>
                    <a:pt x="25" y="28"/>
                    <a:pt x="23" y="22"/>
                  </a:cubicBezTo>
                  <a:cubicBezTo>
                    <a:pt x="23" y="22"/>
                    <a:pt x="22" y="22"/>
                    <a:pt x="22" y="22"/>
                  </a:cubicBezTo>
                  <a:cubicBezTo>
                    <a:pt x="13" y="25"/>
                    <a:pt x="10" y="31"/>
                    <a:pt x="10" y="32"/>
                  </a:cubicBezTo>
                  <a:cubicBezTo>
                    <a:pt x="12" y="34"/>
                    <a:pt x="16" y="35"/>
                    <a:pt x="20" y="35"/>
                  </a:cubicBezTo>
                  <a:cubicBezTo>
                    <a:pt x="22" y="35"/>
                    <a:pt x="24" y="35"/>
                    <a:pt x="26" y="34"/>
                  </a:cubicBezTo>
                  <a:close/>
                  <a:moveTo>
                    <a:pt x="7" y="30"/>
                  </a:moveTo>
                  <a:cubicBezTo>
                    <a:pt x="8" y="29"/>
                    <a:pt x="12" y="22"/>
                    <a:pt x="21" y="19"/>
                  </a:cubicBezTo>
                  <a:cubicBezTo>
                    <a:pt x="21" y="19"/>
                    <a:pt x="21" y="19"/>
                    <a:pt x="21" y="19"/>
                  </a:cubicBezTo>
                  <a:cubicBezTo>
                    <a:pt x="21" y="18"/>
                    <a:pt x="21" y="17"/>
                    <a:pt x="20" y="16"/>
                  </a:cubicBezTo>
                  <a:cubicBezTo>
                    <a:pt x="12" y="19"/>
                    <a:pt x="4" y="18"/>
                    <a:pt x="3" y="18"/>
                  </a:cubicBezTo>
                  <a:cubicBezTo>
                    <a:pt x="3" y="19"/>
                    <a:pt x="3" y="19"/>
                    <a:pt x="3" y="19"/>
                  </a:cubicBezTo>
                  <a:cubicBezTo>
                    <a:pt x="3" y="23"/>
                    <a:pt x="5" y="27"/>
                    <a:pt x="7" y="30"/>
                  </a:cubicBezTo>
                  <a:close/>
                  <a:moveTo>
                    <a:pt x="4" y="16"/>
                  </a:moveTo>
                  <a:cubicBezTo>
                    <a:pt x="4" y="16"/>
                    <a:pt x="11" y="16"/>
                    <a:pt x="19" y="14"/>
                  </a:cubicBezTo>
                  <a:cubicBezTo>
                    <a:pt x="16" y="9"/>
                    <a:pt x="13" y="5"/>
                    <a:pt x="13" y="4"/>
                  </a:cubicBezTo>
                  <a:cubicBezTo>
                    <a:pt x="8" y="6"/>
                    <a:pt x="5" y="11"/>
                    <a:pt x="4" y="16"/>
                  </a:cubicBezTo>
                  <a:close/>
                  <a:moveTo>
                    <a:pt x="16" y="3"/>
                  </a:moveTo>
                  <a:cubicBezTo>
                    <a:pt x="16" y="4"/>
                    <a:pt x="19" y="8"/>
                    <a:pt x="22" y="13"/>
                  </a:cubicBezTo>
                  <a:cubicBezTo>
                    <a:pt x="28" y="10"/>
                    <a:pt x="30" y="7"/>
                    <a:pt x="31" y="7"/>
                  </a:cubicBezTo>
                  <a:cubicBezTo>
                    <a:pt x="28" y="4"/>
                    <a:pt x="24" y="3"/>
                    <a:pt x="20" y="3"/>
                  </a:cubicBezTo>
                  <a:cubicBezTo>
                    <a:pt x="18" y="3"/>
                    <a:pt x="17" y="3"/>
                    <a:pt x="16" y="3"/>
                  </a:cubicBezTo>
                  <a:close/>
                  <a:moveTo>
                    <a:pt x="32" y="9"/>
                  </a:moveTo>
                  <a:cubicBezTo>
                    <a:pt x="32" y="9"/>
                    <a:pt x="29" y="13"/>
                    <a:pt x="23" y="15"/>
                  </a:cubicBezTo>
                  <a:cubicBezTo>
                    <a:pt x="24" y="16"/>
                    <a:pt x="24" y="17"/>
                    <a:pt x="24" y="17"/>
                  </a:cubicBezTo>
                  <a:cubicBezTo>
                    <a:pt x="24" y="18"/>
                    <a:pt x="25" y="18"/>
                    <a:pt x="25" y="18"/>
                  </a:cubicBezTo>
                  <a:cubicBezTo>
                    <a:pt x="30" y="18"/>
                    <a:pt x="36" y="19"/>
                    <a:pt x="36" y="19"/>
                  </a:cubicBezTo>
                  <a:cubicBezTo>
                    <a:pt x="36" y="15"/>
                    <a:pt x="35" y="11"/>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14" name="组合 13"/>
          <p:cNvGrpSpPr/>
          <p:nvPr/>
        </p:nvGrpSpPr>
        <p:grpSpPr>
          <a:xfrm>
            <a:off x="3506788" y="3968750"/>
            <a:ext cx="144462" cy="141288"/>
            <a:chOff x="3506788" y="3968750"/>
            <a:chExt cx="144462" cy="141288"/>
          </a:xfrm>
        </p:grpSpPr>
        <p:sp>
          <p:nvSpPr>
            <p:cNvPr id="14372" name="Oval 36"/>
            <p:cNvSpPr>
              <a:spLocks noChangeArrowheads="1"/>
            </p:cNvSpPr>
            <p:nvPr/>
          </p:nvSpPr>
          <p:spPr bwMode="auto">
            <a:xfrm>
              <a:off x="3506788" y="3968750"/>
              <a:ext cx="144462"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73" name="Freeform 37"/>
            <p:cNvSpPr>
              <a:spLocks noEditPoints="1"/>
            </p:cNvSpPr>
            <p:nvPr/>
          </p:nvSpPr>
          <p:spPr bwMode="auto">
            <a:xfrm>
              <a:off x="3546475" y="4003675"/>
              <a:ext cx="65088" cy="60325"/>
            </a:xfrm>
            <a:custGeom>
              <a:gdLst>
                <a:gd fmla="*/ 9 w 39" name="T0"/>
                <a:gd fmla="*/ 4 h 37" name="T1"/>
                <a:gd fmla="*/ 5 w 39" name="T2"/>
                <a:gd fmla="*/ 8 h 37" name="T3"/>
                <a:gd fmla="*/ 0 w 39" name="T4"/>
                <a:gd fmla="*/ 4 h 37" name="T5"/>
                <a:gd fmla="*/ 5 w 39" name="T6"/>
                <a:gd fmla="*/ 0 h 37" name="T7"/>
                <a:gd fmla="*/ 9 w 39" name="T8"/>
                <a:gd fmla="*/ 4 h 37" name="T9"/>
                <a:gd fmla="*/ 1 w 39" name="T10"/>
                <a:gd fmla="*/ 37 h 37" name="T11"/>
                <a:gd fmla="*/ 1 w 39" name="T12"/>
                <a:gd fmla="*/ 11 h 37" name="T13"/>
                <a:gd fmla="*/ 9 w 39" name="T14"/>
                <a:gd fmla="*/ 11 h 37" name="T15"/>
                <a:gd fmla="*/ 9 w 39" name="T16"/>
                <a:gd fmla="*/ 37 h 37" name="T17"/>
                <a:gd fmla="*/ 1 w 39" name="T18"/>
                <a:gd fmla="*/ 37 h 37" name="T19"/>
                <a:gd fmla="*/ 14 w 39" name="T20"/>
                <a:gd fmla="*/ 19 h 37" name="T21"/>
                <a:gd fmla="*/ 14 w 39" name="T22"/>
                <a:gd fmla="*/ 11 h 37" name="T23"/>
                <a:gd fmla="*/ 21 w 39" name="T24"/>
                <a:gd fmla="*/ 11 h 37" name="T25"/>
                <a:gd fmla="*/ 21 w 39" name="T26"/>
                <a:gd fmla="*/ 15 h 37" name="T27"/>
                <a:gd fmla="*/ 21 w 39" name="T28"/>
                <a:gd fmla="*/ 15 h 37" name="T29"/>
                <a:gd fmla="*/ 29 w 39" name="T30"/>
                <a:gd fmla="*/ 10 h 37" name="T31"/>
                <a:gd fmla="*/ 39 w 39" name="T32"/>
                <a:gd fmla="*/ 22 h 37" name="T33"/>
                <a:gd fmla="*/ 39 w 39" name="T34"/>
                <a:gd fmla="*/ 37 h 37" name="T35"/>
                <a:gd fmla="*/ 31 w 39" name="T36"/>
                <a:gd fmla="*/ 37 h 37" name="T37"/>
                <a:gd fmla="*/ 31 w 39" name="T38"/>
                <a:gd fmla="*/ 23 h 37" name="T39"/>
                <a:gd fmla="*/ 26 w 39" name="T40"/>
                <a:gd fmla="*/ 17 h 37" name="T41"/>
                <a:gd fmla="*/ 22 w 39" name="T42"/>
                <a:gd fmla="*/ 20 h 37" name="T43"/>
                <a:gd fmla="*/ 22 w 39" name="T44"/>
                <a:gd fmla="*/ 22 h 37" name="T45"/>
                <a:gd fmla="*/ 22 w 39" name="T46"/>
                <a:gd fmla="*/ 37 h 37" name="T47"/>
                <a:gd fmla="*/ 14 w 39" name="T48"/>
                <a:gd fmla="*/ 37 h 37" name="T49"/>
                <a:gd fmla="*/ 14 w 39" name="T50"/>
                <a:gd fmla="*/ 19 h 3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7" w="39">
                  <a:moveTo>
                    <a:pt x="9" y="4"/>
                  </a:moveTo>
                  <a:cubicBezTo>
                    <a:pt x="9" y="6"/>
                    <a:pt x="8" y="8"/>
                    <a:pt x="5" y="8"/>
                  </a:cubicBezTo>
                  <a:cubicBezTo>
                    <a:pt x="2" y="8"/>
                    <a:pt x="0" y="6"/>
                    <a:pt x="0" y="4"/>
                  </a:cubicBezTo>
                  <a:cubicBezTo>
                    <a:pt x="0" y="1"/>
                    <a:pt x="2" y="0"/>
                    <a:pt x="5" y="0"/>
                  </a:cubicBezTo>
                  <a:cubicBezTo>
                    <a:pt x="8" y="0"/>
                    <a:pt x="9" y="1"/>
                    <a:pt x="9" y="4"/>
                  </a:cubicBezTo>
                  <a:close/>
                  <a:moveTo>
                    <a:pt x="1" y="37"/>
                  </a:moveTo>
                  <a:cubicBezTo>
                    <a:pt x="1" y="11"/>
                    <a:pt x="1" y="11"/>
                    <a:pt x="1" y="11"/>
                  </a:cubicBezTo>
                  <a:cubicBezTo>
                    <a:pt x="9" y="11"/>
                    <a:pt x="9" y="11"/>
                    <a:pt x="9" y="11"/>
                  </a:cubicBezTo>
                  <a:cubicBezTo>
                    <a:pt x="9" y="37"/>
                    <a:pt x="9" y="37"/>
                    <a:pt x="9" y="37"/>
                  </a:cubicBezTo>
                  <a:lnTo>
                    <a:pt x="1" y="37"/>
                  </a:lnTo>
                  <a:close/>
                  <a:moveTo>
                    <a:pt x="14" y="19"/>
                  </a:moveTo>
                  <a:cubicBezTo>
                    <a:pt x="14" y="16"/>
                    <a:pt x="14" y="13"/>
                    <a:pt x="14" y="11"/>
                  </a:cubicBezTo>
                  <a:cubicBezTo>
                    <a:pt x="21" y="11"/>
                    <a:pt x="21" y="11"/>
                    <a:pt x="21" y="11"/>
                  </a:cubicBezTo>
                  <a:cubicBezTo>
                    <a:pt x="21" y="15"/>
                    <a:pt x="21" y="15"/>
                    <a:pt x="21" y="15"/>
                  </a:cubicBezTo>
                  <a:cubicBezTo>
                    <a:pt x="21" y="15"/>
                    <a:pt x="21" y="15"/>
                    <a:pt x="21" y="15"/>
                  </a:cubicBezTo>
                  <a:cubicBezTo>
                    <a:pt x="22" y="13"/>
                    <a:pt x="25" y="10"/>
                    <a:pt x="29" y="10"/>
                  </a:cubicBezTo>
                  <a:cubicBezTo>
                    <a:pt x="35" y="10"/>
                    <a:pt x="39" y="14"/>
                    <a:pt x="39" y="22"/>
                  </a:cubicBezTo>
                  <a:cubicBezTo>
                    <a:pt x="39" y="37"/>
                    <a:pt x="39" y="37"/>
                    <a:pt x="39" y="37"/>
                  </a:cubicBezTo>
                  <a:cubicBezTo>
                    <a:pt x="31" y="37"/>
                    <a:pt x="31" y="37"/>
                    <a:pt x="31" y="37"/>
                  </a:cubicBezTo>
                  <a:cubicBezTo>
                    <a:pt x="31" y="23"/>
                    <a:pt x="31" y="23"/>
                    <a:pt x="31" y="23"/>
                  </a:cubicBezTo>
                  <a:cubicBezTo>
                    <a:pt x="31" y="19"/>
                    <a:pt x="29" y="17"/>
                    <a:pt x="26" y="17"/>
                  </a:cubicBezTo>
                  <a:cubicBezTo>
                    <a:pt x="24" y="17"/>
                    <a:pt x="23" y="19"/>
                    <a:pt x="22" y="20"/>
                  </a:cubicBezTo>
                  <a:cubicBezTo>
                    <a:pt x="22" y="21"/>
                    <a:pt x="22" y="21"/>
                    <a:pt x="22" y="22"/>
                  </a:cubicBezTo>
                  <a:cubicBezTo>
                    <a:pt x="22" y="37"/>
                    <a:pt x="22" y="37"/>
                    <a:pt x="22" y="37"/>
                  </a:cubicBezTo>
                  <a:cubicBezTo>
                    <a:pt x="14" y="37"/>
                    <a:pt x="14" y="37"/>
                    <a:pt x="14" y="37"/>
                  </a:cubicBezTo>
                  <a:lnTo>
                    <a:pt x="14"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descr="u=2137848116,541256983&amp;fm=15&amp;gp=0" id="14374" name="Freeform 38"/>
          <p:cNvSpPr/>
          <p:nvPr/>
        </p:nvSpPr>
        <p:spPr bwMode="auto">
          <a:xfrm>
            <a:off x="5168900" y="3024188"/>
            <a:ext cx="1223963" cy="1225550"/>
          </a:xfrm>
          <a:custGeom>
            <a:gdLst>
              <a:gd fmla="*/ 371 w 741" name="T0"/>
              <a:gd fmla="*/ 0 h 740" name="T1"/>
              <a:gd fmla="*/ 0 w 741" name="T2"/>
              <a:gd fmla="*/ 370 h 740" name="T3"/>
              <a:gd fmla="*/ 371 w 741" name="T4"/>
              <a:gd fmla="*/ 740 h 740" name="T5"/>
              <a:gd fmla="*/ 741 w 741" name="T6"/>
              <a:gd fmla="*/ 370 h 740" name="T7"/>
              <a:gd fmla="*/ 741 w 741" name="T8"/>
              <a:gd fmla="*/ 0 h 740" name="T9"/>
              <a:gd fmla="*/ 371 w 741" name="T10"/>
              <a:gd fmla="*/ 0 h 740" name="T11"/>
            </a:gdLst>
            <a:cxnLst>
              <a:cxn ang="0">
                <a:pos x="T0" y="T1"/>
              </a:cxn>
              <a:cxn ang="0">
                <a:pos x="T2" y="T3"/>
              </a:cxn>
              <a:cxn ang="0">
                <a:pos x="T4" y="T5"/>
              </a:cxn>
              <a:cxn ang="0">
                <a:pos x="T6" y="T7"/>
              </a:cxn>
              <a:cxn ang="0">
                <a:pos x="T8" y="T9"/>
              </a:cxn>
              <a:cxn ang="0">
                <a:pos x="T10" y="T11"/>
              </a:cxn>
            </a:cxnLst>
            <a:rect b="b" l="0" r="r" t="0"/>
            <a:pathLst>
              <a:path h="740" w="741">
                <a:moveTo>
                  <a:pt x="371" y="0"/>
                </a:moveTo>
                <a:cubicBezTo>
                  <a:pt x="166" y="0"/>
                  <a:pt x="0" y="165"/>
                  <a:pt x="0" y="370"/>
                </a:cubicBezTo>
                <a:cubicBezTo>
                  <a:pt x="0" y="574"/>
                  <a:pt x="166" y="740"/>
                  <a:pt x="371" y="740"/>
                </a:cubicBezTo>
                <a:cubicBezTo>
                  <a:pt x="575" y="740"/>
                  <a:pt x="741" y="574"/>
                  <a:pt x="741" y="370"/>
                </a:cubicBezTo>
                <a:cubicBezTo>
                  <a:pt x="741" y="0"/>
                  <a:pt x="741" y="0"/>
                  <a:pt x="741" y="0"/>
                </a:cubicBezTo>
                <a:lnTo>
                  <a:pt x="371" y="0"/>
                </a:lnTo>
                <a:close/>
              </a:path>
            </a:pathLst>
          </a:custGeom>
          <a:blipFill dpi="0" rotWithShape="1">
            <a:blip r:embed="rId6"/>
            <a:stretch>
              <a:fillRect r="-130"/>
            </a:stretch>
          </a:blipFill>
          <a:ln cmpd="sng" w="38100">
            <a:solidFill>
              <a:srgbClr val="E4402F"/>
            </a:solidFill>
            <a:round/>
          </a:ln>
        </p:spPr>
        <p:txBody>
          <a:bodyPr/>
          <a:lstStyle/>
          <a:p>
            <a:endParaRPr altLang="en-US" lang="zh-CN">
              <a:solidFill>
                <a:schemeClr val="bg1">
                  <a:lumMod val="50000"/>
                </a:schemeClr>
              </a:solidFill>
            </a:endParaRPr>
          </a:p>
        </p:txBody>
      </p:sp>
      <p:sp>
        <p:nvSpPr>
          <p:cNvPr id="14375" name="Rectangle 39"/>
          <p:cNvSpPr>
            <a:spLocks noChangeArrowheads="1"/>
          </p:cNvSpPr>
          <p:nvPr/>
        </p:nvSpPr>
        <p:spPr bwMode="auto">
          <a:xfrm>
            <a:off x="6761163" y="2947988"/>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b="1" lang="zh-CN" sz="1200">
                <a:solidFill>
                  <a:schemeClr val="bg1">
                    <a:lumMod val="50000"/>
                  </a:schemeClr>
                </a:solidFill>
                <a:ea charset="-122" panose="020b0503020204020204" pitchFamily="34" typeface="微软雅黑"/>
              </a:rPr>
              <a:t>Harold Houdini</a:t>
            </a:r>
          </a:p>
        </p:txBody>
      </p:sp>
      <p:sp>
        <p:nvSpPr>
          <p:cNvPr id="14376" name="Rectangle 40"/>
          <p:cNvSpPr>
            <a:spLocks noChangeArrowheads="1"/>
          </p:cNvSpPr>
          <p:nvPr/>
        </p:nvSpPr>
        <p:spPr bwMode="auto">
          <a:xfrm>
            <a:off x="6761163" y="3217863"/>
            <a:ext cx="4572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zh-CN" sz="800">
                <a:solidFill>
                  <a:srgbClr val="E4402F"/>
                </a:solidFill>
                <a:ea charset="-122" panose="020b0503020204020204" pitchFamily="34" typeface="微软雅黑"/>
              </a:rPr>
              <a:t>Designer </a:t>
            </a:r>
          </a:p>
        </p:txBody>
      </p:sp>
      <p:grpSp>
        <p:nvGrpSpPr>
          <p:cNvPr id="12" name="组合 11"/>
          <p:cNvGrpSpPr/>
          <p:nvPr/>
        </p:nvGrpSpPr>
        <p:grpSpPr>
          <a:xfrm>
            <a:off x="6754813" y="3968750"/>
            <a:ext cx="144462" cy="141288"/>
            <a:chOff x="6754813" y="3968750"/>
            <a:chExt cx="144462" cy="141288"/>
          </a:xfrm>
        </p:grpSpPr>
        <p:sp>
          <p:nvSpPr>
            <p:cNvPr id="14377" name="Oval 41"/>
            <p:cNvSpPr>
              <a:spLocks noChangeArrowheads="1"/>
            </p:cNvSpPr>
            <p:nvPr/>
          </p:nvSpPr>
          <p:spPr bwMode="auto">
            <a:xfrm>
              <a:off x="6754813" y="3968750"/>
              <a:ext cx="144462"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78" name="Freeform 42"/>
            <p:cNvSpPr/>
            <p:nvPr/>
          </p:nvSpPr>
          <p:spPr bwMode="auto">
            <a:xfrm>
              <a:off x="6794500" y="4013200"/>
              <a:ext cx="65088" cy="52388"/>
            </a:xfrm>
            <a:custGeom>
              <a:gdLst>
                <a:gd fmla="*/ 39 w 39" name="T0"/>
                <a:gd fmla="*/ 4 h 32" name="T1"/>
                <a:gd fmla="*/ 34 w 39" name="T2"/>
                <a:gd fmla="*/ 5 h 32" name="T3"/>
                <a:gd fmla="*/ 38 w 39" name="T4"/>
                <a:gd fmla="*/ 1 h 32" name="T5"/>
                <a:gd fmla="*/ 33 w 39" name="T6"/>
                <a:gd fmla="*/ 3 h 32" name="T7"/>
                <a:gd fmla="*/ 27 w 39" name="T8"/>
                <a:gd fmla="*/ 0 h 32" name="T9"/>
                <a:gd fmla="*/ 19 w 39" name="T10"/>
                <a:gd fmla="*/ 8 h 32" name="T11"/>
                <a:gd fmla="*/ 19 w 39" name="T12"/>
                <a:gd fmla="*/ 10 h 32" name="T13"/>
                <a:gd fmla="*/ 3 w 39" name="T14"/>
                <a:gd fmla="*/ 2 h 32" name="T15"/>
                <a:gd fmla="*/ 2 w 39" name="T16"/>
                <a:gd fmla="*/ 6 h 32" name="T17"/>
                <a:gd fmla="*/ 6 w 39" name="T18"/>
                <a:gd fmla="*/ 12 h 32" name="T19"/>
                <a:gd fmla="*/ 2 w 39" name="T20"/>
                <a:gd fmla="*/ 11 h 32" name="T21"/>
                <a:gd fmla="*/ 2 w 39" name="T22"/>
                <a:gd fmla="*/ 11 h 32" name="T23"/>
                <a:gd fmla="*/ 8 w 39" name="T24"/>
                <a:gd fmla="*/ 19 h 32" name="T25"/>
                <a:gd fmla="*/ 6 w 39" name="T26"/>
                <a:gd fmla="*/ 19 h 32" name="T27"/>
                <a:gd fmla="*/ 5 w 39" name="T28"/>
                <a:gd fmla="*/ 19 h 32" name="T29"/>
                <a:gd fmla="*/ 12 w 39" name="T30"/>
                <a:gd fmla="*/ 25 h 32" name="T31"/>
                <a:gd fmla="*/ 2 w 39" name="T32"/>
                <a:gd fmla="*/ 28 h 32" name="T33"/>
                <a:gd fmla="*/ 0 w 39" name="T34"/>
                <a:gd fmla="*/ 28 h 32" name="T35"/>
                <a:gd fmla="*/ 13 w 39" name="T36"/>
                <a:gd fmla="*/ 32 h 32" name="T37"/>
                <a:gd fmla="*/ 35 w 39" name="T38"/>
                <a:gd fmla="*/ 9 h 32" name="T39"/>
                <a:gd fmla="*/ 35 w 39" name="T40"/>
                <a:gd fmla="*/ 8 h 32" name="T41"/>
                <a:gd fmla="*/ 39 w 39" name="T42"/>
                <a:gd fmla="*/ 4 h 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39">
                  <a:moveTo>
                    <a:pt x="39" y="4"/>
                  </a:moveTo>
                  <a:cubicBezTo>
                    <a:pt x="37" y="5"/>
                    <a:pt x="36" y="5"/>
                    <a:pt x="34" y="5"/>
                  </a:cubicBezTo>
                  <a:cubicBezTo>
                    <a:pt x="36" y="4"/>
                    <a:pt x="37" y="3"/>
                    <a:pt x="38" y="1"/>
                  </a:cubicBezTo>
                  <a:cubicBezTo>
                    <a:pt x="36" y="2"/>
                    <a:pt x="35" y="3"/>
                    <a:pt x="33" y="3"/>
                  </a:cubicBezTo>
                  <a:cubicBezTo>
                    <a:pt x="31" y="1"/>
                    <a:pt x="29" y="0"/>
                    <a:pt x="27" y="0"/>
                  </a:cubicBezTo>
                  <a:cubicBezTo>
                    <a:pt x="23" y="0"/>
                    <a:pt x="19" y="4"/>
                    <a:pt x="19" y="8"/>
                  </a:cubicBezTo>
                  <a:cubicBezTo>
                    <a:pt x="19" y="9"/>
                    <a:pt x="19" y="9"/>
                    <a:pt x="19" y="10"/>
                  </a:cubicBezTo>
                  <a:cubicBezTo>
                    <a:pt x="13" y="10"/>
                    <a:pt x="7" y="7"/>
                    <a:pt x="3" y="2"/>
                  </a:cubicBezTo>
                  <a:cubicBezTo>
                    <a:pt x="2" y="3"/>
                    <a:pt x="2" y="4"/>
                    <a:pt x="2" y="6"/>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5"/>
                    <a:pt x="12" y="25"/>
                  </a:cubicBezTo>
                  <a:cubicBezTo>
                    <a:pt x="9" y="27"/>
                    <a:pt x="6" y="28"/>
                    <a:pt x="2" y="28"/>
                  </a:cubicBezTo>
                  <a:cubicBezTo>
                    <a:pt x="2" y="28"/>
                    <a:pt x="1" y="28"/>
                    <a:pt x="0" y="28"/>
                  </a:cubicBezTo>
                  <a:cubicBezTo>
                    <a:pt x="4" y="30"/>
                    <a:pt x="8" y="32"/>
                    <a:pt x="13" y="32"/>
                  </a:cubicBezTo>
                  <a:cubicBezTo>
                    <a:pt x="27" y="32"/>
                    <a:pt x="35" y="20"/>
                    <a:pt x="35" y="9"/>
                  </a:cubicBezTo>
                  <a:cubicBezTo>
                    <a:pt x="35" y="9"/>
                    <a:pt x="35" y="8"/>
                    <a:pt x="35" y="8"/>
                  </a:cubicBezTo>
                  <a:cubicBezTo>
                    <a:pt x="36" y="7"/>
                    <a:pt x="38" y="6"/>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11" name="组合 10"/>
          <p:cNvGrpSpPr/>
          <p:nvPr/>
        </p:nvGrpSpPr>
        <p:grpSpPr>
          <a:xfrm>
            <a:off x="7026275" y="3968750"/>
            <a:ext cx="144463" cy="141288"/>
            <a:chOff x="7026275" y="3968750"/>
            <a:chExt cx="144463" cy="141288"/>
          </a:xfrm>
        </p:grpSpPr>
        <p:sp>
          <p:nvSpPr>
            <p:cNvPr id="14379" name="Oval 43"/>
            <p:cNvSpPr>
              <a:spLocks noChangeArrowheads="1"/>
            </p:cNvSpPr>
            <p:nvPr/>
          </p:nvSpPr>
          <p:spPr bwMode="auto">
            <a:xfrm>
              <a:off x="7026275" y="3968750"/>
              <a:ext cx="144463"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80" name="Freeform 44"/>
            <p:cNvSpPr/>
            <p:nvPr/>
          </p:nvSpPr>
          <p:spPr bwMode="auto">
            <a:xfrm>
              <a:off x="7081838" y="4008438"/>
              <a:ext cx="33337" cy="61912"/>
            </a:xfrm>
            <a:custGeom>
              <a:gdLst>
                <a:gd fmla="*/ 4 w 20" name="T0"/>
                <a:gd fmla="*/ 21 h 38" name="T1"/>
                <a:gd fmla="*/ 4 w 20" name="T2"/>
                <a:gd fmla="*/ 38 h 38" name="T3"/>
                <a:gd fmla="*/ 13 w 20" name="T4"/>
                <a:gd fmla="*/ 38 h 38" name="T5"/>
                <a:gd fmla="*/ 13 w 20" name="T6"/>
                <a:gd fmla="*/ 21 h 38" name="T7"/>
                <a:gd fmla="*/ 18 w 20" name="T8"/>
                <a:gd fmla="*/ 21 h 38" name="T9"/>
                <a:gd fmla="*/ 20 w 20" name="T10"/>
                <a:gd fmla="*/ 14 h 38" name="T11"/>
                <a:gd fmla="*/ 13 w 20" name="T12"/>
                <a:gd fmla="*/ 14 h 38" name="T13"/>
                <a:gd fmla="*/ 13 w 20" name="T14"/>
                <a:gd fmla="*/ 9 h 38" name="T15"/>
                <a:gd fmla="*/ 14 w 20" name="T16"/>
                <a:gd fmla="*/ 7 h 38" name="T17"/>
                <a:gd fmla="*/ 18 w 20" name="T18"/>
                <a:gd fmla="*/ 7 h 38" name="T19"/>
                <a:gd fmla="*/ 18 w 20" name="T20"/>
                <a:gd fmla="*/ 0 h 38" name="T21"/>
                <a:gd fmla="*/ 11 w 20" name="T22"/>
                <a:gd fmla="*/ 0 h 38" name="T23"/>
                <a:gd fmla="*/ 4 w 20" name="T24"/>
                <a:gd fmla="*/ 6 h 38" name="T25"/>
                <a:gd fmla="*/ 4 w 20" name="T26"/>
                <a:gd fmla="*/ 14 h 38" name="T27"/>
                <a:gd fmla="*/ 0 w 20" name="T28"/>
                <a:gd fmla="*/ 14 h 38" name="T29"/>
                <a:gd fmla="*/ 0 w 20" name="T30"/>
                <a:gd fmla="*/ 21 h 38" name="T31"/>
                <a:gd fmla="*/ 4 w 20" name="T32"/>
                <a:gd fmla="*/ 21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20">
                  <a:moveTo>
                    <a:pt x="4" y="21"/>
                  </a:moveTo>
                  <a:cubicBezTo>
                    <a:pt x="4" y="38"/>
                    <a:pt x="4" y="38"/>
                    <a:pt x="4" y="38"/>
                  </a:cubicBezTo>
                  <a:cubicBezTo>
                    <a:pt x="13" y="38"/>
                    <a:pt x="13" y="38"/>
                    <a:pt x="13" y="38"/>
                  </a:cubicBezTo>
                  <a:cubicBezTo>
                    <a:pt x="13" y="21"/>
                    <a:pt x="13" y="21"/>
                    <a:pt x="13" y="21"/>
                  </a:cubicBezTo>
                  <a:cubicBezTo>
                    <a:pt x="18" y="21"/>
                    <a:pt x="18" y="21"/>
                    <a:pt x="18" y="21"/>
                  </a:cubicBezTo>
                  <a:cubicBezTo>
                    <a:pt x="20" y="14"/>
                    <a:pt x="20" y="14"/>
                    <a:pt x="20" y="14"/>
                  </a:cubicBezTo>
                  <a:cubicBezTo>
                    <a:pt x="13" y="14"/>
                    <a:pt x="13" y="14"/>
                    <a:pt x="13" y="14"/>
                  </a:cubicBezTo>
                  <a:cubicBezTo>
                    <a:pt x="13" y="14"/>
                    <a:pt x="13" y="11"/>
                    <a:pt x="13" y="9"/>
                  </a:cubicBezTo>
                  <a:cubicBezTo>
                    <a:pt x="13" y="8"/>
                    <a:pt x="13" y="7"/>
                    <a:pt x="14" y="7"/>
                  </a:cubicBezTo>
                  <a:cubicBezTo>
                    <a:pt x="16" y="7"/>
                    <a:pt x="18" y="7"/>
                    <a:pt x="18" y="7"/>
                  </a:cubicBezTo>
                  <a:cubicBezTo>
                    <a:pt x="18" y="0"/>
                    <a:pt x="18" y="0"/>
                    <a:pt x="18" y="0"/>
                  </a:cubicBezTo>
                  <a:cubicBezTo>
                    <a:pt x="18" y="0"/>
                    <a:pt x="15" y="0"/>
                    <a:pt x="11" y="0"/>
                  </a:cubicBezTo>
                  <a:cubicBezTo>
                    <a:pt x="8" y="0"/>
                    <a:pt x="4" y="3"/>
                    <a:pt x="4" y="6"/>
                  </a:cubicBezTo>
                  <a:cubicBezTo>
                    <a:pt x="4" y="10"/>
                    <a:pt x="4" y="14"/>
                    <a:pt x="4" y="14"/>
                  </a:cubicBezTo>
                  <a:cubicBezTo>
                    <a:pt x="0" y="14"/>
                    <a:pt x="0" y="14"/>
                    <a:pt x="0" y="14"/>
                  </a:cubicBezTo>
                  <a:cubicBezTo>
                    <a:pt x="0" y="21"/>
                    <a:pt x="0" y="21"/>
                    <a:pt x="0" y="21"/>
                  </a:cubicBezTo>
                  <a:lnTo>
                    <a:pt x="4" y="2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9" name="组合 8"/>
          <p:cNvGrpSpPr/>
          <p:nvPr/>
        </p:nvGrpSpPr>
        <p:grpSpPr>
          <a:xfrm>
            <a:off x="7567613" y="3968750"/>
            <a:ext cx="144462" cy="141288"/>
            <a:chOff x="7567613" y="3968750"/>
            <a:chExt cx="144462" cy="141288"/>
          </a:xfrm>
        </p:grpSpPr>
        <p:sp>
          <p:nvSpPr>
            <p:cNvPr id="14381" name="Oval 45"/>
            <p:cNvSpPr>
              <a:spLocks noChangeArrowheads="1"/>
            </p:cNvSpPr>
            <p:nvPr/>
          </p:nvSpPr>
          <p:spPr bwMode="auto">
            <a:xfrm>
              <a:off x="7567613" y="3968750"/>
              <a:ext cx="144462"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82" name="Freeform 46"/>
            <p:cNvSpPr>
              <a:spLocks noEditPoints="1"/>
            </p:cNvSpPr>
            <p:nvPr/>
          </p:nvSpPr>
          <p:spPr bwMode="auto">
            <a:xfrm>
              <a:off x="7607300" y="4008438"/>
              <a:ext cx="65088" cy="61912"/>
            </a:xfrm>
            <a:custGeom>
              <a:gdLst>
                <a:gd fmla="*/ 20 w 39" name="T0"/>
                <a:gd fmla="*/ 38 h 38" name="T1"/>
                <a:gd fmla="*/ 0 w 39" name="T2"/>
                <a:gd fmla="*/ 19 h 38" name="T3"/>
                <a:gd fmla="*/ 20 w 39" name="T4"/>
                <a:gd fmla="*/ 0 h 38" name="T5"/>
                <a:gd fmla="*/ 39 w 39" name="T6"/>
                <a:gd fmla="*/ 19 h 38" name="T7"/>
                <a:gd fmla="*/ 20 w 39" name="T8"/>
                <a:gd fmla="*/ 38 h 38" name="T9"/>
                <a:gd fmla="*/ 36 w 39" name="T10"/>
                <a:gd fmla="*/ 22 h 38" name="T11"/>
                <a:gd fmla="*/ 26 w 39" name="T12"/>
                <a:gd fmla="*/ 21 h 38" name="T13"/>
                <a:gd fmla="*/ 29 w 39" name="T14"/>
                <a:gd fmla="*/ 33 h 38" name="T15"/>
                <a:gd fmla="*/ 36 w 39" name="T16"/>
                <a:gd fmla="*/ 22 h 38" name="T17"/>
                <a:gd fmla="*/ 26 w 39" name="T18"/>
                <a:gd fmla="*/ 34 h 38" name="T19"/>
                <a:gd fmla="*/ 23 w 39" name="T20"/>
                <a:gd fmla="*/ 22 h 38" name="T21"/>
                <a:gd fmla="*/ 22 w 39" name="T22"/>
                <a:gd fmla="*/ 22 h 38" name="T23"/>
                <a:gd fmla="*/ 10 w 39" name="T24"/>
                <a:gd fmla="*/ 32 h 38" name="T25"/>
                <a:gd fmla="*/ 20 w 39" name="T26"/>
                <a:gd fmla="*/ 35 h 38" name="T27"/>
                <a:gd fmla="*/ 26 w 39" name="T28"/>
                <a:gd fmla="*/ 34 h 38" name="T29"/>
                <a:gd fmla="*/ 7 w 39" name="T30"/>
                <a:gd fmla="*/ 30 h 38" name="T31"/>
                <a:gd fmla="*/ 21 w 39" name="T32"/>
                <a:gd fmla="*/ 19 h 38" name="T33"/>
                <a:gd fmla="*/ 21 w 39" name="T34"/>
                <a:gd fmla="*/ 19 h 38" name="T35"/>
                <a:gd fmla="*/ 20 w 39" name="T36"/>
                <a:gd fmla="*/ 16 h 38" name="T37"/>
                <a:gd fmla="*/ 3 w 39" name="T38"/>
                <a:gd fmla="*/ 18 h 38" name="T39"/>
                <a:gd fmla="*/ 3 w 39" name="T40"/>
                <a:gd fmla="*/ 19 h 38" name="T41"/>
                <a:gd fmla="*/ 7 w 39" name="T42"/>
                <a:gd fmla="*/ 30 h 38" name="T43"/>
                <a:gd fmla="*/ 4 w 39" name="T44"/>
                <a:gd fmla="*/ 16 h 38" name="T45"/>
                <a:gd fmla="*/ 19 w 39" name="T46"/>
                <a:gd fmla="*/ 14 h 38" name="T47"/>
                <a:gd fmla="*/ 13 w 39" name="T48"/>
                <a:gd fmla="*/ 4 h 38" name="T49"/>
                <a:gd fmla="*/ 4 w 39" name="T50"/>
                <a:gd fmla="*/ 16 h 38" name="T51"/>
                <a:gd fmla="*/ 16 w 39" name="T52"/>
                <a:gd fmla="*/ 3 h 38" name="T53"/>
                <a:gd fmla="*/ 22 w 39" name="T54"/>
                <a:gd fmla="*/ 13 h 38" name="T55"/>
                <a:gd fmla="*/ 31 w 39" name="T56"/>
                <a:gd fmla="*/ 7 h 38" name="T57"/>
                <a:gd fmla="*/ 20 w 39" name="T58"/>
                <a:gd fmla="*/ 3 h 38" name="T59"/>
                <a:gd fmla="*/ 16 w 39" name="T60"/>
                <a:gd fmla="*/ 3 h 38" name="T61"/>
                <a:gd fmla="*/ 32 w 39" name="T62"/>
                <a:gd fmla="*/ 9 h 38" name="T63"/>
                <a:gd fmla="*/ 23 w 39" name="T64"/>
                <a:gd fmla="*/ 15 h 38" name="T65"/>
                <a:gd fmla="*/ 24 w 39" name="T66"/>
                <a:gd fmla="*/ 17 h 38" name="T67"/>
                <a:gd fmla="*/ 25 w 39" name="T68"/>
                <a:gd fmla="*/ 18 h 38" name="T69"/>
                <a:gd fmla="*/ 36 w 39" name="T70"/>
                <a:gd fmla="*/ 19 h 38" name="T71"/>
                <a:gd fmla="*/ 32 w 39" name="T72"/>
                <a:gd fmla="*/ 9 h 3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 w="39">
                  <a:moveTo>
                    <a:pt x="20" y="38"/>
                  </a:moveTo>
                  <a:cubicBezTo>
                    <a:pt x="9" y="38"/>
                    <a:pt x="0" y="30"/>
                    <a:pt x="0" y="19"/>
                  </a:cubicBezTo>
                  <a:cubicBezTo>
                    <a:pt x="0" y="8"/>
                    <a:pt x="9" y="0"/>
                    <a:pt x="20" y="0"/>
                  </a:cubicBezTo>
                  <a:cubicBezTo>
                    <a:pt x="30" y="0"/>
                    <a:pt x="39" y="8"/>
                    <a:pt x="39" y="19"/>
                  </a:cubicBezTo>
                  <a:cubicBezTo>
                    <a:pt x="39" y="30"/>
                    <a:pt x="30" y="38"/>
                    <a:pt x="20" y="38"/>
                  </a:cubicBezTo>
                  <a:close/>
                  <a:moveTo>
                    <a:pt x="36" y="22"/>
                  </a:moveTo>
                  <a:cubicBezTo>
                    <a:pt x="35" y="21"/>
                    <a:pt x="31" y="20"/>
                    <a:pt x="26" y="21"/>
                  </a:cubicBezTo>
                  <a:cubicBezTo>
                    <a:pt x="28" y="27"/>
                    <a:pt x="29" y="32"/>
                    <a:pt x="29" y="33"/>
                  </a:cubicBezTo>
                  <a:cubicBezTo>
                    <a:pt x="32" y="30"/>
                    <a:pt x="35" y="26"/>
                    <a:pt x="36" y="22"/>
                  </a:cubicBezTo>
                  <a:close/>
                  <a:moveTo>
                    <a:pt x="26" y="34"/>
                  </a:moveTo>
                  <a:cubicBezTo>
                    <a:pt x="26" y="33"/>
                    <a:pt x="25" y="28"/>
                    <a:pt x="23" y="22"/>
                  </a:cubicBezTo>
                  <a:cubicBezTo>
                    <a:pt x="23" y="22"/>
                    <a:pt x="22" y="22"/>
                    <a:pt x="22" y="22"/>
                  </a:cubicBezTo>
                  <a:cubicBezTo>
                    <a:pt x="13" y="25"/>
                    <a:pt x="10" y="31"/>
                    <a:pt x="10" y="32"/>
                  </a:cubicBezTo>
                  <a:cubicBezTo>
                    <a:pt x="12" y="34"/>
                    <a:pt x="16" y="35"/>
                    <a:pt x="20" y="35"/>
                  </a:cubicBezTo>
                  <a:cubicBezTo>
                    <a:pt x="22" y="35"/>
                    <a:pt x="24" y="35"/>
                    <a:pt x="26" y="34"/>
                  </a:cubicBezTo>
                  <a:close/>
                  <a:moveTo>
                    <a:pt x="7" y="30"/>
                  </a:moveTo>
                  <a:cubicBezTo>
                    <a:pt x="8" y="29"/>
                    <a:pt x="12" y="22"/>
                    <a:pt x="21" y="19"/>
                  </a:cubicBezTo>
                  <a:cubicBezTo>
                    <a:pt x="21" y="19"/>
                    <a:pt x="21" y="19"/>
                    <a:pt x="21" y="19"/>
                  </a:cubicBezTo>
                  <a:cubicBezTo>
                    <a:pt x="21" y="18"/>
                    <a:pt x="21" y="17"/>
                    <a:pt x="20" y="16"/>
                  </a:cubicBezTo>
                  <a:cubicBezTo>
                    <a:pt x="12" y="19"/>
                    <a:pt x="4" y="18"/>
                    <a:pt x="3" y="18"/>
                  </a:cubicBezTo>
                  <a:cubicBezTo>
                    <a:pt x="3" y="19"/>
                    <a:pt x="3" y="19"/>
                    <a:pt x="3" y="19"/>
                  </a:cubicBezTo>
                  <a:cubicBezTo>
                    <a:pt x="3" y="23"/>
                    <a:pt x="5" y="27"/>
                    <a:pt x="7" y="30"/>
                  </a:cubicBezTo>
                  <a:close/>
                  <a:moveTo>
                    <a:pt x="4" y="16"/>
                  </a:moveTo>
                  <a:cubicBezTo>
                    <a:pt x="4" y="16"/>
                    <a:pt x="11" y="16"/>
                    <a:pt x="19" y="14"/>
                  </a:cubicBezTo>
                  <a:cubicBezTo>
                    <a:pt x="16" y="9"/>
                    <a:pt x="13" y="5"/>
                    <a:pt x="13" y="4"/>
                  </a:cubicBezTo>
                  <a:cubicBezTo>
                    <a:pt x="8" y="6"/>
                    <a:pt x="5" y="11"/>
                    <a:pt x="4" y="16"/>
                  </a:cubicBezTo>
                  <a:close/>
                  <a:moveTo>
                    <a:pt x="16" y="3"/>
                  </a:moveTo>
                  <a:cubicBezTo>
                    <a:pt x="16" y="4"/>
                    <a:pt x="19" y="8"/>
                    <a:pt x="22" y="13"/>
                  </a:cubicBezTo>
                  <a:cubicBezTo>
                    <a:pt x="28" y="10"/>
                    <a:pt x="30" y="7"/>
                    <a:pt x="31" y="7"/>
                  </a:cubicBezTo>
                  <a:cubicBezTo>
                    <a:pt x="28" y="4"/>
                    <a:pt x="24" y="3"/>
                    <a:pt x="20" y="3"/>
                  </a:cubicBezTo>
                  <a:cubicBezTo>
                    <a:pt x="18" y="3"/>
                    <a:pt x="17" y="3"/>
                    <a:pt x="16" y="3"/>
                  </a:cubicBezTo>
                  <a:close/>
                  <a:moveTo>
                    <a:pt x="32" y="9"/>
                  </a:moveTo>
                  <a:cubicBezTo>
                    <a:pt x="32" y="9"/>
                    <a:pt x="29" y="13"/>
                    <a:pt x="23" y="15"/>
                  </a:cubicBezTo>
                  <a:cubicBezTo>
                    <a:pt x="24" y="16"/>
                    <a:pt x="24" y="17"/>
                    <a:pt x="24" y="17"/>
                  </a:cubicBezTo>
                  <a:cubicBezTo>
                    <a:pt x="24" y="18"/>
                    <a:pt x="25" y="18"/>
                    <a:pt x="25" y="18"/>
                  </a:cubicBezTo>
                  <a:cubicBezTo>
                    <a:pt x="30" y="18"/>
                    <a:pt x="36" y="19"/>
                    <a:pt x="36" y="19"/>
                  </a:cubicBezTo>
                  <a:cubicBezTo>
                    <a:pt x="36" y="15"/>
                    <a:pt x="35" y="11"/>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10" name="组合 9"/>
          <p:cNvGrpSpPr/>
          <p:nvPr/>
        </p:nvGrpSpPr>
        <p:grpSpPr>
          <a:xfrm>
            <a:off x="7297738" y="3968750"/>
            <a:ext cx="142875" cy="141288"/>
            <a:chOff x="7297738" y="3968750"/>
            <a:chExt cx="142875" cy="141288"/>
          </a:xfrm>
        </p:grpSpPr>
        <p:sp>
          <p:nvSpPr>
            <p:cNvPr id="14383" name="Oval 47"/>
            <p:cNvSpPr>
              <a:spLocks noChangeArrowheads="1"/>
            </p:cNvSpPr>
            <p:nvPr/>
          </p:nvSpPr>
          <p:spPr bwMode="auto">
            <a:xfrm>
              <a:off x="7297738" y="3968750"/>
              <a:ext cx="142875" cy="141288"/>
            </a:xfrm>
            <a:prstGeom prst="ellipse">
              <a:avLst/>
            </a:prstGeom>
            <a:solidFill>
              <a:srgbClr val="E4402F"/>
            </a:solidFill>
            <a:ln>
              <a:solidFill>
                <a:srgbClr val="CBAB89"/>
              </a:solidFill>
            </a:ln>
            <a:extLst/>
          </p:spPr>
          <p:txBody>
            <a:bodyPr/>
            <a:lstStyle/>
            <a:p>
              <a:endParaRPr altLang="en-US" lang="zh-CN">
                <a:solidFill>
                  <a:schemeClr val="bg1">
                    <a:lumMod val="50000"/>
                  </a:schemeClr>
                </a:solidFill>
              </a:endParaRPr>
            </a:p>
          </p:txBody>
        </p:sp>
        <p:sp>
          <p:nvSpPr>
            <p:cNvPr id="14384" name="Freeform 48"/>
            <p:cNvSpPr>
              <a:spLocks noEditPoints="1"/>
            </p:cNvSpPr>
            <p:nvPr/>
          </p:nvSpPr>
          <p:spPr bwMode="auto">
            <a:xfrm>
              <a:off x="7337425" y="4003675"/>
              <a:ext cx="63500" cy="60325"/>
            </a:xfrm>
            <a:custGeom>
              <a:gdLst>
                <a:gd fmla="*/ 9 w 39" name="T0"/>
                <a:gd fmla="*/ 4 h 37" name="T1"/>
                <a:gd fmla="*/ 5 w 39" name="T2"/>
                <a:gd fmla="*/ 8 h 37" name="T3"/>
                <a:gd fmla="*/ 0 w 39" name="T4"/>
                <a:gd fmla="*/ 4 h 37" name="T5"/>
                <a:gd fmla="*/ 5 w 39" name="T6"/>
                <a:gd fmla="*/ 0 h 37" name="T7"/>
                <a:gd fmla="*/ 9 w 39" name="T8"/>
                <a:gd fmla="*/ 4 h 37" name="T9"/>
                <a:gd fmla="*/ 1 w 39" name="T10"/>
                <a:gd fmla="*/ 37 h 37" name="T11"/>
                <a:gd fmla="*/ 1 w 39" name="T12"/>
                <a:gd fmla="*/ 11 h 37" name="T13"/>
                <a:gd fmla="*/ 9 w 39" name="T14"/>
                <a:gd fmla="*/ 11 h 37" name="T15"/>
                <a:gd fmla="*/ 9 w 39" name="T16"/>
                <a:gd fmla="*/ 37 h 37" name="T17"/>
                <a:gd fmla="*/ 1 w 39" name="T18"/>
                <a:gd fmla="*/ 37 h 37" name="T19"/>
                <a:gd fmla="*/ 14 w 39" name="T20"/>
                <a:gd fmla="*/ 19 h 37" name="T21"/>
                <a:gd fmla="*/ 14 w 39" name="T22"/>
                <a:gd fmla="*/ 11 h 37" name="T23"/>
                <a:gd fmla="*/ 21 w 39" name="T24"/>
                <a:gd fmla="*/ 11 h 37" name="T25"/>
                <a:gd fmla="*/ 21 w 39" name="T26"/>
                <a:gd fmla="*/ 15 h 37" name="T27"/>
                <a:gd fmla="*/ 21 w 39" name="T28"/>
                <a:gd fmla="*/ 15 h 37" name="T29"/>
                <a:gd fmla="*/ 29 w 39" name="T30"/>
                <a:gd fmla="*/ 10 h 37" name="T31"/>
                <a:gd fmla="*/ 39 w 39" name="T32"/>
                <a:gd fmla="*/ 22 h 37" name="T33"/>
                <a:gd fmla="*/ 39 w 39" name="T34"/>
                <a:gd fmla="*/ 37 h 37" name="T35"/>
                <a:gd fmla="*/ 31 w 39" name="T36"/>
                <a:gd fmla="*/ 37 h 37" name="T37"/>
                <a:gd fmla="*/ 31 w 39" name="T38"/>
                <a:gd fmla="*/ 23 h 37" name="T39"/>
                <a:gd fmla="*/ 26 w 39" name="T40"/>
                <a:gd fmla="*/ 17 h 37" name="T41"/>
                <a:gd fmla="*/ 22 w 39" name="T42"/>
                <a:gd fmla="*/ 20 h 37" name="T43"/>
                <a:gd fmla="*/ 22 w 39" name="T44"/>
                <a:gd fmla="*/ 22 h 37" name="T45"/>
                <a:gd fmla="*/ 22 w 39" name="T46"/>
                <a:gd fmla="*/ 37 h 37" name="T47"/>
                <a:gd fmla="*/ 14 w 39" name="T48"/>
                <a:gd fmla="*/ 37 h 37" name="T49"/>
                <a:gd fmla="*/ 14 w 39" name="T50"/>
                <a:gd fmla="*/ 19 h 3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7" w="39">
                  <a:moveTo>
                    <a:pt x="9" y="4"/>
                  </a:moveTo>
                  <a:cubicBezTo>
                    <a:pt x="9" y="6"/>
                    <a:pt x="8" y="8"/>
                    <a:pt x="5" y="8"/>
                  </a:cubicBezTo>
                  <a:cubicBezTo>
                    <a:pt x="2" y="8"/>
                    <a:pt x="0" y="6"/>
                    <a:pt x="0" y="4"/>
                  </a:cubicBezTo>
                  <a:cubicBezTo>
                    <a:pt x="0" y="1"/>
                    <a:pt x="2" y="0"/>
                    <a:pt x="5" y="0"/>
                  </a:cubicBezTo>
                  <a:cubicBezTo>
                    <a:pt x="8" y="0"/>
                    <a:pt x="9" y="1"/>
                    <a:pt x="9" y="4"/>
                  </a:cubicBezTo>
                  <a:close/>
                  <a:moveTo>
                    <a:pt x="1" y="37"/>
                  </a:moveTo>
                  <a:cubicBezTo>
                    <a:pt x="1" y="11"/>
                    <a:pt x="1" y="11"/>
                    <a:pt x="1" y="11"/>
                  </a:cubicBezTo>
                  <a:cubicBezTo>
                    <a:pt x="9" y="11"/>
                    <a:pt x="9" y="11"/>
                    <a:pt x="9" y="11"/>
                  </a:cubicBezTo>
                  <a:cubicBezTo>
                    <a:pt x="9" y="37"/>
                    <a:pt x="9" y="37"/>
                    <a:pt x="9" y="37"/>
                  </a:cubicBezTo>
                  <a:lnTo>
                    <a:pt x="1" y="37"/>
                  </a:lnTo>
                  <a:close/>
                  <a:moveTo>
                    <a:pt x="14" y="19"/>
                  </a:moveTo>
                  <a:cubicBezTo>
                    <a:pt x="14" y="16"/>
                    <a:pt x="14" y="13"/>
                    <a:pt x="14" y="11"/>
                  </a:cubicBezTo>
                  <a:cubicBezTo>
                    <a:pt x="21" y="11"/>
                    <a:pt x="21" y="11"/>
                    <a:pt x="21" y="11"/>
                  </a:cubicBezTo>
                  <a:cubicBezTo>
                    <a:pt x="21" y="15"/>
                    <a:pt x="21" y="15"/>
                    <a:pt x="21" y="15"/>
                  </a:cubicBezTo>
                  <a:cubicBezTo>
                    <a:pt x="21" y="15"/>
                    <a:pt x="21" y="15"/>
                    <a:pt x="21" y="15"/>
                  </a:cubicBezTo>
                  <a:cubicBezTo>
                    <a:pt x="22" y="13"/>
                    <a:pt x="25" y="10"/>
                    <a:pt x="29" y="10"/>
                  </a:cubicBezTo>
                  <a:cubicBezTo>
                    <a:pt x="35" y="10"/>
                    <a:pt x="39" y="14"/>
                    <a:pt x="39" y="22"/>
                  </a:cubicBezTo>
                  <a:cubicBezTo>
                    <a:pt x="39" y="37"/>
                    <a:pt x="39" y="37"/>
                    <a:pt x="39" y="37"/>
                  </a:cubicBezTo>
                  <a:cubicBezTo>
                    <a:pt x="31" y="37"/>
                    <a:pt x="31" y="37"/>
                    <a:pt x="31" y="37"/>
                  </a:cubicBezTo>
                  <a:cubicBezTo>
                    <a:pt x="31" y="23"/>
                    <a:pt x="31" y="23"/>
                    <a:pt x="31" y="23"/>
                  </a:cubicBezTo>
                  <a:cubicBezTo>
                    <a:pt x="31" y="19"/>
                    <a:pt x="29" y="17"/>
                    <a:pt x="26" y="17"/>
                  </a:cubicBezTo>
                  <a:cubicBezTo>
                    <a:pt x="24" y="17"/>
                    <a:pt x="23" y="19"/>
                    <a:pt x="22" y="20"/>
                  </a:cubicBezTo>
                  <a:cubicBezTo>
                    <a:pt x="22" y="21"/>
                    <a:pt x="22" y="21"/>
                    <a:pt x="22" y="22"/>
                  </a:cubicBezTo>
                  <a:cubicBezTo>
                    <a:pt x="22" y="37"/>
                    <a:pt x="22" y="37"/>
                    <a:pt x="22" y="37"/>
                  </a:cubicBezTo>
                  <a:cubicBezTo>
                    <a:pt x="14" y="37"/>
                    <a:pt x="14" y="37"/>
                    <a:pt x="14" y="37"/>
                  </a:cubicBezTo>
                  <a:lnTo>
                    <a:pt x="14"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id="14385" name="Rectangle 49"/>
          <p:cNvSpPr>
            <a:spLocks noChangeArrowheads="1"/>
          </p:cNvSpPr>
          <p:nvPr/>
        </p:nvSpPr>
        <p:spPr bwMode="auto">
          <a:xfrm>
            <a:off x="2971800" y="3487738"/>
            <a:ext cx="1312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zh-CN" sz="800">
                <a:solidFill>
                  <a:schemeClr val="bg1">
                    <a:lumMod val="50000"/>
                  </a:schemeClr>
                </a:solidFill>
                <a:ea charset="-122" panose="020b0503020204020204" pitchFamily="34" typeface="微软雅黑"/>
              </a:rPr>
              <a:t>We have many PowerPoint templates that has been specifically designed.</a:t>
            </a:r>
          </a:p>
        </p:txBody>
      </p:sp>
      <p:sp>
        <p:nvSpPr>
          <p:cNvPr id="14386" name="Rectangle 50"/>
          <p:cNvSpPr>
            <a:spLocks noChangeArrowheads="1"/>
          </p:cNvSpPr>
          <p:nvPr/>
        </p:nvSpPr>
        <p:spPr bwMode="auto">
          <a:xfrm>
            <a:off x="6761163" y="3487738"/>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zh-CN" sz="800">
                <a:solidFill>
                  <a:schemeClr val="bg1">
                    <a:lumMod val="50000"/>
                  </a:schemeClr>
                </a:solidFill>
                <a:ea charset="-122" panose="020b0503020204020204" pitchFamily="34" typeface="微软雅黑"/>
              </a:rPr>
              <a:t>We have many PowerPoint templates that has been specifically designed.</a:t>
            </a:r>
          </a:p>
        </p:txBody>
      </p:sp>
      <p:sp>
        <p:nvSpPr>
          <p:cNvPr id="18" name="文本占位符 17"/>
          <p:cNvSpPr>
            <a:spLocks noGrp="1"/>
          </p:cNvSpPr>
          <p:nvPr>
            <p:ph idx="13" sz="quarter" type="body"/>
          </p:nvPr>
        </p:nvSpPr>
        <p:spPr/>
        <p:txBody>
          <a:bodyPr>
            <a:normAutofit/>
          </a:bodyPr>
          <a:lstStyle/>
          <a:p>
            <a:r>
              <a:rPr altLang="en-US" lang="zh-CN"/>
              <a:t>点击添加你的标题</a:t>
            </a:r>
          </a:p>
        </p:txBody>
      </p:sp>
      <p:sp>
        <p:nvSpPr>
          <p:cNvPr id="19" name="文本占位符 18"/>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920589849"/>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4338"/>
                                        </p:tgtEl>
                                        <p:attrNameLst>
                                          <p:attrName>style.visibility</p:attrName>
                                        </p:attrNameLst>
                                      </p:cBhvr>
                                      <p:to>
                                        <p:strVal val="visible"/>
                                      </p:to>
                                    </p:set>
                                    <p:anim calcmode="lin" valueType="num">
                                      <p:cBhvr>
                                        <p:cTn dur="300" fill="hold" id="7"/>
                                        <p:tgtEl>
                                          <p:spTgt spid="14338"/>
                                        </p:tgtEl>
                                        <p:attrNameLst>
                                          <p:attrName>ppt_w</p:attrName>
                                        </p:attrNameLst>
                                      </p:cBhvr>
                                      <p:tavLst>
                                        <p:tav tm="0">
                                          <p:val>
                                            <p:fltVal val="0"/>
                                          </p:val>
                                        </p:tav>
                                        <p:tav tm="100000">
                                          <p:val>
                                            <p:strVal val="#ppt_w"/>
                                          </p:val>
                                        </p:tav>
                                      </p:tavLst>
                                    </p:anim>
                                    <p:anim calcmode="lin" valueType="num">
                                      <p:cBhvr>
                                        <p:cTn dur="300" fill="hold" id="8"/>
                                        <p:tgtEl>
                                          <p:spTgt spid="14338"/>
                                        </p:tgtEl>
                                        <p:attrNameLst>
                                          <p:attrName>ppt_h</p:attrName>
                                        </p:attrNameLst>
                                      </p:cBhvr>
                                      <p:tavLst>
                                        <p:tav tm="0">
                                          <p:val>
                                            <p:fltVal val="0"/>
                                          </p:val>
                                        </p:tav>
                                        <p:tav tm="100000">
                                          <p:val>
                                            <p:strVal val="#ppt_h"/>
                                          </p:val>
                                        </p:tav>
                                      </p:tavLst>
                                    </p:anim>
                                    <p:animEffect filter="fade" transition="in">
                                      <p:cBhvr>
                                        <p:cTn dur="300" id="9"/>
                                        <p:tgtEl>
                                          <p:spTgt spid="14338"/>
                                        </p:tgtEl>
                                      </p:cBhvr>
                                    </p:animEffect>
                                  </p:childTnLst>
                                </p:cTn>
                              </p:par>
                              <p:par>
                                <p:cTn autoRev="1" fill="hold" grpId="1" id="10" nodeType="withEffect" presetClass="emph" presetID="6" presetSubtype="0">
                                  <p:stCondLst>
                                    <p:cond delay="300"/>
                                  </p:stCondLst>
                                  <p:childTnLst>
                                    <p:animScale>
                                      <p:cBhvr>
                                        <p:cTn dur="150" fill="hold" id="11"/>
                                        <p:tgtEl>
                                          <p:spTgt spid="14338"/>
                                        </p:tgtEl>
                                      </p:cBhvr>
                                      <p:by x="110000" y="110000"/>
                                    </p:animScale>
                                  </p:childTnLst>
                                </p:cTn>
                              </p:par>
                              <p:par>
                                <p:cTn fill="hold" grpId="0" id="12" nodeType="withEffect" presetClass="entr" presetID="2" presetSubtype="2">
                                  <p:stCondLst>
                                    <p:cond delay="300"/>
                                  </p:stCondLst>
                                  <p:childTnLst>
                                    <p:set>
                                      <p:cBhvr>
                                        <p:cTn dur="1" fill="hold" id="13">
                                          <p:stCondLst>
                                            <p:cond delay="0"/>
                                          </p:stCondLst>
                                        </p:cTn>
                                        <p:tgtEl>
                                          <p:spTgt spid="14339"/>
                                        </p:tgtEl>
                                        <p:attrNameLst>
                                          <p:attrName>style.visibility</p:attrName>
                                        </p:attrNameLst>
                                      </p:cBhvr>
                                      <p:to>
                                        <p:strVal val="visible"/>
                                      </p:to>
                                    </p:set>
                                    <p:anim calcmode="lin" valueType="num">
                                      <p:cBhvr additive="base">
                                        <p:cTn dur="750" fill="hold" id="14"/>
                                        <p:tgtEl>
                                          <p:spTgt spid="14339"/>
                                        </p:tgtEl>
                                        <p:attrNameLst>
                                          <p:attrName>ppt_x</p:attrName>
                                        </p:attrNameLst>
                                      </p:cBhvr>
                                      <p:tavLst>
                                        <p:tav tm="0">
                                          <p:val>
                                            <p:strVal val="1+#ppt_w/2"/>
                                          </p:val>
                                        </p:tav>
                                        <p:tav tm="100000">
                                          <p:val>
                                            <p:strVal val="#ppt_x"/>
                                          </p:val>
                                        </p:tav>
                                      </p:tavLst>
                                    </p:anim>
                                    <p:anim calcmode="lin" valueType="num">
                                      <p:cBhvr additive="base">
                                        <p:cTn dur="750" fill="hold" id="15"/>
                                        <p:tgtEl>
                                          <p:spTgt spid="14339"/>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400"/>
                                  </p:stCondLst>
                                  <p:childTnLst>
                                    <p:set>
                                      <p:cBhvr>
                                        <p:cTn dur="1" fill="hold" id="17">
                                          <p:stCondLst>
                                            <p:cond delay="0"/>
                                          </p:stCondLst>
                                        </p:cTn>
                                        <p:tgtEl>
                                          <p:spTgt spid="14340"/>
                                        </p:tgtEl>
                                        <p:attrNameLst>
                                          <p:attrName>style.visibility</p:attrName>
                                        </p:attrNameLst>
                                      </p:cBhvr>
                                      <p:to>
                                        <p:strVal val="visible"/>
                                      </p:to>
                                    </p:set>
                                    <p:anim calcmode="lin" valueType="num">
                                      <p:cBhvr additive="base">
                                        <p:cTn dur="750" fill="hold" id="18"/>
                                        <p:tgtEl>
                                          <p:spTgt spid="14340"/>
                                        </p:tgtEl>
                                        <p:attrNameLst>
                                          <p:attrName>ppt_x</p:attrName>
                                        </p:attrNameLst>
                                      </p:cBhvr>
                                      <p:tavLst>
                                        <p:tav tm="0">
                                          <p:val>
                                            <p:strVal val="1+#ppt_w/2"/>
                                          </p:val>
                                        </p:tav>
                                        <p:tav tm="100000">
                                          <p:val>
                                            <p:strVal val="#ppt_x"/>
                                          </p:val>
                                        </p:tav>
                                      </p:tavLst>
                                    </p:anim>
                                    <p:anim calcmode="lin" valueType="num">
                                      <p:cBhvr additive="base">
                                        <p:cTn dur="750" fill="hold" id="19"/>
                                        <p:tgtEl>
                                          <p:spTgt spid="14340"/>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500"/>
                                  </p:stCondLst>
                                  <p:childTnLst>
                                    <p:set>
                                      <p:cBhvr>
                                        <p:cTn dur="1" fill="hold" id="21">
                                          <p:stCondLst>
                                            <p:cond delay="0"/>
                                          </p:stCondLst>
                                        </p:cTn>
                                        <p:tgtEl>
                                          <p:spTgt spid="14341"/>
                                        </p:tgtEl>
                                        <p:attrNameLst>
                                          <p:attrName>style.visibility</p:attrName>
                                        </p:attrNameLst>
                                      </p:cBhvr>
                                      <p:to>
                                        <p:strVal val="visible"/>
                                      </p:to>
                                    </p:set>
                                    <p:anim calcmode="lin" valueType="num">
                                      <p:cBhvr additive="base">
                                        <p:cTn dur="750" fill="hold" id="22"/>
                                        <p:tgtEl>
                                          <p:spTgt spid="14341"/>
                                        </p:tgtEl>
                                        <p:attrNameLst>
                                          <p:attrName>ppt_x</p:attrName>
                                        </p:attrNameLst>
                                      </p:cBhvr>
                                      <p:tavLst>
                                        <p:tav tm="0">
                                          <p:val>
                                            <p:strVal val="1+#ppt_w/2"/>
                                          </p:val>
                                        </p:tav>
                                        <p:tav tm="100000">
                                          <p:val>
                                            <p:strVal val="#ppt_x"/>
                                          </p:val>
                                        </p:tav>
                                      </p:tavLst>
                                    </p:anim>
                                    <p:anim calcmode="lin" valueType="num">
                                      <p:cBhvr additive="base">
                                        <p:cTn dur="750" fill="hold" id="23"/>
                                        <p:tgtEl>
                                          <p:spTgt spid="14341"/>
                                        </p:tgtEl>
                                        <p:attrNameLst>
                                          <p:attrName>ppt_y</p:attrName>
                                        </p:attrNameLst>
                                      </p:cBhvr>
                                      <p:tavLst>
                                        <p:tav tm="0">
                                          <p:val>
                                            <p:strVal val="#ppt_y"/>
                                          </p:val>
                                        </p:tav>
                                        <p:tav tm="100000">
                                          <p:val>
                                            <p:strVal val="#ppt_y"/>
                                          </p:val>
                                        </p:tav>
                                      </p:tavLst>
                                    </p:anim>
                                  </p:childTnLst>
                                </p:cTn>
                              </p:par>
                              <p:par>
                                <p:cTn fill="hold" id="24" nodeType="withEffect" presetClass="entr" presetID="53" presetSubtype="0">
                                  <p:stCondLst>
                                    <p:cond delay="1200"/>
                                  </p:stCondLst>
                                  <p:childTnLst>
                                    <p:set>
                                      <p:cBhvr>
                                        <p:cTn dur="1" fill="hold" id="25">
                                          <p:stCondLst>
                                            <p:cond delay="0"/>
                                          </p:stCondLst>
                                        </p:cTn>
                                        <p:tgtEl>
                                          <p:spTgt spid="17"/>
                                        </p:tgtEl>
                                        <p:attrNameLst>
                                          <p:attrName>style.visibility</p:attrName>
                                        </p:attrNameLst>
                                      </p:cBhvr>
                                      <p:to>
                                        <p:strVal val="visible"/>
                                      </p:to>
                                    </p:set>
                                    <p:anim calcmode="lin" valueType="num">
                                      <p:cBhvr>
                                        <p:cTn dur="300" fill="hold" id="26"/>
                                        <p:tgtEl>
                                          <p:spTgt spid="17"/>
                                        </p:tgtEl>
                                        <p:attrNameLst>
                                          <p:attrName>ppt_w</p:attrName>
                                        </p:attrNameLst>
                                      </p:cBhvr>
                                      <p:tavLst>
                                        <p:tav tm="0">
                                          <p:val>
                                            <p:fltVal val="0"/>
                                          </p:val>
                                        </p:tav>
                                        <p:tav tm="100000">
                                          <p:val>
                                            <p:strVal val="#ppt_w"/>
                                          </p:val>
                                        </p:tav>
                                      </p:tavLst>
                                    </p:anim>
                                    <p:anim calcmode="lin" valueType="num">
                                      <p:cBhvr>
                                        <p:cTn dur="300" fill="hold" id="27"/>
                                        <p:tgtEl>
                                          <p:spTgt spid="17"/>
                                        </p:tgtEl>
                                        <p:attrNameLst>
                                          <p:attrName>ppt_h</p:attrName>
                                        </p:attrNameLst>
                                      </p:cBhvr>
                                      <p:tavLst>
                                        <p:tav tm="0">
                                          <p:val>
                                            <p:fltVal val="0"/>
                                          </p:val>
                                        </p:tav>
                                        <p:tav tm="100000">
                                          <p:val>
                                            <p:strVal val="#ppt_h"/>
                                          </p:val>
                                        </p:tav>
                                      </p:tavLst>
                                    </p:anim>
                                    <p:animEffect filter="fade" transition="in">
                                      <p:cBhvr>
                                        <p:cTn dur="300" id="28"/>
                                        <p:tgtEl>
                                          <p:spTgt spid="17"/>
                                        </p:tgtEl>
                                      </p:cBhvr>
                                    </p:animEffect>
                                  </p:childTnLst>
                                </p:cTn>
                              </p:par>
                              <p:par>
                                <p:cTn autoRev="1" fill="hold" id="29" nodeType="withEffect" presetClass="emph" presetID="6" presetSubtype="0">
                                  <p:stCondLst>
                                    <p:cond delay="1500"/>
                                  </p:stCondLst>
                                  <p:childTnLst>
                                    <p:animScale>
                                      <p:cBhvr>
                                        <p:cTn dur="150" fill="hold" id="30"/>
                                        <p:tgtEl>
                                          <p:spTgt spid="17"/>
                                        </p:tgtEl>
                                      </p:cBhvr>
                                      <p:by x="110000" y="110000"/>
                                    </p:animScale>
                                  </p:childTnLst>
                                </p:cTn>
                              </p:par>
                              <p:par>
                                <p:cTn fill="hold" id="31" nodeType="withEffect" presetClass="entr" presetID="53" presetSubtype="0">
                                  <p:stCondLst>
                                    <p:cond delay="1300"/>
                                  </p:stCondLst>
                                  <p:childTnLst>
                                    <p:set>
                                      <p:cBhvr>
                                        <p:cTn dur="1" fill="hold" id="32">
                                          <p:stCondLst>
                                            <p:cond delay="0"/>
                                          </p:stCondLst>
                                        </p:cTn>
                                        <p:tgtEl>
                                          <p:spTgt spid="2"/>
                                        </p:tgtEl>
                                        <p:attrNameLst>
                                          <p:attrName>style.visibility</p:attrName>
                                        </p:attrNameLst>
                                      </p:cBhvr>
                                      <p:to>
                                        <p:strVal val="visible"/>
                                      </p:to>
                                    </p:set>
                                    <p:anim calcmode="lin" valueType="num">
                                      <p:cBhvr>
                                        <p:cTn dur="300" fill="hold" id="33"/>
                                        <p:tgtEl>
                                          <p:spTgt spid="2"/>
                                        </p:tgtEl>
                                        <p:attrNameLst>
                                          <p:attrName>ppt_w</p:attrName>
                                        </p:attrNameLst>
                                      </p:cBhvr>
                                      <p:tavLst>
                                        <p:tav tm="0">
                                          <p:val>
                                            <p:fltVal val="0"/>
                                          </p:val>
                                        </p:tav>
                                        <p:tav tm="100000">
                                          <p:val>
                                            <p:strVal val="#ppt_w"/>
                                          </p:val>
                                        </p:tav>
                                      </p:tavLst>
                                    </p:anim>
                                    <p:anim calcmode="lin" valueType="num">
                                      <p:cBhvr>
                                        <p:cTn dur="300" fill="hold" id="34"/>
                                        <p:tgtEl>
                                          <p:spTgt spid="2"/>
                                        </p:tgtEl>
                                        <p:attrNameLst>
                                          <p:attrName>ppt_h</p:attrName>
                                        </p:attrNameLst>
                                      </p:cBhvr>
                                      <p:tavLst>
                                        <p:tav tm="0">
                                          <p:val>
                                            <p:fltVal val="0"/>
                                          </p:val>
                                        </p:tav>
                                        <p:tav tm="100000">
                                          <p:val>
                                            <p:strVal val="#ppt_h"/>
                                          </p:val>
                                        </p:tav>
                                      </p:tavLst>
                                    </p:anim>
                                    <p:animEffect filter="fade" transition="in">
                                      <p:cBhvr>
                                        <p:cTn dur="300" id="35"/>
                                        <p:tgtEl>
                                          <p:spTgt spid="2"/>
                                        </p:tgtEl>
                                      </p:cBhvr>
                                    </p:animEffect>
                                  </p:childTnLst>
                                </p:cTn>
                              </p:par>
                              <p:par>
                                <p:cTn autoRev="1" fill="hold" id="36" nodeType="withEffect" presetClass="emph" presetID="6" presetSubtype="0">
                                  <p:stCondLst>
                                    <p:cond delay="1600"/>
                                  </p:stCondLst>
                                  <p:childTnLst>
                                    <p:animScale>
                                      <p:cBhvr>
                                        <p:cTn dur="150" fill="hold" id="37"/>
                                        <p:tgtEl>
                                          <p:spTgt spid="2"/>
                                        </p:tgtEl>
                                      </p:cBhvr>
                                      <p:by x="110000" y="110000"/>
                                    </p:animScale>
                                  </p:childTnLst>
                                </p:cTn>
                              </p:par>
                              <p:par>
                                <p:cTn fill="hold" id="38" nodeType="withEffect" presetClass="entr" presetID="53" presetSubtype="0">
                                  <p:stCondLst>
                                    <p:cond delay="1400"/>
                                  </p:stCondLst>
                                  <p:childTnLst>
                                    <p:set>
                                      <p:cBhvr>
                                        <p:cTn dur="1" fill="hold" id="39">
                                          <p:stCondLst>
                                            <p:cond delay="0"/>
                                          </p:stCondLst>
                                        </p:cTn>
                                        <p:tgtEl>
                                          <p:spTgt spid="3"/>
                                        </p:tgtEl>
                                        <p:attrNameLst>
                                          <p:attrName>style.visibility</p:attrName>
                                        </p:attrNameLst>
                                      </p:cBhvr>
                                      <p:to>
                                        <p:strVal val="visible"/>
                                      </p:to>
                                    </p:set>
                                    <p:anim calcmode="lin" valueType="num">
                                      <p:cBhvr>
                                        <p:cTn dur="300" fill="hold" id="40"/>
                                        <p:tgtEl>
                                          <p:spTgt spid="3"/>
                                        </p:tgtEl>
                                        <p:attrNameLst>
                                          <p:attrName>ppt_w</p:attrName>
                                        </p:attrNameLst>
                                      </p:cBhvr>
                                      <p:tavLst>
                                        <p:tav tm="0">
                                          <p:val>
                                            <p:fltVal val="0"/>
                                          </p:val>
                                        </p:tav>
                                        <p:tav tm="100000">
                                          <p:val>
                                            <p:strVal val="#ppt_w"/>
                                          </p:val>
                                        </p:tav>
                                      </p:tavLst>
                                    </p:anim>
                                    <p:anim calcmode="lin" valueType="num">
                                      <p:cBhvr>
                                        <p:cTn dur="300" fill="hold" id="41"/>
                                        <p:tgtEl>
                                          <p:spTgt spid="3"/>
                                        </p:tgtEl>
                                        <p:attrNameLst>
                                          <p:attrName>ppt_h</p:attrName>
                                        </p:attrNameLst>
                                      </p:cBhvr>
                                      <p:tavLst>
                                        <p:tav tm="0">
                                          <p:val>
                                            <p:fltVal val="0"/>
                                          </p:val>
                                        </p:tav>
                                        <p:tav tm="100000">
                                          <p:val>
                                            <p:strVal val="#ppt_h"/>
                                          </p:val>
                                        </p:tav>
                                      </p:tavLst>
                                    </p:anim>
                                    <p:animEffect filter="fade" transition="in">
                                      <p:cBhvr>
                                        <p:cTn dur="300" id="42"/>
                                        <p:tgtEl>
                                          <p:spTgt spid="3"/>
                                        </p:tgtEl>
                                      </p:cBhvr>
                                    </p:animEffect>
                                  </p:childTnLst>
                                </p:cTn>
                              </p:par>
                              <p:par>
                                <p:cTn autoRev="1" fill="hold" id="43" nodeType="withEffect" presetClass="emph" presetID="6" presetSubtype="0">
                                  <p:stCondLst>
                                    <p:cond delay="1700"/>
                                  </p:stCondLst>
                                  <p:childTnLst>
                                    <p:animScale>
                                      <p:cBhvr>
                                        <p:cTn dur="150" fill="hold" id="44"/>
                                        <p:tgtEl>
                                          <p:spTgt spid="3"/>
                                        </p:tgtEl>
                                      </p:cBhvr>
                                      <p:by x="110000" y="110000"/>
                                    </p:animScale>
                                  </p:childTnLst>
                                </p:cTn>
                              </p:par>
                              <p:par>
                                <p:cTn fill="hold" id="45" nodeType="withEffect" presetClass="entr" presetID="53" presetSubtype="0">
                                  <p:stCondLst>
                                    <p:cond delay="1500"/>
                                  </p:stCondLst>
                                  <p:childTnLst>
                                    <p:set>
                                      <p:cBhvr>
                                        <p:cTn dur="1" fill="hold" id="46">
                                          <p:stCondLst>
                                            <p:cond delay="0"/>
                                          </p:stCondLst>
                                        </p:cTn>
                                        <p:tgtEl>
                                          <p:spTgt spid="4"/>
                                        </p:tgtEl>
                                        <p:attrNameLst>
                                          <p:attrName>style.visibility</p:attrName>
                                        </p:attrNameLst>
                                      </p:cBhvr>
                                      <p:to>
                                        <p:strVal val="visible"/>
                                      </p:to>
                                    </p:set>
                                    <p:anim calcmode="lin" valueType="num">
                                      <p:cBhvr>
                                        <p:cTn dur="300" fill="hold" id="47"/>
                                        <p:tgtEl>
                                          <p:spTgt spid="4"/>
                                        </p:tgtEl>
                                        <p:attrNameLst>
                                          <p:attrName>ppt_w</p:attrName>
                                        </p:attrNameLst>
                                      </p:cBhvr>
                                      <p:tavLst>
                                        <p:tav tm="0">
                                          <p:val>
                                            <p:fltVal val="0"/>
                                          </p:val>
                                        </p:tav>
                                        <p:tav tm="100000">
                                          <p:val>
                                            <p:strVal val="#ppt_w"/>
                                          </p:val>
                                        </p:tav>
                                      </p:tavLst>
                                    </p:anim>
                                    <p:anim calcmode="lin" valueType="num">
                                      <p:cBhvr>
                                        <p:cTn dur="300" fill="hold" id="48"/>
                                        <p:tgtEl>
                                          <p:spTgt spid="4"/>
                                        </p:tgtEl>
                                        <p:attrNameLst>
                                          <p:attrName>ppt_h</p:attrName>
                                        </p:attrNameLst>
                                      </p:cBhvr>
                                      <p:tavLst>
                                        <p:tav tm="0">
                                          <p:val>
                                            <p:fltVal val="0"/>
                                          </p:val>
                                        </p:tav>
                                        <p:tav tm="100000">
                                          <p:val>
                                            <p:strVal val="#ppt_h"/>
                                          </p:val>
                                        </p:tav>
                                      </p:tavLst>
                                    </p:anim>
                                    <p:animEffect filter="fade" transition="in">
                                      <p:cBhvr>
                                        <p:cTn dur="300" id="49"/>
                                        <p:tgtEl>
                                          <p:spTgt spid="4"/>
                                        </p:tgtEl>
                                      </p:cBhvr>
                                    </p:animEffect>
                                  </p:childTnLst>
                                </p:cTn>
                              </p:par>
                              <p:par>
                                <p:cTn autoRev="1" fill="hold" id="50" nodeType="withEffect" presetClass="emph" presetID="6" presetSubtype="0">
                                  <p:stCondLst>
                                    <p:cond delay="1800"/>
                                  </p:stCondLst>
                                  <p:childTnLst>
                                    <p:animScale>
                                      <p:cBhvr>
                                        <p:cTn dur="150" fill="hold" id="51"/>
                                        <p:tgtEl>
                                          <p:spTgt spid="4"/>
                                        </p:tgtEl>
                                      </p:cBhvr>
                                      <p:by x="110000" y="110000"/>
                                    </p:animScale>
                                  </p:childTnLst>
                                </p:cTn>
                              </p:par>
                              <p:par>
                                <p:cTn fill="hold" grpId="0" id="52" nodeType="withEffect" presetClass="entr" presetID="53" presetSubtype="0">
                                  <p:stCondLst>
                                    <p:cond delay="1800"/>
                                  </p:stCondLst>
                                  <p:childTnLst>
                                    <p:set>
                                      <p:cBhvr>
                                        <p:cTn dur="1" fill="hold" id="53">
                                          <p:stCondLst>
                                            <p:cond delay="0"/>
                                          </p:stCondLst>
                                        </p:cTn>
                                        <p:tgtEl>
                                          <p:spTgt spid="14351"/>
                                        </p:tgtEl>
                                        <p:attrNameLst>
                                          <p:attrName>style.visibility</p:attrName>
                                        </p:attrNameLst>
                                      </p:cBhvr>
                                      <p:to>
                                        <p:strVal val="visible"/>
                                      </p:to>
                                    </p:set>
                                    <p:anim calcmode="lin" valueType="num">
                                      <p:cBhvr>
                                        <p:cTn dur="300" fill="hold" id="54"/>
                                        <p:tgtEl>
                                          <p:spTgt spid="14351"/>
                                        </p:tgtEl>
                                        <p:attrNameLst>
                                          <p:attrName>ppt_w</p:attrName>
                                        </p:attrNameLst>
                                      </p:cBhvr>
                                      <p:tavLst>
                                        <p:tav tm="0">
                                          <p:val>
                                            <p:fltVal val="0"/>
                                          </p:val>
                                        </p:tav>
                                        <p:tav tm="100000">
                                          <p:val>
                                            <p:strVal val="#ppt_w"/>
                                          </p:val>
                                        </p:tav>
                                      </p:tavLst>
                                    </p:anim>
                                    <p:anim calcmode="lin" valueType="num">
                                      <p:cBhvr>
                                        <p:cTn dur="300" fill="hold" id="55"/>
                                        <p:tgtEl>
                                          <p:spTgt spid="14351"/>
                                        </p:tgtEl>
                                        <p:attrNameLst>
                                          <p:attrName>ppt_h</p:attrName>
                                        </p:attrNameLst>
                                      </p:cBhvr>
                                      <p:tavLst>
                                        <p:tav tm="0">
                                          <p:val>
                                            <p:fltVal val="0"/>
                                          </p:val>
                                        </p:tav>
                                        <p:tav tm="100000">
                                          <p:val>
                                            <p:strVal val="#ppt_h"/>
                                          </p:val>
                                        </p:tav>
                                      </p:tavLst>
                                    </p:anim>
                                    <p:animEffect filter="fade" transition="in">
                                      <p:cBhvr>
                                        <p:cTn dur="300" id="56"/>
                                        <p:tgtEl>
                                          <p:spTgt spid="14351"/>
                                        </p:tgtEl>
                                      </p:cBhvr>
                                    </p:animEffect>
                                  </p:childTnLst>
                                </p:cTn>
                              </p:par>
                              <p:par>
                                <p:cTn autoRev="1" fill="hold" grpId="1" id="57" nodeType="withEffect" presetClass="emph" presetID="6" presetSubtype="0">
                                  <p:stCondLst>
                                    <p:cond delay="2100"/>
                                  </p:stCondLst>
                                  <p:childTnLst>
                                    <p:animScale>
                                      <p:cBhvr>
                                        <p:cTn dur="150" fill="hold" id="58"/>
                                        <p:tgtEl>
                                          <p:spTgt spid="14351"/>
                                        </p:tgtEl>
                                      </p:cBhvr>
                                      <p:by x="110000" y="110000"/>
                                    </p:animScale>
                                  </p:childTnLst>
                                </p:cTn>
                              </p:par>
                              <p:par>
                                <p:cTn fill="hold" grpId="0" id="59" nodeType="withEffect" presetClass="entr" presetID="2" presetSubtype="2">
                                  <p:stCondLst>
                                    <p:cond delay="2100"/>
                                  </p:stCondLst>
                                  <p:childTnLst>
                                    <p:set>
                                      <p:cBhvr>
                                        <p:cTn dur="1" fill="hold" id="60">
                                          <p:stCondLst>
                                            <p:cond delay="0"/>
                                          </p:stCondLst>
                                        </p:cTn>
                                        <p:tgtEl>
                                          <p:spTgt spid="14352"/>
                                        </p:tgtEl>
                                        <p:attrNameLst>
                                          <p:attrName>style.visibility</p:attrName>
                                        </p:attrNameLst>
                                      </p:cBhvr>
                                      <p:to>
                                        <p:strVal val="visible"/>
                                      </p:to>
                                    </p:set>
                                    <p:anim calcmode="lin" valueType="num">
                                      <p:cBhvr additive="base">
                                        <p:cTn dur="750" fill="hold" id="61"/>
                                        <p:tgtEl>
                                          <p:spTgt spid="14352"/>
                                        </p:tgtEl>
                                        <p:attrNameLst>
                                          <p:attrName>ppt_x</p:attrName>
                                        </p:attrNameLst>
                                      </p:cBhvr>
                                      <p:tavLst>
                                        <p:tav tm="0">
                                          <p:val>
                                            <p:strVal val="1+#ppt_w/2"/>
                                          </p:val>
                                        </p:tav>
                                        <p:tav tm="100000">
                                          <p:val>
                                            <p:strVal val="#ppt_x"/>
                                          </p:val>
                                        </p:tav>
                                      </p:tavLst>
                                    </p:anim>
                                    <p:anim calcmode="lin" valueType="num">
                                      <p:cBhvr additive="base">
                                        <p:cTn dur="750" fill="hold" id="62"/>
                                        <p:tgtEl>
                                          <p:spTgt spid="14352"/>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2200"/>
                                  </p:stCondLst>
                                  <p:childTnLst>
                                    <p:set>
                                      <p:cBhvr>
                                        <p:cTn dur="1" fill="hold" id="64">
                                          <p:stCondLst>
                                            <p:cond delay="0"/>
                                          </p:stCondLst>
                                        </p:cTn>
                                        <p:tgtEl>
                                          <p:spTgt spid="14353"/>
                                        </p:tgtEl>
                                        <p:attrNameLst>
                                          <p:attrName>style.visibility</p:attrName>
                                        </p:attrNameLst>
                                      </p:cBhvr>
                                      <p:to>
                                        <p:strVal val="visible"/>
                                      </p:to>
                                    </p:set>
                                    <p:anim calcmode="lin" valueType="num">
                                      <p:cBhvr additive="base">
                                        <p:cTn dur="750" fill="hold" id="65"/>
                                        <p:tgtEl>
                                          <p:spTgt spid="14353"/>
                                        </p:tgtEl>
                                        <p:attrNameLst>
                                          <p:attrName>ppt_x</p:attrName>
                                        </p:attrNameLst>
                                      </p:cBhvr>
                                      <p:tavLst>
                                        <p:tav tm="0">
                                          <p:val>
                                            <p:strVal val="1+#ppt_w/2"/>
                                          </p:val>
                                        </p:tav>
                                        <p:tav tm="100000">
                                          <p:val>
                                            <p:strVal val="#ppt_x"/>
                                          </p:val>
                                        </p:tav>
                                      </p:tavLst>
                                    </p:anim>
                                    <p:anim calcmode="lin" valueType="num">
                                      <p:cBhvr additive="base">
                                        <p:cTn dur="750" fill="hold" id="66"/>
                                        <p:tgtEl>
                                          <p:spTgt spid="14353"/>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2300"/>
                                  </p:stCondLst>
                                  <p:childTnLst>
                                    <p:set>
                                      <p:cBhvr>
                                        <p:cTn dur="1" fill="hold" id="68">
                                          <p:stCondLst>
                                            <p:cond delay="0"/>
                                          </p:stCondLst>
                                        </p:cTn>
                                        <p:tgtEl>
                                          <p:spTgt spid="14354"/>
                                        </p:tgtEl>
                                        <p:attrNameLst>
                                          <p:attrName>style.visibility</p:attrName>
                                        </p:attrNameLst>
                                      </p:cBhvr>
                                      <p:to>
                                        <p:strVal val="visible"/>
                                      </p:to>
                                    </p:set>
                                    <p:anim calcmode="lin" valueType="num">
                                      <p:cBhvr additive="base">
                                        <p:cTn dur="750" fill="hold" id="69"/>
                                        <p:tgtEl>
                                          <p:spTgt spid="14354"/>
                                        </p:tgtEl>
                                        <p:attrNameLst>
                                          <p:attrName>ppt_x</p:attrName>
                                        </p:attrNameLst>
                                      </p:cBhvr>
                                      <p:tavLst>
                                        <p:tav tm="0">
                                          <p:val>
                                            <p:strVal val="1+#ppt_w/2"/>
                                          </p:val>
                                        </p:tav>
                                        <p:tav tm="100000">
                                          <p:val>
                                            <p:strVal val="#ppt_x"/>
                                          </p:val>
                                        </p:tav>
                                      </p:tavLst>
                                    </p:anim>
                                    <p:anim calcmode="lin" valueType="num">
                                      <p:cBhvr additive="base">
                                        <p:cTn dur="750" fill="hold" id="70"/>
                                        <p:tgtEl>
                                          <p:spTgt spid="14354"/>
                                        </p:tgtEl>
                                        <p:attrNameLst>
                                          <p:attrName>ppt_y</p:attrName>
                                        </p:attrNameLst>
                                      </p:cBhvr>
                                      <p:tavLst>
                                        <p:tav tm="0">
                                          <p:val>
                                            <p:strVal val="#ppt_y"/>
                                          </p:val>
                                        </p:tav>
                                        <p:tav tm="100000">
                                          <p:val>
                                            <p:strVal val="#ppt_y"/>
                                          </p:val>
                                        </p:tav>
                                      </p:tavLst>
                                    </p:anim>
                                  </p:childTnLst>
                                </p:cTn>
                              </p:par>
                              <p:par>
                                <p:cTn fill="hold" id="71" nodeType="withEffect" presetClass="entr" presetID="53" presetSubtype="0">
                                  <p:stCondLst>
                                    <p:cond delay="3000"/>
                                  </p:stCondLst>
                                  <p:childTnLst>
                                    <p:set>
                                      <p:cBhvr>
                                        <p:cTn dur="1" fill="hold" id="72">
                                          <p:stCondLst>
                                            <p:cond delay="0"/>
                                          </p:stCondLst>
                                        </p:cTn>
                                        <p:tgtEl>
                                          <p:spTgt spid="5"/>
                                        </p:tgtEl>
                                        <p:attrNameLst>
                                          <p:attrName>style.visibility</p:attrName>
                                        </p:attrNameLst>
                                      </p:cBhvr>
                                      <p:to>
                                        <p:strVal val="visible"/>
                                      </p:to>
                                    </p:set>
                                    <p:anim calcmode="lin" valueType="num">
                                      <p:cBhvr>
                                        <p:cTn dur="300" fill="hold" id="73"/>
                                        <p:tgtEl>
                                          <p:spTgt spid="5"/>
                                        </p:tgtEl>
                                        <p:attrNameLst>
                                          <p:attrName>ppt_w</p:attrName>
                                        </p:attrNameLst>
                                      </p:cBhvr>
                                      <p:tavLst>
                                        <p:tav tm="0">
                                          <p:val>
                                            <p:fltVal val="0"/>
                                          </p:val>
                                        </p:tav>
                                        <p:tav tm="100000">
                                          <p:val>
                                            <p:strVal val="#ppt_w"/>
                                          </p:val>
                                        </p:tav>
                                      </p:tavLst>
                                    </p:anim>
                                    <p:anim calcmode="lin" valueType="num">
                                      <p:cBhvr>
                                        <p:cTn dur="300" fill="hold" id="74"/>
                                        <p:tgtEl>
                                          <p:spTgt spid="5"/>
                                        </p:tgtEl>
                                        <p:attrNameLst>
                                          <p:attrName>ppt_h</p:attrName>
                                        </p:attrNameLst>
                                      </p:cBhvr>
                                      <p:tavLst>
                                        <p:tav tm="0">
                                          <p:val>
                                            <p:fltVal val="0"/>
                                          </p:val>
                                        </p:tav>
                                        <p:tav tm="100000">
                                          <p:val>
                                            <p:strVal val="#ppt_h"/>
                                          </p:val>
                                        </p:tav>
                                      </p:tavLst>
                                    </p:anim>
                                    <p:animEffect filter="fade" transition="in">
                                      <p:cBhvr>
                                        <p:cTn dur="300" id="75"/>
                                        <p:tgtEl>
                                          <p:spTgt spid="5"/>
                                        </p:tgtEl>
                                      </p:cBhvr>
                                    </p:animEffect>
                                  </p:childTnLst>
                                </p:cTn>
                              </p:par>
                              <p:par>
                                <p:cTn autoRev="1" fill="hold" id="76" nodeType="withEffect" presetClass="emph" presetID="6" presetSubtype="0">
                                  <p:stCondLst>
                                    <p:cond delay="3300"/>
                                  </p:stCondLst>
                                  <p:childTnLst>
                                    <p:animScale>
                                      <p:cBhvr>
                                        <p:cTn dur="150" fill="hold" id="77"/>
                                        <p:tgtEl>
                                          <p:spTgt spid="5"/>
                                        </p:tgtEl>
                                      </p:cBhvr>
                                      <p:by x="110000" y="110000"/>
                                    </p:animScale>
                                  </p:childTnLst>
                                </p:cTn>
                              </p:par>
                              <p:par>
                                <p:cTn fill="hold" id="78" nodeType="withEffect" presetClass="entr" presetID="53" presetSubtype="0">
                                  <p:stCondLst>
                                    <p:cond delay="3100"/>
                                  </p:stCondLst>
                                  <p:childTnLst>
                                    <p:set>
                                      <p:cBhvr>
                                        <p:cTn dur="1" fill="hold" id="79">
                                          <p:stCondLst>
                                            <p:cond delay="0"/>
                                          </p:stCondLst>
                                        </p:cTn>
                                        <p:tgtEl>
                                          <p:spTgt spid="6"/>
                                        </p:tgtEl>
                                        <p:attrNameLst>
                                          <p:attrName>style.visibility</p:attrName>
                                        </p:attrNameLst>
                                      </p:cBhvr>
                                      <p:to>
                                        <p:strVal val="visible"/>
                                      </p:to>
                                    </p:set>
                                    <p:anim calcmode="lin" valueType="num">
                                      <p:cBhvr>
                                        <p:cTn dur="300" fill="hold" id="80"/>
                                        <p:tgtEl>
                                          <p:spTgt spid="6"/>
                                        </p:tgtEl>
                                        <p:attrNameLst>
                                          <p:attrName>ppt_w</p:attrName>
                                        </p:attrNameLst>
                                      </p:cBhvr>
                                      <p:tavLst>
                                        <p:tav tm="0">
                                          <p:val>
                                            <p:fltVal val="0"/>
                                          </p:val>
                                        </p:tav>
                                        <p:tav tm="100000">
                                          <p:val>
                                            <p:strVal val="#ppt_w"/>
                                          </p:val>
                                        </p:tav>
                                      </p:tavLst>
                                    </p:anim>
                                    <p:anim calcmode="lin" valueType="num">
                                      <p:cBhvr>
                                        <p:cTn dur="300" fill="hold" id="81"/>
                                        <p:tgtEl>
                                          <p:spTgt spid="6"/>
                                        </p:tgtEl>
                                        <p:attrNameLst>
                                          <p:attrName>ppt_h</p:attrName>
                                        </p:attrNameLst>
                                      </p:cBhvr>
                                      <p:tavLst>
                                        <p:tav tm="0">
                                          <p:val>
                                            <p:fltVal val="0"/>
                                          </p:val>
                                        </p:tav>
                                        <p:tav tm="100000">
                                          <p:val>
                                            <p:strVal val="#ppt_h"/>
                                          </p:val>
                                        </p:tav>
                                      </p:tavLst>
                                    </p:anim>
                                    <p:animEffect filter="fade" transition="in">
                                      <p:cBhvr>
                                        <p:cTn dur="300" id="82"/>
                                        <p:tgtEl>
                                          <p:spTgt spid="6"/>
                                        </p:tgtEl>
                                      </p:cBhvr>
                                    </p:animEffect>
                                  </p:childTnLst>
                                </p:cTn>
                              </p:par>
                              <p:par>
                                <p:cTn autoRev="1" fill="hold" id="83" nodeType="withEffect" presetClass="emph" presetID="6" presetSubtype="0">
                                  <p:stCondLst>
                                    <p:cond delay="3400"/>
                                  </p:stCondLst>
                                  <p:childTnLst>
                                    <p:animScale>
                                      <p:cBhvr>
                                        <p:cTn dur="150" fill="hold" id="84"/>
                                        <p:tgtEl>
                                          <p:spTgt spid="6"/>
                                        </p:tgtEl>
                                      </p:cBhvr>
                                      <p:by x="110000" y="110000"/>
                                    </p:animScale>
                                  </p:childTnLst>
                                </p:cTn>
                              </p:par>
                              <p:par>
                                <p:cTn fill="hold" id="85" nodeType="withEffect" presetClass="entr" presetID="53" presetSubtype="0">
                                  <p:stCondLst>
                                    <p:cond delay="3200"/>
                                  </p:stCondLst>
                                  <p:childTnLst>
                                    <p:set>
                                      <p:cBhvr>
                                        <p:cTn dur="1" fill="hold" id="86">
                                          <p:stCondLst>
                                            <p:cond delay="0"/>
                                          </p:stCondLst>
                                        </p:cTn>
                                        <p:tgtEl>
                                          <p:spTgt spid="7"/>
                                        </p:tgtEl>
                                        <p:attrNameLst>
                                          <p:attrName>style.visibility</p:attrName>
                                        </p:attrNameLst>
                                      </p:cBhvr>
                                      <p:to>
                                        <p:strVal val="visible"/>
                                      </p:to>
                                    </p:set>
                                    <p:anim calcmode="lin" valueType="num">
                                      <p:cBhvr>
                                        <p:cTn dur="300" fill="hold" id="87"/>
                                        <p:tgtEl>
                                          <p:spTgt spid="7"/>
                                        </p:tgtEl>
                                        <p:attrNameLst>
                                          <p:attrName>ppt_w</p:attrName>
                                        </p:attrNameLst>
                                      </p:cBhvr>
                                      <p:tavLst>
                                        <p:tav tm="0">
                                          <p:val>
                                            <p:fltVal val="0"/>
                                          </p:val>
                                        </p:tav>
                                        <p:tav tm="100000">
                                          <p:val>
                                            <p:strVal val="#ppt_w"/>
                                          </p:val>
                                        </p:tav>
                                      </p:tavLst>
                                    </p:anim>
                                    <p:anim calcmode="lin" valueType="num">
                                      <p:cBhvr>
                                        <p:cTn dur="300" fill="hold" id="88"/>
                                        <p:tgtEl>
                                          <p:spTgt spid="7"/>
                                        </p:tgtEl>
                                        <p:attrNameLst>
                                          <p:attrName>ppt_h</p:attrName>
                                        </p:attrNameLst>
                                      </p:cBhvr>
                                      <p:tavLst>
                                        <p:tav tm="0">
                                          <p:val>
                                            <p:fltVal val="0"/>
                                          </p:val>
                                        </p:tav>
                                        <p:tav tm="100000">
                                          <p:val>
                                            <p:strVal val="#ppt_h"/>
                                          </p:val>
                                        </p:tav>
                                      </p:tavLst>
                                    </p:anim>
                                    <p:animEffect filter="fade" transition="in">
                                      <p:cBhvr>
                                        <p:cTn dur="300" id="89"/>
                                        <p:tgtEl>
                                          <p:spTgt spid="7"/>
                                        </p:tgtEl>
                                      </p:cBhvr>
                                    </p:animEffect>
                                  </p:childTnLst>
                                </p:cTn>
                              </p:par>
                              <p:par>
                                <p:cTn autoRev="1" fill="hold" id="90" nodeType="withEffect" presetClass="emph" presetID="6" presetSubtype="0">
                                  <p:stCondLst>
                                    <p:cond delay="3500"/>
                                  </p:stCondLst>
                                  <p:childTnLst>
                                    <p:animScale>
                                      <p:cBhvr>
                                        <p:cTn dur="150" fill="hold" id="91"/>
                                        <p:tgtEl>
                                          <p:spTgt spid="7"/>
                                        </p:tgtEl>
                                      </p:cBhvr>
                                      <p:by x="110000" y="110000"/>
                                    </p:animScale>
                                  </p:childTnLst>
                                </p:cTn>
                              </p:par>
                              <p:par>
                                <p:cTn fill="hold" id="92" nodeType="withEffect" presetClass="entr" presetID="53" presetSubtype="0">
                                  <p:stCondLst>
                                    <p:cond delay="3300"/>
                                  </p:stCondLst>
                                  <p:childTnLst>
                                    <p:set>
                                      <p:cBhvr>
                                        <p:cTn dur="1" fill="hold" id="93">
                                          <p:stCondLst>
                                            <p:cond delay="0"/>
                                          </p:stCondLst>
                                        </p:cTn>
                                        <p:tgtEl>
                                          <p:spTgt spid="8"/>
                                        </p:tgtEl>
                                        <p:attrNameLst>
                                          <p:attrName>style.visibility</p:attrName>
                                        </p:attrNameLst>
                                      </p:cBhvr>
                                      <p:to>
                                        <p:strVal val="visible"/>
                                      </p:to>
                                    </p:set>
                                    <p:anim calcmode="lin" valueType="num">
                                      <p:cBhvr>
                                        <p:cTn dur="300" fill="hold" id="94"/>
                                        <p:tgtEl>
                                          <p:spTgt spid="8"/>
                                        </p:tgtEl>
                                        <p:attrNameLst>
                                          <p:attrName>ppt_w</p:attrName>
                                        </p:attrNameLst>
                                      </p:cBhvr>
                                      <p:tavLst>
                                        <p:tav tm="0">
                                          <p:val>
                                            <p:fltVal val="0"/>
                                          </p:val>
                                        </p:tav>
                                        <p:tav tm="100000">
                                          <p:val>
                                            <p:strVal val="#ppt_w"/>
                                          </p:val>
                                        </p:tav>
                                      </p:tavLst>
                                    </p:anim>
                                    <p:anim calcmode="lin" valueType="num">
                                      <p:cBhvr>
                                        <p:cTn dur="300" fill="hold" id="95"/>
                                        <p:tgtEl>
                                          <p:spTgt spid="8"/>
                                        </p:tgtEl>
                                        <p:attrNameLst>
                                          <p:attrName>ppt_h</p:attrName>
                                        </p:attrNameLst>
                                      </p:cBhvr>
                                      <p:tavLst>
                                        <p:tav tm="0">
                                          <p:val>
                                            <p:fltVal val="0"/>
                                          </p:val>
                                        </p:tav>
                                        <p:tav tm="100000">
                                          <p:val>
                                            <p:strVal val="#ppt_h"/>
                                          </p:val>
                                        </p:tav>
                                      </p:tavLst>
                                    </p:anim>
                                    <p:animEffect filter="fade" transition="in">
                                      <p:cBhvr>
                                        <p:cTn dur="300" id="96"/>
                                        <p:tgtEl>
                                          <p:spTgt spid="8"/>
                                        </p:tgtEl>
                                      </p:cBhvr>
                                    </p:animEffect>
                                  </p:childTnLst>
                                </p:cTn>
                              </p:par>
                              <p:par>
                                <p:cTn autoRev="1" fill="hold" id="97" nodeType="withEffect" presetClass="emph" presetID="6" presetSubtype="0">
                                  <p:stCondLst>
                                    <p:cond delay="3600"/>
                                  </p:stCondLst>
                                  <p:childTnLst>
                                    <p:animScale>
                                      <p:cBhvr>
                                        <p:cTn dur="150" fill="hold" id="98"/>
                                        <p:tgtEl>
                                          <p:spTgt spid="8"/>
                                        </p:tgtEl>
                                      </p:cBhvr>
                                      <p:by x="110000" y="110000"/>
                                    </p:animScale>
                                  </p:childTnLst>
                                </p:cTn>
                              </p:par>
                              <p:par>
                                <p:cTn fill="hold" grpId="0" id="99" nodeType="withEffect" presetClass="entr" presetID="53" presetSubtype="0">
                                  <p:stCondLst>
                                    <p:cond delay="3600"/>
                                  </p:stCondLst>
                                  <p:childTnLst>
                                    <p:set>
                                      <p:cBhvr>
                                        <p:cTn dur="1" fill="hold" id="100">
                                          <p:stCondLst>
                                            <p:cond delay="0"/>
                                          </p:stCondLst>
                                        </p:cTn>
                                        <p:tgtEl>
                                          <p:spTgt spid="14363"/>
                                        </p:tgtEl>
                                        <p:attrNameLst>
                                          <p:attrName>style.visibility</p:attrName>
                                        </p:attrNameLst>
                                      </p:cBhvr>
                                      <p:to>
                                        <p:strVal val="visible"/>
                                      </p:to>
                                    </p:set>
                                    <p:anim calcmode="lin" valueType="num">
                                      <p:cBhvr>
                                        <p:cTn dur="300" fill="hold" id="101"/>
                                        <p:tgtEl>
                                          <p:spTgt spid="14363"/>
                                        </p:tgtEl>
                                        <p:attrNameLst>
                                          <p:attrName>ppt_w</p:attrName>
                                        </p:attrNameLst>
                                      </p:cBhvr>
                                      <p:tavLst>
                                        <p:tav tm="0">
                                          <p:val>
                                            <p:fltVal val="0"/>
                                          </p:val>
                                        </p:tav>
                                        <p:tav tm="100000">
                                          <p:val>
                                            <p:strVal val="#ppt_w"/>
                                          </p:val>
                                        </p:tav>
                                      </p:tavLst>
                                    </p:anim>
                                    <p:anim calcmode="lin" valueType="num">
                                      <p:cBhvr>
                                        <p:cTn dur="300" fill="hold" id="102"/>
                                        <p:tgtEl>
                                          <p:spTgt spid="14363"/>
                                        </p:tgtEl>
                                        <p:attrNameLst>
                                          <p:attrName>ppt_h</p:attrName>
                                        </p:attrNameLst>
                                      </p:cBhvr>
                                      <p:tavLst>
                                        <p:tav tm="0">
                                          <p:val>
                                            <p:fltVal val="0"/>
                                          </p:val>
                                        </p:tav>
                                        <p:tav tm="100000">
                                          <p:val>
                                            <p:strVal val="#ppt_h"/>
                                          </p:val>
                                        </p:tav>
                                      </p:tavLst>
                                    </p:anim>
                                    <p:animEffect filter="fade" transition="in">
                                      <p:cBhvr>
                                        <p:cTn dur="300" id="103"/>
                                        <p:tgtEl>
                                          <p:spTgt spid="14363"/>
                                        </p:tgtEl>
                                      </p:cBhvr>
                                    </p:animEffect>
                                  </p:childTnLst>
                                </p:cTn>
                              </p:par>
                              <p:par>
                                <p:cTn autoRev="1" fill="hold" grpId="1" id="104" nodeType="withEffect" presetClass="emph" presetID="6" presetSubtype="0">
                                  <p:stCondLst>
                                    <p:cond delay="3900"/>
                                  </p:stCondLst>
                                  <p:childTnLst>
                                    <p:animScale>
                                      <p:cBhvr>
                                        <p:cTn dur="150" fill="hold" id="105"/>
                                        <p:tgtEl>
                                          <p:spTgt spid="14363"/>
                                        </p:tgtEl>
                                      </p:cBhvr>
                                      <p:by x="110000" y="110000"/>
                                    </p:animScale>
                                  </p:childTnLst>
                                </p:cTn>
                              </p:par>
                              <p:par>
                                <p:cTn fill="hold" grpId="0" id="106" nodeType="withEffect" presetClass="entr" presetID="2" presetSubtype="2">
                                  <p:stCondLst>
                                    <p:cond delay="3900"/>
                                  </p:stCondLst>
                                  <p:childTnLst>
                                    <p:set>
                                      <p:cBhvr>
                                        <p:cTn dur="1" fill="hold" id="107">
                                          <p:stCondLst>
                                            <p:cond delay="0"/>
                                          </p:stCondLst>
                                        </p:cTn>
                                        <p:tgtEl>
                                          <p:spTgt spid="14364"/>
                                        </p:tgtEl>
                                        <p:attrNameLst>
                                          <p:attrName>style.visibility</p:attrName>
                                        </p:attrNameLst>
                                      </p:cBhvr>
                                      <p:to>
                                        <p:strVal val="visible"/>
                                      </p:to>
                                    </p:set>
                                    <p:anim calcmode="lin" valueType="num">
                                      <p:cBhvr additive="base">
                                        <p:cTn dur="750" fill="hold" id="108"/>
                                        <p:tgtEl>
                                          <p:spTgt spid="14364"/>
                                        </p:tgtEl>
                                        <p:attrNameLst>
                                          <p:attrName>ppt_x</p:attrName>
                                        </p:attrNameLst>
                                      </p:cBhvr>
                                      <p:tavLst>
                                        <p:tav tm="0">
                                          <p:val>
                                            <p:strVal val="1+#ppt_w/2"/>
                                          </p:val>
                                        </p:tav>
                                        <p:tav tm="100000">
                                          <p:val>
                                            <p:strVal val="#ppt_x"/>
                                          </p:val>
                                        </p:tav>
                                      </p:tavLst>
                                    </p:anim>
                                    <p:anim calcmode="lin" valueType="num">
                                      <p:cBhvr additive="base">
                                        <p:cTn dur="750" fill="hold" id="109"/>
                                        <p:tgtEl>
                                          <p:spTgt spid="14364"/>
                                        </p:tgtEl>
                                        <p:attrNameLst>
                                          <p:attrName>ppt_y</p:attrName>
                                        </p:attrNameLst>
                                      </p:cBhvr>
                                      <p:tavLst>
                                        <p:tav tm="0">
                                          <p:val>
                                            <p:strVal val="#ppt_y"/>
                                          </p:val>
                                        </p:tav>
                                        <p:tav tm="100000">
                                          <p:val>
                                            <p:strVal val="#ppt_y"/>
                                          </p:val>
                                        </p:tav>
                                      </p:tavLst>
                                    </p:anim>
                                  </p:childTnLst>
                                </p:cTn>
                              </p:par>
                              <p:par>
                                <p:cTn fill="hold" grpId="0" id="110" nodeType="withEffect" presetClass="entr" presetID="2" presetSubtype="2">
                                  <p:stCondLst>
                                    <p:cond delay="4000"/>
                                  </p:stCondLst>
                                  <p:childTnLst>
                                    <p:set>
                                      <p:cBhvr>
                                        <p:cTn dur="1" fill="hold" id="111">
                                          <p:stCondLst>
                                            <p:cond delay="0"/>
                                          </p:stCondLst>
                                        </p:cTn>
                                        <p:tgtEl>
                                          <p:spTgt spid="14365"/>
                                        </p:tgtEl>
                                        <p:attrNameLst>
                                          <p:attrName>style.visibility</p:attrName>
                                        </p:attrNameLst>
                                      </p:cBhvr>
                                      <p:to>
                                        <p:strVal val="visible"/>
                                      </p:to>
                                    </p:set>
                                    <p:anim calcmode="lin" valueType="num">
                                      <p:cBhvr additive="base">
                                        <p:cTn dur="750" fill="hold" id="112"/>
                                        <p:tgtEl>
                                          <p:spTgt spid="14365"/>
                                        </p:tgtEl>
                                        <p:attrNameLst>
                                          <p:attrName>ppt_x</p:attrName>
                                        </p:attrNameLst>
                                      </p:cBhvr>
                                      <p:tavLst>
                                        <p:tav tm="0">
                                          <p:val>
                                            <p:strVal val="1+#ppt_w/2"/>
                                          </p:val>
                                        </p:tav>
                                        <p:tav tm="100000">
                                          <p:val>
                                            <p:strVal val="#ppt_x"/>
                                          </p:val>
                                        </p:tav>
                                      </p:tavLst>
                                    </p:anim>
                                    <p:anim calcmode="lin" valueType="num">
                                      <p:cBhvr additive="base">
                                        <p:cTn dur="750" fill="hold" id="113"/>
                                        <p:tgtEl>
                                          <p:spTgt spid="14365"/>
                                        </p:tgtEl>
                                        <p:attrNameLst>
                                          <p:attrName>ppt_y</p:attrName>
                                        </p:attrNameLst>
                                      </p:cBhvr>
                                      <p:tavLst>
                                        <p:tav tm="0">
                                          <p:val>
                                            <p:strVal val="#ppt_y"/>
                                          </p:val>
                                        </p:tav>
                                        <p:tav tm="100000">
                                          <p:val>
                                            <p:strVal val="#ppt_y"/>
                                          </p:val>
                                        </p:tav>
                                      </p:tavLst>
                                    </p:anim>
                                  </p:childTnLst>
                                </p:cTn>
                              </p:par>
                              <p:par>
                                <p:cTn fill="hold" grpId="0" id="114" nodeType="withEffect" presetClass="entr" presetID="2" presetSubtype="2">
                                  <p:stCondLst>
                                    <p:cond delay="4100"/>
                                  </p:stCondLst>
                                  <p:childTnLst>
                                    <p:set>
                                      <p:cBhvr>
                                        <p:cTn dur="1" fill="hold" id="115">
                                          <p:stCondLst>
                                            <p:cond delay="0"/>
                                          </p:stCondLst>
                                        </p:cTn>
                                        <p:tgtEl>
                                          <p:spTgt spid="14385"/>
                                        </p:tgtEl>
                                        <p:attrNameLst>
                                          <p:attrName>style.visibility</p:attrName>
                                        </p:attrNameLst>
                                      </p:cBhvr>
                                      <p:to>
                                        <p:strVal val="visible"/>
                                      </p:to>
                                    </p:set>
                                    <p:anim calcmode="lin" valueType="num">
                                      <p:cBhvr additive="base">
                                        <p:cTn dur="750" fill="hold" id="116"/>
                                        <p:tgtEl>
                                          <p:spTgt spid="14385"/>
                                        </p:tgtEl>
                                        <p:attrNameLst>
                                          <p:attrName>ppt_x</p:attrName>
                                        </p:attrNameLst>
                                      </p:cBhvr>
                                      <p:tavLst>
                                        <p:tav tm="0">
                                          <p:val>
                                            <p:strVal val="1+#ppt_w/2"/>
                                          </p:val>
                                        </p:tav>
                                        <p:tav tm="100000">
                                          <p:val>
                                            <p:strVal val="#ppt_x"/>
                                          </p:val>
                                        </p:tav>
                                      </p:tavLst>
                                    </p:anim>
                                    <p:anim calcmode="lin" valueType="num">
                                      <p:cBhvr additive="base">
                                        <p:cTn dur="750" fill="hold" id="117"/>
                                        <p:tgtEl>
                                          <p:spTgt spid="14385"/>
                                        </p:tgtEl>
                                        <p:attrNameLst>
                                          <p:attrName>ppt_y</p:attrName>
                                        </p:attrNameLst>
                                      </p:cBhvr>
                                      <p:tavLst>
                                        <p:tav tm="0">
                                          <p:val>
                                            <p:strVal val="#ppt_y"/>
                                          </p:val>
                                        </p:tav>
                                        <p:tav tm="100000">
                                          <p:val>
                                            <p:strVal val="#ppt_y"/>
                                          </p:val>
                                        </p:tav>
                                      </p:tavLst>
                                    </p:anim>
                                  </p:childTnLst>
                                </p:cTn>
                              </p:par>
                              <p:par>
                                <p:cTn fill="hold" id="118" nodeType="withEffect" presetClass="entr" presetID="53" presetSubtype="0">
                                  <p:stCondLst>
                                    <p:cond delay="4800"/>
                                  </p:stCondLst>
                                  <p:childTnLst>
                                    <p:set>
                                      <p:cBhvr>
                                        <p:cTn dur="1" fill="hold" id="119">
                                          <p:stCondLst>
                                            <p:cond delay="0"/>
                                          </p:stCondLst>
                                        </p:cTn>
                                        <p:tgtEl>
                                          <p:spTgt spid="16"/>
                                        </p:tgtEl>
                                        <p:attrNameLst>
                                          <p:attrName>style.visibility</p:attrName>
                                        </p:attrNameLst>
                                      </p:cBhvr>
                                      <p:to>
                                        <p:strVal val="visible"/>
                                      </p:to>
                                    </p:set>
                                    <p:anim calcmode="lin" valueType="num">
                                      <p:cBhvr>
                                        <p:cTn dur="300" fill="hold" id="120"/>
                                        <p:tgtEl>
                                          <p:spTgt spid="16"/>
                                        </p:tgtEl>
                                        <p:attrNameLst>
                                          <p:attrName>ppt_w</p:attrName>
                                        </p:attrNameLst>
                                      </p:cBhvr>
                                      <p:tavLst>
                                        <p:tav tm="0">
                                          <p:val>
                                            <p:fltVal val="0"/>
                                          </p:val>
                                        </p:tav>
                                        <p:tav tm="100000">
                                          <p:val>
                                            <p:strVal val="#ppt_w"/>
                                          </p:val>
                                        </p:tav>
                                      </p:tavLst>
                                    </p:anim>
                                    <p:anim calcmode="lin" valueType="num">
                                      <p:cBhvr>
                                        <p:cTn dur="300" fill="hold" id="121"/>
                                        <p:tgtEl>
                                          <p:spTgt spid="16"/>
                                        </p:tgtEl>
                                        <p:attrNameLst>
                                          <p:attrName>ppt_h</p:attrName>
                                        </p:attrNameLst>
                                      </p:cBhvr>
                                      <p:tavLst>
                                        <p:tav tm="0">
                                          <p:val>
                                            <p:fltVal val="0"/>
                                          </p:val>
                                        </p:tav>
                                        <p:tav tm="100000">
                                          <p:val>
                                            <p:strVal val="#ppt_h"/>
                                          </p:val>
                                        </p:tav>
                                      </p:tavLst>
                                    </p:anim>
                                    <p:animEffect filter="fade" transition="in">
                                      <p:cBhvr>
                                        <p:cTn dur="300" id="122"/>
                                        <p:tgtEl>
                                          <p:spTgt spid="16"/>
                                        </p:tgtEl>
                                      </p:cBhvr>
                                    </p:animEffect>
                                  </p:childTnLst>
                                </p:cTn>
                              </p:par>
                              <p:par>
                                <p:cTn autoRev="1" fill="hold" id="123" nodeType="withEffect" presetClass="emph" presetID="6" presetSubtype="0">
                                  <p:stCondLst>
                                    <p:cond delay="5100"/>
                                  </p:stCondLst>
                                  <p:childTnLst>
                                    <p:animScale>
                                      <p:cBhvr>
                                        <p:cTn dur="150" fill="hold" id="124"/>
                                        <p:tgtEl>
                                          <p:spTgt spid="16"/>
                                        </p:tgtEl>
                                      </p:cBhvr>
                                      <p:by x="110000" y="110000"/>
                                    </p:animScale>
                                  </p:childTnLst>
                                </p:cTn>
                              </p:par>
                              <p:par>
                                <p:cTn fill="hold" id="125" nodeType="withEffect" presetClass="entr" presetID="53" presetSubtype="0">
                                  <p:stCondLst>
                                    <p:cond delay="4900"/>
                                  </p:stCondLst>
                                  <p:childTnLst>
                                    <p:set>
                                      <p:cBhvr>
                                        <p:cTn dur="1" fill="hold" id="126">
                                          <p:stCondLst>
                                            <p:cond delay="0"/>
                                          </p:stCondLst>
                                        </p:cTn>
                                        <p:tgtEl>
                                          <p:spTgt spid="15"/>
                                        </p:tgtEl>
                                        <p:attrNameLst>
                                          <p:attrName>style.visibility</p:attrName>
                                        </p:attrNameLst>
                                      </p:cBhvr>
                                      <p:to>
                                        <p:strVal val="visible"/>
                                      </p:to>
                                    </p:set>
                                    <p:anim calcmode="lin" valueType="num">
                                      <p:cBhvr>
                                        <p:cTn dur="300" fill="hold" id="127"/>
                                        <p:tgtEl>
                                          <p:spTgt spid="15"/>
                                        </p:tgtEl>
                                        <p:attrNameLst>
                                          <p:attrName>ppt_w</p:attrName>
                                        </p:attrNameLst>
                                      </p:cBhvr>
                                      <p:tavLst>
                                        <p:tav tm="0">
                                          <p:val>
                                            <p:fltVal val="0"/>
                                          </p:val>
                                        </p:tav>
                                        <p:tav tm="100000">
                                          <p:val>
                                            <p:strVal val="#ppt_w"/>
                                          </p:val>
                                        </p:tav>
                                      </p:tavLst>
                                    </p:anim>
                                    <p:anim calcmode="lin" valueType="num">
                                      <p:cBhvr>
                                        <p:cTn dur="300" fill="hold" id="128"/>
                                        <p:tgtEl>
                                          <p:spTgt spid="15"/>
                                        </p:tgtEl>
                                        <p:attrNameLst>
                                          <p:attrName>ppt_h</p:attrName>
                                        </p:attrNameLst>
                                      </p:cBhvr>
                                      <p:tavLst>
                                        <p:tav tm="0">
                                          <p:val>
                                            <p:fltVal val="0"/>
                                          </p:val>
                                        </p:tav>
                                        <p:tav tm="100000">
                                          <p:val>
                                            <p:strVal val="#ppt_h"/>
                                          </p:val>
                                        </p:tav>
                                      </p:tavLst>
                                    </p:anim>
                                    <p:animEffect filter="fade" transition="in">
                                      <p:cBhvr>
                                        <p:cTn dur="300" id="129"/>
                                        <p:tgtEl>
                                          <p:spTgt spid="15"/>
                                        </p:tgtEl>
                                      </p:cBhvr>
                                    </p:animEffect>
                                  </p:childTnLst>
                                </p:cTn>
                              </p:par>
                              <p:par>
                                <p:cTn autoRev="1" fill="hold" id="130" nodeType="withEffect" presetClass="emph" presetID="6" presetSubtype="0">
                                  <p:stCondLst>
                                    <p:cond delay="5200"/>
                                  </p:stCondLst>
                                  <p:childTnLst>
                                    <p:animScale>
                                      <p:cBhvr>
                                        <p:cTn dur="150" fill="hold" id="131"/>
                                        <p:tgtEl>
                                          <p:spTgt spid="15"/>
                                        </p:tgtEl>
                                      </p:cBhvr>
                                      <p:by x="110000" y="110000"/>
                                    </p:animScale>
                                  </p:childTnLst>
                                </p:cTn>
                              </p:par>
                              <p:par>
                                <p:cTn fill="hold" id="132" nodeType="withEffect" presetClass="entr" presetID="53" presetSubtype="0">
                                  <p:stCondLst>
                                    <p:cond delay="5000"/>
                                  </p:stCondLst>
                                  <p:childTnLst>
                                    <p:set>
                                      <p:cBhvr>
                                        <p:cTn dur="1" fill="hold" id="133">
                                          <p:stCondLst>
                                            <p:cond delay="0"/>
                                          </p:stCondLst>
                                        </p:cTn>
                                        <p:tgtEl>
                                          <p:spTgt spid="14"/>
                                        </p:tgtEl>
                                        <p:attrNameLst>
                                          <p:attrName>style.visibility</p:attrName>
                                        </p:attrNameLst>
                                      </p:cBhvr>
                                      <p:to>
                                        <p:strVal val="visible"/>
                                      </p:to>
                                    </p:set>
                                    <p:anim calcmode="lin" valueType="num">
                                      <p:cBhvr>
                                        <p:cTn dur="300" fill="hold" id="134"/>
                                        <p:tgtEl>
                                          <p:spTgt spid="14"/>
                                        </p:tgtEl>
                                        <p:attrNameLst>
                                          <p:attrName>ppt_w</p:attrName>
                                        </p:attrNameLst>
                                      </p:cBhvr>
                                      <p:tavLst>
                                        <p:tav tm="0">
                                          <p:val>
                                            <p:fltVal val="0"/>
                                          </p:val>
                                        </p:tav>
                                        <p:tav tm="100000">
                                          <p:val>
                                            <p:strVal val="#ppt_w"/>
                                          </p:val>
                                        </p:tav>
                                      </p:tavLst>
                                    </p:anim>
                                    <p:anim calcmode="lin" valueType="num">
                                      <p:cBhvr>
                                        <p:cTn dur="300" fill="hold" id="135"/>
                                        <p:tgtEl>
                                          <p:spTgt spid="14"/>
                                        </p:tgtEl>
                                        <p:attrNameLst>
                                          <p:attrName>ppt_h</p:attrName>
                                        </p:attrNameLst>
                                      </p:cBhvr>
                                      <p:tavLst>
                                        <p:tav tm="0">
                                          <p:val>
                                            <p:fltVal val="0"/>
                                          </p:val>
                                        </p:tav>
                                        <p:tav tm="100000">
                                          <p:val>
                                            <p:strVal val="#ppt_h"/>
                                          </p:val>
                                        </p:tav>
                                      </p:tavLst>
                                    </p:anim>
                                    <p:animEffect filter="fade" transition="in">
                                      <p:cBhvr>
                                        <p:cTn dur="300" id="136"/>
                                        <p:tgtEl>
                                          <p:spTgt spid="14"/>
                                        </p:tgtEl>
                                      </p:cBhvr>
                                    </p:animEffect>
                                  </p:childTnLst>
                                </p:cTn>
                              </p:par>
                              <p:par>
                                <p:cTn autoRev="1" fill="hold" id="137" nodeType="withEffect" presetClass="emph" presetID="6" presetSubtype="0">
                                  <p:stCondLst>
                                    <p:cond delay="5300"/>
                                  </p:stCondLst>
                                  <p:childTnLst>
                                    <p:animScale>
                                      <p:cBhvr>
                                        <p:cTn dur="150" fill="hold" id="138"/>
                                        <p:tgtEl>
                                          <p:spTgt spid="14"/>
                                        </p:tgtEl>
                                      </p:cBhvr>
                                      <p:by x="110000" y="110000"/>
                                    </p:animScale>
                                  </p:childTnLst>
                                </p:cTn>
                              </p:par>
                              <p:par>
                                <p:cTn fill="hold" id="139" nodeType="withEffect" presetClass="entr" presetID="53" presetSubtype="0">
                                  <p:stCondLst>
                                    <p:cond delay="5100"/>
                                  </p:stCondLst>
                                  <p:childTnLst>
                                    <p:set>
                                      <p:cBhvr>
                                        <p:cTn dur="1" fill="hold" id="140">
                                          <p:stCondLst>
                                            <p:cond delay="0"/>
                                          </p:stCondLst>
                                        </p:cTn>
                                        <p:tgtEl>
                                          <p:spTgt spid="13"/>
                                        </p:tgtEl>
                                        <p:attrNameLst>
                                          <p:attrName>style.visibility</p:attrName>
                                        </p:attrNameLst>
                                      </p:cBhvr>
                                      <p:to>
                                        <p:strVal val="visible"/>
                                      </p:to>
                                    </p:set>
                                    <p:anim calcmode="lin" valueType="num">
                                      <p:cBhvr>
                                        <p:cTn dur="300" fill="hold" id="141"/>
                                        <p:tgtEl>
                                          <p:spTgt spid="13"/>
                                        </p:tgtEl>
                                        <p:attrNameLst>
                                          <p:attrName>ppt_w</p:attrName>
                                        </p:attrNameLst>
                                      </p:cBhvr>
                                      <p:tavLst>
                                        <p:tav tm="0">
                                          <p:val>
                                            <p:fltVal val="0"/>
                                          </p:val>
                                        </p:tav>
                                        <p:tav tm="100000">
                                          <p:val>
                                            <p:strVal val="#ppt_w"/>
                                          </p:val>
                                        </p:tav>
                                      </p:tavLst>
                                    </p:anim>
                                    <p:anim calcmode="lin" valueType="num">
                                      <p:cBhvr>
                                        <p:cTn dur="300" fill="hold" id="142"/>
                                        <p:tgtEl>
                                          <p:spTgt spid="13"/>
                                        </p:tgtEl>
                                        <p:attrNameLst>
                                          <p:attrName>ppt_h</p:attrName>
                                        </p:attrNameLst>
                                      </p:cBhvr>
                                      <p:tavLst>
                                        <p:tav tm="0">
                                          <p:val>
                                            <p:fltVal val="0"/>
                                          </p:val>
                                        </p:tav>
                                        <p:tav tm="100000">
                                          <p:val>
                                            <p:strVal val="#ppt_h"/>
                                          </p:val>
                                        </p:tav>
                                      </p:tavLst>
                                    </p:anim>
                                    <p:animEffect filter="fade" transition="in">
                                      <p:cBhvr>
                                        <p:cTn dur="300" id="143"/>
                                        <p:tgtEl>
                                          <p:spTgt spid="13"/>
                                        </p:tgtEl>
                                      </p:cBhvr>
                                    </p:animEffect>
                                  </p:childTnLst>
                                </p:cTn>
                              </p:par>
                              <p:par>
                                <p:cTn autoRev="1" fill="hold" id="144" nodeType="withEffect" presetClass="emph" presetID="6" presetSubtype="0">
                                  <p:stCondLst>
                                    <p:cond delay="5400"/>
                                  </p:stCondLst>
                                  <p:childTnLst>
                                    <p:animScale>
                                      <p:cBhvr>
                                        <p:cTn dur="150" fill="hold" id="145"/>
                                        <p:tgtEl>
                                          <p:spTgt spid="13"/>
                                        </p:tgtEl>
                                      </p:cBhvr>
                                      <p:by x="110000" y="110000"/>
                                    </p:animScale>
                                  </p:childTnLst>
                                </p:cTn>
                              </p:par>
                              <p:par>
                                <p:cTn fill="hold" grpId="0" id="146" nodeType="withEffect" presetClass="entr" presetID="53" presetSubtype="0">
                                  <p:stCondLst>
                                    <p:cond delay="5400"/>
                                  </p:stCondLst>
                                  <p:childTnLst>
                                    <p:set>
                                      <p:cBhvr>
                                        <p:cTn dur="1" fill="hold" id="147">
                                          <p:stCondLst>
                                            <p:cond delay="0"/>
                                          </p:stCondLst>
                                        </p:cTn>
                                        <p:tgtEl>
                                          <p:spTgt spid="14374"/>
                                        </p:tgtEl>
                                        <p:attrNameLst>
                                          <p:attrName>style.visibility</p:attrName>
                                        </p:attrNameLst>
                                      </p:cBhvr>
                                      <p:to>
                                        <p:strVal val="visible"/>
                                      </p:to>
                                    </p:set>
                                    <p:anim calcmode="lin" valueType="num">
                                      <p:cBhvr>
                                        <p:cTn dur="300" fill="hold" id="148"/>
                                        <p:tgtEl>
                                          <p:spTgt spid="14374"/>
                                        </p:tgtEl>
                                        <p:attrNameLst>
                                          <p:attrName>ppt_w</p:attrName>
                                        </p:attrNameLst>
                                      </p:cBhvr>
                                      <p:tavLst>
                                        <p:tav tm="0">
                                          <p:val>
                                            <p:fltVal val="0"/>
                                          </p:val>
                                        </p:tav>
                                        <p:tav tm="100000">
                                          <p:val>
                                            <p:strVal val="#ppt_w"/>
                                          </p:val>
                                        </p:tav>
                                      </p:tavLst>
                                    </p:anim>
                                    <p:anim calcmode="lin" valueType="num">
                                      <p:cBhvr>
                                        <p:cTn dur="300" fill="hold" id="149"/>
                                        <p:tgtEl>
                                          <p:spTgt spid="14374"/>
                                        </p:tgtEl>
                                        <p:attrNameLst>
                                          <p:attrName>ppt_h</p:attrName>
                                        </p:attrNameLst>
                                      </p:cBhvr>
                                      <p:tavLst>
                                        <p:tav tm="0">
                                          <p:val>
                                            <p:fltVal val="0"/>
                                          </p:val>
                                        </p:tav>
                                        <p:tav tm="100000">
                                          <p:val>
                                            <p:strVal val="#ppt_h"/>
                                          </p:val>
                                        </p:tav>
                                      </p:tavLst>
                                    </p:anim>
                                    <p:animEffect filter="fade" transition="in">
                                      <p:cBhvr>
                                        <p:cTn dur="300" id="150"/>
                                        <p:tgtEl>
                                          <p:spTgt spid="14374"/>
                                        </p:tgtEl>
                                      </p:cBhvr>
                                    </p:animEffect>
                                  </p:childTnLst>
                                </p:cTn>
                              </p:par>
                              <p:par>
                                <p:cTn autoRev="1" fill="hold" grpId="1" id="151" nodeType="withEffect" presetClass="emph" presetID="6" presetSubtype="0">
                                  <p:stCondLst>
                                    <p:cond delay="5700"/>
                                  </p:stCondLst>
                                  <p:childTnLst>
                                    <p:animScale>
                                      <p:cBhvr>
                                        <p:cTn dur="150" fill="hold" id="152"/>
                                        <p:tgtEl>
                                          <p:spTgt spid="14374"/>
                                        </p:tgtEl>
                                      </p:cBhvr>
                                      <p:by x="110000" y="110000"/>
                                    </p:animScale>
                                  </p:childTnLst>
                                </p:cTn>
                              </p:par>
                              <p:par>
                                <p:cTn fill="hold" grpId="0" id="153" nodeType="withEffect" presetClass="entr" presetID="2" presetSubtype="2">
                                  <p:stCondLst>
                                    <p:cond delay="5700"/>
                                  </p:stCondLst>
                                  <p:childTnLst>
                                    <p:set>
                                      <p:cBhvr>
                                        <p:cTn dur="1" fill="hold" id="154">
                                          <p:stCondLst>
                                            <p:cond delay="0"/>
                                          </p:stCondLst>
                                        </p:cTn>
                                        <p:tgtEl>
                                          <p:spTgt spid="14375"/>
                                        </p:tgtEl>
                                        <p:attrNameLst>
                                          <p:attrName>style.visibility</p:attrName>
                                        </p:attrNameLst>
                                      </p:cBhvr>
                                      <p:to>
                                        <p:strVal val="visible"/>
                                      </p:to>
                                    </p:set>
                                    <p:anim calcmode="lin" valueType="num">
                                      <p:cBhvr additive="base">
                                        <p:cTn dur="750" fill="hold" id="155"/>
                                        <p:tgtEl>
                                          <p:spTgt spid="14375"/>
                                        </p:tgtEl>
                                        <p:attrNameLst>
                                          <p:attrName>ppt_x</p:attrName>
                                        </p:attrNameLst>
                                      </p:cBhvr>
                                      <p:tavLst>
                                        <p:tav tm="0">
                                          <p:val>
                                            <p:strVal val="1+#ppt_w/2"/>
                                          </p:val>
                                        </p:tav>
                                        <p:tav tm="100000">
                                          <p:val>
                                            <p:strVal val="#ppt_x"/>
                                          </p:val>
                                        </p:tav>
                                      </p:tavLst>
                                    </p:anim>
                                    <p:anim calcmode="lin" valueType="num">
                                      <p:cBhvr additive="base">
                                        <p:cTn dur="750" fill="hold" id="156"/>
                                        <p:tgtEl>
                                          <p:spTgt spid="14375"/>
                                        </p:tgtEl>
                                        <p:attrNameLst>
                                          <p:attrName>ppt_y</p:attrName>
                                        </p:attrNameLst>
                                      </p:cBhvr>
                                      <p:tavLst>
                                        <p:tav tm="0">
                                          <p:val>
                                            <p:strVal val="#ppt_y"/>
                                          </p:val>
                                        </p:tav>
                                        <p:tav tm="100000">
                                          <p:val>
                                            <p:strVal val="#ppt_y"/>
                                          </p:val>
                                        </p:tav>
                                      </p:tavLst>
                                    </p:anim>
                                  </p:childTnLst>
                                </p:cTn>
                              </p:par>
                              <p:par>
                                <p:cTn fill="hold" grpId="0" id="157" nodeType="withEffect" presetClass="entr" presetID="2" presetSubtype="2">
                                  <p:stCondLst>
                                    <p:cond delay="5800"/>
                                  </p:stCondLst>
                                  <p:childTnLst>
                                    <p:set>
                                      <p:cBhvr>
                                        <p:cTn dur="1" fill="hold" id="158">
                                          <p:stCondLst>
                                            <p:cond delay="0"/>
                                          </p:stCondLst>
                                        </p:cTn>
                                        <p:tgtEl>
                                          <p:spTgt spid="14376"/>
                                        </p:tgtEl>
                                        <p:attrNameLst>
                                          <p:attrName>style.visibility</p:attrName>
                                        </p:attrNameLst>
                                      </p:cBhvr>
                                      <p:to>
                                        <p:strVal val="visible"/>
                                      </p:to>
                                    </p:set>
                                    <p:anim calcmode="lin" valueType="num">
                                      <p:cBhvr additive="base">
                                        <p:cTn dur="750" fill="hold" id="159"/>
                                        <p:tgtEl>
                                          <p:spTgt spid="14376"/>
                                        </p:tgtEl>
                                        <p:attrNameLst>
                                          <p:attrName>ppt_x</p:attrName>
                                        </p:attrNameLst>
                                      </p:cBhvr>
                                      <p:tavLst>
                                        <p:tav tm="0">
                                          <p:val>
                                            <p:strVal val="1+#ppt_w/2"/>
                                          </p:val>
                                        </p:tav>
                                        <p:tav tm="100000">
                                          <p:val>
                                            <p:strVal val="#ppt_x"/>
                                          </p:val>
                                        </p:tav>
                                      </p:tavLst>
                                    </p:anim>
                                    <p:anim calcmode="lin" valueType="num">
                                      <p:cBhvr additive="base">
                                        <p:cTn dur="750" fill="hold" id="160"/>
                                        <p:tgtEl>
                                          <p:spTgt spid="14376"/>
                                        </p:tgtEl>
                                        <p:attrNameLst>
                                          <p:attrName>ppt_y</p:attrName>
                                        </p:attrNameLst>
                                      </p:cBhvr>
                                      <p:tavLst>
                                        <p:tav tm="0">
                                          <p:val>
                                            <p:strVal val="#ppt_y"/>
                                          </p:val>
                                        </p:tav>
                                        <p:tav tm="100000">
                                          <p:val>
                                            <p:strVal val="#ppt_y"/>
                                          </p:val>
                                        </p:tav>
                                      </p:tavLst>
                                    </p:anim>
                                  </p:childTnLst>
                                </p:cTn>
                              </p:par>
                              <p:par>
                                <p:cTn fill="hold" grpId="0" id="161" nodeType="withEffect" presetClass="entr" presetID="2" presetSubtype="2">
                                  <p:stCondLst>
                                    <p:cond delay="5900"/>
                                  </p:stCondLst>
                                  <p:childTnLst>
                                    <p:set>
                                      <p:cBhvr>
                                        <p:cTn dur="1" fill="hold" id="162">
                                          <p:stCondLst>
                                            <p:cond delay="0"/>
                                          </p:stCondLst>
                                        </p:cTn>
                                        <p:tgtEl>
                                          <p:spTgt spid="14386"/>
                                        </p:tgtEl>
                                        <p:attrNameLst>
                                          <p:attrName>style.visibility</p:attrName>
                                        </p:attrNameLst>
                                      </p:cBhvr>
                                      <p:to>
                                        <p:strVal val="visible"/>
                                      </p:to>
                                    </p:set>
                                    <p:anim calcmode="lin" valueType="num">
                                      <p:cBhvr additive="base">
                                        <p:cTn dur="750" fill="hold" id="163"/>
                                        <p:tgtEl>
                                          <p:spTgt spid="14386"/>
                                        </p:tgtEl>
                                        <p:attrNameLst>
                                          <p:attrName>ppt_x</p:attrName>
                                        </p:attrNameLst>
                                      </p:cBhvr>
                                      <p:tavLst>
                                        <p:tav tm="0">
                                          <p:val>
                                            <p:strVal val="1+#ppt_w/2"/>
                                          </p:val>
                                        </p:tav>
                                        <p:tav tm="100000">
                                          <p:val>
                                            <p:strVal val="#ppt_x"/>
                                          </p:val>
                                        </p:tav>
                                      </p:tavLst>
                                    </p:anim>
                                    <p:anim calcmode="lin" valueType="num">
                                      <p:cBhvr additive="base">
                                        <p:cTn dur="750" fill="hold" id="164"/>
                                        <p:tgtEl>
                                          <p:spTgt spid="14386"/>
                                        </p:tgtEl>
                                        <p:attrNameLst>
                                          <p:attrName>ppt_y</p:attrName>
                                        </p:attrNameLst>
                                      </p:cBhvr>
                                      <p:tavLst>
                                        <p:tav tm="0">
                                          <p:val>
                                            <p:strVal val="#ppt_y"/>
                                          </p:val>
                                        </p:tav>
                                        <p:tav tm="100000">
                                          <p:val>
                                            <p:strVal val="#ppt_y"/>
                                          </p:val>
                                        </p:tav>
                                      </p:tavLst>
                                    </p:anim>
                                  </p:childTnLst>
                                </p:cTn>
                              </p:par>
                              <p:par>
                                <p:cTn fill="hold" id="165" nodeType="withEffect" presetClass="entr" presetID="53" presetSubtype="0">
                                  <p:stCondLst>
                                    <p:cond delay="6600"/>
                                  </p:stCondLst>
                                  <p:childTnLst>
                                    <p:set>
                                      <p:cBhvr>
                                        <p:cTn dur="1" fill="hold" id="166">
                                          <p:stCondLst>
                                            <p:cond delay="0"/>
                                          </p:stCondLst>
                                        </p:cTn>
                                        <p:tgtEl>
                                          <p:spTgt spid="12"/>
                                        </p:tgtEl>
                                        <p:attrNameLst>
                                          <p:attrName>style.visibility</p:attrName>
                                        </p:attrNameLst>
                                      </p:cBhvr>
                                      <p:to>
                                        <p:strVal val="visible"/>
                                      </p:to>
                                    </p:set>
                                    <p:anim calcmode="lin" valueType="num">
                                      <p:cBhvr>
                                        <p:cTn dur="300" fill="hold" id="167"/>
                                        <p:tgtEl>
                                          <p:spTgt spid="12"/>
                                        </p:tgtEl>
                                        <p:attrNameLst>
                                          <p:attrName>ppt_w</p:attrName>
                                        </p:attrNameLst>
                                      </p:cBhvr>
                                      <p:tavLst>
                                        <p:tav tm="0">
                                          <p:val>
                                            <p:fltVal val="0"/>
                                          </p:val>
                                        </p:tav>
                                        <p:tav tm="100000">
                                          <p:val>
                                            <p:strVal val="#ppt_w"/>
                                          </p:val>
                                        </p:tav>
                                      </p:tavLst>
                                    </p:anim>
                                    <p:anim calcmode="lin" valueType="num">
                                      <p:cBhvr>
                                        <p:cTn dur="300" fill="hold" id="168"/>
                                        <p:tgtEl>
                                          <p:spTgt spid="12"/>
                                        </p:tgtEl>
                                        <p:attrNameLst>
                                          <p:attrName>ppt_h</p:attrName>
                                        </p:attrNameLst>
                                      </p:cBhvr>
                                      <p:tavLst>
                                        <p:tav tm="0">
                                          <p:val>
                                            <p:fltVal val="0"/>
                                          </p:val>
                                        </p:tav>
                                        <p:tav tm="100000">
                                          <p:val>
                                            <p:strVal val="#ppt_h"/>
                                          </p:val>
                                        </p:tav>
                                      </p:tavLst>
                                    </p:anim>
                                    <p:animEffect filter="fade" transition="in">
                                      <p:cBhvr>
                                        <p:cTn dur="300" id="169"/>
                                        <p:tgtEl>
                                          <p:spTgt spid="12"/>
                                        </p:tgtEl>
                                      </p:cBhvr>
                                    </p:animEffect>
                                  </p:childTnLst>
                                </p:cTn>
                              </p:par>
                              <p:par>
                                <p:cTn autoRev="1" fill="hold" id="170" nodeType="withEffect" presetClass="emph" presetID="6" presetSubtype="0">
                                  <p:stCondLst>
                                    <p:cond delay="6900"/>
                                  </p:stCondLst>
                                  <p:childTnLst>
                                    <p:animScale>
                                      <p:cBhvr>
                                        <p:cTn dur="150" fill="hold" id="171"/>
                                        <p:tgtEl>
                                          <p:spTgt spid="12"/>
                                        </p:tgtEl>
                                      </p:cBhvr>
                                      <p:by x="110000" y="110000"/>
                                    </p:animScale>
                                  </p:childTnLst>
                                </p:cTn>
                              </p:par>
                              <p:par>
                                <p:cTn fill="hold" id="172" nodeType="withEffect" presetClass="entr" presetID="53" presetSubtype="0">
                                  <p:stCondLst>
                                    <p:cond delay="6700"/>
                                  </p:stCondLst>
                                  <p:childTnLst>
                                    <p:set>
                                      <p:cBhvr>
                                        <p:cTn dur="1" fill="hold" id="173">
                                          <p:stCondLst>
                                            <p:cond delay="0"/>
                                          </p:stCondLst>
                                        </p:cTn>
                                        <p:tgtEl>
                                          <p:spTgt spid="11"/>
                                        </p:tgtEl>
                                        <p:attrNameLst>
                                          <p:attrName>style.visibility</p:attrName>
                                        </p:attrNameLst>
                                      </p:cBhvr>
                                      <p:to>
                                        <p:strVal val="visible"/>
                                      </p:to>
                                    </p:set>
                                    <p:anim calcmode="lin" valueType="num">
                                      <p:cBhvr>
                                        <p:cTn dur="300" fill="hold" id="174"/>
                                        <p:tgtEl>
                                          <p:spTgt spid="11"/>
                                        </p:tgtEl>
                                        <p:attrNameLst>
                                          <p:attrName>ppt_w</p:attrName>
                                        </p:attrNameLst>
                                      </p:cBhvr>
                                      <p:tavLst>
                                        <p:tav tm="0">
                                          <p:val>
                                            <p:fltVal val="0"/>
                                          </p:val>
                                        </p:tav>
                                        <p:tav tm="100000">
                                          <p:val>
                                            <p:strVal val="#ppt_w"/>
                                          </p:val>
                                        </p:tav>
                                      </p:tavLst>
                                    </p:anim>
                                    <p:anim calcmode="lin" valueType="num">
                                      <p:cBhvr>
                                        <p:cTn dur="300" fill="hold" id="175"/>
                                        <p:tgtEl>
                                          <p:spTgt spid="11"/>
                                        </p:tgtEl>
                                        <p:attrNameLst>
                                          <p:attrName>ppt_h</p:attrName>
                                        </p:attrNameLst>
                                      </p:cBhvr>
                                      <p:tavLst>
                                        <p:tav tm="0">
                                          <p:val>
                                            <p:fltVal val="0"/>
                                          </p:val>
                                        </p:tav>
                                        <p:tav tm="100000">
                                          <p:val>
                                            <p:strVal val="#ppt_h"/>
                                          </p:val>
                                        </p:tav>
                                      </p:tavLst>
                                    </p:anim>
                                    <p:animEffect filter="fade" transition="in">
                                      <p:cBhvr>
                                        <p:cTn dur="300" id="176"/>
                                        <p:tgtEl>
                                          <p:spTgt spid="11"/>
                                        </p:tgtEl>
                                      </p:cBhvr>
                                    </p:animEffect>
                                  </p:childTnLst>
                                </p:cTn>
                              </p:par>
                              <p:par>
                                <p:cTn autoRev="1" fill="hold" id="177" nodeType="withEffect" presetClass="emph" presetID="6" presetSubtype="0">
                                  <p:stCondLst>
                                    <p:cond delay="7000"/>
                                  </p:stCondLst>
                                  <p:childTnLst>
                                    <p:animScale>
                                      <p:cBhvr>
                                        <p:cTn dur="150" fill="hold" id="178"/>
                                        <p:tgtEl>
                                          <p:spTgt spid="11"/>
                                        </p:tgtEl>
                                      </p:cBhvr>
                                      <p:by x="110000" y="110000"/>
                                    </p:animScale>
                                  </p:childTnLst>
                                </p:cTn>
                              </p:par>
                              <p:par>
                                <p:cTn fill="hold" id="179" nodeType="withEffect" presetClass="entr" presetID="53" presetSubtype="0">
                                  <p:stCondLst>
                                    <p:cond delay="6800"/>
                                  </p:stCondLst>
                                  <p:childTnLst>
                                    <p:set>
                                      <p:cBhvr>
                                        <p:cTn dur="1" fill="hold" id="180">
                                          <p:stCondLst>
                                            <p:cond delay="0"/>
                                          </p:stCondLst>
                                        </p:cTn>
                                        <p:tgtEl>
                                          <p:spTgt spid="10"/>
                                        </p:tgtEl>
                                        <p:attrNameLst>
                                          <p:attrName>style.visibility</p:attrName>
                                        </p:attrNameLst>
                                      </p:cBhvr>
                                      <p:to>
                                        <p:strVal val="visible"/>
                                      </p:to>
                                    </p:set>
                                    <p:anim calcmode="lin" valueType="num">
                                      <p:cBhvr>
                                        <p:cTn dur="300" fill="hold" id="181"/>
                                        <p:tgtEl>
                                          <p:spTgt spid="10"/>
                                        </p:tgtEl>
                                        <p:attrNameLst>
                                          <p:attrName>ppt_w</p:attrName>
                                        </p:attrNameLst>
                                      </p:cBhvr>
                                      <p:tavLst>
                                        <p:tav tm="0">
                                          <p:val>
                                            <p:fltVal val="0"/>
                                          </p:val>
                                        </p:tav>
                                        <p:tav tm="100000">
                                          <p:val>
                                            <p:strVal val="#ppt_w"/>
                                          </p:val>
                                        </p:tav>
                                      </p:tavLst>
                                    </p:anim>
                                    <p:anim calcmode="lin" valueType="num">
                                      <p:cBhvr>
                                        <p:cTn dur="300" fill="hold" id="182"/>
                                        <p:tgtEl>
                                          <p:spTgt spid="10"/>
                                        </p:tgtEl>
                                        <p:attrNameLst>
                                          <p:attrName>ppt_h</p:attrName>
                                        </p:attrNameLst>
                                      </p:cBhvr>
                                      <p:tavLst>
                                        <p:tav tm="0">
                                          <p:val>
                                            <p:fltVal val="0"/>
                                          </p:val>
                                        </p:tav>
                                        <p:tav tm="100000">
                                          <p:val>
                                            <p:strVal val="#ppt_h"/>
                                          </p:val>
                                        </p:tav>
                                      </p:tavLst>
                                    </p:anim>
                                    <p:animEffect filter="fade" transition="in">
                                      <p:cBhvr>
                                        <p:cTn dur="300" id="183"/>
                                        <p:tgtEl>
                                          <p:spTgt spid="10"/>
                                        </p:tgtEl>
                                      </p:cBhvr>
                                    </p:animEffect>
                                  </p:childTnLst>
                                </p:cTn>
                              </p:par>
                              <p:par>
                                <p:cTn autoRev="1" fill="hold" id="184" nodeType="withEffect" presetClass="emph" presetID="6" presetSubtype="0">
                                  <p:stCondLst>
                                    <p:cond delay="7100"/>
                                  </p:stCondLst>
                                  <p:childTnLst>
                                    <p:animScale>
                                      <p:cBhvr>
                                        <p:cTn dur="150" fill="hold" id="185"/>
                                        <p:tgtEl>
                                          <p:spTgt spid="10"/>
                                        </p:tgtEl>
                                      </p:cBhvr>
                                      <p:by x="110000" y="110000"/>
                                    </p:animScale>
                                  </p:childTnLst>
                                </p:cTn>
                              </p:par>
                              <p:par>
                                <p:cTn fill="hold" id="186" nodeType="withEffect" presetClass="entr" presetID="53" presetSubtype="0">
                                  <p:stCondLst>
                                    <p:cond delay="6900"/>
                                  </p:stCondLst>
                                  <p:childTnLst>
                                    <p:set>
                                      <p:cBhvr>
                                        <p:cTn dur="1" fill="hold" id="187">
                                          <p:stCondLst>
                                            <p:cond delay="0"/>
                                          </p:stCondLst>
                                        </p:cTn>
                                        <p:tgtEl>
                                          <p:spTgt spid="9"/>
                                        </p:tgtEl>
                                        <p:attrNameLst>
                                          <p:attrName>style.visibility</p:attrName>
                                        </p:attrNameLst>
                                      </p:cBhvr>
                                      <p:to>
                                        <p:strVal val="visible"/>
                                      </p:to>
                                    </p:set>
                                    <p:anim calcmode="lin" valueType="num">
                                      <p:cBhvr>
                                        <p:cTn dur="300" fill="hold" id="188"/>
                                        <p:tgtEl>
                                          <p:spTgt spid="9"/>
                                        </p:tgtEl>
                                        <p:attrNameLst>
                                          <p:attrName>ppt_w</p:attrName>
                                        </p:attrNameLst>
                                      </p:cBhvr>
                                      <p:tavLst>
                                        <p:tav tm="0">
                                          <p:val>
                                            <p:fltVal val="0"/>
                                          </p:val>
                                        </p:tav>
                                        <p:tav tm="100000">
                                          <p:val>
                                            <p:strVal val="#ppt_w"/>
                                          </p:val>
                                        </p:tav>
                                      </p:tavLst>
                                    </p:anim>
                                    <p:anim calcmode="lin" valueType="num">
                                      <p:cBhvr>
                                        <p:cTn dur="300" fill="hold" id="189"/>
                                        <p:tgtEl>
                                          <p:spTgt spid="9"/>
                                        </p:tgtEl>
                                        <p:attrNameLst>
                                          <p:attrName>ppt_h</p:attrName>
                                        </p:attrNameLst>
                                      </p:cBhvr>
                                      <p:tavLst>
                                        <p:tav tm="0">
                                          <p:val>
                                            <p:fltVal val="0"/>
                                          </p:val>
                                        </p:tav>
                                        <p:tav tm="100000">
                                          <p:val>
                                            <p:strVal val="#ppt_h"/>
                                          </p:val>
                                        </p:tav>
                                      </p:tavLst>
                                    </p:anim>
                                    <p:animEffect filter="fade" transition="in">
                                      <p:cBhvr>
                                        <p:cTn dur="300" id="190"/>
                                        <p:tgtEl>
                                          <p:spTgt spid="9"/>
                                        </p:tgtEl>
                                      </p:cBhvr>
                                    </p:animEffect>
                                  </p:childTnLst>
                                </p:cTn>
                              </p:par>
                              <p:par>
                                <p:cTn autoRev="1" fill="hold" id="191" nodeType="withEffect" presetClass="emph" presetID="6" presetSubtype="0">
                                  <p:stCondLst>
                                    <p:cond delay="7200"/>
                                  </p:stCondLst>
                                  <p:childTnLst>
                                    <p:animScale>
                                      <p:cBhvr>
                                        <p:cTn dur="150" fill="hold" id="192"/>
                                        <p:tgtEl>
                                          <p:spTgt spid="9"/>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1" spid="14338"/>
      <p:bldP grpId="0" spid="14339"/>
      <p:bldP grpId="0" spid="14340"/>
      <p:bldP grpId="0" spid="14341"/>
      <p:bldP grpId="0" spid="14351"/>
      <p:bldP grpId="1" spid="14351"/>
      <p:bldP grpId="0" spid="14352"/>
      <p:bldP grpId="0" spid="14353"/>
      <p:bldP grpId="0" spid="14354"/>
      <p:bldP grpId="0" spid="14363"/>
      <p:bldP grpId="1" spid="14363"/>
      <p:bldP grpId="0" spid="14364"/>
      <p:bldP grpId="0" spid="14365"/>
      <p:bldP grpId="0" spid="14374"/>
      <p:bldP grpId="1" spid="14374"/>
      <p:bldP grpId="0" spid="14375"/>
      <p:bldP grpId="0" spid="14376"/>
      <p:bldP grpId="0" spid="14385"/>
      <p:bldP grpId="0" spid="1438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7" name="Freeform 3"/>
          <p:cNvSpPr/>
          <p:nvPr/>
        </p:nvSpPr>
        <p:spPr bwMode="auto">
          <a:xfrm>
            <a:off x="755650" y="2597150"/>
            <a:ext cx="2085975" cy="50323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E4402F"/>
          </a:solidFill>
          <a:ln cmpd="sng" w="9525">
            <a:solidFill>
              <a:srgbClr val="CBAB89"/>
            </a:solidFill>
            <a:round/>
          </a:ln>
        </p:spPr>
        <p:txBody>
          <a:bodyPr/>
          <a:lstStyle/>
          <a:p>
            <a:endParaRPr altLang="en-US" lang="zh-CN"/>
          </a:p>
        </p:txBody>
      </p:sp>
      <p:sp>
        <p:nvSpPr>
          <p:cNvPr id="6148" name="Freeform 4"/>
          <p:cNvSpPr/>
          <p:nvPr/>
        </p:nvSpPr>
        <p:spPr bwMode="auto">
          <a:xfrm>
            <a:off x="2627313" y="2676525"/>
            <a:ext cx="2089150" cy="503238"/>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FFFDEF"/>
          </a:solidFill>
          <a:ln cmpd="sng" w="9525">
            <a:solidFill>
              <a:srgbClr val="CBAB89"/>
            </a:solidFill>
            <a:round/>
          </a:ln>
        </p:spPr>
        <p:txBody>
          <a:bodyPr/>
          <a:lstStyle/>
          <a:p>
            <a:endParaRPr altLang="en-US" lang="zh-CN"/>
          </a:p>
        </p:txBody>
      </p:sp>
      <p:sp>
        <p:nvSpPr>
          <p:cNvPr id="6149" name="Freeform 5"/>
          <p:cNvSpPr/>
          <p:nvPr/>
        </p:nvSpPr>
        <p:spPr bwMode="auto">
          <a:xfrm>
            <a:off x="4433888" y="2597150"/>
            <a:ext cx="2084387" cy="50323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E4402F"/>
          </a:solidFill>
          <a:ln cmpd="sng" w="9525">
            <a:solidFill>
              <a:srgbClr val="CBAB89"/>
            </a:solidFill>
            <a:round/>
          </a:ln>
        </p:spPr>
        <p:txBody>
          <a:bodyPr/>
          <a:lstStyle/>
          <a:p>
            <a:endParaRPr altLang="en-US" lang="zh-CN"/>
          </a:p>
        </p:txBody>
      </p:sp>
      <p:sp>
        <p:nvSpPr>
          <p:cNvPr id="6150" name="Freeform 6"/>
          <p:cNvSpPr/>
          <p:nvPr/>
        </p:nvSpPr>
        <p:spPr bwMode="auto">
          <a:xfrm>
            <a:off x="6305550" y="2674938"/>
            <a:ext cx="2085975" cy="503237"/>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FFFDEF"/>
          </a:solidFill>
          <a:ln cmpd="sng" w="9525">
            <a:solidFill>
              <a:srgbClr val="CBAB89"/>
            </a:solidFill>
            <a:round/>
          </a:ln>
        </p:spPr>
        <p:txBody>
          <a:bodyPr/>
          <a:lstStyle/>
          <a:p>
            <a:endParaRPr altLang="en-US" lang="zh-CN"/>
          </a:p>
        </p:txBody>
      </p:sp>
      <p:grpSp>
        <p:nvGrpSpPr>
          <p:cNvPr id="6151" name="Group 7"/>
          <p:cNvGrpSpPr/>
          <p:nvPr/>
        </p:nvGrpSpPr>
        <p:grpSpPr>
          <a:xfrm>
            <a:off x="4611688" y="2795588"/>
            <a:ext cx="152400" cy="190500"/>
            <a:chExt cx="96" cy="120"/>
          </a:xfrm>
        </p:grpSpPr>
        <p:sp>
          <p:nvSpPr>
            <p:cNvPr id="6152" name="Freeform 8"/>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3" name="Rectangle 9"/>
            <p:cNvSpPr>
              <a:spLocks noChangeArrowheads="1"/>
            </p:cNvSpPr>
            <p:nvPr/>
          </p:nvSpPr>
          <p:spPr bwMode="auto">
            <a:xfrm>
              <a:off x="27" y="33"/>
              <a:ext cx="42"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54" name="Rectangle 10"/>
            <p:cNvSpPr>
              <a:spLocks noChangeArrowheads="1"/>
            </p:cNvSpPr>
            <p:nvPr/>
          </p:nvSpPr>
          <p:spPr bwMode="auto">
            <a:xfrm>
              <a:off x="27" y="61"/>
              <a:ext cx="27" cy="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6155" name="Group 11"/>
          <p:cNvGrpSpPr/>
          <p:nvPr/>
        </p:nvGrpSpPr>
        <p:grpSpPr>
          <a:xfrm>
            <a:off x="6484938" y="2803525"/>
            <a:ext cx="185737" cy="173038"/>
            <a:chExt cx="117" cy="109"/>
          </a:xfrm>
          <a:solidFill>
            <a:srgbClr val="A2897B"/>
          </a:solidFill>
        </p:grpSpPr>
        <p:sp>
          <p:nvSpPr>
            <p:cNvPr id="6156" name="Freeform 12"/>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7" name="Rectangle 13"/>
            <p:cNvSpPr>
              <a:spLocks noChangeArrowheads="1"/>
            </p:cNvSpPr>
            <p:nvPr/>
          </p:nvSpPr>
          <p:spPr bwMode="auto">
            <a:xfrm>
              <a:off x="75" y="64"/>
              <a:ext cx="10"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58" name="Rectangle 14"/>
            <p:cNvSpPr>
              <a:spLocks noChangeArrowheads="1"/>
            </p:cNvSpPr>
            <p:nvPr/>
          </p:nvSpPr>
          <p:spPr bwMode="auto">
            <a:xfrm>
              <a:off x="90" y="64"/>
              <a:ext cx="9"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6159" name="Group 15"/>
          <p:cNvGrpSpPr/>
          <p:nvPr/>
        </p:nvGrpSpPr>
        <p:grpSpPr>
          <a:xfrm>
            <a:off x="2771775" y="2797175"/>
            <a:ext cx="185738" cy="187325"/>
            <a:chExt cx="117" cy="118"/>
          </a:xfrm>
          <a:solidFill>
            <a:srgbClr val="A2897B"/>
          </a:solidFill>
        </p:grpSpPr>
        <p:sp>
          <p:nvSpPr>
            <p:cNvPr id="6160" name="Freeform 16"/>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1" name="Rectangle 17"/>
            <p:cNvSpPr>
              <a:spLocks noChangeArrowheads="1"/>
            </p:cNvSpPr>
            <p:nvPr/>
          </p:nvSpPr>
          <p:spPr bwMode="auto">
            <a:xfrm>
              <a:off x="36" y="48"/>
              <a:ext cx="12"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2" name="Rectangle 18"/>
            <p:cNvSpPr>
              <a:spLocks noChangeArrowheads="1"/>
            </p:cNvSpPr>
            <p:nvPr/>
          </p:nvSpPr>
          <p:spPr bwMode="auto">
            <a:xfrm>
              <a:off x="69" y="48"/>
              <a:ext cx="11"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6163" name="Group 19"/>
          <p:cNvGrpSpPr/>
          <p:nvPr/>
        </p:nvGrpSpPr>
        <p:grpSpPr>
          <a:xfrm>
            <a:off x="900113" y="2795588"/>
            <a:ext cx="166687" cy="190500"/>
            <a:chExt cx="105" cy="120"/>
          </a:xfrm>
        </p:grpSpPr>
        <p:sp>
          <p:nvSpPr>
            <p:cNvPr id="6164" name="Freeform 20"/>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5" name="Freeform 21"/>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6166" name="Text Box 22"/>
          <p:cNvSpPr txBox="1">
            <a:spLocks noChangeArrowheads="1"/>
          </p:cNvSpPr>
          <p:nvPr/>
        </p:nvSpPr>
        <p:spPr bwMode="auto">
          <a:xfrm>
            <a:off x="1116013" y="2782888"/>
            <a:ext cx="894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chemeClr val="bg1"/>
                </a:solidFill>
              </a:rPr>
              <a:t>YOUR TEXT HERE</a:t>
            </a:r>
          </a:p>
        </p:txBody>
      </p:sp>
      <p:sp>
        <p:nvSpPr>
          <p:cNvPr id="6167" name="Text Box 23"/>
          <p:cNvSpPr txBox="1">
            <a:spLocks noChangeArrowheads="1"/>
          </p:cNvSpPr>
          <p:nvPr/>
        </p:nvSpPr>
        <p:spPr bwMode="auto">
          <a:xfrm>
            <a:off x="3001963" y="2782888"/>
            <a:ext cx="894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A2897B"/>
                </a:solidFill>
              </a:rPr>
              <a:t>YOUR TEXT HERE</a:t>
            </a:r>
          </a:p>
        </p:txBody>
      </p:sp>
      <p:sp>
        <p:nvSpPr>
          <p:cNvPr id="6168" name="Text Box 24"/>
          <p:cNvSpPr txBox="1">
            <a:spLocks noChangeArrowheads="1"/>
          </p:cNvSpPr>
          <p:nvPr/>
        </p:nvSpPr>
        <p:spPr bwMode="auto">
          <a:xfrm>
            <a:off x="4837113" y="2782888"/>
            <a:ext cx="894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chemeClr val="bg1"/>
                </a:solidFill>
              </a:rPr>
              <a:t>YOUR TEXT HERE</a:t>
            </a:r>
          </a:p>
        </p:txBody>
      </p:sp>
      <p:sp>
        <p:nvSpPr>
          <p:cNvPr id="6169" name="Text Box 25"/>
          <p:cNvSpPr txBox="1">
            <a:spLocks noChangeArrowheads="1"/>
          </p:cNvSpPr>
          <p:nvPr/>
        </p:nvSpPr>
        <p:spPr bwMode="auto">
          <a:xfrm>
            <a:off x="6742114" y="2782888"/>
            <a:ext cx="894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A2897B"/>
                </a:solidFill>
              </a:rPr>
              <a:t>YOUR TEXT HERE</a:t>
            </a:r>
          </a:p>
        </p:txBody>
      </p:sp>
      <p:sp>
        <p:nvSpPr>
          <p:cNvPr id="6170" name="Rectangle 26"/>
          <p:cNvSpPr>
            <a:spLocks noChangeArrowheads="1"/>
          </p:cNvSpPr>
          <p:nvPr/>
        </p:nvSpPr>
        <p:spPr bwMode="auto">
          <a:xfrm>
            <a:off x="971550" y="1739900"/>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6171" name="Rectangle 27"/>
          <p:cNvSpPr>
            <a:spLocks noChangeArrowheads="1"/>
          </p:cNvSpPr>
          <p:nvPr/>
        </p:nvSpPr>
        <p:spPr bwMode="auto">
          <a:xfrm>
            <a:off x="4651375" y="1739900"/>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6172" name="Rectangle 28"/>
          <p:cNvSpPr>
            <a:spLocks noChangeArrowheads="1"/>
          </p:cNvSpPr>
          <p:nvPr/>
        </p:nvSpPr>
        <p:spPr bwMode="auto">
          <a:xfrm>
            <a:off x="2886075" y="3286125"/>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6173" name="Rectangle 29"/>
          <p:cNvSpPr>
            <a:spLocks noChangeArrowheads="1"/>
          </p:cNvSpPr>
          <p:nvPr/>
        </p:nvSpPr>
        <p:spPr bwMode="auto">
          <a:xfrm>
            <a:off x="6565900" y="3286125"/>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6174" name="Text Box 30"/>
          <p:cNvSpPr txBox="1">
            <a:spLocks noChangeArrowheads="1"/>
          </p:cNvSpPr>
          <p:nvPr/>
        </p:nvSpPr>
        <p:spPr bwMode="auto">
          <a:xfrm>
            <a:off x="1358900" y="3330575"/>
            <a:ext cx="6400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E4402F"/>
                </a:solidFill>
              </a:rPr>
              <a:t>01</a:t>
            </a:r>
          </a:p>
        </p:txBody>
      </p:sp>
      <p:sp>
        <p:nvSpPr>
          <p:cNvPr id="6175" name="Text Box 31"/>
          <p:cNvSpPr txBox="1">
            <a:spLocks noChangeArrowheads="1"/>
          </p:cNvSpPr>
          <p:nvPr/>
        </p:nvSpPr>
        <p:spPr bwMode="auto">
          <a:xfrm>
            <a:off x="5059363" y="3330575"/>
            <a:ext cx="6400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E4402F"/>
                </a:solidFill>
              </a:rPr>
              <a:t>03</a:t>
            </a:r>
          </a:p>
        </p:txBody>
      </p:sp>
      <p:sp>
        <p:nvSpPr>
          <p:cNvPr id="6176" name="Text Box 32"/>
          <p:cNvSpPr txBox="1">
            <a:spLocks noChangeArrowheads="1"/>
          </p:cNvSpPr>
          <p:nvPr/>
        </p:nvSpPr>
        <p:spPr bwMode="auto">
          <a:xfrm>
            <a:off x="3262313" y="1797050"/>
            <a:ext cx="6400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A2897B"/>
                </a:solidFill>
              </a:rPr>
              <a:t>02</a:t>
            </a:r>
          </a:p>
        </p:txBody>
      </p:sp>
      <p:sp>
        <p:nvSpPr>
          <p:cNvPr id="6177" name="Text Box 33"/>
          <p:cNvSpPr txBox="1">
            <a:spLocks noChangeArrowheads="1"/>
          </p:cNvSpPr>
          <p:nvPr/>
        </p:nvSpPr>
        <p:spPr bwMode="auto">
          <a:xfrm>
            <a:off x="6962774" y="1797050"/>
            <a:ext cx="6400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A2897B"/>
                </a:solidFill>
              </a:rPr>
              <a:t>04</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370911154"/>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6170"/>
                                        </p:tgtEl>
                                        <p:attrNameLst>
                                          <p:attrName>style.visibility</p:attrName>
                                        </p:attrNameLst>
                                      </p:cBhvr>
                                      <p:to>
                                        <p:strVal val="visible"/>
                                      </p:to>
                                    </p:set>
                                    <p:anim calcmode="lin" valueType="num">
                                      <p:cBhvr additive="base">
                                        <p:cTn dur="750" fill="hold" id="7"/>
                                        <p:tgtEl>
                                          <p:spTgt spid="6170"/>
                                        </p:tgtEl>
                                        <p:attrNameLst>
                                          <p:attrName>ppt_x</p:attrName>
                                        </p:attrNameLst>
                                      </p:cBhvr>
                                      <p:tavLst>
                                        <p:tav tm="0">
                                          <p:val>
                                            <p:strVal val="1+#ppt_w/2"/>
                                          </p:val>
                                        </p:tav>
                                        <p:tav tm="100000">
                                          <p:val>
                                            <p:strVal val="#ppt_x"/>
                                          </p:val>
                                        </p:tav>
                                      </p:tavLst>
                                    </p:anim>
                                    <p:anim calcmode="lin" valueType="num">
                                      <p:cBhvr additive="base">
                                        <p:cTn dur="750" fill="hold" id="8"/>
                                        <p:tgtEl>
                                          <p:spTgt spid="617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100"/>
                                  </p:stCondLst>
                                  <p:childTnLst>
                                    <p:set>
                                      <p:cBhvr>
                                        <p:cTn dur="1" fill="hold" id="10">
                                          <p:stCondLst>
                                            <p:cond delay="0"/>
                                          </p:stCondLst>
                                        </p:cTn>
                                        <p:tgtEl>
                                          <p:spTgt spid="6147"/>
                                        </p:tgtEl>
                                        <p:attrNameLst>
                                          <p:attrName>style.visibility</p:attrName>
                                        </p:attrNameLst>
                                      </p:cBhvr>
                                      <p:to>
                                        <p:strVal val="visible"/>
                                      </p:to>
                                    </p:set>
                                    <p:anim calcmode="lin" valueType="num">
                                      <p:cBhvr additive="base">
                                        <p:cTn dur="750" fill="hold" id="11"/>
                                        <p:tgtEl>
                                          <p:spTgt spid="6147"/>
                                        </p:tgtEl>
                                        <p:attrNameLst>
                                          <p:attrName>ppt_x</p:attrName>
                                        </p:attrNameLst>
                                      </p:cBhvr>
                                      <p:tavLst>
                                        <p:tav tm="0">
                                          <p:val>
                                            <p:strVal val="1+#ppt_w/2"/>
                                          </p:val>
                                        </p:tav>
                                        <p:tav tm="100000">
                                          <p:val>
                                            <p:strVal val="#ppt_x"/>
                                          </p:val>
                                        </p:tav>
                                      </p:tavLst>
                                    </p:anim>
                                    <p:anim calcmode="lin" valueType="num">
                                      <p:cBhvr additive="base">
                                        <p:cTn dur="750" fill="hold" id="12"/>
                                        <p:tgtEl>
                                          <p:spTgt spid="6147"/>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200"/>
                                  </p:stCondLst>
                                  <p:childTnLst>
                                    <p:set>
                                      <p:cBhvr>
                                        <p:cTn dur="1" fill="hold" id="14">
                                          <p:stCondLst>
                                            <p:cond delay="0"/>
                                          </p:stCondLst>
                                        </p:cTn>
                                        <p:tgtEl>
                                          <p:spTgt spid="6163"/>
                                        </p:tgtEl>
                                        <p:attrNameLst>
                                          <p:attrName>style.visibility</p:attrName>
                                        </p:attrNameLst>
                                      </p:cBhvr>
                                      <p:to>
                                        <p:strVal val="visible"/>
                                      </p:to>
                                    </p:set>
                                    <p:anim calcmode="lin" valueType="num">
                                      <p:cBhvr additive="base">
                                        <p:cTn dur="750" fill="hold" id="15"/>
                                        <p:tgtEl>
                                          <p:spTgt spid="6163"/>
                                        </p:tgtEl>
                                        <p:attrNameLst>
                                          <p:attrName>ppt_x</p:attrName>
                                        </p:attrNameLst>
                                      </p:cBhvr>
                                      <p:tavLst>
                                        <p:tav tm="0">
                                          <p:val>
                                            <p:strVal val="1+#ppt_w/2"/>
                                          </p:val>
                                        </p:tav>
                                        <p:tav tm="100000">
                                          <p:val>
                                            <p:strVal val="#ppt_x"/>
                                          </p:val>
                                        </p:tav>
                                      </p:tavLst>
                                    </p:anim>
                                    <p:anim calcmode="lin" valueType="num">
                                      <p:cBhvr additive="base">
                                        <p:cTn dur="750" fill="hold" id="16"/>
                                        <p:tgtEl>
                                          <p:spTgt spid="616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300"/>
                                  </p:stCondLst>
                                  <p:childTnLst>
                                    <p:set>
                                      <p:cBhvr>
                                        <p:cTn dur="1" fill="hold" id="18">
                                          <p:stCondLst>
                                            <p:cond delay="0"/>
                                          </p:stCondLst>
                                        </p:cTn>
                                        <p:tgtEl>
                                          <p:spTgt spid="6166"/>
                                        </p:tgtEl>
                                        <p:attrNameLst>
                                          <p:attrName>style.visibility</p:attrName>
                                        </p:attrNameLst>
                                      </p:cBhvr>
                                      <p:to>
                                        <p:strVal val="visible"/>
                                      </p:to>
                                    </p:set>
                                    <p:anim calcmode="lin" valueType="num">
                                      <p:cBhvr additive="base">
                                        <p:cTn dur="750" fill="hold" id="19"/>
                                        <p:tgtEl>
                                          <p:spTgt spid="6166"/>
                                        </p:tgtEl>
                                        <p:attrNameLst>
                                          <p:attrName>ppt_x</p:attrName>
                                        </p:attrNameLst>
                                      </p:cBhvr>
                                      <p:tavLst>
                                        <p:tav tm="0">
                                          <p:val>
                                            <p:strVal val="1+#ppt_w/2"/>
                                          </p:val>
                                        </p:tav>
                                        <p:tav tm="100000">
                                          <p:val>
                                            <p:strVal val="#ppt_x"/>
                                          </p:val>
                                        </p:tav>
                                      </p:tavLst>
                                    </p:anim>
                                    <p:anim calcmode="lin" valueType="num">
                                      <p:cBhvr additive="base">
                                        <p:cTn dur="750" fill="hold" id="20"/>
                                        <p:tgtEl>
                                          <p:spTgt spid="616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400"/>
                                  </p:stCondLst>
                                  <p:childTnLst>
                                    <p:set>
                                      <p:cBhvr>
                                        <p:cTn dur="1" fill="hold" id="22">
                                          <p:stCondLst>
                                            <p:cond delay="0"/>
                                          </p:stCondLst>
                                        </p:cTn>
                                        <p:tgtEl>
                                          <p:spTgt spid="6174"/>
                                        </p:tgtEl>
                                        <p:attrNameLst>
                                          <p:attrName>style.visibility</p:attrName>
                                        </p:attrNameLst>
                                      </p:cBhvr>
                                      <p:to>
                                        <p:strVal val="visible"/>
                                      </p:to>
                                    </p:set>
                                    <p:anim calcmode="lin" valueType="num">
                                      <p:cBhvr additive="base">
                                        <p:cTn dur="750" fill="hold" id="23"/>
                                        <p:tgtEl>
                                          <p:spTgt spid="6174"/>
                                        </p:tgtEl>
                                        <p:attrNameLst>
                                          <p:attrName>ppt_x</p:attrName>
                                        </p:attrNameLst>
                                      </p:cBhvr>
                                      <p:tavLst>
                                        <p:tav tm="0">
                                          <p:val>
                                            <p:strVal val="1+#ppt_w/2"/>
                                          </p:val>
                                        </p:tav>
                                        <p:tav tm="100000">
                                          <p:val>
                                            <p:strVal val="#ppt_x"/>
                                          </p:val>
                                        </p:tav>
                                      </p:tavLst>
                                    </p:anim>
                                    <p:anim calcmode="lin" valueType="num">
                                      <p:cBhvr additive="base">
                                        <p:cTn dur="750" fill="hold" id="24"/>
                                        <p:tgtEl>
                                          <p:spTgt spid="617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1100"/>
                                  </p:stCondLst>
                                  <p:childTnLst>
                                    <p:set>
                                      <p:cBhvr>
                                        <p:cTn dur="1" fill="hold" id="26">
                                          <p:stCondLst>
                                            <p:cond delay="0"/>
                                          </p:stCondLst>
                                        </p:cTn>
                                        <p:tgtEl>
                                          <p:spTgt spid="6176"/>
                                        </p:tgtEl>
                                        <p:attrNameLst>
                                          <p:attrName>style.visibility</p:attrName>
                                        </p:attrNameLst>
                                      </p:cBhvr>
                                      <p:to>
                                        <p:strVal val="visible"/>
                                      </p:to>
                                    </p:set>
                                    <p:anim calcmode="lin" valueType="num">
                                      <p:cBhvr additive="base">
                                        <p:cTn dur="750" fill="hold" id="27"/>
                                        <p:tgtEl>
                                          <p:spTgt spid="6176"/>
                                        </p:tgtEl>
                                        <p:attrNameLst>
                                          <p:attrName>ppt_x</p:attrName>
                                        </p:attrNameLst>
                                      </p:cBhvr>
                                      <p:tavLst>
                                        <p:tav tm="0">
                                          <p:val>
                                            <p:strVal val="1+#ppt_w/2"/>
                                          </p:val>
                                        </p:tav>
                                        <p:tav tm="100000">
                                          <p:val>
                                            <p:strVal val="#ppt_x"/>
                                          </p:val>
                                        </p:tav>
                                      </p:tavLst>
                                    </p:anim>
                                    <p:anim calcmode="lin" valueType="num">
                                      <p:cBhvr additive="base">
                                        <p:cTn dur="750" fill="hold" id="28"/>
                                        <p:tgtEl>
                                          <p:spTgt spid="617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200"/>
                                  </p:stCondLst>
                                  <p:childTnLst>
                                    <p:set>
                                      <p:cBhvr>
                                        <p:cTn dur="1" fill="hold" id="30">
                                          <p:stCondLst>
                                            <p:cond delay="0"/>
                                          </p:stCondLst>
                                        </p:cTn>
                                        <p:tgtEl>
                                          <p:spTgt spid="6148"/>
                                        </p:tgtEl>
                                        <p:attrNameLst>
                                          <p:attrName>style.visibility</p:attrName>
                                        </p:attrNameLst>
                                      </p:cBhvr>
                                      <p:to>
                                        <p:strVal val="visible"/>
                                      </p:to>
                                    </p:set>
                                    <p:anim calcmode="lin" valueType="num">
                                      <p:cBhvr additive="base">
                                        <p:cTn dur="750" fill="hold" id="31"/>
                                        <p:tgtEl>
                                          <p:spTgt spid="6148"/>
                                        </p:tgtEl>
                                        <p:attrNameLst>
                                          <p:attrName>ppt_x</p:attrName>
                                        </p:attrNameLst>
                                      </p:cBhvr>
                                      <p:tavLst>
                                        <p:tav tm="0">
                                          <p:val>
                                            <p:strVal val="1+#ppt_w/2"/>
                                          </p:val>
                                        </p:tav>
                                        <p:tav tm="100000">
                                          <p:val>
                                            <p:strVal val="#ppt_x"/>
                                          </p:val>
                                        </p:tav>
                                      </p:tavLst>
                                    </p:anim>
                                    <p:anim calcmode="lin" valueType="num">
                                      <p:cBhvr additive="base">
                                        <p:cTn dur="750" fill="hold" id="32"/>
                                        <p:tgtEl>
                                          <p:spTgt spid="6148"/>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1300"/>
                                  </p:stCondLst>
                                  <p:childTnLst>
                                    <p:set>
                                      <p:cBhvr>
                                        <p:cTn dur="1" fill="hold" id="34">
                                          <p:stCondLst>
                                            <p:cond delay="0"/>
                                          </p:stCondLst>
                                        </p:cTn>
                                        <p:tgtEl>
                                          <p:spTgt spid="6159"/>
                                        </p:tgtEl>
                                        <p:attrNameLst>
                                          <p:attrName>style.visibility</p:attrName>
                                        </p:attrNameLst>
                                      </p:cBhvr>
                                      <p:to>
                                        <p:strVal val="visible"/>
                                      </p:to>
                                    </p:set>
                                    <p:anim calcmode="lin" valueType="num">
                                      <p:cBhvr additive="base">
                                        <p:cTn dur="750" fill="hold" id="35"/>
                                        <p:tgtEl>
                                          <p:spTgt spid="6159"/>
                                        </p:tgtEl>
                                        <p:attrNameLst>
                                          <p:attrName>ppt_x</p:attrName>
                                        </p:attrNameLst>
                                      </p:cBhvr>
                                      <p:tavLst>
                                        <p:tav tm="0">
                                          <p:val>
                                            <p:strVal val="1+#ppt_w/2"/>
                                          </p:val>
                                        </p:tav>
                                        <p:tav tm="100000">
                                          <p:val>
                                            <p:strVal val="#ppt_x"/>
                                          </p:val>
                                        </p:tav>
                                      </p:tavLst>
                                    </p:anim>
                                    <p:anim calcmode="lin" valueType="num">
                                      <p:cBhvr additive="base">
                                        <p:cTn dur="750" fill="hold" id="36"/>
                                        <p:tgtEl>
                                          <p:spTgt spid="6159"/>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1400"/>
                                  </p:stCondLst>
                                  <p:childTnLst>
                                    <p:set>
                                      <p:cBhvr>
                                        <p:cTn dur="1" fill="hold" id="38">
                                          <p:stCondLst>
                                            <p:cond delay="0"/>
                                          </p:stCondLst>
                                        </p:cTn>
                                        <p:tgtEl>
                                          <p:spTgt spid="6167"/>
                                        </p:tgtEl>
                                        <p:attrNameLst>
                                          <p:attrName>style.visibility</p:attrName>
                                        </p:attrNameLst>
                                      </p:cBhvr>
                                      <p:to>
                                        <p:strVal val="visible"/>
                                      </p:to>
                                    </p:set>
                                    <p:anim calcmode="lin" valueType="num">
                                      <p:cBhvr additive="base">
                                        <p:cTn dur="750" fill="hold" id="39"/>
                                        <p:tgtEl>
                                          <p:spTgt spid="6167"/>
                                        </p:tgtEl>
                                        <p:attrNameLst>
                                          <p:attrName>ppt_x</p:attrName>
                                        </p:attrNameLst>
                                      </p:cBhvr>
                                      <p:tavLst>
                                        <p:tav tm="0">
                                          <p:val>
                                            <p:strVal val="1+#ppt_w/2"/>
                                          </p:val>
                                        </p:tav>
                                        <p:tav tm="100000">
                                          <p:val>
                                            <p:strVal val="#ppt_x"/>
                                          </p:val>
                                        </p:tav>
                                      </p:tavLst>
                                    </p:anim>
                                    <p:anim calcmode="lin" valueType="num">
                                      <p:cBhvr additive="base">
                                        <p:cTn dur="750" fill="hold" id="40"/>
                                        <p:tgtEl>
                                          <p:spTgt spid="6167"/>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1500"/>
                                  </p:stCondLst>
                                  <p:childTnLst>
                                    <p:set>
                                      <p:cBhvr>
                                        <p:cTn dur="1" fill="hold" id="42">
                                          <p:stCondLst>
                                            <p:cond delay="0"/>
                                          </p:stCondLst>
                                        </p:cTn>
                                        <p:tgtEl>
                                          <p:spTgt spid="6172"/>
                                        </p:tgtEl>
                                        <p:attrNameLst>
                                          <p:attrName>style.visibility</p:attrName>
                                        </p:attrNameLst>
                                      </p:cBhvr>
                                      <p:to>
                                        <p:strVal val="visible"/>
                                      </p:to>
                                    </p:set>
                                    <p:anim calcmode="lin" valueType="num">
                                      <p:cBhvr additive="base">
                                        <p:cTn dur="750" fill="hold" id="43"/>
                                        <p:tgtEl>
                                          <p:spTgt spid="6172"/>
                                        </p:tgtEl>
                                        <p:attrNameLst>
                                          <p:attrName>ppt_x</p:attrName>
                                        </p:attrNameLst>
                                      </p:cBhvr>
                                      <p:tavLst>
                                        <p:tav tm="0">
                                          <p:val>
                                            <p:strVal val="1+#ppt_w/2"/>
                                          </p:val>
                                        </p:tav>
                                        <p:tav tm="100000">
                                          <p:val>
                                            <p:strVal val="#ppt_x"/>
                                          </p:val>
                                        </p:tav>
                                      </p:tavLst>
                                    </p:anim>
                                    <p:anim calcmode="lin" valueType="num">
                                      <p:cBhvr additive="base">
                                        <p:cTn dur="750" fill="hold" id="44"/>
                                        <p:tgtEl>
                                          <p:spTgt spid="617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2300"/>
                                  </p:stCondLst>
                                  <p:childTnLst>
                                    <p:set>
                                      <p:cBhvr>
                                        <p:cTn dur="1" fill="hold" id="46">
                                          <p:stCondLst>
                                            <p:cond delay="0"/>
                                          </p:stCondLst>
                                        </p:cTn>
                                        <p:tgtEl>
                                          <p:spTgt spid="6171"/>
                                        </p:tgtEl>
                                        <p:attrNameLst>
                                          <p:attrName>style.visibility</p:attrName>
                                        </p:attrNameLst>
                                      </p:cBhvr>
                                      <p:to>
                                        <p:strVal val="visible"/>
                                      </p:to>
                                    </p:set>
                                    <p:anim calcmode="lin" valueType="num">
                                      <p:cBhvr additive="base">
                                        <p:cTn dur="750" fill="hold" id="47"/>
                                        <p:tgtEl>
                                          <p:spTgt spid="6171"/>
                                        </p:tgtEl>
                                        <p:attrNameLst>
                                          <p:attrName>ppt_x</p:attrName>
                                        </p:attrNameLst>
                                      </p:cBhvr>
                                      <p:tavLst>
                                        <p:tav tm="0">
                                          <p:val>
                                            <p:strVal val="1+#ppt_w/2"/>
                                          </p:val>
                                        </p:tav>
                                        <p:tav tm="100000">
                                          <p:val>
                                            <p:strVal val="#ppt_x"/>
                                          </p:val>
                                        </p:tav>
                                      </p:tavLst>
                                    </p:anim>
                                    <p:anim calcmode="lin" valueType="num">
                                      <p:cBhvr additive="base">
                                        <p:cTn dur="750" fill="hold" id="48"/>
                                        <p:tgtEl>
                                          <p:spTgt spid="617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2400"/>
                                  </p:stCondLst>
                                  <p:childTnLst>
                                    <p:set>
                                      <p:cBhvr>
                                        <p:cTn dur="1" fill="hold" id="50">
                                          <p:stCondLst>
                                            <p:cond delay="0"/>
                                          </p:stCondLst>
                                        </p:cTn>
                                        <p:tgtEl>
                                          <p:spTgt spid="6149"/>
                                        </p:tgtEl>
                                        <p:attrNameLst>
                                          <p:attrName>style.visibility</p:attrName>
                                        </p:attrNameLst>
                                      </p:cBhvr>
                                      <p:to>
                                        <p:strVal val="visible"/>
                                      </p:to>
                                    </p:set>
                                    <p:anim calcmode="lin" valueType="num">
                                      <p:cBhvr additive="base">
                                        <p:cTn dur="750" fill="hold" id="51"/>
                                        <p:tgtEl>
                                          <p:spTgt spid="6149"/>
                                        </p:tgtEl>
                                        <p:attrNameLst>
                                          <p:attrName>ppt_x</p:attrName>
                                        </p:attrNameLst>
                                      </p:cBhvr>
                                      <p:tavLst>
                                        <p:tav tm="0">
                                          <p:val>
                                            <p:strVal val="1+#ppt_w/2"/>
                                          </p:val>
                                        </p:tav>
                                        <p:tav tm="100000">
                                          <p:val>
                                            <p:strVal val="#ppt_x"/>
                                          </p:val>
                                        </p:tav>
                                      </p:tavLst>
                                    </p:anim>
                                    <p:anim calcmode="lin" valueType="num">
                                      <p:cBhvr additive="base">
                                        <p:cTn dur="750" fill="hold" id="52"/>
                                        <p:tgtEl>
                                          <p:spTgt spid="6149"/>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2500"/>
                                  </p:stCondLst>
                                  <p:childTnLst>
                                    <p:set>
                                      <p:cBhvr>
                                        <p:cTn dur="1" fill="hold" id="54">
                                          <p:stCondLst>
                                            <p:cond delay="0"/>
                                          </p:stCondLst>
                                        </p:cTn>
                                        <p:tgtEl>
                                          <p:spTgt spid="6151"/>
                                        </p:tgtEl>
                                        <p:attrNameLst>
                                          <p:attrName>style.visibility</p:attrName>
                                        </p:attrNameLst>
                                      </p:cBhvr>
                                      <p:to>
                                        <p:strVal val="visible"/>
                                      </p:to>
                                    </p:set>
                                    <p:anim calcmode="lin" valueType="num">
                                      <p:cBhvr additive="base">
                                        <p:cTn dur="750" fill="hold" id="55"/>
                                        <p:tgtEl>
                                          <p:spTgt spid="6151"/>
                                        </p:tgtEl>
                                        <p:attrNameLst>
                                          <p:attrName>ppt_x</p:attrName>
                                        </p:attrNameLst>
                                      </p:cBhvr>
                                      <p:tavLst>
                                        <p:tav tm="0">
                                          <p:val>
                                            <p:strVal val="1+#ppt_w/2"/>
                                          </p:val>
                                        </p:tav>
                                        <p:tav tm="100000">
                                          <p:val>
                                            <p:strVal val="#ppt_x"/>
                                          </p:val>
                                        </p:tav>
                                      </p:tavLst>
                                    </p:anim>
                                    <p:anim calcmode="lin" valueType="num">
                                      <p:cBhvr additive="base">
                                        <p:cTn dur="750" fill="hold" id="56"/>
                                        <p:tgtEl>
                                          <p:spTgt spid="6151"/>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2600"/>
                                  </p:stCondLst>
                                  <p:childTnLst>
                                    <p:set>
                                      <p:cBhvr>
                                        <p:cTn dur="1" fill="hold" id="58">
                                          <p:stCondLst>
                                            <p:cond delay="0"/>
                                          </p:stCondLst>
                                        </p:cTn>
                                        <p:tgtEl>
                                          <p:spTgt spid="6168"/>
                                        </p:tgtEl>
                                        <p:attrNameLst>
                                          <p:attrName>style.visibility</p:attrName>
                                        </p:attrNameLst>
                                      </p:cBhvr>
                                      <p:to>
                                        <p:strVal val="visible"/>
                                      </p:to>
                                    </p:set>
                                    <p:anim calcmode="lin" valueType="num">
                                      <p:cBhvr additive="base">
                                        <p:cTn dur="750" fill="hold" id="59"/>
                                        <p:tgtEl>
                                          <p:spTgt spid="6168"/>
                                        </p:tgtEl>
                                        <p:attrNameLst>
                                          <p:attrName>ppt_x</p:attrName>
                                        </p:attrNameLst>
                                      </p:cBhvr>
                                      <p:tavLst>
                                        <p:tav tm="0">
                                          <p:val>
                                            <p:strVal val="1+#ppt_w/2"/>
                                          </p:val>
                                        </p:tav>
                                        <p:tav tm="100000">
                                          <p:val>
                                            <p:strVal val="#ppt_x"/>
                                          </p:val>
                                        </p:tav>
                                      </p:tavLst>
                                    </p:anim>
                                    <p:anim calcmode="lin" valueType="num">
                                      <p:cBhvr additive="base">
                                        <p:cTn dur="750" fill="hold" id="60"/>
                                        <p:tgtEl>
                                          <p:spTgt spid="6168"/>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2700"/>
                                  </p:stCondLst>
                                  <p:childTnLst>
                                    <p:set>
                                      <p:cBhvr>
                                        <p:cTn dur="1" fill="hold" id="62">
                                          <p:stCondLst>
                                            <p:cond delay="0"/>
                                          </p:stCondLst>
                                        </p:cTn>
                                        <p:tgtEl>
                                          <p:spTgt spid="6175"/>
                                        </p:tgtEl>
                                        <p:attrNameLst>
                                          <p:attrName>style.visibility</p:attrName>
                                        </p:attrNameLst>
                                      </p:cBhvr>
                                      <p:to>
                                        <p:strVal val="visible"/>
                                      </p:to>
                                    </p:set>
                                    <p:anim calcmode="lin" valueType="num">
                                      <p:cBhvr additive="base">
                                        <p:cTn dur="750" fill="hold" id="63"/>
                                        <p:tgtEl>
                                          <p:spTgt spid="6175"/>
                                        </p:tgtEl>
                                        <p:attrNameLst>
                                          <p:attrName>ppt_x</p:attrName>
                                        </p:attrNameLst>
                                      </p:cBhvr>
                                      <p:tavLst>
                                        <p:tav tm="0">
                                          <p:val>
                                            <p:strVal val="1+#ppt_w/2"/>
                                          </p:val>
                                        </p:tav>
                                        <p:tav tm="100000">
                                          <p:val>
                                            <p:strVal val="#ppt_x"/>
                                          </p:val>
                                        </p:tav>
                                      </p:tavLst>
                                    </p:anim>
                                    <p:anim calcmode="lin" valueType="num">
                                      <p:cBhvr additive="base">
                                        <p:cTn dur="750" fill="hold" id="64"/>
                                        <p:tgtEl>
                                          <p:spTgt spid="6175"/>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3400"/>
                                  </p:stCondLst>
                                  <p:childTnLst>
                                    <p:set>
                                      <p:cBhvr>
                                        <p:cTn dur="1" fill="hold" id="66">
                                          <p:stCondLst>
                                            <p:cond delay="0"/>
                                          </p:stCondLst>
                                        </p:cTn>
                                        <p:tgtEl>
                                          <p:spTgt spid="6177"/>
                                        </p:tgtEl>
                                        <p:attrNameLst>
                                          <p:attrName>style.visibility</p:attrName>
                                        </p:attrNameLst>
                                      </p:cBhvr>
                                      <p:to>
                                        <p:strVal val="visible"/>
                                      </p:to>
                                    </p:set>
                                    <p:anim calcmode="lin" valueType="num">
                                      <p:cBhvr additive="base">
                                        <p:cTn dur="750" fill="hold" id="67"/>
                                        <p:tgtEl>
                                          <p:spTgt spid="6177"/>
                                        </p:tgtEl>
                                        <p:attrNameLst>
                                          <p:attrName>ppt_x</p:attrName>
                                        </p:attrNameLst>
                                      </p:cBhvr>
                                      <p:tavLst>
                                        <p:tav tm="0">
                                          <p:val>
                                            <p:strVal val="1+#ppt_w/2"/>
                                          </p:val>
                                        </p:tav>
                                        <p:tav tm="100000">
                                          <p:val>
                                            <p:strVal val="#ppt_x"/>
                                          </p:val>
                                        </p:tav>
                                      </p:tavLst>
                                    </p:anim>
                                    <p:anim calcmode="lin" valueType="num">
                                      <p:cBhvr additive="base">
                                        <p:cTn dur="750" fill="hold" id="68"/>
                                        <p:tgtEl>
                                          <p:spTgt spid="6177"/>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3500"/>
                                  </p:stCondLst>
                                  <p:childTnLst>
                                    <p:set>
                                      <p:cBhvr>
                                        <p:cTn dur="1" fill="hold" id="70">
                                          <p:stCondLst>
                                            <p:cond delay="0"/>
                                          </p:stCondLst>
                                        </p:cTn>
                                        <p:tgtEl>
                                          <p:spTgt spid="6150"/>
                                        </p:tgtEl>
                                        <p:attrNameLst>
                                          <p:attrName>style.visibility</p:attrName>
                                        </p:attrNameLst>
                                      </p:cBhvr>
                                      <p:to>
                                        <p:strVal val="visible"/>
                                      </p:to>
                                    </p:set>
                                    <p:anim calcmode="lin" valueType="num">
                                      <p:cBhvr additive="base">
                                        <p:cTn dur="750" fill="hold" id="71"/>
                                        <p:tgtEl>
                                          <p:spTgt spid="6150"/>
                                        </p:tgtEl>
                                        <p:attrNameLst>
                                          <p:attrName>ppt_x</p:attrName>
                                        </p:attrNameLst>
                                      </p:cBhvr>
                                      <p:tavLst>
                                        <p:tav tm="0">
                                          <p:val>
                                            <p:strVal val="1+#ppt_w/2"/>
                                          </p:val>
                                        </p:tav>
                                        <p:tav tm="100000">
                                          <p:val>
                                            <p:strVal val="#ppt_x"/>
                                          </p:val>
                                        </p:tav>
                                      </p:tavLst>
                                    </p:anim>
                                    <p:anim calcmode="lin" valueType="num">
                                      <p:cBhvr additive="base">
                                        <p:cTn dur="750" fill="hold" id="72"/>
                                        <p:tgtEl>
                                          <p:spTgt spid="6150"/>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3600"/>
                                  </p:stCondLst>
                                  <p:childTnLst>
                                    <p:set>
                                      <p:cBhvr>
                                        <p:cTn dur="1" fill="hold" id="74">
                                          <p:stCondLst>
                                            <p:cond delay="0"/>
                                          </p:stCondLst>
                                        </p:cTn>
                                        <p:tgtEl>
                                          <p:spTgt spid="6155"/>
                                        </p:tgtEl>
                                        <p:attrNameLst>
                                          <p:attrName>style.visibility</p:attrName>
                                        </p:attrNameLst>
                                      </p:cBhvr>
                                      <p:to>
                                        <p:strVal val="visible"/>
                                      </p:to>
                                    </p:set>
                                    <p:anim calcmode="lin" valueType="num">
                                      <p:cBhvr additive="base">
                                        <p:cTn dur="750" fill="hold" id="75"/>
                                        <p:tgtEl>
                                          <p:spTgt spid="6155"/>
                                        </p:tgtEl>
                                        <p:attrNameLst>
                                          <p:attrName>ppt_x</p:attrName>
                                        </p:attrNameLst>
                                      </p:cBhvr>
                                      <p:tavLst>
                                        <p:tav tm="0">
                                          <p:val>
                                            <p:strVal val="1+#ppt_w/2"/>
                                          </p:val>
                                        </p:tav>
                                        <p:tav tm="100000">
                                          <p:val>
                                            <p:strVal val="#ppt_x"/>
                                          </p:val>
                                        </p:tav>
                                      </p:tavLst>
                                    </p:anim>
                                    <p:anim calcmode="lin" valueType="num">
                                      <p:cBhvr additive="base">
                                        <p:cTn dur="750" fill="hold" id="76"/>
                                        <p:tgtEl>
                                          <p:spTgt spid="6155"/>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3700"/>
                                  </p:stCondLst>
                                  <p:childTnLst>
                                    <p:set>
                                      <p:cBhvr>
                                        <p:cTn dur="1" fill="hold" id="78">
                                          <p:stCondLst>
                                            <p:cond delay="0"/>
                                          </p:stCondLst>
                                        </p:cTn>
                                        <p:tgtEl>
                                          <p:spTgt spid="6169"/>
                                        </p:tgtEl>
                                        <p:attrNameLst>
                                          <p:attrName>style.visibility</p:attrName>
                                        </p:attrNameLst>
                                      </p:cBhvr>
                                      <p:to>
                                        <p:strVal val="visible"/>
                                      </p:to>
                                    </p:set>
                                    <p:anim calcmode="lin" valueType="num">
                                      <p:cBhvr additive="base">
                                        <p:cTn dur="750" fill="hold" id="79"/>
                                        <p:tgtEl>
                                          <p:spTgt spid="6169"/>
                                        </p:tgtEl>
                                        <p:attrNameLst>
                                          <p:attrName>ppt_x</p:attrName>
                                        </p:attrNameLst>
                                      </p:cBhvr>
                                      <p:tavLst>
                                        <p:tav tm="0">
                                          <p:val>
                                            <p:strVal val="1+#ppt_w/2"/>
                                          </p:val>
                                        </p:tav>
                                        <p:tav tm="100000">
                                          <p:val>
                                            <p:strVal val="#ppt_x"/>
                                          </p:val>
                                        </p:tav>
                                      </p:tavLst>
                                    </p:anim>
                                    <p:anim calcmode="lin" valueType="num">
                                      <p:cBhvr additive="base">
                                        <p:cTn dur="750" fill="hold" id="80"/>
                                        <p:tgtEl>
                                          <p:spTgt spid="6169"/>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3800"/>
                                  </p:stCondLst>
                                  <p:childTnLst>
                                    <p:set>
                                      <p:cBhvr>
                                        <p:cTn dur="1" fill="hold" id="82">
                                          <p:stCondLst>
                                            <p:cond delay="0"/>
                                          </p:stCondLst>
                                        </p:cTn>
                                        <p:tgtEl>
                                          <p:spTgt spid="6173"/>
                                        </p:tgtEl>
                                        <p:attrNameLst>
                                          <p:attrName>style.visibility</p:attrName>
                                        </p:attrNameLst>
                                      </p:cBhvr>
                                      <p:to>
                                        <p:strVal val="visible"/>
                                      </p:to>
                                    </p:set>
                                    <p:anim calcmode="lin" valueType="num">
                                      <p:cBhvr additive="base">
                                        <p:cTn dur="750" fill="hold" id="83"/>
                                        <p:tgtEl>
                                          <p:spTgt spid="6173"/>
                                        </p:tgtEl>
                                        <p:attrNameLst>
                                          <p:attrName>ppt_x</p:attrName>
                                        </p:attrNameLst>
                                      </p:cBhvr>
                                      <p:tavLst>
                                        <p:tav tm="0">
                                          <p:val>
                                            <p:strVal val="1+#ppt_w/2"/>
                                          </p:val>
                                        </p:tav>
                                        <p:tav tm="100000">
                                          <p:val>
                                            <p:strVal val="#ppt_x"/>
                                          </p:val>
                                        </p:tav>
                                      </p:tavLst>
                                    </p:anim>
                                    <p:anim calcmode="lin" valueType="num">
                                      <p:cBhvr additive="base">
                                        <p:cTn dur="750" fill="hold" id="84"/>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7"/>
      <p:bldP grpId="0" spid="6148"/>
      <p:bldP grpId="0" spid="6149"/>
      <p:bldP grpId="0" spid="6150"/>
      <p:bldP grpId="0" spid="6166"/>
      <p:bldP grpId="0" spid="6167"/>
      <p:bldP grpId="0" spid="6168"/>
      <p:bldP grpId="0" spid="6169"/>
      <p:bldP grpId="0" spid="6170"/>
      <p:bldP grpId="0" spid="6171"/>
      <p:bldP grpId="0" spid="6172"/>
      <p:bldP grpId="0" spid="6173"/>
      <p:bldP grpId="0" spid="6174"/>
      <p:bldP grpId="0" spid="6175"/>
      <p:bldP grpId="0" spid="6176"/>
      <p:bldP grpId="0" spid="617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436290" y="985811"/>
            <a:ext cx="2271420" cy="2676310"/>
            <a:chOff x="4960290" y="1940457"/>
            <a:chExt cx="2271420" cy="2676310"/>
          </a:xfrm>
        </p:grpSpPr>
        <p:sp>
          <p:nvSpPr>
            <p:cNvPr id="2" name="椭圆 1"/>
            <p:cNvSpPr/>
            <p:nvPr/>
          </p:nvSpPr>
          <p:spPr>
            <a:xfrm>
              <a:off x="5206032" y="1940457"/>
              <a:ext cx="1816920" cy="181692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latin charset="-122" panose="02010600040101010101" pitchFamily="2" typeface="华文细黑"/>
                  <a:ea charset="-122" panose="02010600040101010101" pitchFamily="2" typeface="华文细黑"/>
                </a:rPr>
                <a:t>03</a:t>
              </a:r>
            </a:p>
          </p:txBody>
        </p:sp>
        <p:sp>
          <p:nvSpPr>
            <p:cNvPr id="3" name="TextBox 52"/>
            <p:cNvSpPr txBox="1"/>
            <p:nvPr/>
          </p:nvSpPr>
          <p:spPr>
            <a:xfrm>
              <a:off x="4960290" y="3956586"/>
              <a:ext cx="2271420" cy="731520"/>
            </a:xfrm>
            <a:prstGeom prst="rect">
              <a:avLst/>
            </a:prstGeom>
            <a:noFill/>
          </p:spPr>
          <p:txBody>
            <a:bodyPr rtlCol="0" wrap="square">
              <a:spAutoFit/>
            </a:bodyPr>
            <a:lstStyle/>
            <a:p>
              <a:pPr algn="ctr">
                <a:lnSpc>
                  <a:spcPct val="150000"/>
                </a:lnSpc>
              </a:pPr>
              <a:r>
                <a:rPr altLang="en-US" b="1" lang="zh-CN" spc="100" sz="28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grpSp>
    </p:spTree>
    <p:extLst>
      <p:ext uri="{BB962C8B-B14F-4D97-AF65-F5344CB8AC3E}">
        <p14:creationId val="1907408908"/>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Rectangle 2"/>
          <p:cNvSpPr>
            <a:spLocks noChangeArrowheads="1"/>
          </p:cNvSpPr>
          <p:nvPr/>
        </p:nvSpPr>
        <p:spPr bwMode="auto">
          <a:xfrm>
            <a:off x="971550" y="3759200"/>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rgbClr val="E4402F"/>
                </a:solidFill>
              </a:rPr>
              <a:t>Option 02</a:t>
            </a:r>
          </a:p>
          <a:p>
            <a:pPr algn="r"/>
            <a:r>
              <a:rPr altLang="en-US" b="1" lang="zh-CN" sz="1000">
                <a:solidFill>
                  <a:srgbClr val="E4402F"/>
                </a:solidFill>
              </a:rPr>
              <a:t>We have many PowerPoint templates that has been specifically designed.</a:t>
            </a:r>
          </a:p>
        </p:txBody>
      </p:sp>
      <p:sp>
        <p:nvSpPr>
          <p:cNvPr id="8195" name="Rectangle 3"/>
          <p:cNvSpPr>
            <a:spLocks noChangeArrowheads="1"/>
          </p:cNvSpPr>
          <p:nvPr/>
        </p:nvSpPr>
        <p:spPr bwMode="auto">
          <a:xfrm>
            <a:off x="971550" y="181451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rgbClr val="E4402F"/>
                </a:solidFill>
              </a:rPr>
              <a:t>Option 01</a:t>
            </a:r>
          </a:p>
          <a:p>
            <a:pPr algn="r"/>
            <a:r>
              <a:rPr altLang="en-US" b="1" lang="zh-CN" sz="1000">
                <a:solidFill>
                  <a:srgbClr val="E4402F"/>
                </a:solidFill>
              </a:rPr>
              <a:t>We have many PowerPoint templates that has been specifically designed.</a:t>
            </a:r>
          </a:p>
        </p:txBody>
      </p:sp>
      <p:sp>
        <p:nvSpPr>
          <p:cNvPr id="8196" name="Rectangle 4"/>
          <p:cNvSpPr>
            <a:spLocks noChangeArrowheads="1"/>
          </p:cNvSpPr>
          <p:nvPr/>
        </p:nvSpPr>
        <p:spPr bwMode="auto">
          <a:xfrm>
            <a:off x="6516688" y="2967038"/>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03</a:t>
            </a:r>
          </a:p>
          <a:p>
            <a:r>
              <a:rPr altLang="en-US" b="1" lang="zh-CN" sz="1000">
                <a:solidFill>
                  <a:srgbClr val="E4402F"/>
                </a:solidFill>
              </a:rPr>
              <a:t>We have many PowerPoint templates that has been specifically designed.</a:t>
            </a:r>
          </a:p>
        </p:txBody>
      </p:sp>
      <p:sp>
        <p:nvSpPr>
          <p:cNvPr id="8197" name="Freeform 5"/>
          <p:cNvSpPr/>
          <p:nvPr/>
        </p:nvSpPr>
        <p:spPr bwMode="auto">
          <a:xfrm>
            <a:off x="2700338" y="1895475"/>
            <a:ext cx="1436687" cy="274638"/>
          </a:xfrm>
          <a:custGeom>
            <a:gdLst>
              <a:gd fmla="*/ 905 w 905" name="T0"/>
              <a:gd fmla="*/ 173 h 173" name="T1"/>
              <a:gd fmla="*/ 732 w 905" name="T2"/>
              <a:gd fmla="*/ 0 h 173" name="T3"/>
              <a:gd fmla="*/ 0 w 905" name="T4"/>
              <a:gd fmla="*/ 0 h 173" name="T5"/>
            </a:gdLst>
            <a:cxnLst>
              <a:cxn ang="0">
                <a:pos x="T0" y="T1"/>
              </a:cxn>
              <a:cxn ang="0">
                <a:pos x="T2" y="T3"/>
              </a:cxn>
              <a:cxn ang="0">
                <a:pos x="T4" y="T5"/>
              </a:cxn>
            </a:cxnLst>
            <a:rect b="b" l="0" r="r" t="0"/>
            <a:pathLst>
              <a:path h="173" w="905">
                <a:moveTo>
                  <a:pt x="905" y="173"/>
                </a:moveTo>
                <a:lnTo>
                  <a:pt x="732" y="0"/>
                </a:lnTo>
                <a:lnTo>
                  <a:pt x="0" y="0"/>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p>
        </p:txBody>
      </p:sp>
      <p:sp>
        <p:nvSpPr>
          <p:cNvPr id="8198" name="Freeform 6"/>
          <p:cNvSpPr/>
          <p:nvPr/>
        </p:nvSpPr>
        <p:spPr bwMode="auto">
          <a:xfrm>
            <a:off x="2700338" y="3590925"/>
            <a:ext cx="1190625" cy="255588"/>
          </a:xfrm>
          <a:custGeom>
            <a:gdLst>
              <a:gd fmla="*/ 750 w 750" name="T0"/>
              <a:gd fmla="*/ 0 h 161" name="T1"/>
              <a:gd fmla="*/ 591 w 750" name="T2"/>
              <a:gd fmla="*/ 161 h 161" name="T3"/>
              <a:gd fmla="*/ 0 w 750" name="T4"/>
              <a:gd fmla="*/ 161 h 161" name="T5"/>
            </a:gdLst>
            <a:cxnLst>
              <a:cxn ang="0">
                <a:pos x="T0" y="T1"/>
              </a:cxn>
              <a:cxn ang="0">
                <a:pos x="T2" y="T3"/>
              </a:cxn>
              <a:cxn ang="0">
                <a:pos x="T4" y="T5"/>
              </a:cxn>
            </a:cxnLst>
            <a:rect b="b" l="0" r="r" t="0"/>
            <a:pathLst>
              <a:path h="161" w="750">
                <a:moveTo>
                  <a:pt x="750" y="0"/>
                </a:moveTo>
                <a:lnTo>
                  <a:pt x="591" y="161"/>
                </a:lnTo>
                <a:lnTo>
                  <a:pt x="0" y="161"/>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p>
        </p:txBody>
      </p:sp>
      <p:sp>
        <p:nvSpPr>
          <p:cNvPr id="8199" name="Line 7"/>
          <p:cNvSpPr>
            <a:spLocks noChangeShapeType="1"/>
          </p:cNvSpPr>
          <p:nvPr/>
        </p:nvSpPr>
        <p:spPr bwMode="auto">
          <a:xfrm>
            <a:off x="5754688" y="3038475"/>
            <a:ext cx="544512" cy="0"/>
          </a:xfrm>
          <a:prstGeom prst="line">
            <a:avLst/>
          </a:prstGeom>
          <a:noFill/>
          <a:ln cmpd="sng" w="6350">
            <a:solidFill>
              <a:srgbClr val="A2897B"/>
            </a:solidFill>
            <a:round/>
            <a:tailEnd len="sm" type="oval" w="sm"/>
          </a:ln>
          <a:extLst>
            <a:ext uri="{909E8E84-426E-40DD-AFC4-6F175D3DCCD1}">
              <a14:hiddenFill>
                <a:noFill/>
              </a14:hiddenFill>
            </a:ext>
          </a:extLst>
        </p:spPr>
        <p:txBody>
          <a:bodyPr/>
          <a:lstStyle/>
          <a:p>
            <a:endParaRPr altLang="en-US" lang="zh-CN"/>
          </a:p>
        </p:txBody>
      </p:sp>
      <p:sp>
        <p:nvSpPr>
          <p:cNvPr id="8200" name="Freeform 8"/>
          <p:cNvSpPr/>
          <p:nvPr/>
        </p:nvSpPr>
        <p:spPr bwMode="auto">
          <a:xfrm>
            <a:off x="4268788" y="2316163"/>
            <a:ext cx="1060450" cy="2825750"/>
          </a:xfrm>
          <a:custGeom>
            <a:gdLst>
              <a:gd fmla="*/ 232 w 668" name="T0"/>
              <a:gd fmla="*/ 1571 h 1571" name="T1"/>
              <a:gd fmla="*/ 437 w 668" name="T2"/>
              <a:gd fmla="*/ 1571 h 1571" name="T3"/>
              <a:gd fmla="*/ 384 w 668" name="T4"/>
              <a:gd fmla="*/ 806 h 1571" name="T5"/>
              <a:gd fmla="*/ 668 w 668" name="T6"/>
              <a:gd fmla="*/ 434 h 1571" name="T7"/>
              <a:gd fmla="*/ 366 w 668" name="T8"/>
              <a:gd fmla="*/ 705 h 1571" name="T9"/>
              <a:gd fmla="*/ 327 w 668" name="T10"/>
              <a:gd fmla="*/ 0 h 1571" name="T11"/>
              <a:gd fmla="*/ 276 w 668" name="T12"/>
              <a:gd fmla="*/ 848 h 1571" name="T13"/>
              <a:gd fmla="*/ 0 w 668" name="T14"/>
              <a:gd fmla="*/ 582 h 1571" name="T15"/>
              <a:gd fmla="*/ 269 w 668" name="T16"/>
              <a:gd fmla="*/ 956 h 1571" name="T17"/>
              <a:gd fmla="*/ 232 w 668" name="T18"/>
              <a:gd fmla="*/ 1571 h 15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71" w="668">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rgbClr val="FFFDEF"/>
          </a:solidFill>
          <a:ln cmpd="sng" w="9525">
            <a:solidFill>
              <a:srgbClr val="CBAB89"/>
            </a:solidFill>
            <a:round/>
          </a:ln>
        </p:spPr>
        <p:txBody>
          <a:bodyPr/>
          <a:lstStyle/>
          <a:p>
            <a:endParaRPr altLang="en-US" lang="zh-CN"/>
          </a:p>
        </p:txBody>
      </p:sp>
      <p:sp>
        <p:nvSpPr>
          <p:cNvPr id="8201" name="Oval 9"/>
          <p:cNvSpPr>
            <a:spLocks noChangeArrowheads="1"/>
          </p:cNvSpPr>
          <p:nvPr/>
        </p:nvSpPr>
        <p:spPr bwMode="auto">
          <a:xfrm>
            <a:off x="4975225" y="2624138"/>
            <a:ext cx="831850" cy="830262"/>
          </a:xfrm>
          <a:prstGeom prst="ellipse">
            <a:avLst/>
          </a:prstGeom>
          <a:solidFill>
            <a:srgbClr val="E4402F"/>
          </a:solidFill>
          <a:ln cmpd="sng" w="9525">
            <a:solidFill>
              <a:srgbClr val="CBAB89"/>
            </a:solidFill>
            <a:round/>
          </a:ln>
        </p:spPr>
        <p:txBody>
          <a:bodyPr/>
          <a:lstStyle/>
          <a:p>
            <a:endParaRPr altLang="en-US" lang="zh-CN"/>
          </a:p>
        </p:txBody>
      </p:sp>
      <p:sp>
        <p:nvSpPr>
          <p:cNvPr id="8202" name="Oval 10"/>
          <p:cNvSpPr>
            <a:spLocks noChangeArrowheads="1"/>
          </p:cNvSpPr>
          <p:nvPr/>
        </p:nvSpPr>
        <p:spPr bwMode="auto">
          <a:xfrm>
            <a:off x="5103813" y="2751138"/>
            <a:ext cx="574675" cy="576262"/>
          </a:xfrm>
          <a:prstGeom prst="ellipse">
            <a:avLst/>
          </a:prstGeom>
          <a:solidFill>
            <a:srgbClr val="FFFDEF"/>
          </a:solidFill>
          <a:ln>
            <a:solidFill>
              <a:srgbClr val="CBAB89"/>
            </a:solidFill>
          </a:ln>
        </p:spPr>
        <p:txBody>
          <a:bodyPr/>
          <a:lstStyle/>
          <a:p>
            <a:endParaRPr altLang="en-US" lang="zh-CN"/>
          </a:p>
        </p:txBody>
      </p:sp>
      <p:sp>
        <p:nvSpPr>
          <p:cNvPr id="8203" name="Oval 11"/>
          <p:cNvSpPr>
            <a:spLocks noChangeArrowheads="1"/>
          </p:cNvSpPr>
          <p:nvPr/>
        </p:nvSpPr>
        <p:spPr bwMode="auto">
          <a:xfrm>
            <a:off x="3617913" y="2676525"/>
            <a:ext cx="1041400" cy="1039813"/>
          </a:xfrm>
          <a:prstGeom prst="ellipse">
            <a:avLst/>
          </a:prstGeom>
          <a:solidFill>
            <a:srgbClr val="E4402F"/>
          </a:solidFill>
          <a:ln cmpd="sng" w="9525">
            <a:solidFill>
              <a:srgbClr val="CBAB89"/>
            </a:solidFill>
            <a:round/>
          </a:ln>
        </p:spPr>
        <p:txBody>
          <a:bodyPr/>
          <a:lstStyle/>
          <a:p>
            <a:endParaRPr altLang="en-US" lang="zh-CN"/>
          </a:p>
        </p:txBody>
      </p:sp>
      <p:sp>
        <p:nvSpPr>
          <p:cNvPr id="8204" name="Oval 12"/>
          <p:cNvSpPr>
            <a:spLocks noChangeArrowheads="1"/>
          </p:cNvSpPr>
          <p:nvPr/>
        </p:nvSpPr>
        <p:spPr bwMode="auto">
          <a:xfrm>
            <a:off x="3778250" y="2836863"/>
            <a:ext cx="720725" cy="719137"/>
          </a:xfrm>
          <a:prstGeom prst="ellipse">
            <a:avLst/>
          </a:prstGeom>
          <a:solidFill>
            <a:srgbClr val="FFFDEF"/>
          </a:solidFill>
          <a:ln>
            <a:solidFill>
              <a:srgbClr val="CBAB89"/>
            </a:solidFill>
          </a:ln>
        </p:spPr>
        <p:txBody>
          <a:bodyPr/>
          <a:lstStyle/>
          <a:p>
            <a:endParaRPr altLang="en-US" lang="zh-CN"/>
          </a:p>
        </p:txBody>
      </p:sp>
      <p:sp>
        <p:nvSpPr>
          <p:cNvPr id="8205" name="Oval 13"/>
          <p:cNvSpPr>
            <a:spLocks noChangeArrowheads="1"/>
          </p:cNvSpPr>
          <p:nvPr/>
        </p:nvSpPr>
        <p:spPr bwMode="auto">
          <a:xfrm>
            <a:off x="4051300" y="1663700"/>
            <a:ext cx="1425575" cy="1425575"/>
          </a:xfrm>
          <a:prstGeom prst="ellipse">
            <a:avLst/>
          </a:prstGeom>
          <a:solidFill>
            <a:srgbClr val="E4402F"/>
          </a:solidFill>
          <a:ln cmpd="sng" w="9525">
            <a:solidFill>
              <a:srgbClr val="CBAB89"/>
            </a:solidFill>
            <a:round/>
          </a:ln>
        </p:spPr>
        <p:txBody>
          <a:bodyPr/>
          <a:lstStyle/>
          <a:p>
            <a:endParaRPr altLang="en-US" lang="zh-CN"/>
          </a:p>
        </p:txBody>
      </p:sp>
      <p:sp>
        <p:nvSpPr>
          <p:cNvPr id="8206" name="Oval 14"/>
          <p:cNvSpPr>
            <a:spLocks noChangeArrowheads="1"/>
          </p:cNvSpPr>
          <p:nvPr/>
        </p:nvSpPr>
        <p:spPr bwMode="auto">
          <a:xfrm>
            <a:off x="4270375" y="1882775"/>
            <a:ext cx="987425" cy="987425"/>
          </a:xfrm>
          <a:prstGeom prst="ellipse">
            <a:avLst/>
          </a:prstGeom>
          <a:solidFill>
            <a:srgbClr val="FFFDEF"/>
          </a:solidFill>
          <a:ln>
            <a:solidFill>
              <a:srgbClr val="CBAB89"/>
            </a:solidFill>
          </a:ln>
        </p:spPr>
        <p:txBody>
          <a:bodyPr/>
          <a:lstStyle/>
          <a:p>
            <a:endParaRPr altLang="en-US" lang="zh-CN"/>
          </a:p>
        </p:txBody>
      </p:sp>
      <p:sp>
        <p:nvSpPr>
          <p:cNvPr id="8207" name="Freeform 15"/>
          <p:cNvSpPr>
            <a:spLocks noEditPoints="1"/>
          </p:cNvSpPr>
          <p:nvPr/>
        </p:nvSpPr>
        <p:spPr bwMode="auto">
          <a:xfrm>
            <a:off x="5305425" y="2954338"/>
            <a:ext cx="171450" cy="169862"/>
          </a:xfrm>
          <a:custGeom>
            <a:gdLst>
              <a:gd fmla="*/ 96 w 96" name="T0"/>
              <a:gd fmla="*/ 53 h 96" name="T1"/>
              <a:gd fmla="*/ 43 w 96" name="T2"/>
              <a:gd fmla="*/ 0 h 96" name="T3"/>
              <a:gd fmla="*/ 39 w 96" name="T4"/>
              <a:gd fmla="*/ 0 h 96" name="T5"/>
              <a:gd fmla="*/ 39 w 96" name="T6"/>
              <a:gd fmla="*/ 11 h 96" name="T7"/>
              <a:gd fmla="*/ 0 w 96" name="T8"/>
              <a:gd fmla="*/ 53 h 96" name="T9"/>
              <a:gd fmla="*/ 43 w 96" name="T10"/>
              <a:gd fmla="*/ 96 h 96" name="T11"/>
              <a:gd fmla="*/ 67 w 96" name="T12"/>
              <a:gd fmla="*/ 89 h 96" name="T13"/>
              <a:gd fmla="*/ 85 w 96" name="T14"/>
              <a:gd fmla="*/ 57 h 96" name="T15"/>
              <a:gd fmla="*/ 96 w 96" name="T16"/>
              <a:gd fmla="*/ 57 h 96" name="T17"/>
              <a:gd fmla="*/ 96 w 96" name="T18"/>
              <a:gd fmla="*/ 53 h 96" name="T19"/>
              <a:gd fmla="*/ 62 w 96" name="T20"/>
              <a:gd fmla="*/ 82 h 96" name="T21"/>
              <a:gd fmla="*/ 43 w 96" name="T22"/>
              <a:gd fmla="*/ 88 h 96" name="T23"/>
              <a:gd fmla="*/ 8 w 96" name="T24"/>
              <a:gd fmla="*/ 53 h 96" name="T25"/>
              <a:gd fmla="*/ 39 w 96" name="T26"/>
              <a:gd fmla="*/ 19 h 96" name="T27"/>
              <a:gd fmla="*/ 39 w 96" name="T28"/>
              <a:gd fmla="*/ 57 h 96" name="T29"/>
              <a:gd fmla="*/ 77 w 96" name="T30"/>
              <a:gd fmla="*/ 57 h 96" name="T31"/>
              <a:gd fmla="*/ 62 w 96" name="T32"/>
              <a:gd fmla="*/ 82 h 96" name="T33"/>
              <a:gd fmla="*/ 47 w 96" name="T34"/>
              <a:gd fmla="*/ 49 h 96" name="T35"/>
              <a:gd fmla="*/ 47 w 96" name="T36"/>
              <a:gd fmla="*/ 8 h 96" name="T37"/>
              <a:gd fmla="*/ 88 w 96" name="T38"/>
              <a:gd fmla="*/ 49 h 96" name="T39"/>
              <a:gd fmla="*/ 47 w 96" name="T40"/>
              <a:gd fmla="*/ 49 h 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6" w="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rgbClr val="E4402F"/>
          </a:solidFill>
          <a:ln>
            <a:noFill/>
          </a:ln>
        </p:spPr>
        <p:txBody>
          <a:bodyPr/>
          <a:lstStyle/>
          <a:p>
            <a:endParaRPr altLang="en-US" lang="zh-CN"/>
          </a:p>
        </p:txBody>
      </p:sp>
      <p:sp>
        <p:nvSpPr>
          <p:cNvPr id="8208" name="Freeform 16"/>
          <p:cNvSpPr>
            <a:spLocks noEditPoints="1"/>
          </p:cNvSpPr>
          <p:nvPr/>
        </p:nvSpPr>
        <p:spPr bwMode="auto">
          <a:xfrm>
            <a:off x="4573588" y="2170113"/>
            <a:ext cx="382587" cy="411162"/>
          </a:xfrm>
          <a:custGeom>
            <a:gdLst>
              <a:gd fmla="*/ 209 w 215" name="T0"/>
              <a:gd fmla="*/ 183 h 231" name="T1"/>
              <a:gd fmla="*/ 177 w 215" name="T2"/>
              <a:gd fmla="*/ 94 h 231" name="T3"/>
              <a:gd fmla="*/ 128 w 215" name="T4"/>
              <a:gd fmla="*/ 26 h 231" name="T5"/>
              <a:gd fmla="*/ 128 w 215" name="T6"/>
              <a:gd fmla="*/ 20 h 231" name="T7"/>
              <a:gd fmla="*/ 107 w 215" name="T8"/>
              <a:gd fmla="*/ 0 h 231" name="T9"/>
              <a:gd fmla="*/ 87 w 215" name="T10"/>
              <a:gd fmla="*/ 20 h 231" name="T11"/>
              <a:gd fmla="*/ 87 w 215" name="T12"/>
              <a:gd fmla="*/ 26 h 231" name="T13"/>
              <a:gd fmla="*/ 37 w 215" name="T14"/>
              <a:gd fmla="*/ 94 h 231" name="T15"/>
              <a:gd fmla="*/ 5 w 215" name="T16"/>
              <a:gd fmla="*/ 183 h 231" name="T17"/>
              <a:gd fmla="*/ 1 w 215" name="T18"/>
              <a:gd fmla="*/ 194 h 231" name="T19"/>
              <a:gd fmla="*/ 10 w 215" name="T20"/>
              <a:gd fmla="*/ 201 h 231" name="T21"/>
              <a:gd fmla="*/ 70 w 215" name="T22"/>
              <a:gd fmla="*/ 201 h 231" name="T23"/>
              <a:gd fmla="*/ 107 w 215" name="T24"/>
              <a:gd fmla="*/ 231 h 231" name="T25"/>
              <a:gd fmla="*/ 145 w 215" name="T26"/>
              <a:gd fmla="*/ 201 h 231" name="T27"/>
              <a:gd fmla="*/ 204 w 215" name="T28"/>
              <a:gd fmla="*/ 201 h 231" name="T29"/>
              <a:gd fmla="*/ 214 w 215" name="T30"/>
              <a:gd fmla="*/ 194 h 231" name="T31"/>
              <a:gd fmla="*/ 209 w 215" name="T32"/>
              <a:gd fmla="*/ 183 h 231" name="T33"/>
              <a:gd fmla="*/ 98 w 215" name="T34"/>
              <a:gd fmla="*/ 181 h 231" name="T35"/>
              <a:gd fmla="*/ 35 w 215" name="T36"/>
              <a:gd fmla="*/ 181 h 231" name="T37"/>
              <a:gd fmla="*/ 57 w 215" name="T38"/>
              <a:gd fmla="*/ 94 h 231" name="T39"/>
              <a:gd fmla="*/ 107 w 215" name="T40"/>
              <a:gd fmla="*/ 43 h 231" name="T41"/>
              <a:gd fmla="*/ 158 w 215" name="T42"/>
              <a:gd fmla="*/ 93 h 231" name="T43"/>
              <a:gd fmla="*/ 180 w 215" name="T44"/>
              <a:gd fmla="*/ 181 h 231" name="T45"/>
              <a:gd fmla="*/ 98 w 215" name="T46"/>
              <a:gd fmla="*/ 181 h 23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1" w="215">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rgbClr val="E4402F"/>
          </a:solidFill>
          <a:ln>
            <a:noFill/>
          </a:ln>
        </p:spPr>
        <p:txBody>
          <a:bodyPr/>
          <a:lstStyle/>
          <a:p>
            <a:endParaRPr altLang="en-US" lang="zh-CN"/>
          </a:p>
        </p:txBody>
      </p:sp>
      <p:grpSp>
        <p:nvGrpSpPr>
          <p:cNvPr id="2" name="组合 1"/>
          <p:cNvGrpSpPr/>
          <p:nvPr/>
        </p:nvGrpSpPr>
        <p:grpSpPr>
          <a:xfrm>
            <a:off x="3989388" y="3048000"/>
            <a:ext cx="296862" cy="295275"/>
            <a:chOff x="3989388" y="3048000"/>
            <a:chExt cx="296862" cy="295275"/>
          </a:xfrm>
          <a:solidFill>
            <a:srgbClr val="E4402F"/>
          </a:solidFill>
        </p:grpSpPr>
        <p:sp>
          <p:nvSpPr>
            <p:cNvPr id="8209" name="Freeform 17"/>
            <p:cNvSpPr>
              <a:spLocks noEditPoints="1"/>
            </p:cNvSpPr>
            <p:nvPr/>
          </p:nvSpPr>
          <p:spPr bwMode="auto">
            <a:xfrm>
              <a:off x="3989388" y="3048000"/>
              <a:ext cx="296862" cy="295275"/>
            </a:xfrm>
            <a:custGeom>
              <a:gdLst>
                <a:gd fmla="*/ 83 w 167" name="T0"/>
                <a:gd fmla="*/ 166 h 166" name="T1"/>
                <a:gd fmla="*/ 0 w 167" name="T2"/>
                <a:gd fmla="*/ 83 h 166" name="T3"/>
                <a:gd fmla="*/ 83 w 167" name="T4"/>
                <a:gd fmla="*/ 0 h 166" name="T5"/>
                <a:gd fmla="*/ 167 w 167" name="T6"/>
                <a:gd fmla="*/ 83 h 166" name="T7"/>
                <a:gd fmla="*/ 83 w 167" name="T8"/>
                <a:gd fmla="*/ 166 h 166" name="T9"/>
                <a:gd fmla="*/ 83 w 167" name="T10"/>
                <a:gd fmla="*/ 14 h 166" name="T11"/>
                <a:gd fmla="*/ 14 w 167" name="T12"/>
                <a:gd fmla="*/ 83 h 166" name="T13"/>
                <a:gd fmla="*/ 83 w 167" name="T14"/>
                <a:gd fmla="*/ 152 h 166" name="T15"/>
                <a:gd fmla="*/ 152 w 167" name="T16"/>
                <a:gd fmla="*/ 83 h 166" name="T17"/>
                <a:gd fmla="*/ 83 w 167" name="T18"/>
                <a:gd fmla="*/ 14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7">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p:spPr>
          <p:txBody>
            <a:bodyPr/>
            <a:lstStyle/>
            <a:p>
              <a:endParaRPr altLang="en-US" lang="zh-CN"/>
            </a:p>
          </p:txBody>
        </p:sp>
        <p:sp>
          <p:nvSpPr>
            <p:cNvPr id="8210" name="Freeform 18"/>
            <p:cNvSpPr/>
            <p:nvPr/>
          </p:nvSpPr>
          <p:spPr bwMode="auto">
            <a:xfrm>
              <a:off x="4124325" y="3105150"/>
              <a:ext cx="90488" cy="103188"/>
            </a:xfrm>
            <a:custGeom>
              <a:gdLst>
                <a:gd fmla="*/ 44 w 51" name="T0"/>
                <a:gd fmla="*/ 58 h 58" name="T1"/>
                <a:gd fmla="*/ 7 w 51" name="T2"/>
                <a:gd fmla="*/ 58 h 58" name="T3"/>
                <a:gd fmla="*/ 0 w 51" name="T4"/>
                <a:gd fmla="*/ 51 h 58" name="T5"/>
                <a:gd fmla="*/ 0 w 51" name="T6"/>
                <a:gd fmla="*/ 7 h 58" name="T7"/>
                <a:gd fmla="*/ 7 w 51" name="T8"/>
                <a:gd fmla="*/ 0 h 58" name="T9"/>
                <a:gd fmla="*/ 14 w 51" name="T10"/>
                <a:gd fmla="*/ 7 h 58" name="T11"/>
                <a:gd fmla="*/ 14 w 51" name="T12"/>
                <a:gd fmla="*/ 44 h 58" name="T13"/>
                <a:gd fmla="*/ 44 w 51" name="T14"/>
                <a:gd fmla="*/ 44 h 58" name="T15"/>
                <a:gd fmla="*/ 51 w 51" name="T16"/>
                <a:gd fmla="*/ 51 h 58" name="T17"/>
                <a:gd fmla="*/ 44 w 51" name="T18"/>
                <a:gd fmla="*/ 5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 name="文本占位符 2"/>
          <p:cNvSpPr>
            <a:spLocks noGrp="1"/>
          </p:cNvSpPr>
          <p:nvPr>
            <p:ph idx="13" sz="quarter" type="body"/>
          </p:nvPr>
        </p:nvSpPr>
        <p:spPr/>
        <p:txBody>
          <a:bodyPr>
            <a:normAutofit/>
          </a:bodyPr>
          <a:lstStyle/>
          <a:p>
            <a:r>
              <a:rPr altLang="en-US" lang="zh-CN"/>
              <a:t>点击添加你的标题</a:t>
            </a:r>
          </a:p>
        </p:txBody>
      </p:sp>
      <p:sp>
        <p:nvSpPr>
          <p:cNvPr id="4" name="文本占位符 3"/>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838401930"/>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200"/>
                                        </p:tgtEl>
                                        <p:attrNameLst>
                                          <p:attrName>style.visibility</p:attrName>
                                        </p:attrNameLst>
                                      </p:cBhvr>
                                      <p:to>
                                        <p:strVal val="visible"/>
                                      </p:to>
                                    </p:set>
                                    <p:anim calcmode="lin" valueType="num">
                                      <p:cBhvr additive="base">
                                        <p:cTn dur="750" fill="hold" id="7"/>
                                        <p:tgtEl>
                                          <p:spTgt spid="8200"/>
                                        </p:tgtEl>
                                        <p:attrNameLst>
                                          <p:attrName>ppt_x</p:attrName>
                                        </p:attrNameLst>
                                      </p:cBhvr>
                                      <p:tavLst>
                                        <p:tav tm="0">
                                          <p:val>
                                            <p:strVal val="#ppt_x"/>
                                          </p:val>
                                        </p:tav>
                                        <p:tav tm="100000">
                                          <p:val>
                                            <p:strVal val="#ppt_x"/>
                                          </p:val>
                                        </p:tav>
                                      </p:tavLst>
                                    </p:anim>
                                    <p:anim calcmode="lin" valueType="num">
                                      <p:cBhvr additive="base">
                                        <p:cTn dur="750" fill="hold" id="8"/>
                                        <p:tgtEl>
                                          <p:spTgt spid="8200"/>
                                        </p:tgtEl>
                                        <p:attrNameLst>
                                          <p:attrName>ppt_y</p:attrName>
                                        </p:attrNameLst>
                                      </p:cBhvr>
                                      <p:tavLst>
                                        <p:tav tm="0">
                                          <p:val>
                                            <p:strVal val="1+#ppt_h/2"/>
                                          </p:val>
                                        </p:tav>
                                        <p:tav tm="100000">
                                          <p:val>
                                            <p:strVal val="#ppt_y"/>
                                          </p:val>
                                        </p:tav>
                                      </p:tavLst>
                                    </p:anim>
                                  </p:childTnLst>
                                </p:cTn>
                              </p:par>
                              <p:par>
                                <p:cTn fill="hold" grpId="0" id="9" nodeType="withEffect" presetClass="entr" presetID="53" presetSubtype="0">
                                  <p:stCondLst>
                                    <p:cond delay="400"/>
                                  </p:stCondLst>
                                  <p:childTnLst>
                                    <p:set>
                                      <p:cBhvr>
                                        <p:cTn dur="1" fill="hold" id="10">
                                          <p:stCondLst>
                                            <p:cond delay="0"/>
                                          </p:stCondLst>
                                        </p:cTn>
                                        <p:tgtEl>
                                          <p:spTgt spid="8205"/>
                                        </p:tgtEl>
                                        <p:attrNameLst>
                                          <p:attrName>style.visibility</p:attrName>
                                        </p:attrNameLst>
                                      </p:cBhvr>
                                      <p:to>
                                        <p:strVal val="visible"/>
                                      </p:to>
                                    </p:set>
                                    <p:anim calcmode="lin" valueType="num">
                                      <p:cBhvr>
                                        <p:cTn dur="300" fill="hold" id="11"/>
                                        <p:tgtEl>
                                          <p:spTgt spid="8205"/>
                                        </p:tgtEl>
                                        <p:attrNameLst>
                                          <p:attrName>ppt_w</p:attrName>
                                        </p:attrNameLst>
                                      </p:cBhvr>
                                      <p:tavLst>
                                        <p:tav tm="0">
                                          <p:val>
                                            <p:fltVal val="0"/>
                                          </p:val>
                                        </p:tav>
                                        <p:tav tm="100000">
                                          <p:val>
                                            <p:strVal val="#ppt_w"/>
                                          </p:val>
                                        </p:tav>
                                      </p:tavLst>
                                    </p:anim>
                                    <p:anim calcmode="lin" valueType="num">
                                      <p:cBhvr>
                                        <p:cTn dur="300" fill="hold" id="12"/>
                                        <p:tgtEl>
                                          <p:spTgt spid="8205"/>
                                        </p:tgtEl>
                                        <p:attrNameLst>
                                          <p:attrName>ppt_h</p:attrName>
                                        </p:attrNameLst>
                                      </p:cBhvr>
                                      <p:tavLst>
                                        <p:tav tm="0">
                                          <p:val>
                                            <p:fltVal val="0"/>
                                          </p:val>
                                        </p:tav>
                                        <p:tav tm="100000">
                                          <p:val>
                                            <p:strVal val="#ppt_h"/>
                                          </p:val>
                                        </p:tav>
                                      </p:tavLst>
                                    </p:anim>
                                    <p:animEffect filter="fade" transition="in">
                                      <p:cBhvr>
                                        <p:cTn dur="300" id="13"/>
                                        <p:tgtEl>
                                          <p:spTgt spid="8205"/>
                                        </p:tgtEl>
                                      </p:cBhvr>
                                    </p:animEffect>
                                  </p:childTnLst>
                                </p:cTn>
                              </p:par>
                              <p:par>
                                <p:cTn autoRev="1" fill="hold" grpId="1" id="14" nodeType="withEffect" presetClass="emph" presetID="6" presetSubtype="0">
                                  <p:stCondLst>
                                    <p:cond delay="700"/>
                                  </p:stCondLst>
                                  <p:childTnLst>
                                    <p:animScale>
                                      <p:cBhvr>
                                        <p:cTn dur="150" fill="hold" id="15"/>
                                        <p:tgtEl>
                                          <p:spTgt spid="8205"/>
                                        </p:tgtEl>
                                      </p:cBhvr>
                                      <p:by x="110000" y="110000"/>
                                    </p:animScale>
                                  </p:childTnLst>
                                </p:cTn>
                              </p:par>
                              <p:par>
                                <p:cTn fill="hold" grpId="0" id="16" nodeType="withEffect" presetClass="entr" presetID="53" presetSubtype="0">
                                  <p:stCondLst>
                                    <p:cond delay="500"/>
                                  </p:stCondLst>
                                  <p:childTnLst>
                                    <p:set>
                                      <p:cBhvr>
                                        <p:cTn dur="1" fill="hold" id="17">
                                          <p:stCondLst>
                                            <p:cond delay="0"/>
                                          </p:stCondLst>
                                        </p:cTn>
                                        <p:tgtEl>
                                          <p:spTgt spid="8206"/>
                                        </p:tgtEl>
                                        <p:attrNameLst>
                                          <p:attrName>style.visibility</p:attrName>
                                        </p:attrNameLst>
                                      </p:cBhvr>
                                      <p:to>
                                        <p:strVal val="visible"/>
                                      </p:to>
                                    </p:set>
                                    <p:anim calcmode="lin" valueType="num">
                                      <p:cBhvr>
                                        <p:cTn dur="300" fill="hold" id="18"/>
                                        <p:tgtEl>
                                          <p:spTgt spid="8206"/>
                                        </p:tgtEl>
                                        <p:attrNameLst>
                                          <p:attrName>ppt_w</p:attrName>
                                        </p:attrNameLst>
                                      </p:cBhvr>
                                      <p:tavLst>
                                        <p:tav tm="0">
                                          <p:val>
                                            <p:fltVal val="0"/>
                                          </p:val>
                                        </p:tav>
                                        <p:tav tm="100000">
                                          <p:val>
                                            <p:strVal val="#ppt_w"/>
                                          </p:val>
                                        </p:tav>
                                      </p:tavLst>
                                    </p:anim>
                                    <p:anim calcmode="lin" valueType="num">
                                      <p:cBhvr>
                                        <p:cTn dur="300" fill="hold" id="19"/>
                                        <p:tgtEl>
                                          <p:spTgt spid="8206"/>
                                        </p:tgtEl>
                                        <p:attrNameLst>
                                          <p:attrName>ppt_h</p:attrName>
                                        </p:attrNameLst>
                                      </p:cBhvr>
                                      <p:tavLst>
                                        <p:tav tm="0">
                                          <p:val>
                                            <p:fltVal val="0"/>
                                          </p:val>
                                        </p:tav>
                                        <p:tav tm="100000">
                                          <p:val>
                                            <p:strVal val="#ppt_h"/>
                                          </p:val>
                                        </p:tav>
                                      </p:tavLst>
                                    </p:anim>
                                    <p:animEffect filter="fade" transition="in">
                                      <p:cBhvr>
                                        <p:cTn dur="300" id="20"/>
                                        <p:tgtEl>
                                          <p:spTgt spid="8206"/>
                                        </p:tgtEl>
                                      </p:cBhvr>
                                    </p:animEffect>
                                  </p:childTnLst>
                                </p:cTn>
                              </p:par>
                              <p:par>
                                <p:cTn autoRev="1" fill="hold" grpId="1" id="21" nodeType="withEffect" presetClass="emph" presetID="6" presetSubtype="0">
                                  <p:stCondLst>
                                    <p:cond delay="800"/>
                                  </p:stCondLst>
                                  <p:childTnLst>
                                    <p:animScale>
                                      <p:cBhvr>
                                        <p:cTn dur="150" fill="hold" id="22"/>
                                        <p:tgtEl>
                                          <p:spTgt spid="8206"/>
                                        </p:tgtEl>
                                      </p:cBhvr>
                                      <p:by x="110000" y="110000"/>
                                    </p:animScale>
                                  </p:childTnLst>
                                </p:cTn>
                              </p:par>
                              <p:par>
                                <p:cTn fill="hold" grpId="0" id="23" nodeType="withEffect" presetClass="entr" presetID="53" presetSubtype="0">
                                  <p:stCondLst>
                                    <p:cond delay="600"/>
                                  </p:stCondLst>
                                  <p:childTnLst>
                                    <p:set>
                                      <p:cBhvr>
                                        <p:cTn dur="1" fill="hold" id="24">
                                          <p:stCondLst>
                                            <p:cond delay="0"/>
                                          </p:stCondLst>
                                        </p:cTn>
                                        <p:tgtEl>
                                          <p:spTgt spid="8208"/>
                                        </p:tgtEl>
                                        <p:attrNameLst>
                                          <p:attrName>style.visibility</p:attrName>
                                        </p:attrNameLst>
                                      </p:cBhvr>
                                      <p:to>
                                        <p:strVal val="visible"/>
                                      </p:to>
                                    </p:set>
                                    <p:anim calcmode="lin" valueType="num">
                                      <p:cBhvr>
                                        <p:cTn dur="300" fill="hold" id="25"/>
                                        <p:tgtEl>
                                          <p:spTgt spid="8208"/>
                                        </p:tgtEl>
                                        <p:attrNameLst>
                                          <p:attrName>ppt_w</p:attrName>
                                        </p:attrNameLst>
                                      </p:cBhvr>
                                      <p:tavLst>
                                        <p:tav tm="0">
                                          <p:val>
                                            <p:fltVal val="0"/>
                                          </p:val>
                                        </p:tav>
                                        <p:tav tm="100000">
                                          <p:val>
                                            <p:strVal val="#ppt_w"/>
                                          </p:val>
                                        </p:tav>
                                      </p:tavLst>
                                    </p:anim>
                                    <p:anim calcmode="lin" valueType="num">
                                      <p:cBhvr>
                                        <p:cTn dur="300" fill="hold" id="26"/>
                                        <p:tgtEl>
                                          <p:spTgt spid="8208"/>
                                        </p:tgtEl>
                                        <p:attrNameLst>
                                          <p:attrName>ppt_h</p:attrName>
                                        </p:attrNameLst>
                                      </p:cBhvr>
                                      <p:tavLst>
                                        <p:tav tm="0">
                                          <p:val>
                                            <p:fltVal val="0"/>
                                          </p:val>
                                        </p:tav>
                                        <p:tav tm="100000">
                                          <p:val>
                                            <p:strVal val="#ppt_h"/>
                                          </p:val>
                                        </p:tav>
                                      </p:tavLst>
                                    </p:anim>
                                    <p:animEffect filter="fade" transition="in">
                                      <p:cBhvr>
                                        <p:cTn dur="300" id="27"/>
                                        <p:tgtEl>
                                          <p:spTgt spid="8208"/>
                                        </p:tgtEl>
                                      </p:cBhvr>
                                    </p:animEffect>
                                  </p:childTnLst>
                                </p:cTn>
                              </p:par>
                              <p:par>
                                <p:cTn autoRev="1" fill="hold" grpId="1" id="28" nodeType="withEffect" presetClass="emph" presetID="6" presetSubtype="0">
                                  <p:stCondLst>
                                    <p:cond delay="900"/>
                                  </p:stCondLst>
                                  <p:childTnLst>
                                    <p:animScale>
                                      <p:cBhvr>
                                        <p:cTn dur="150" fill="hold" id="29"/>
                                        <p:tgtEl>
                                          <p:spTgt spid="8208"/>
                                        </p:tgtEl>
                                      </p:cBhvr>
                                      <p:by x="110000" y="110000"/>
                                    </p:animScale>
                                  </p:childTnLst>
                                </p:cTn>
                              </p:par>
                              <p:par>
                                <p:cTn fill="hold" grpId="0" id="30" nodeType="withEffect" presetClass="entr" presetID="22" presetSubtype="2">
                                  <p:stCondLst>
                                    <p:cond delay="900"/>
                                  </p:stCondLst>
                                  <p:childTnLst>
                                    <p:set>
                                      <p:cBhvr>
                                        <p:cTn dur="1" fill="hold" id="31">
                                          <p:stCondLst>
                                            <p:cond delay="0"/>
                                          </p:stCondLst>
                                        </p:cTn>
                                        <p:tgtEl>
                                          <p:spTgt spid="8197"/>
                                        </p:tgtEl>
                                        <p:attrNameLst>
                                          <p:attrName>style.visibility</p:attrName>
                                        </p:attrNameLst>
                                      </p:cBhvr>
                                      <p:to>
                                        <p:strVal val="visible"/>
                                      </p:to>
                                    </p:set>
                                    <p:animEffect filter="wipe(right)" transition="in">
                                      <p:cBhvr>
                                        <p:cTn dur="500" id="32"/>
                                        <p:tgtEl>
                                          <p:spTgt spid="8197"/>
                                        </p:tgtEl>
                                      </p:cBhvr>
                                    </p:animEffect>
                                  </p:childTnLst>
                                </p:cTn>
                              </p:par>
                              <p:par>
                                <p:cTn fill="hold" grpId="0" id="33" nodeType="withEffect" presetClass="entr" presetID="2" presetSubtype="8">
                                  <p:stCondLst>
                                    <p:cond delay="1000"/>
                                  </p:stCondLst>
                                  <p:childTnLst>
                                    <p:set>
                                      <p:cBhvr>
                                        <p:cTn dur="1" fill="hold" id="34">
                                          <p:stCondLst>
                                            <p:cond delay="0"/>
                                          </p:stCondLst>
                                        </p:cTn>
                                        <p:tgtEl>
                                          <p:spTgt spid="8195"/>
                                        </p:tgtEl>
                                        <p:attrNameLst>
                                          <p:attrName>style.visibility</p:attrName>
                                        </p:attrNameLst>
                                      </p:cBhvr>
                                      <p:to>
                                        <p:strVal val="visible"/>
                                      </p:to>
                                    </p:set>
                                    <p:anim calcmode="lin" valueType="num">
                                      <p:cBhvr additive="base">
                                        <p:cTn dur="750" fill="hold" id="35"/>
                                        <p:tgtEl>
                                          <p:spTgt spid="8195"/>
                                        </p:tgtEl>
                                        <p:attrNameLst>
                                          <p:attrName>ppt_x</p:attrName>
                                        </p:attrNameLst>
                                      </p:cBhvr>
                                      <p:tavLst>
                                        <p:tav tm="0">
                                          <p:val>
                                            <p:strVal val="0-#ppt_w/2"/>
                                          </p:val>
                                        </p:tav>
                                        <p:tav tm="100000">
                                          <p:val>
                                            <p:strVal val="#ppt_x"/>
                                          </p:val>
                                        </p:tav>
                                      </p:tavLst>
                                    </p:anim>
                                    <p:anim calcmode="lin" valueType="num">
                                      <p:cBhvr additive="base">
                                        <p:cTn dur="750" fill="hold" id="36"/>
                                        <p:tgtEl>
                                          <p:spTgt spid="8195"/>
                                        </p:tgtEl>
                                        <p:attrNameLst>
                                          <p:attrName>ppt_y</p:attrName>
                                        </p:attrNameLst>
                                      </p:cBhvr>
                                      <p:tavLst>
                                        <p:tav tm="0">
                                          <p:val>
                                            <p:strVal val="#ppt_y"/>
                                          </p:val>
                                        </p:tav>
                                        <p:tav tm="100000">
                                          <p:val>
                                            <p:strVal val="#ppt_y"/>
                                          </p:val>
                                        </p:tav>
                                      </p:tavLst>
                                    </p:anim>
                                  </p:childTnLst>
                                </p:cTn>
                              </p:par>
                              <p:par>
                                <p:cTn fill="hold" grpId="0" id="37" nodeType="withEffect" presetClass="entr" presetID="53" presetSubtype="0">
                                  <p:stCondLst>
                                    <p:cond delay="900"/>
                                  </p:stCondLst>
                                  <p:childTnLst>
                                    <p:set>
                                      <p:cBhvr>
                                        <p:cTn dur="1" fill="hold" id="38">
                                          <p:stCondLst>
                                            <p:cond delay="0"/>
                                          </p:stCondLst>
                                        </p:cTn>
                                        <p:tgtEl>
                                          <p:spTgt spid="8203"/>
                                        </p:tgtEl>
                                        <p:attrNameLst>
                                          <p:attrName>style.visibility</p:attrName>
                                        </p:attrNameLst>
                                      </p:cBhvr>
                                      <p:to>
                                        <p:strVal val="visible"/>
                                      </p:to>
                                    </p:set>
                                    <p:anim calcmode="lin" valueType="num">
                                      <p:cBhvr>
                                        <p:cTn dur="300" fill="hold" id="39"/>
                                        <p:tgtEl>
                                          <p:spTgt spid="8203"/>
                                        </p:tgtEl>
                                        <p:attrNameLst>
                                          <p:attrName>ppt_w</p:attrName>
                                        </p:attrNameLst>
                                      </p:cBhvr>
                                      <p:tavLst>
                                        <p:tav tm="0">
                                          <p:val>
                                            <p:fltVal val="0"/>
                                          </p:val>
                                        </p:tav>
                                        <p:tav tm="100000">
                                          <p:val>
                                            <p:strVal val="#ppt_w"/>
                                          </p:val>
                                        </p:tav>
                                      </p:tavLst>
                                    </p:anim>
                                    <p:anim calcmode="lin" valueType="num">
                                      <p:cBhvr>
                                        <p:cTn dur="300" fill="hold" id="40"/>
                                        <p:tgtEl>
                                          <p:spTgt spid="8203"/>
                                        </p:tgtEl>
                                        <p:attrNameLst>
                                          <p:attrName>ppt_h</p:attrName>
                                        </p:attrNameLst>
                                      </p:cBhvr>
                                      <p:tavLst>
                                        <p:tav tm="0">
                                          <p:val>
                                            <p:fltVal val="0"/>
                                          </p:val>
                                        </p:tav>
                                        <p:tav tm="100000">
                                          <p:val>
                                            <p:strVal val="#ppt_h"/>
                                          </p:val>
                                        </p:tav>
                                      </p:tavLst>
                                    </p:anim>
                                    <p:animEffect filter="fade" transition="in">
                                      <p:cBhvr>
                                        <p:cTn dur="300" id="41"/>
                                        <p:tgtEl>
                                          <p:spTgt spid="8203"/>
                                        </p:tgtEl>
                                      </p:cBhvr>
                                    </p:animEffect>
                                  </p:childTnLst>
                                </p:cTn>
                              </p:par>
                              <p:par>
                                <p:cTn autoRev="1" fill="hold" grpId="1" id="42" nodeType="withEffect" presetClass="emph" presetID="6" presetSubtype="0">
                                  <p:stCondLst>
                                    <p:cond delay="1200"/>
                                  </p:stCondLst>
                                  <p:childTnLst>
                                    <p:animScale>
                                      <p:cBhvr>
                                        <p:cTn dur="150" fill="hold" id="43"/>
                                        <p:tgtEl>
                                          <p:spTgt spid="8203"/>
                                        </p:tgtEl>
                                      </p:cBhvr>
                                      <p:by x="110000" y="110000"/>
                                    </p:animScale>
                                  </p:childTnLst>
                                </p:cTn>
                              </p:par>
                              <p:par>
                                <p:cTn fill="hold" grpId="0" id="44" nodeType="withEffect" presetClass="entr" presetID="53" presetSubtype="0">
                                  <p:stCondLst>
                                    <p:cond delay="1000"/>
                                  </p:stCondLst>
                                  <p:childTnLst>
                                    <p:set>
                                      <p:cBhvr>
                                        <p:cTn dur="1" fill="hold" id="45">
                                          <p:stCondLst>
                                            <p:cond delay="0"/>
                                          </p:stCondLst>
                                        </p:cTn>
                                        <p:tgtEl>
                                          <p:spTgt spid="8204"/>
                                        </p:tgtEl>
                                        <p:attrNameLst>
                                          <p:attrName>style.visibility</p:attrName>
                                        </p:attrNameLst>
                                      </p:cBhvr>
                                      <p:to>
                                        <p:strVal val="visible"/>
                                      </p:to>
                                    </p:set>
                                    <p:anim calcmode="lin" valueType="num">
                                      <p:cBhvr>
                                        <p:cTn dur="300" fill="hold" id="46"/>
                                        <p:tgtEl>
                                          <p:spTgt spid="8204"/>
                                        </p:tgtEl>
                                        <p:attrNameLst>
                                          <p:attrName>ppt_w</p:attrName>
                                        </p:attrNameLst>
                                      </p:cBhvr>
                                      <p:tavLst>
                                        <p:tav tm="0">
                                          <p:val>
                                            <p:fltVal val="0"/>
                                          </p:val>
                                        </p:tav>
                                        <p:tav tm="100000">
                                          <p:val>
                                            <p:strVal val="#ppt_w"/>
                                          </p:val>
                                        </p:tav>
                                      </p:tavLst>
                                    </p:anim>
                                    <p:anim calcmode="lin" valueType="num">
                                      <p:cBhvr>
                                        <p:cTn dur="300" fill="hold" id="47"/>
                                        <p:tgtEl>
                                          <p:spTgt spid="8204"/>
                                        </p:tgtEl>
                                        <p:attrNameLst>
                                          <p:attrName>ppt_h</p:attrName>
                                        </p:attrNameLst>
                                      </p:cBhvr>
                                      <p:tavLst>
                                        <p:tav tm="0">
                                          <p:val>
                                            <p:fltVal val="0"/>
                                          </p:val>
                                        </p:tav>
                                        <p:tav tm="100000">
                                          <p:val>
                                            <p:strVal val="#ppt_h"/>
                                          </p:val>
                                        </p:tav>
                                      </p:tavLst>
                                    </p:anim>
                                    <p:animEffect filter="fade" transition="in">
                                      <p:cBhvr>
                                        <p:cTn dur="300" id="48"/>
                                        <p:tgtEl>
                                          <p:spTgt spid="8204"/>
                                        </p:tgtEl>
                                      </p:cBhvr>
                                    </p:animEffect>
                                  </p:childTnLst>
                                </p:cTn>
                              </p:par>
                              <p:par>
                                <p:cTn autoRev="1" fill="hold" grpId="1" id="49" nodeType="withEffect" presetClass="emph" presetID="6" presetSubtype="0">
                                  <p:stCondLst>
                                    <p:cond delay="1300"/>
                                  </p:stCondLst>
                                  <p:childTnLst>
                                    <p:animScale>
                                      <p:cBhvr>
                                        <p:cTn dur="150" fill="hold" id="50"/>
                                        <p:tgtEl>
                                          <p:spTgt spid="8204"/>
                                        </p:tgtEl>
                                      </p:cBhvr>
                                      <p:by x="110000" y="110000"/>
                                    </p:animScale>
                                  </p:childTnLst>
                                </p:cTn>
                              </p:par>
                              <p:par>
                                <p:cTn fill="hold" id="51" nodeType="withEffect" presetClass="entr" presetID="53" presetSubtype="0">
                                  <p:stCondLst>
                                    <p:cond delay="1100"/>
                                  </p:stCondLst>
                                  <p:childTnLst>
                                    <p:set>
                                      <p:cBhvr>
                                        <p:cTn dur="1" fill="hold" id="52">
                                          <p:stCondLst>
                                            <p:cond delay="0"/>
                                          </p:stCondLst>
                                        </p:cTn>
                                        <p:tgtEl>
                                          <p:spTgt spid="2"/>
                                        </p:tgtEl>
                                        <p:attrNameLst>
                                          <p:attrName>style.visibility</p:attrName>
                                        </p:attrNameLst>
                                      </p:cBhvr>
                                      <p:to>
                                        <p:strVal val="visible"/>
                                      </p:to>
                                    </p:set>
                                    <p:anim calcmode="lin" valueType="num">
                                      <p:cBhvr>
                                        <p:cTn dur="300" fill="hold" id="53"/>
                                        <p:tgtEl>
                                          <p:spTgt spid="2"/>
                                        </p:tgtEl>
                                        <p:attrNameLst>
                                          <p:attrName>ppt_w</p:attrName>
                                        </p:attrNameLst>
                                      </p:cBhvr>
                                      <p:tavLst>
                                        <p:tav tm="0">
                                          <p:val>
                                            <p:fltVal val="0"/>
                                          </p:val>
                                        </p:tav>
                                        <p:tav tm="100000">
                                          <p:val>
                                            <p:strVal val="#ppt_w"/>
                                          </p:val>
                                        </p:tav>
                                      </p:tavLst>
                                    </p:anim>
                                    <p:anim calcmode="lin" valueType="num">
                                      <p:cBhvr>
                                        <p:cTn dur="300" fill="hold" id="54"/>
                                        <p:tgtEl>
                                          <p:spTgt spid="2"/>
                                        </p:tgtEl>
                                        <p:attrNameLst>
                                          <p:attrName>ppt_h</p:attrName>
                                        </p:attrNameLst>
                                      </p:cBhvr>
                                      <p:tavLst>
                                        <p:tav tm="0">
                                          <p:val>
                                            <p:fltVal val="0"/>
                                          </p:val>
                                        </p:tav>
                                        <p:tav tm="100000">
                                          <p:val>
                                            <p:strVal val="#ppt_h"/>
                                          </p:val>
                                        </p:tav>
                                      </p:tavLst>
                                    </p:anim>
                                    <p:animEffect filter="fade" transition="in">
                                      <p:cBhvr>
                                        <p:cTn dur="300" id="55"/>
                                        <p:tgtEl>
                                          <p:spTgt spid="2"/>
                                        </p:tgtEl>
                                      </p:cBhvr>
                                    </p:animEffect>
                                  </p:childTnLst>
                                </p:cTn>
                              </p:par>
                              <p:par>
                                <p:cTn autoRev="1" fill="hold" id="56" nodeType="withEffect" presetClass="emph" presetID="6" presetSubtype="0">
                                  <p:stCondLst>
                                    <p:cond delay="1400"/>
                                  </p:stCondLst>
                                  <p:childTnLst>
                                    <p:animScale>
                                      <p:cBhvr>
                                        <p:cTn dur="150" fill="hold" id="57"/>
                                        <p:tgtEl>
                                          <p:spTgt spid="2"/>
                                        </p:tgtEl>
                                      </p:cBhvr>
                                      <p:by x="110000" y="110000"/>
                                    </p:animScale>
                                  </p:childTnLst>
                                </p:cTn>
                              </p:par>
                              <p:par>
                                <p:cTn fill="hold" grpId="0" id="58" nodeType="withEffect" presetClass="entr" presetID="22" presetSubtype="2">
                                  <p:stCondLst>
                                    <p:cond delay="1400"/>
                                  </p:stCondLst>
                                  <p:childTnLst>
                                    <p:set>
                                      <p:cBhvr>
                                        <p:cTn dur="1" fill="hold" id="59">
                                          <p:stCondLst>
                                            <p:cond delay="0"/>
                                          </p:stCondLst>
                                        </p:cTn>
                                        <p:tgtEl>
                                          <p:spTgt spid="8198"/>
                                        </p:tgtEl>
                                        <p:attrNameLst>
                                          <p:attrName>style.visibility</p:attrName>
                                        </p:attrNameLst>
                                      </p:cBhvr>
                                      <p:to>
                                        <p:strVal val="visible"/>
                                      </p:to>
                                    </p:set>
                                    <p:animEffect filter="wipe(right)" transition="in">
                                      <p:cBhvr>
                                        <p:cTn dur="500" id="60"/>
                                        <p:tgtEl>
                                          <p:spTgt spid="8198"/>
                                        </p:tgtEl>
                                      </p:cBhvr>
                                    </p:animEffect>
                                  </p:childTnLst>
                                </p:cTn>
                              </p:par>
                              <p:par>
                                <p:cTn fill="hold" grpId="0" id="61" nodeType="withEffect" presetClass="entr" presetID="2" presetSubtype="8">
                                  <p:stCondLst>
                                    <p:cond delay="1500"/>
                                  </p:stCondLst>
                                  <p:childTnLst>
                                    <p:set>
                                      <p:cBhvr>
                                        <p:cTn dur="1" fill="hold" id="62">
                                          <p:stCondLst>
                                            <p:cond delay="0"/>
                                          </p:stCondLst>
                                        </p:cTn>
                                        <p:tgtEl>
                                          <p:spTgt spid="8194"/>
                                        </p:tgtEl>
                                        <p:attrNameLst>
                                          <p:attrName>style.visibility</p:attrName>
                                        </p:attrNameLst>
                                      </p:cBhvr>
                                      <p:to>
                                        <p:strVal val="visible"/>
                                      </p:to>
                                    </p:set>
                                    <p:anim calcmode="lin" valueType="num">
                                      <p:cBhvr additive="base">
                                        <p:cTn dur="750" fill="hold" id="63"/>
                                        <p:tgtEl>
                                          <p:spTgt spid="8194"/>
                                        </p:tgtEl>
                                        <p:attrNameLst>
                                          <p:attrName>ppt_x</p:attrName>
                                        </p:attrNameLst>
                                      </p:cBhvr>
                                      <p:tavLst>
                                        <p:tav tm="0">
                                          <p:val>
                                            <p:strVal val="0-#ppt_w/2"/>
                                          </p:val>
                                        </p:tav>
                                        <p:tav tm="100000">
                                          <p:val>
                                            <p:strVal val="#ppt_x"/>
                                          </p:val>
                                        </p:tav>
                                      </p:tavLst>
                                    </p:anim>
                                    <p:anim calcmode="lin" valueType="num">
                                      <p:cBhvr additive="base">
                                        <p:cTn dur="750" fill="hold" id="64"/>
                                        <p:tgtEl>
                                          <p:spTgt spid="8194"/>
                                        </p:tgtEl>
                                        <p:attrNameLst>
                                          <p:attrName>ppt_y</p:attrName>
                                        </p:attrNameLst>
                                      </p:cBhvr>
                                      <p:tavLst>
                                        <p:tav tm="0">
                                          <p:val>
                                            <p:strVal val="#ppt_y"/>
                                          </p:val>
                                        </p:tav>
                                        <p:tav tm="100000">
                                          <p:val>
                                            <p:strVal val="#ppt_y"/>
                                          </p:val>
                                        </p:tav>
                                      </p:tavLst>
                                    </p:anim>
                                  </p:childTnLst>
                                </p:cTn>
                              </p:par>
                              <p:par>
                                <p:cTn fill="hold" grpId="0" id="65" nodeType="withEffect" presetClass="entr" presetID="53" presetSubtype="0">
                                  <p:stCondLst>
                                    <p:cond delay="1400"/>
                                  </p:stCondLst>
                                  <p:childTnLst>
                                    <p:set>
                                      <p:cBhvr>
                                        <p:cTn dur="1" fill="hold" id="66">
                                          <p:stCondLst>
                                            <p:cond delay="0"/>
                                          </p:stCondLst>
                                        </p:cTn>
                                        <p:tgtEl>
                                          <p:spTgt spid="8201"/>
                                        </p:tgtEl>
                                        <p:attrNameLst>
                                          <p:attrName>style.visibility</p:attrName>
                                        </p:attrNameLst>
                                      </p:cBhvr>
                                      <p:to>
                                        <p:strVal val="visible"/>
                                      </p:to>
                                    </p:set>
                                    <p:anim calcmode="lin" valueType="num">
                                      <p:cBhvr>
                                        <p:cTn dur="300" fill="hold" id="67"/>
                                        <p:tgtEl>
                                          <p:spTgt spid="8201"/>
                                        </p:tgtEl>
                                        <p:attrNameLst>
                                          <p:attrName>ppt_w</p:attrName>
                                        </p:attrNameLst>
                                      </p:cBhvr>
                                      <p:tavLst>
                                        <p:tav tm="0">
                                          <p:val>
                                            <p:fltVal val="0"/>
                                          </p:val>
                                        </p:tav>
                                        <p:tav tm="100000">
                                          <p:val>
                                            <p:strVal val="#ppt_w"/>
                                          </p:val>
                                        </p:tav>
                                      </p:tavLst>
                                    </p:anim>
                                    <p:anim calcmode="lin" valueType="num">
                                      <p:cBhvr>
                                        <p:cTn dur="300" fill="hold" id="68"/>
                                        <p:tgtEl>
                                          <p:spTgt spid="8201"/>
                                        </p:tgtEl>
                                        <p:attrNameLst>
                                          <p:attrName>ppt_h</p:attrName>
                                        </p:attrNameLst>
                                      </p:cBhvr>
                                      <p:tavLst>
                                        <p:tav tm="0">
                                          <p:val>
                                            <p:fltVal val="0"/>
                                          </p:val>
                                        </p:tav>
                                        <p:tav tm="100000">
                                          <p:val>
                                            <p:strVal val="#ppt_h"/>
                                          </p:val>
                                        </p:tav>
                                      </p:tavLst>
                                    </p:anim>
                                    <p:animEffect filter="fade" transition="in">
                                      <p:cBhvr>
                                        <p:cTn dur="300" id="69"/>
                                        <p:tgtEl>
                                          <p:spTgt spid="8201"/>
                                        </p:tgtEl>
                                      </p:cBhvr>
                                    </p:animEffect>
                                  </p:childTnLst>
                                </p:cTn>
                              </p:par>
                              <p:par>
                                <p:cTn autoRev="1" fill="hold" grpId="1" id="70" nodeType="withEffect" presetClass="emph" presetID="6" presetSubtype="0">
                                  <p:stCondLst>
                                    <p:cond delay="1700"/>
                                  </p:stCondLst>
                                  <p:childTnLst>
                                    <p:animScale>
                                      <p:cBhvr>
                                        <p:cTn dur="150" fill="hold" id="71"/>
                                        <p:tgtEl>
                                          <p:spTgt spid="8201"/>
                                        </p:tgtEl>
                                      </p:cBhvr>
                                      <p:by x="110000" y="110000"/>
                                    </p:animScale>
                                  </p:childTnLst>
                                </p:cTn>
                              </p:par>
                              <p:par>
                                <p:cTn fill="hold" grpId="0" id="72" nodeType="withEffect" presetClass="entr" presetID="53" presetSubtype="0">
                                  <p:stCondLst>
                                    <p:cond delay="1500"/>
                                  </p:stCondLst>
                                  <p:childTnLst>
                                    <p:set>
                                      <p:cBhvr>
                                        <p:cTn dur="1" fill="hold" id="73">
                                          <p:stCondLst>
                                            <p:cond delay="0"/>
                                          </p:stCondLst>
                                        </p:cTn>
                                        <p:tgtEl>
                                          <p:spTgt spid="8202"/>
                                        </p:tgtEl>
                                        <p:attrNameLst>
                                          <p:attrName>style.visibility</p:attrName>
                                        </p:attrNameLst>
                                      </p:cBhvr>
                                      <p:to>
                                        <p:strVal val="visible"/>
                                      </p:to>
                                    </p:set>
                                    <p:anim calcmode="lin" valueType="num">
                                      <p:cBhvr>
                                        <p:cTn dur="300" fill="hold" id="74"/>
                                        <p:tgtEl>
                                          <p:spTgt spid="8202"/>
                                        </p:tgtEl>
                                        <p:attrNameLst>
                                          <p:attrName>ppt_w</p:attrName>
                                        </p:attrNameLst>
                                      </p:cBhvr>
                                      <p:tavLst>
                                        <p:tav tm="0">
                                          <p:val>
                                            <p:fltVal val="0"/>
                                          </p:val>
                                        </p:tav>
                                        <p:tav tm="100000">
                                          <p:val>
                                            <p:strVal val="#ppt_w"/>
                                          </p:val>
                                        </p:tav>
                                      </p:tavLst>
                                    </p:anim>
                                    <p:anim calcmode="lin" valueType="num">
                                      <p:cBhvr>
                                        <p:cTn dur="300" fill="hold" id="75"/>
                                        <p:tgtEl>
                                          <p:spTgt spid="8202"/>
                                        </p:tgtEl>
                                        <p:attrNameLst>
                                          <p:attrName>ppt_h</p:attrName>
                                        </p:attrNameLst>
                                      </p:cBhvr>
                                      <p:tavLst>
                                        <p:tav tm="0">
                                          <p:val>
                                            <p:fltVal val="0"/>
                                          </p:val>
                                        </p:tav>
                                        <p:tav tm="100000">
                                          <p:val>
                                            <p:strVal val="#ppt_h"/>
                                          </p:val>
                                        </p:tav>
                                      </p:tavLst>
                                    </p:anim>
                                    <p:animEffect filter="fade" transition="in">
                                      <p:cBhvr>
                                        <p:cTn dur="300" id="76"/>
                                        <p:tgtEl>
                                          <p:spTgt spid="8202"/>
                                        </p:tgtEl>
                                      </p:cBhvr>
                                    </p:animEffect>
                                  </p:childTnLst>
                                </p:cTn>
                              </p:par>
                              <p:par>
                                <p:cTn autoRev="1" fill="hold" grpId="1" id="77" nodeType="withEffect" presetClass="emph" presetID="6" presetSubtype="0">
                                  <p:stCondLst>
                                    <p:cond delay="1800"/>
                                  </p:stCondLst>
                                  <p:childTnLst>
                                    <p:animScale>
                                      <p:cBhvr>
                                        <p:cTn dur="150" fill="hold" id="78"/>
                                        <p:tgtEl>
                                          <p:spTgt spid="8202"/>
                                        </p:tgtEl>
                                      </p:cBhvr>
                                      <p:by x="110000" y="110000"/>
                                    </p:animScale>
                                  </p:childTnLst>
                                </p:cTn>
                              </p:par>
                              <p:par>
                                <p:cTn fill="hold" grpId="0" id="79" nodeType="withEffect" presetClass="entr" presetID="53" presetSubtype="0">
                                  <p:stCondLst>
                                    <p:cond delay="1600"/>
                                  </p:stCondLst>
                                  <p:childTnLst>
                                    <p:set>
                                      <p:cBhvr>
                                        <p:cTn dur="1" fill="hold" id="80">
                                          <p:stCondLst>
                                            <p:cond delay="0"/>
                                          </p:stCondLst>
                                        </p:cTn>
                                        <p:tgtEl>
                                          <p:spTgt spid="8207"/>
                                        </p:tgtEl>
                                        <p:attrNameLst>
                                          <p:attrName>style.visibility</p:attrName>
                                        </p:attrNameLst>
                                      </p:cBhvr>
                                      <p:to>
                                        <p:strVal val="visible"/>
                                      </p:to>
                                    </p:set>
                                    <p:anim calcmode="lin" valueType="num">
                                      <p:cBhvr>
                                        <p:cTn dur="300" fill="hold" id="81"/>
                                        <p:tgtEl>
                                          <p:spTgt spid="8207"/>
                                        </p:tgtEl>
                                        <p:attrNameLst>
                                          <p:attrName>ppt_w</p:attrName>
                                        </p:attrNameLst>
                                      </p:cBhvr>
                                      <p:tavLst>
                                        <p:tav tm="0">
                                          <p:val>
                                            <p:fltVal val="0"/>
                                          </p:val>
                                        </p:tav>
                                        <p:tav tm="100000">
                                          <p:val>
                                            <p:strVal val="#ppt_w"/>
                                          </p:val>
                                        </p:tav>
                                      </p:tavLst>
                                    </p:anim>
                                    <p:anim calcmode="lin" valueType="num">
                                      <p:cBhvr>
                                        <p:cTn dur="300" fill="hold" id="82"/>
                                        <p:tgtEl>
                                          <p:spTgt spid="8207"/>
                                        </p:tgtEl>
                                        <p:attrNameLst>
                                          <p:attrName>ppt_h</p:attrName>
                                        </p:attrNameLst>
                                      </p:cBhvr>
                                      <p:tavLst>
                                        <p:tav tm="0">
                                          <p:val>
                                            <p:fltVal val="0"/>
                                          </p:val>
                                        </p:tav>
                                        <p:tav tm="100000">
                                          <p:val>
                                            <p:strVal val="#ppt_h"/>
                                          </p:val>
                                        </p:tav>
                                      </p:tavLst>
                                    </p:anim>
                                    <p:animEffect filter="fade" transition="in">
                                      <p:cBhvr>
                                        <p:cTn dur="300" id="83"/>
                                        <p:tgtEl>
                                          <p:spTgt spid="8207"/>
                                        </p:tgtEl>
                                      </p:cBhvr>
                                    </p:animEffect>
                                  </p:childTnLst>
                                </p:cTn>
                              </p:par>
                              <p:par>
                                <p:cTn autoRev="1" fill="hold" grpId="1" id="84" nodeType="withEffect" presetClass="emph" presetID="6" presetSubtype="0">
                                  <p:stCondLst>
                                    <p:cond delay="1900"/>
                                  </p:stCondLst>
                                  <p:childTnLst>
                                    <p:animScale>
                                      <p:cBhvr>
                                        <p:cTn dur="150" fill="hold" id="85"/>
                                        <p:tgtEl>
                                          <p:spTgt spid="8207"/>
                                        </p:tgtEl>
                                      </p:cBhvr>
                                      <p:by x="110000" y="110000"/>
                                    </p:animScale>
                                  </p:childTnLst>
                                </p:cTn>
                              </p:par>
                              <p:par>
                                <p:cTn fill="hold" grpId="0" id="86" nodeType="withEffect" presetClass="entr" presetID="22" presetSubtype="8">
                                  <p:stCondLst>
                                    <p:cond delay="1900"/>
                                  </p:stCondLst>
                                  <p:childTnLst>
                                    <p:set>
                                      <p:cBhvr>
                                        <p:cTn dur="1" fill="hold" id="87">
                                          <p:stCondLst>
                                            <p:cond delay="0"/>
                                          </p:stCondLst>
                                        </p:cTn>
                                        <p:tgtEl>
                                          <p:spTgt spid="8199"/>
                                        </p:tgtEl>
                                        <p:attrNameLst>
                                          <p:attrName>style.visibility</p:attrName>
                                        </p:attrNameLst>
                                      </p:cBhvr>
                                      <p:to>
                                        <p:strVal val="visible"/>
                                      </p:to>
                                    </p:set>
                                    <p:animEffect filter="wipe(left)" transition="in">
                                      <p:cBhvr>
                                        <p:cTn dur="500" id="88"/>
                                        <p:tgtEl>
                                          <p:spTgt spid="8199"/>
                                        </p:tgtEl>
                                      </p:cBhvr>
                                    </p:animEffect>
                                  </p:childTnLst>
                                </p:cTn>
                              </p:par>
                              <p:par>
                                <p:cTn fill="hold" grpId="0" id="89" nodeType="withEffect" presetClass="entr" presetID="2" presetSubtype="2">
                                  <p:stCondLst>
                                    <p:cond delay="2000"/>
                                  </p:stCondLst>
                                  <p:childTnLst>
                                    <p:set>
                                      <p:cBhvr>
                                        <p:cTn dur="1" fill="hold" id="90">
                                          <p:stCondLst>
                                            <p:cond delay="0"/>
                                          </p:stCondLst>
                                        </p:cTn>
                                        <p:tgtEl>
                                          <p:spTgt spid="8196"/>
                                        </p:tgtEl>
                                        <p:attrNameLst>
                                          <p:attrName>style.visibility</p:attrName>
                                        </p:attrNameLst>
                                      </p:cBhvr>
                                      <p:to>
                                        <p:strVal val="visible"/>
                                      </p:to>
                                    </p:set>
                                    <p:anim calcmode="lin" valueType="num">
                                      <p:cBhvr additive="base">
                                        <p:cTn dur="750" fill="hold" id="91"/>
                                        <p:tgtEl>
                                          <p:spTgt spid="8196"/>
                                        </p:tgtEl>
                                        <p:attrNameLst>
                                          <p:attrName>ppt_x</p:attrName>
                                        </p:attrNameLst>
                                      </p:cBhvr>
                                      <p:tavLst>
                                        <p:tav tm="0">
                                          <p:val>
                                            <p:strVal val="1+#ppt_w/2"/>
                                          </p:val>
                                        </p:tav>
                                        <p:tav tm="100000">
                                          <p:val>
                                            <p:strVal val="#ppt_x"/>
                                          </p:val>
                                        </p:tav>
                                      </p:tavLst>
                                    </p:anim>
                                    <p:anim calcmode="lin" valueType="num">
                                      <p:cBhvr additive="base">
                                        <p:cTn dur="750" fill="hold" id="92"/>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4"/>
      <p:bldP grpId="0" spid="8195"/>
      <p:bldP grpId="0" spid="8196"/>
      <p:bldP grpId="0" spid="8197"/>
      <p:bldP grpId="0" spid="8198"/>
      <p:bldP grpId="0" spid="8199"/>
      <p:bldP grpId="0" spid="8200"/>
      <p:bldP grpId="0" spid="8201"/>
      <p:bldP grpId="1" spid="8201"/>
      <p:bldP grpId="0" spid="8202"/>
      <p:bldP grpId="1" spid="8202"/>
      <p:bldP grpId="0" spid="8203"/>
      <p:bldP grpId="1" spid="8203"/>
      <p:bldP grpId="0" spid="8204"/>
      <p:bldP grpId="1" spid="8204"/>
      <p:bldP grpId="0" spid="8205"/>
      <p:bldP grpId="1" spid="8205"/>
      <p:bldP grpId="0" spid="8206"/>
      <p:bldP grpId="1" spid="8206"/>
      <p:bldP grpId="0" spid="8207"/>
      <p:bldP grpId="1" spid="8207"/>
      <p:bldP grpId="0" spid="8208"/>
      <p:bldP grpId="1" spid="820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24215600-1-311156" id="12290" name="Rectangle 2"/>
          <p:cNvSpPr>
            <a:spLocks noChangeArrowheads="1"/>
          </p:cNvSpPr>
          <p:nvPr/>
        </p:nvSpPr>
        <p:spPr bwMode="auto">
          <a:xfrm>
            <a:off x="433388" y="1325563"/>
            <a:ext cx="2070100" cy="1550987"/>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12291" name="Rectangle 3"/>
          <p:cNvSpPr>
            <a:spLocks noChangeArrowheads="1"/>
          </p:cNvSpPr>
          <p:nvPr/>
        </p:nvSpPr>
        <p:spPr bwMode="auto">
          <a:xfrm>
            <a:off x="665163" y="2643188"/>
            <a:ext cx="1838325" cy="233362"/>
          </a:xfrm>
          <a:prstGeom prst="rect">
            <a:avLst/>
          </a:prstGeom>
          <a:solidFill>
            <a:srgbClr val="FFFDEF"/>
          </a:solidFill>
          <a:ln cmpd="sng" w="9525">
            <a:solidFill>
              <a:srgbClr val="CBAB89"/>
            </a:solidFill>
            <a:miter lim="800000"/>
          </a:ln>
        </p:spPr>
        <p:txBody>
          <a:bodyPr/>
          <a:lstStyle/>
          <a:p>
            <a:endParaRPr altLang="en-US" lang="zh-CN"/>
          </a:p>
        </p:txBody>
      </p:sp>
      <p:sp>
        <p:nvSpPr>
          <p:cNvPr descr="20100516232736" id="12292" name="Rectangle 4"/>
          <p:cNvSpPr>
            <a:spLocks noChangeArrowheads="1"/>
          </p:cNvSpPr>
          <p:nvPr/>
        </p:nvSpPr>
        <p:spPr bwMode="auto">
          <a:xfrm>
            <a:off x="2503488" y="1325563"/>
            <a:ext cx="2068512" cy="1550987"/>
          </a:xfrm>
          <a:prstGeom prst="rect">
            <a:avLst/>
          </a:pr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sp>
        <p:nvSpPr>
          <p:cNvPr id="12293" name="Rectangle 5"/>
          <p:cNvSpPr>
            <a:spLocks noChangeArrowheads="1"/>
          </p:cNvSpPr>
          <p:nvPr/>
        </p:nvSpPr>
        <p:spPr bwMode="auto">
          <a:xfrm>
            <a:off x="2735263" y="2643188"/>
            <a:ext cx="1836737" cy="233362"/>
          </a:xfrm>
          <a:prstGeom prst="rect">
            <a:avLst/>
          </a:prstGeom>
          <a:solidFill>
            <a:srgbClr val="FFFDEF"/>
          </a:solidFill>
          <a:ln cmpd="sng" w="9525">
            <a:solidFill>
              <a:srgbClr val="CBAB89"/>
            </a:solidFill>
            <a:miter lim="800000"/>
          </a:ln>
        </p:spPr>
        <p:txBody>
          <a:bodyPr/>
          <a:lstStyle/>
          <a:p>
            <a:endParaRPr altLang="en-US" lang="zh-CN"/>
          </a:p>
        </p:txBody>
      </p:sp>
      <p:sp>
        <p:nvSpPr>
          <p:cNvPr descr="2011071511564819901" id="12294" name="Rectangle 6"/>
          <p:cNvSpPr>
            <a:spLocks noChangeArrowheads="1"/>
          </p:cNvSpPr>
          <p:nvPr/>
        </p:nvSpPr>
        <p:spPr bwMode="auto">
          <a:xfrm>
            <a:off x="4572000" y="1327150"/>
            <a:ext cx="2068513" cy="1550988"/>
          </a:xfrm>
          <a:prstGeom prst="rect">
            <a:avLst/>
          </a:prstGeom>
          <a:blipFill dpi="0" rotWithShape="1">
            <a:blip r:embed="rId5">
              <a:extLst>
                <a:ext uri="{28A0092B-C50C-407E-A947-70E740481C1C}">
                  <a14:useLocalDpi val="0"/>
                </a:ext>
              </a:extLst>
            </a:blip>
            <a:stretch>
              <a:fillRect/>
            </a:stretch>
          </a:blipFill>
          <a:ln>
            <a:noFill/>
          </a:ln>
          <a:extLst/>
        </p:spPr>
        <p:txBody>
          <a:bodyPr/>
          <a:lstStyle/>
          <a:p>
            <a:endParaRPr altLang="en-US" lang="zh-CN"/>
          </a:p>
        </p:txBody>
      </p:sp>
      <p:sp>
        <p:nvSpPr>
          <p:cNvPr id="12295" name="Rectangle 7"/>
          <p:cNvSpPr>
            <a:spLocks noChangeArrowheads="1"/>
          </p:cNvSpPr>
          <p:nvPr/>
        </p:nvSpPr>
        <p:spPr bwMode="auto">
          <a:xfrm>
            <a:off x="4805363" y="2643188"/>
            <a:ext cx="1835150" cy="233362"/>
          </a:xfrm>
          <a:prstGeom prst="rect">
            <a:avLst/>
          </a:prstGeom>
          <a:solidFill>
            <a:srgbClr val="FFFDEF"/>
          </a:solidFill>
          <a:ln cmpd="sng" w="9525">
            <a:solidFill>
              <a:srgbClr val="CBAB89"/>
            </a:solidFill>
            <a:miter lim="800000"/>
          </a:ln>
        </p:spPr>
        <p:txBody>
          <a:bodyPr/>
          <a:lstStyle/>
          <a:p>
            <a:endParaRPr altLang="en-US" lang="zh-CN"/>
          </a:p>
        </p:txBody>
      </p:sp>
      <p:sp>
        <p:nvSpPr>
          <p:cNvPr descr="ntk-2257-39l3lbbavgpap" id="12296" name="Rectangle 8"/>
          <p:cNvSpPr>
            <a:spLocks noChangeArrowheads="1"/>
          </p:cNvSpPr>
          <p:nvPr/>
        </p:nvSpPr>
        <p:spPr bwMode="auto">
          <a:xfrm>
            <a:off x="6640513" y="1325563"/>
            <a:ext cx="2070100" cy="1550987"/>
          </a:xfrm>
          <a:prstGeom prst="rect">
            <a:avLst/>
          </a:prstGeom>
          <a:blipFill dpi="0" rotWithShape="1">
            <a:blip r:embed="rId6">
              <a:extLst>
                <a:ext uri="{28A0092B-C50C-407E-A947-70E740481C1C}">
                  <a14:useLocalDpi val="0"/>
                </a:ext>
              </a:extLst>
            </a:blip>
            <a:stretch>
              <a:fillRect/>
            </a:stretch>
          </a:blipFill>
          <a:ln>
            <a:noFill/>
          </a:ln>
          <a:extLst/>
        </p:spPr>
        <p:txBody>
          <a:bodyPr/>
          <a:lstStyle/>
          <a:p>
            <a:endParaRPr altLang="en-US" lang="zh-CN"/>
          </a:p>
        </p:txBody>
      </p:sp>
      <p:sp>
        <p:nvSpPr>
          <p:cNvPr id="12297" name="Rectangle 9"/>
          <p:cNvSpPr>
            <a:spLocks noChangeArrowheads="1"/>
          </p:cNvSpPr>
          <p:nvPr/>
        </p:nvSpPr>
        <p:spPr bwMode="auto">
          <a:xfrm>
            <a:off x="6875463" y="2643188"/>
            <a:ext cx="1835150" cy="233362"/>
          </a:xfrm>
          <a:prstGeom prst="rect">
            <a:avLst/>
          </a:prstGeom>
          <a:solidFill>
            <a:srgbClr val="FFFDEF"/>
          </a:solidFill>
          <a:ln cmpd="sng" w="9525">
            <a:solidFill>
              <a:srgbClr val="CBAB89"/>
            </a:solidFill>
            <a:miter lim="800000"/>
          </a:ln>
        </p:spPr>
        <p:txBody>
          <a:bodyPr/>
          <a:lstStyle/>
          <a:p>
            <a:endParaRPr altLang="en-US" lang="zh-CN"/>
          </a:p>
        </p:txBody>
      </p:sp>
      <p:sp>
        <p:nvSpPr>
          <p:cNvPr descr="201107060956141686" id="12298" name="Rectangle 10"/>
          <p:cNvSpPr>
            <a:spLocks noChangeArrowheads="1"/>
          </p:cNvSpPr>
          <p:nvPr/>
        </p:nvSpPr>
        <p:spPr bwMode="auto">
          <a:xfrm>
            <a:off x="433388" y="2876550"/>
            <a:ext cx="2070100" cy="1552575"/>
          </a:xfrm>
          <a:prstGeom prst="rect">
            <a:avLst/>
          </a:prstGeom>
          <a:blipFill dpi="0" rotWithShape="1">
            <a:blip r:embed="rId7">
              <a:extLst>
                <a:ext uri="{28A0092B-C50C-407E-A947-70E740481C1C}">
                  <a14:useLocalDpi val="0"/>
                </a:ext>
              </a:extLst>
            </a:blip>
            <a:stretch>
              <a:fillRect/>
            </a:stretch>
          </a:blipFill>
          <a:ln>
            <a:noFill/>
          </a:ln>
          <a:extLst/>
        </p:spPr>
        <p:txBody>
          <a:bodyPr/>
          <a:lstStyle/>
          <a:p>
            <a:endParaRPr altLang="en-US" lang="zh-CN"/>
          </a:p>
        </p:txBody>
      </p:sp>
      <p:sp>
        <p:nvSpPr>
          <p:cNvPr id="12299" name="Rectangle 11"/>
          <p:cNvSpPr>
            <a:spLocks noChangeArrowheads="1"/>
          </p:cNvSpPr>
          <p:nvPr/>
        </p:nvSpPr>
        <p:spPr bwMode="auto">
          <a:xfrm>
            <a:off x="665163" y="4194175"/>
            <a:ext cx="1838325" cy="234950"/>
          </a:xfrm>
          <a:prstGeom prst="rect">
            <a:avLst/>
          </a:prstGeom>
          <a:solidFill>
            <a:srgbClr val="FFFDEF"/>
          </a:solidFill>
          <a:ln cmpd="sng" w="9525">
            <a:solidFill>
              <a:srgbClr val="CBAB89"/>
            </a:solidFill>
            <a:miter lim="800000"/>
          </a:ln>
        </p:spPr>
        <p:txBody>
          <a:bodyPr/>
          <a:lstStyle/>
          <a:p>
            <a:endParaRPr altLang="en-US" lang="zh-CN"/>
          </a:p>
        </p:txBody>
      </p:sp>
      <p:sp>
        <p:nvSpPr>
          <p:cNvPr descr="20110224142134" id="12300" name="Rectangle 12"/>
          <p:cNvSpPr>
            <a:spLocks noChangeArrowheads="1"/>
          </p:cNvSpPr>
          <p:nvPr/>
        </p:nvSpPr>
        <p:spPr bwMode="auto">
          <a:xfrm>
            <a:off x="2503488" y="2876550"/>
            <a:ext cx="2068512" cy="1552575"/>
          </a:xfrm>
          <a:prstGeom prst="rect">
            <a:avLst/>
          </a:prstGeom>
          <a:blipFill dpi="0" rotWithShape="1">
            <a:blip r:embed="rId8">
              <a:extLst>
                <a:ext uri="{28A0092B-C50C-407E-A947-70E740481C1C}">
                  <a14:useLocalDpi val="0"/>
                </a:ext>
              </a:extLst>
            </a:blip>
            <a:stretch>
              <a:fillRect/>
            </a:stretch>
          </a:blipFill>
          <a:ln>
            <a:noFill/>
          </a:ln>
          <a:extLst/>
        </p:spPr>
        <p:txBody>
          <a:bodyPr/>
          <a:lstStyle/>
          <a:p>
            <a:endParaRPr altLang="en-US" lang="zh-CN"/>
          </a:p>
        </p:txBody>
      </p:sp>
      <p:sp>
        <p:nvSpPr>
          <p:cNvPr id="12301" name="Rectangle 13"/>
          <p:cNvSpPr>
            <a:spLocks noChangeArrowheads="1"/>
          </p:cNvSpPr>
          <p:nvPr/>
        </p:nvSpPr>
        <p:spPr bwMode="auto">
          <a:xfrm>
            <a:off x="2735263" y="4194175"/>
            <a:ext cx="1836737" cy="234950"/>
          </a:xfrm>
          <a:prstGeom prst="rect">
            <a:avLst/>
          </a:prstGeom>
          <a:solidFill>
            <a:srgbClr val="FFFDEF"/>
          </a:solidFill>
          <a:ln cmpd="sng" w="9525">
            <a:solidFill>
              <a:srgbClr val="CBAB89"/>
            </a:solidFill>
            <a:miter lim="800000"/>
          </a:ln>
        </p:spPr>
        <p:txBody>
          <a:bodyPr/>
          <a:lstStyle/>
          <a:p>
            <a:endParaRPr altLang="en-US" lang="zh-CN"/>
          </a:p>
        </p:txBody>
      </p:sp>
      <p:sp>
        <p:nvSpPr>
          <p:cNvPr descr="mypsd_67386_201202130838300001b" id="12302" name="Rectangle 14"/>
          <p:cNvSpPr>
            <a:spLocks noChangeArrowheads="1"/>
          </p:cNvSpPr>
          <p:nvPr/>
        </p:nvSpPr>
        <p:spPr bwMode="auto">
          <a:xfrm>
            <a:off x="4572000" y="2876550"/>
            <a:ext cx="2068513" cy="1552575"/>
          </a:xfrm>
          <a:prstGeom prst="rect">
            <a:avLst/>
          </a:prstGeom>
          <a:blipFill dpi="0" rotWithShape="1">
            <a:blip r:embed="rId9">
              <a:extLst>
                <a:ext uri="{28A0092B-C50C-407E-A947-70E740481C1C}">
                  <a14:useLocalDpi val="0"/>
                </a:ext>
              </a:extLst>
            </a:blip>
            <a:stretch>
              <a:fillRect/>
            </a:stretch>
          </a:blipFill>
          <a:ln>
            <a:noFill/>
          </a:ln>
          <a:extLst/>
        </p:spPr>
        <p:txBody>
          <a:bodyPr/>
          <a:lstStyle/>
          <a:p>
            <a:endParaRPr altLang="en-US" lang="zh-CN"/>
          </a:p>
        </p:txBody>
      </p:sp>
      <p:sp>
        <p:nvSpPr>
          <p:cNvPr id="12303" name="Rectangle 15"/>
          <p:cNvSpPr>
            <a:spLocks noChangeArrowheads="1"/>
          </p:cNvSpPr>
          <p:nvPr/>
        </p:nvSpPr>
        <p:spPr bwMode="auto">
          <a:xfrm>
            <a:off x="4805363" y="4194175"/>
            <a:ext cx="1835150" cy="234950"/>
          </a:xfrm>
          <a:prstGeom prst="rect">
            <a:avLst/>
          </a:prstGeom>
          <a:solidFill>
            <a:srgbClr val="FFFDEF"/>
          </a:solidFill>
          <a:ln cmpd="sng" w="9525">
            <a:solidFill>
              <a:srgbClr val="CBAB89"/>
            </a:solidFill>
            <a:miter lim="800000"/>
          </a:ln>
        </p:spPr>
        <p:txBody>
          <a:bodyPr/>
          <a:lstStyle/>
          <a:p>
            <a:endParaRPr altLang="en-US" lang="zh-CN"/>
          </a:p>
        </p:txBody>
      </p:sp>
      <p:sp>
        <p:nvSpPr>
          <p:cNvPr descr="ntk-2215-02mya4cvf4c1h" id="12304" name="Rectangle 16"/>
          <p:cNvSpPr>
            <a:spLocks noChangeArrowheads="1"/>
          </p:cNvSpPr>
          <p:nvPr/>
        </p:nvSpPr>
        <p:spPr bwMode="auto">
          <a:xfrm>
            <a:off x="6640513" y="2876550"/>
            <a:ext cx="2070100" cy="1552575"/>
          </a:xfrm>
          <a:prstGeom prst="rect">
            <a:avLst/>
          </a:prstGeom>
          <a:blipFill dpi="0" rotWithShape="1">
            <a:blip r:embed="rId10">
              <a:extLst>
                <a:ext uri="{28A0092B-C50C-407E-A947-70E740481C1C}">
                  <a14:useLocalDpi val="0"/>
                </a:ext>
              </a:extLst>
            </a:blip>
            <a:stretch>
              <a:fillRect/>
            </a:stretch>
          </a:blipFill>
          <a:ln>
            <a:noFill/>
          </a:ln>
          <a:extLst/>
        </p:spPr>
        <p:txBody>
          <a:bodyPr/>
          <a:lstStyle/>
          <a:p>
            <a:endParaRPr altLang="en-US" lang="zh-CN"/>
          </a:p>
        </p:txBody>
      </p:sp>
      <p:sp>
        <p:nvSpPr>
          <p:cNvPr id="12305" name="Rectangle 17"/>
          <p:cNvSpPr>
            <a:spLocks noChangeArrowheads="1"/>
          </p:cNvSpPr>
          <p:nvPr/>
        </p:nvSpPr>
        <p:spPr bwMode="auto">
          <a:xfrm>
            <a:off x="6875463" y="4194175"/>
            <a:ext cx="1835150" cy="234950"/>
          </a:xfrm>
          <a:prstGeom prst="rect">
            <a:avLst/>
          </a:prstGeom>
          <a:solidFill>
            <a:srgbClr val="FFFDEF"/>
          </a:solidFill>
          <a:ln cmpd="sng" w="9525">
            <a:solidFill>
              <a:srgbClr val="CBAB89"/>
            </a:solidFill>
            <a:miter lim="800000"/>
          </a:ln>
        </p:spPr>
        <p:txBody>
          <a:bodyPr/>
          <a:lstStyle/>
          <a:p>
            <a:endParaRPr altLang="en-US" lang="zh-CN"/>
          </a:p>
        </p:txBody>
      </p:sp>
      <p:grpSp>
        <p:nvGrpSpPr>
          <p:cNvPr id="17" name="组合 16"/>
          <p:cNvGrpSpPr/>
          <p:nvPr/>
        </p:nvGrpSpPr>
        <p:grpSpPr>
          <a:xfrm>
            <a:off x="6640513" y="4194175"/>
            <a:ext cx="234950" cy="234950"/>
            <a:chOff x="6640513" y="4194175"/>
            <a:chExt cx="234950" cy="234950"/>
          </a:xfrm>
        </p:grpSpPr>
        <p:sp>
          <p:nvSpPr>
            <p:cNvPr id="12307" name="Rectangle 19"/>
            <p:cNvSpPr>
              <a:spLocks noChangeArrowheads="1"/>
            </p:cNvSpPr>
            <p:nvPr/>
          </p:nvSpPr>
          <p:spPr bwMode="auto">
            <a:xfrm>
              <a:off x="6640513" y="4194175"/>
              <a:ext cx="234950" cy="234950"/>
            </a:xfrm>
            <a:prstGeom prst="rect">
              <a:avLst/>
            </a:prstGeom>
            <a:solidFill>
              <a:srgbClr val="E4402F"/>
            </a:solidFill>
            <a:ln cmpd="sng" w="9525">
              <a:solidFill>
                <a:srgbClr val="CBAB89"/>
              </a:solidFill>
              <a:miter lim="800000"/>
            </a:ln>
          </p:spPr>
          <p:txBody>
            <a:bodyPr/>
            <a:lstStyle/>
            <a:p>
              <a:endParaRPr altLang="en-US" lang="zh-CN"/>
            </a:p>
          </p:txBody>
        </p:sp>
        <p:sp>
          <p:nvSpPr>
            <p:cNvPr id="12308" name="Freeform 20"/>
            <p:cNvSpPr/>
            <p:nvPr/>
          </p:nvSpPr>
          <p:spPr bwMode="auto">
            <a:xfrm>
              <a:off x="6705601" y="4270375"/>
              <a:ext cx="111125" cy="80963"/>
            </a:xfrm>
            <a:custGeom>
              <a:gdLst>
                <a:gd fmla="*/ 77 w 77" name="T0"/>
                <a:gd fmla="*/ 6 h 56" name="T1"/>
                <a:gd fmla="*/ 73 w 77" name="T2"/>
                <a:gd fmla="*/ 0 h 56" name="T3"/>
                <a:gd fmla="*/ 43 w 77" name="T4"/>
                <a:gd fmla="*/ 24 h 56" name="T5"/>
                <a:gd fmla="*/ 28 w 77" name="T6"/>
                <a:gd fmla="*/ 9 h 56" name="T7"/>
                <a:gd fmla="*/ 0 w 77" name="T8"/>
                <a:gd fmla="*/ 31 h 56" name="T9"/>
                <a:gd fmla="*/ 0 w 77" name="T10"/>
                <a:gd fmla="*/ 56 h 56" name="T11"/>
                <a:gd fmla="*/ 7 w 77" name="T12"/>
                <a:gd fmla="*/ 56 h 56" name="T13"/>
                <a:gd fmla="*/ 7 w 77" name="T14"/>
                <a:gd fmla="*/ 34 h 56" name="T15"/>
                <a:gd fmla="*/ 28 w 77" name="T16"/>
                <a:gd fmla="*/ 18 h 56" name="T17"/>
                <a:gd fmla="*/ 42 w 77" name="T18"/>
                <a:gd fmla="*/ 33 h 56" name="T19"/>
                <a:gd fmla="*/ 77 w 77" name="T20"/>
                <a:gd fmla="*/ 6 h 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6" w="77">
                  <a:moveTo>
                    <a:pt x="77" y="6"/>
                  </a:moveTo>
                  <a:lnTo>
                    <a:pt x="73" y="0"/>
                  </a:lnTo>
                  <a:lnTo>
                    <a:pt x="43" y="24"/>
                  </a:lnTo>
                  <a:lnTo>
                    <a:pt x="28" y="9"/>
                  </a:lnTo>
                  <a:lnTo>
                    <a:pt x="0" y="31"/>
                  </a:lnTo>
                  <a:lnTo>
                    <a:pt x="0" y="56"/>
                  </a:lnTo>
                  <a:lnTo>
                    <a:pt x="7" y="56"/>
                  </a:lnTo>
                  <a:lnTo>
                    <a:pt x="7" y="34"/>
                  </a:lnTo>
                  <a:lnTo>
                    <a:pt x="28" y="18"/>
                  </a:lnTo>
                  <a:lnTo>
                    <a:pt x="42" y="33"/>
                  </a:lnTo>
                  <a:lnTo>
                    <a:pt x="77"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09" name="Rectangle 21"/>
            <p:cNvSpPr>
              <a:spLocks noChangeArrowheads="1"/>
            </p:cNvSpPr>
            <p:nvPr/>
          </p:nvSpPr>
          <p:spPr bwMode="auto">
            <a:xfrm>
              <a:off x="6761163" y="4330700"/>
              <a:ext cx="11113" cy="206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310" name="Rectangle 22"/>
            <p:cNvSpPr>
              <a:spLocks noChangeArrowheads="1"/>
            </p:cNvSpPr>
            <p:nvPr/>
          </p:nvSpPr>
          <p:spPr bwMode="auto">
            <a:xfrm>
              <a:off x="6808788" y="4314825"/>
              <a:ext cx="11113" cy="333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6" name="组合 15"/>
          <p:cNvGrpSpPr/>
          <p:nvPr/>
        </p:nvGrpSpPr>
        <p:grpSpPr>
          <a:xfrm>
            <a:off x="6640513" y="2643188"/>
            <a:ext cx="234950" cy="233362"/>
            <a:chOff x="6640513" y="2643188"/>
            <a:chExt cx="234950" cy="233362"/>
          </a:xfrm>
        </p:grpSpPr>
        <p:sp>
          <p:nvSpPr>
            <p:cNvPr id="12312" name="Rectangle 24"/>
            <p:cNvSpPr>
              <a:spLocks noChangeArrowheads="1"/>
            </p:cNvSpPr>
            <p:nvPr/>
          </p:nvSpPr>
          <p:spPr bwMode="auto">
            <a:xfrm>
              <a:off x="6640513" y="2643188"/>
              <a:ext cx="234950" cy="233362"/>
            </a:xfrm>
            <a:prstGeom prst="rect">
              <a:avLst/>
            </a:prstGeom>
            <a:solidFill>
              <a:srgbClr val="E4402F"/>
            </a:solidFill>
            <a:ln cmpd="sng" w="9525">
              <a:solidFill>
                <a:srgbClr val="CBAB89"/>
              </a:solidFill>
              <a:miter lim="800000"/>
            </a:ln>
          </p:spPr>
          <p:txBody>
            <a:bodyPr/>
            <a:lstStyle/>
            <a:p>
              <a:endParaRPr altLang="en-US" lang="zh-CN"/>
            </a:p>
          </p:txBody>
        </p:sp>
        <p:sp>
          <p:nvSpPr>
            <p:cNvPr id="12313" name="Freeform 25"/>
            <p:cNvSpPr>
              <a:spLocks noEditPoints="1"/>
            </p:cNvSpPr>
            <p:nvPr/>
          </p:nvSpPr>
          <p:spPr bwMode="auto">
            <a:xfrm>
              <a:off x="6702426" y="2717800"/>
              <a:ext cx="112713" cy="82550"/>
            </a:xfrm>
            <a:custGeom>
              <a:gdLst>
                <a:gd fmla="*/ 42 w 78" name="T0"/>
                <a:gd fmla="*/ 7 h 58" name="T1"/>
                <a:gd fmla="*/ 42 w 78" name="T2"/>
                <a:gd fmla="*/ 0 h 58" name="T3"/>
                <a:gd fmla="*/ 27 w 78" name="T4"/>
                <a:gd fmla="*/ 0 h 58" name="T5"/>
                <a:gd fmla="*/ 27 w 78" name="T6"/>
                <a:gd fmla="*/ 7 h 58" name="T7"/>
                <a:gd fmla="*/ 24 w 78" name="T8"/>
                <a:gd fmla="*/ 7 h 58" name="T9"/>
                <a:gd fmla="*/ 24 w 78" name="T10"/>
                <a:gd fmla="*/ 0 h 58" name="T11"/>
                <a:gd fmla="*/ 9 w 78" name="T12"/>
                <a:gd fmla="*/ 0 h 58" name="T13"/>
                <a:gd fmla="*/ 9 w 78" name="T14"/>
                <a:gd fmla="*/ 7 h 58" name="T15"/>
                <a:gd fmla="*/ 0 w 78" name="T16"/>
                <a:gd fmla="*/ 7 h 58" name="T17"/>
                <a:gd fmla="*/ 0 w 78" name="T18"/>
                <a:gd fmla="*/ 58 h 58" name="T19"/>
                <a:gd fmla="*/ 78 w 78" name="T20"/>
                <a:gd fmla="*/ 58 h 58" name="T21"/>
                <a:gd fmla="*/ 78 w 78" name="T22"/>
                <a:gd fmla="*/ 7 h 58" name="T23"/>
                <a:gd fmla="*/ 42 w 78" name="T24"/>
                <a:gd fmla="*/ 7 h 58" name="T25"/>
                <a:gd fmla="*/ 72 w 78" name="T26"/>
                <a:gd fmla="*/ 52 h 58" name="T27"/>
                <a:gd fmla="*/ 6 w 78" name="T28"/>
                <a:gd fmla="*/ 52 h 58" name="T29"/>
                <a:gd fmla="*/ 6 w 78" name="T30"/>
                <a:gd fmla="*/ 13 h 58" name="T31"/>
                <a:gd fmla="*/ 72 w 78" name="T32"/>
                <a:gd fmla="*/ 13 h 58" name="T33"/>
                <a:gd fmla="*/ 72 w 78" name="T34"/>
                <a:gd fmla="*/ 52 h 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7" w="78">
                  <a:moveTo>
                    <a:pt x="42" y="7"/>
                  </a:moveTo>
                  <a:lnTo>
                    <a:pt x="42" y="0"/>
                  </a:lnTo>
                  <a:lnTo>
                    <a:pt x="27" y="0"/>
                  </a:lnTo>
                  <a:lnTo>
                    <a:pt x="27" y="7"/>
                  </a:lnTo>
                  <a:lnTo>
                    <a:pt x="24" y="7"/>
                  </a:lnTo>
                  <a:lnTo>
                    <a:pt x="24" y="0"/>
                  </a:lnTo>
                  <a:lnTo>
                    <a:pt x="9" y="0"/>
                  </a:lnTo>
                  <a:lnTo>
                    <a:pt x="9" y="7"/>
                  </a:lnTo>
                  <a:lnTo>
                    <a:pt x="0" y="7"/>
                  </a:lnTo>
                  <a:lnTo>
                    <a:pt x="0" y="58"/>
                  </a:lnTo>
                  <a:lnTo>
                    <a:pt x="78" y="58"/>
                  </a:lnTo>
                  <a:lnTo>
                    <a:pt x="78" y="7"/>
                  </a:lnTo>
                  <a:lnTo>
                    <a:pt x="42" y="7"/>
                  </a:lnTo>
                  <a:close/>
                  <a:moveTo>
                    <a:pt x="72" y="52"/>
                  </a:moveTo>
                  <a:lnTo>
                    <a:pt x="6" y="52"/>
                  </a:lnTo>
                  <a:lnTo>
                    <a:pt x="6" y="13"/>
                  </a:lnTo>
                  <a:lnTo>
                    <a:pt x="72" y="13"/>
                  </a:lnTo>
                  <a:lnTo>
                    <a:pt x="72"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4" name="Freeform 26"/>
            <p:cNvSpPr>
              <a:spLocks noEditPoints="1"/>
            </p:cNvSpPr>
            <p:nvPr/>
          </p:nvSpPr>
          <p:spPr bwMode="auto">
            <a:xfrm>
              <a:off x="6757988" y="2744788"/>
              <a:ext cx="36513" cy="38100"/>
            </a:xfrm>
            <a:custGeom>
              <a:gdLst>
                <a:gd fmla="*/ 24 w 47" name="T0"/>
                <a:gd fmla="*/ 47 h 47" name="T1"/>
                <a:gd fmla="*/ 47 w 47" name="T2"/>
                <a:gd fmla="*/ 24 h 47" name="T3"/>
                <a:gd fmla="*/ 24 w 47" name="T4"/>
                <a:gd fmla="*/ 0 h 47" name="T5"/>
                <a:gd fmla="*/ 0 w 47" name="T6"/>
                <a:gd fmla="*/ 24 h 47" name="T7"/>
                <a:gd fmla="*/ 24 w 47" name="T8"/>
                <a:gd fmla="*/ 47 h 47" name="T9"/>
                <a:gd fmla="*/ 24 w 47" name="T10"/>
                <a:gd fmla="*/ 12 h 47" name="T11"/>
                <a:gd fmla="*/ 35 w 47" name="T12"/>
                <a:gd fmla="*/ 24 h 47" name="T13"/>
                <a:gd fmla="*/ 24 w 47" name="T14"/>
                <a:gd fmla="*/ 35 h 47" name="T15"/>
                <a:gd fmla="*/ 12 w 47" name="T16"/>
                <a:gd fmla="*/ 24 h 47" name="T17"/>
                <a:gd fmla="*/ 24 w 47" name="T18"/>
                <a:gd fmla="*/ 12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47"/>
                  </a:moveTo>
                  <a:cubicBezTo>
                    <a:pt x="37" y="47"/>
                    <a:pt x="47" y="37"/>
                    <a:pt x="47" y="24"/>
                  </a:cubicBezTo>
                  <a:cubicBezTo>
                    <a:pt x="47" y="11"/>
                    <a:pt x="37" y="0"/>
                    <a:pt x="24" y="0"/>
                  </a:cubicBezTo>
                  <a:cubicBezTo>
                    <a:pt x="11" y="0"/>
                    <a:pt x="0" y="11"/>
                    <a:pt x="0" y="24"/>
                  </a:cubicBezTo>
                  <a:cubicBezTo>
                    <a:pt x="0" y="37"/>
                    <a:pt x="11" y="47"/>
                    <a:pt x="24" y="47"/>
                  </a:cubicBezTo>
                  <a:moveTo>
                    <a:pt x="24" y="12"/>
                  </a:moveTo>
                  <a:cubicBezTo>
                    <a:pt x="30" y="12"/>
                    <a:pt x="35" y="17"/>
                    <a:pt x="35" y="24"/>
                  </a:cubicBezTo>
                  <a:cubicBezTo>
                    <a:pt x="35" y="30"/>
                    <a:pt x="30" y="35"/>
                    <a:pt x="24" y="35"/>
                  </a:cubicBezTo>
                  <a:cubicBezTo>
                    <a:pt x="18" y="35"/>
                    <a:pt x="12" y="30"/>
                    <a:pt x="12" y="24"/>
                  </a:cubicBezTo>
                  <a:cubicBezTo>
                    <a:pt x="12" y="17"/>
                    <a:pt x="18" y="12"/>
                    <a:pt x="24" y="1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15" name="Rectangle 27"/>
            <p:cNvSpPr>
              <a:spLocks noChangeArrowheads="1"/>
            </p:cNvSpPr>
            <p:nvPr/>
          </p:nvSpPr>
          <p:spPr bwMode="auto">
            <a:xfrm>
              <a:off x="6724651" y="2744788"/>
              <a:ext cx="14288" cy="95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5" name="组合 14"/>
          <p:cNvGrpSpPr/>
          <p:nvPr/>
        </p:nvGrpSpPr>
        <p:grpSpPr>
          <a:xfrm>
            <a:off x="4572000" y="4194175"/>
            <a:ext cx="233363" cy="234950"/>
            <a:chOff x="4572000" y="4194175"/>
            <a:chExt cx="233363" cy="234950"/>
          </a:xfrm>
        </p:grpSpPr>
        <p:sp>
          <p:nvSpPr>
            <p:cNvPr id="12317" name="Rectangle 29"/>
            <p:cNvSpPr>
              <a:spLocks noChangeArrowheads="1"/>
            </p:cNvSpPr>
            <p:nvPr/>
          </p:nvSpPr>
          <p:spPr bwMode="auto">
            <a:xfrm>
              <a:off x="4572000" y="4194175"/>
              <a:ext cx="233363" cy="234950"/>
            </a:xfrm>
            <a:prstGeom prst="rect">
              <a:avLst/>
            </a:prstGeom>
            <a:solidFill>
              <a:srgbClr val="E4402F"/>
            </a:solidFill>
            <a:ln cmpd="sng" w="9525">
              <a:solidFill>
                <a:srgbClr val="CBAB89"/>
              </a:solidFill>
              <a:miter lim="800000"/>
            </a:ln>
          </p:spPr>
          <p:txBody>
            <a:bodyPr/>
            <a:lstStyle/>
            <a:p>
              <a:endParaRPr altLang="en-US" lang="zh-CN"/>
            </a:p>
          </p:txBody>
        </p:sp>
        <p:sp>
          <p:nvSpPr>
            <p:cNvPr id="12318" name="Freeform 30"/>
            <p:cNvSpPr>
              <a:spLocks noEditPoints="1"/>
            </p:cNvSpPr>
            <p:nvPr/>
          </p:nvSpPr>
          <p:spPr bwMode="auto">
            <a:xfrm>
              <a:off x="4632325" y="4254500"/>
              <a:ext cx="114300" cy="112713"/>
            </a:xfrm>
            <a:custGeom>
              <a:gdLst>
                <a:gd fmla="*/ 94 w 140" name="T0"/>
                <a:gd fmla="*/ 69 h 140" name="T1"/>
                <a:gd fmla="*/ 86 w 140" name="T2"/>
                <a:gd fmla="*/ 78 h 140" name="T3"/>
                <a:gd fmla="*/ 75 w 140" name="T4"/>
                <a:gd fmla="*/ 67 h 140" name="T5"/>
                <a:gd fmla="*/ 83 w 140" name="T6"/>
                <a:gd fmla="*/ 42 h 140" name="T7"/>
                <a:gd fmla="*/ 71 w 140" name="T8"/>
                <a:gd fmla="*/ 13 h 140" name="T9"/>
                <a:gd fmla="*/ 41 w 140" name="T10"/>
                <a:gd fmla="*/ 0 h 140" name="T11"/>
                <a:gd fmla="*/ 12 w 140" name="T12"/>
                <a:gd fmla="*/ 13 h 140" name="T13"/>
                <a:gd fmla="*/ 0 w 140" name="T14"/>
                <a:gd fmla="*/ 42 h 140" name="T15"/>
                <a:gd fmla="*/ 12 w 140" name="T16"/>
                <a:gd fmla="*/ 71 h 140" name="T17"/>
                <a:gd fmla="*/ 41 w 140" name="T18"/>
                <a:gd fmla="*/ 84 h 140" name="T19"/>
                <a:gd fmla="*/ 66 w 140" name="T20"/>
                <a:gd fmla="*/ 75 h 140" name="T21"/>
                <a:gd fmla="*/ 77 w 140" name="T22"/>
                <a:gd fmla="*/ 86 h 140" name="T23"/>
                <a:gd fmla="*/ 69 w 140" name="T24"/>
                <a:gd fmla="*/ 95 h 140" name="T25"/>
                <a:gd fmla="*/ 115 w 140" name="T26"/>
                <a:gd fmla="*/ 140 h 140" name="T27"/>
                <a:gd fmla="*/ 140 w 140" name="T28"/>
                <a:gd fmla="*/ 115 h 140" name="T29"/>
                <a:gd fmla="*/ 94 w 140" name="T30"/>
                <a:gd fmla="*/ 69 h 140" name="T31"/>
                <a:gd fmla="*/ 20 w 140" name="T32"/>
                <a:gd fmla="*/ 63 h 140" name="T33"/>
                <a:gd fmla="*/ 12 w 140" name="T34"/>
                <a:gd fmla="*/ 42 h 140" name="T35"/>
                <a:gd fmla="*/ 20 w 140" name="T36"/>
                <a:gd fmla="*/ 21 h 140" name="T37"/>
                <a:gd fmla="*/ 41 w 140" name="T38"/>
                <a:gd fmla="*/ 12 h 140" name="T39"/>
                <a:gd fmla="*/ 62 w 140" name="T40"/>
                <a:gd fmla="*/ 21 h 140" name="T41"/>
                <a:gd fmla="*/ 71 w 140" name="T42"/>
                <a:gd fmla="*/ 42 h 140" name="T43"/>
                <a:gd fmla="*/ 62 w 140" name="T44"/>
                <a:gd fmla="*/ 63 h 140" name="T45"/>
                <a:gd fmla="*/ 41 w 140" name="T46"/>
                <a:gd fmla="*/ 72 h 140" name="T47"/>
                <a:gd fmla="*/ 20 w 140" name="T48"/>
                <a:gd fmla="*/ 63 h 140" name="T49"/>
                <a:gd fmla="*/ 89 w 140" name="T50"/>
                <a:gd fmla="*/ 98 h 140" name="T51"/>
                <a:gd fmla="*/ 97 w 140" name="T52"/>
                <a:gd fmla="*/ 90 h 140" name="T53"/>
                <a:gd fmla="*/ 123 w 140" name="T54"/>
                <a:gd fmla="*/ 115 h 140" name="T55"/>
                <a:gd fmla="*/ 115 w 140" name="T56"/>
                <a:gd fmla="*/ 123 h 140" name="T57"/>
                <a:gd fmla="*/ 89 w 140" name="T58"/>
                <a:gd fmla="*/ 98 h 1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 w="140">
                  <a:moveTo>
                    <a:pt x="94" y="69"/>
                  </a:moveTo>
                  <a:cubicBezTo>
                    <a:pt x="86" y="78"/>
                    <a:pt x="86" y="78"/>
                    <a:pt x="86" y="78"/>
                  </a:cubicBezTo>
                  <a:cubicBezTo>
                    <a:pt x="75" y="67"/>
                    <a:pt x="75" y="67"/>
                    <a:pt x="75" y="67"/>
                  </a:cubicBezTo>
                  <a:cubicBezTo>
                    <a:pt x="80" y="60"/>
                    <a:pt x="83" y="51"/>
                    <a:pt x="83" y="42"/>
                  </a:cubicBezTo>
                  <a:cubicBezTo>
                    <a:pt x="83" y="31"/>
                    <a:pt x="79" y="20"/>
                    <a:pt x="71" y="13"/>
                  </a:cubicBezTo>
                  <a:cubicBezTo>
                    <a:pt x="63" y="5"/>
                    <a:pt x="52" y="0"/>
                    <a:pt x="41" y="0"/>
                  </a:cubicBezTo>
                  <a:cubicBezTo>
                    <a:pt x="30" y="0"/>
                    <a:pt x="20" y="5"/>
                    <a:pt x="12" y="13"/>
                  </a:cubicBezTo>
                  <a:cubicBezTo>
                    <a:pt x="4" y="20"/>
                    <a:pt x="0" y="31"/>
                    <a:pt x="0" y="42"/>
                  </a:cubicBezTo>
                  <a:cubicBezTo>
                    <a:pt x="0" y="53"/>
                    <a:pt x="4" y="64"/>
                    <a:pt x="12" y="71"/>
                  </a:cubicBezTo>
                  <a:cubicBezTo>
                    <a:pt x="20" y="79"/>
                    <a:pt x="30" y="84"/>
                    <a:pt x="41" y="84"/>
                  </a:cubicBezTo>
                  <a:cubicBezTo>
                    <a:pt x="50" y="84"/>
                    <a:pt x="59" y="81"/>
                    <a:pt x="66" y="75"/>
                  </a:cubicBezTo>
                  <a:cubicBezTo>
                    <a:pt x="77" y="86"/>
                    <a:pt x="77" y="86"/>
                    <a:pt x="77" y="86"/>
                  </a:cubicBezTo>
                  <a:cubicBezTo>
                    <a:pt x="69" y="95"/>
                    <a:pt x="69" y="95"/>
                    <a:pt x="69" y="95"/>
                  </a:cubicBezTo>
                  <a:cubicBezTo>
                    <a:pt x="115" y="140"/>
                    <a:pt x="115" y="140"/>
                    <a:pt x="115" y="140"/>
                  </a:cubicBezTo>
                  <a:cubicBezTo>
                    <a:pt x="140" y="115"/>
                    <a:pt x="140" y="115"/>
                    <a:pt x="140" y="115"/>
                  </a:cubicBezTo>
                  <a:lnTo>
                    <a:pt x="94" y="69"/>
                  </a:lnTo>
                  <a:close/>
                  <a:moveTo>
                    <a:pt x="20" y="63"/>
                  </a:moveTo>
                  <a:cubicBezTo>
                    <a:pt x="15" y="57"/>
                    <a:pt x="12" y="50"/>
                    <a:pt x="12" y="42"/>
                  </a:cubicBezTo>
                  <a:cubicBezTo>
                    <a:pt x="12" y="34"/>
                    <a:pt x="15" y="27"/>
                    <a:pt x="20" y="21"/>
                  </a:cubicBezTo>
                  <a:cubicBezTo>
                    <a:pt x="26" y="16"/>
                    <a:pt x="33" y="12"/>
                    <a:pt x="41" y="12"/>
                  </a:cubicBezTo>
                  <a:cubicBezTo>
                    <a:pt x="49" y="12"/>
                    <a:pt x="57" y="16"/>
                    <a:pt x="62" y="21"/>
                  </a:cubicBezTo>
                  <a:cubicBezTo>
                    <a:pt x="68" y="27"/>
                    <a:pt x="71" y="34"/>
                    <a:pt x="71" y="42"/>
                  </a:cubicBezTo>
                  <a:cubicBezTo>
                    <a:pt x="71" y="50"/>
                    <a:pt x="68" y="57"/>
                    <a:pt x="62" y="63"/>
                  </a:cubicBezTo>
                  <a:cubicBezTo>
                    <a:pt x="57" y="68"/>
                    <a:pt x="49" y="72"/>
                    <a:pt x="41" y="72"/>
                  </a:cubicBezTo>
                  <a:cubicBezTo>
                    <a:pt x="33" y="72"/>
                    <a:pt x="26" y="68"/>
                    <a:pt x="20" y="63"/>
                  </a:cubicBezTo>
                  <a:moveTo>
                    <a:pt x="89" y="98"/>
                  </a:moveTo>
                  <a:cubicBezTo>
                    <a:pt x="97" y="90"/>
                    <a:pt x="97" y="90"/>
                    <a:pt x="97" y="90"/>
                  </a:cubicBezTo>
                  <a:cubicBezTo>
                    <a:pt x="123" y="115"/>
                    <a:pt x="123" y="115"/>
                    <a:pt x="123" y="115"/>
                  </a:cubicBezTo>
                  <a:cubicBezTo>
                    <a:pt x="115" y="123"/>
                    <a:pt x="115" y="123"/>
                    <a:pt x="115" y="123"/>
                  </a:cubicBezTo>
                  <a:lnTo>
                    <a:pt x="89" y="9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4" name="组合 13"/>
          <p:cNvGrpSpPr/>
          <p:nvPr/>
        </p:nvGrpSpPr>
        <p:grpSpPr>
          <a:xfrm>
            <a:off x="4572000" y="2643188"/>
            <a:ext cx="233363" cy="233362"/>
            <a:chOff x="4572000" y="2643188"/>
            <a:chExt cx="233363" cy="233362"/>
          </a:xfrm>
        </p:grpSpPr>
        <p:sp>
          <p:nvSpPr>
            <p:cNvPr id="12320" name="Rectangle 32"/>
            <p:cNvSpPr>
              <a:spLocks noChangeArrowheads="1"/>
            </p:cNvSpPr>
            <p:nvPr/>
          </p:nvSpPr>
          <p:spPr bwMode="auto">
            <a:xfrm>
              <a:off x="4572000" y="2643188"/>
              <a:ext cx="233363" cy="233362"/>
            </a:xfrm>
            <a:prstGeom prst="rect">
              <a:avLst/>
            </a:prstGeom>
            <a:solidFill>
              <a:srgbClr val="E4402F"/>
            </a:solidFill>
            <a:ln cmpd="sng" w="9525">
              <a:solidFill>
                <a:srgbClr val="CBAB89"/>
              </a:solidFill>
              <a:miter lim="800000"/>
            </a:ln>
          </p:spPr>
          <p:txBody>
            <a:bodyPr/>
            <a:lstStyle/>
            <a:p>
              <a:endParaRPr altLang="en-US" lang="zh-CN"/>
            </a:p>
          </p:txBody>
        </p:sp>
        <p:sp>
          <p:nvSpPr>
            <p:cNvPr id="12321" name="Freeform 33"/>
            <p:cNvSpPr>
              <a:spLocks noEditPoints="1"/>
            </p:cNvSpPr>
            <p:nvPr/>
          </p:nvSpPr>
          <p:spPr bwMode="auto">
            <a:xfrm>
              <a:off x="4648200" y="2703513"/>
              <a:ext cx="80963" cy="112712"/>
            </a:xfrm>
            <a:custGeom>
              <a:gdLst>
                <a:gd fmla="*/ 94 w 101" name="T0"/>
                <a:gd fmla="*/ 33 h 140" name="T1"/>
                <a:gd fmla="*/ 94 w 101" name="T2"/>
                <a:gd fmla="*/ 23 h 140" name="T3"/>
                <a:gd fmla="*/ 101 w 101" name="T4"/>
                <a:gd fmla="*/ 23 h 140" name="T5"/>
                <a:gd fmla="*/ 101 w 101" name="T6"/>
                <a:gd fmla="*/ 0 h 140" name="T7"/>
                <a:gd fmla="*/ 0 w 101" name="T8"/>
                <a:gd fmla="*/ 0 h 140" name="T9"/>
                <a:gd fmla="*/ 0 w 101" name="T10"/>
                <a:gd fmla="*/ 23 h 140" name="T11"/>
                <a:gd fmla="*/ 8 w 101" name="T12"/>
                <a:gd fmla="*/ 23 h 140" name="T13"/>
                <a:gd fmla="*/ 8 w 101" name="T14"/>
                <a:gd fmla="*/ 33 h 140" name="T15"/>
                <a:gd fmla="*/ 29 w 101" name="T16"/>
                <a:gd fmla="*/ 70 h 140" name="T17"/>
                <a:gd fmla="*/ 8 w 101" name="T18"/>
                <a:gd fmla="*/ 108 h 140" name="T19"/>
                <a:gd fmla="*/ 8 w 101" name="T20"/>
                <a:gd fmla="*/ 117 h 140" name="T21"/>
                <a:gd fmla="*/ 0 w 101" name="T22"/>
                <a:gd fmla="*/ 117 h 140" name="T23"/>
                <a:gd fmla="*/ 0 w 101" name="T24"/>
                <a:gd fmla="*/ 140 h 140" name="T25"/>
                <a:gd fmla="*/ 101 w 101" name="T26"/>
                <a:gd fmla="*/ 140 h 140" name="T27"/>
                <a:gd fmla="*/ 101 w 101" name="T28"/>
                <a:gd fmla="*/ 117 h 140" name="T29"/>
                <a:gd fmla="*/ 94 w 101" name="T30"/>
                <a:gd fmla="*/ 117 h 140" name="T31"/>
                <a:gd fmla="*/ 94 w 101" name="T32"/>
                <a:gd fmla="*/ 108 h 140" name="T33"/>
                <a:gd fmla="*/ 73 w 101" name="T34"/>
                <a:gd fmla="*/ 70 h 140" name="T35"/>
                <a:gd fmla="*/ 94 w 101" name="T36"/>
                <a:gd fmla="*/ 33 h 140" name="T37"/>
                <a:gd fmla="*/ 82 w 101" name="T38"/>
                <a:gd fmla="*/ 108 h 140" name="T39"/>
                <a:gd fmla="*/ 82 w 101" name="T40"/>
                <a:gd fmla="*/ 117 h 140" name="T41"/>
                <a:gd fmla="*/ 20 w 101" name="T42"/>
                <a:gd fmla="*/ 117 h 140" name="T43"/>
                <a:gd fmla="*/ 20 w 101" name="T44"/>
                <a:gd fmla="*/ 108 h 140" name="T45"/>
                <a:gd fmla="*/ 51 w 101" name="T46"/>
                <a:gd fmla="*/ 76 h 140" name="T47"/>
                <a:gd fmla="*/ 82 w 101" name="T48"/>
                <a:gd fmla="*/ 108 h 140" name="T49"/>
                <a:gd fmla="*/ 51 w 101" name="T50"/>
                <a:gd fmla="*/ 64 h 140" name="T51"/>
                <a:gd fmla="*/ 20 w 101" name="T52"/>
                <a:gd fmla="*/ 33 h 140" name="T53"/>
                <a:gd fmla="*/ 20 w 101" name="T54"/>
                <a:gd fmla="*/ 23 h 140" name="T55"/>
                <a:gd fmla="*/ 82 w 101" name="T56"/>
                <a:gd fmla="*/ 23 h 140" name="T57"/>
                <a:gd fmla="*/ 82 w 101" name="T58"/>
                <a:gd fmla="*/ 33 h 140" name="T59"/>
                <a:gd fmla="*/ 51 w 101" name="T60"/>
                <a:gd fmla="*/ 64 h 1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0" w="100">
                  <a:moveTo>
                    <a:pt x="94" y="33"/>
                  </a:moveTo>
                  <a:cubicBezTo>
                    <a:pt x="94" y="23"/>
                    <a:pt x="94" y="23"/>
                    <a:pt x="94" y="23"/>
                  </a:cubicBezTo>
                  <a:cubicBezTo>
                    <a:pt x="101" y="23"/>
                    <a:pt x="101" y="23"/>
                    <a:pt x="101" y="23"/>
                  </a:cubicBezTo>
                  <a:cubicBezTo>
                    <a:pt x="101" y="0"/>
                    <a:pt x="101" y="0"/>
                    <a:pt x="101" y="0"/>
                  </a:cubicBezTo>
                  <a:cubicBezTo>
                    <a:pt x="0" y="0"/>
                    <a:pt x="0" y="0"/>
                    <a:pt x="0" y="0"/>
                  </a:cubicBezTo>
                  <a:cubicBezTo>
                    <a:pt x="0" y="23"/>
                    <a:pt x="0" y="23"/>
                    <a:pt x="0" y="23"/>
                  </a:cubicBezTo>
                  <a:cubicBezTo>
                    <a:pt x="8" y="23"/>
                    <a:pt x="8" y="23"/>
                    <a:pt x="8" y="23"/>
                  </a:cubicBezTo>
                  <a:cubicBezTo>
                    <a:pt x="8" y="33"/>
                    <a:pt x="8" y="33"/>
                    <a:pt x="8" y="33"/>
                  </a:cubicBezTo>
                  <a:cubicBezTo>
                    <a:pt x="8" y="49"/>
                    <a:pt x="16" y="63"/>
                    <a:pt x="29" y="70"/>
                  </a:cubicBezTo>
                  <a:cubicBezTo>
                    <a:pt x="16" y="78"/>
                    <a:pt x="8" y="92"/>
                    <a:pt x="8" y="108"/>
                  </a:cubicBezTo>
                  <a:cubicBezTo>
                    <a:pt x="8" y="117"/>
                    <a:pt x="8" y="117"/>
                    <a:pt x="8" y="117"/>
                  </a:cubicBezTo>
                  <a:cubicBezTo>
                    <a:pt x="0" y="117"/>
                    <a:pt x="0" y="117"/>
                    <a:pt x="0" y="117"/>
                  </a:cubicBezTo>
                  <a:cubicBezTo>
                    <a:pt x="0" y="140"/>
                    <a:pt x="0" y="140"/>
                    <a:pt x="0" y="140"/>
                  </a:cubicBezTo>
                  <a:cubicBezTo>
                    <a:pt x="101" y="140"/>
                    <a:pt x="101" y="140"/>
                    <a:pt x="101" y="140"/>
                  </a:cubicBezTo>
                  <a:cubicBezTo>
                    <a:pt x="101" y="117"/>
                    <a:pt x="101" y="117"/>
                    <a:pt x="101" y="117"/>
                  </a:cubicBezTo>
                  <a:cubicBezTo>
                    <a:pt x="94" y="117"/>
                    <a:pt x="94" y="117"/>
                    <a:pt x="94" y="117"/>
                  </a:cubicBezTo>
                  <a:cubicBezTo>
                    <a:pt x="94" y="108"/>
                    <a:pt x="94" y="108"/>
                    <a:pt x="94" y="108"/>
                  </a:cubicBezTo>
                  <a:cubicBezTo>
                    <a:pt x="94" y="92"/>
                    <a:pt x="85" y="78"/>
                    <a:pt x="73" y="70"/>
                  </a:cubicBezTo>
                  <a:cubicBezTo>
                    <a:pt x="85" y="63"/>
                    <a:pt x="94" y="49"/>
                    <a:pt x="94" y="33"/>
                  </a:cubicBezTo>
                  <a:moveTo>
                    <a:pt x="82" y="108"/>
                  </a:moveTo>
                  <a:cubicBezTo>
                    <a:pt x="82" y="117"/>
                    <a:pt x="82" y="117"/>
                    <a:pt x="82" y="117"/>
                  </a:cubicBezTo>
                  <a:cubicBezTo>
                    <a:pt x="20" y="117"/>
                    <a:pt x="20" y="117"/>
                    <a:pt x="20" y="117"/>
                  </a:cubicBezTo>
                  <a:cubicBezTo>
                    <a:pt x="20" y="108"/>
                    <a:pt x="20" y="108"/>
                    <a:pt x="20" y="108"/>
                  </a:cubicBezTo>
                  <a:cubicBezTo>
                    <a:pt x="20" y="90"/>
                    <a:pt x="34" y="76"/>
                    <a:pt x="51" y="76"/>
                  </a:cubicBezTo>
                  <a:cubicBezTo>
                    <a:pt x="68" y="76"/>
                    <a:pt x="82" y="90"/>
                    <a:pt x="82" y="108"/>
                  </a:cubicBezTo>
                  <a:moveTo>
                    <a:pt x="51" y="64"/>
                  </a:moveTo>
                  <a:cubicBezTo>
                    <a:pt x="34" y="64"/>
                    <a:pt x="20" y="50"/>
                    <a:pt x="20" y="33"/>
                  </a:cubicBezTo>
                  <a:cubicBezTo>
                    <a:pt x="20" y="23"/>
                    <a:pt x="20" y="23"/>
                    <a:pt x="20" y="23"/>
                  </a:cubicBezTo>
                  <a:cubicBezTo>
                    <a:pt x="82" y="23"/>
                    <a:pt x="82" y="23"/>
                    <a:pt x="82" y="23"/>
                  </a:cubicBezTo>
                  <a:cubicBezTo>
                    <a:pt x="82" y="33"/>
                    <a:pt x="82" y="33"/>
                    <a:pt x="82" y="33"/>
                  </a:cubicBezTo>
                  <a:cubicBezTo>
                    <a:pt x="82" y="50"/>
                    <a:pt x="68" y="64"/>
                    <a:pt x="51" y="6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组合 12"/>
          <p:cNvGrpSpPr/>
          <p:nvPr/>
        </p:nvGrpSpPr>
        <p:grpSpPr>
          <a:xfrm>
            <a:off x="2503488" y="2643188"/>
            <a:ext cx="231775" cy="233362"/>
            <a:chOff x="2503488" y="2643188"/>
            <a:chExt cx="231775" cy="233362"/>
          </a:xfrm>
        </p:grpSpPr>
        <p:sp>
          <p:nvSpPr>
            <p:cNvPr id="12323" name="Rectangle 35"/>
            <p:cNvSpPr>
              <a:spLocks noChangeArrowheads="1"/>
            </p:cNvSpPr>
            <p:nvPr/>
          </p:nvSpPr>
          <p:spPr bwMode="auto">
            <a:xfrm>
              <a:off x="2503488" y="2643188"/>
              <a:ext cx="231775" cy="233362"/>
            </a:xfrm>
            <a:prstGeom prst="rect">
              <a:avLst/>
            </a:prstGeom>
            <a:solidFill>
              <a:srgbClr val="E4402F"/>
            </a:solidFill>
            <a:ln cmpd="sng" w="9525">
              <a:solidFill>
                <a:srgbClr val="CBAB89"/>
              </a:solidFill>
              <a:miter lim="800000"/>
            </a:ln>
          </p:spPr>
          <p:txBody>
            <a:bodyPr/>
            <a:lstStyle/>
            <a:p>
              <a:endParaRPr altLang="en-US" lang="zh-CN"/>
            </a:p>
          </p:txBody>
        </p:sp>
        <p:sp>
          <p:nvSpPr>
            <p:cNvPr id="12324" name="Freeform 36"/>
            <p:cNvSpPr/>
            <p:nvPr/>
          </p:nvSpPr>
          <p:spPr bwMode="auto">
            <a:xfrm>
              <a:off x="2586038" y="2747963"/>
              <a:ext cx="50800" cy="23812"/>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Lst>
              <a:cxnLst>
                <a:cxn ang="0">
                  <a:pos x="T0" y="T1"/>
                </a:cxn>
                <a:cxn ang="0">
                  <a:pos x="T2" y="T3"/>
                </a:cxn>
                <a:cxn ang="0">
                  <a:pos x="T4" y="T5"/>
                </a:cxn>
                <a:cxn ang="0">
                  <a:pos x="T6" y="T7"/>
                </a:cxn>
                <a:cxn ang="0">
                  <a:pos x="T8" y="T9"/>
                </a:cxn>
                <a:cxn ang="0">
                  <a:pos x="T10" y="T11"/>
                </a:cxn>
                <a:cxn ang="0">
                  <a:pos x="T12" y="T13"/>
                </a:cxn>
              </a:cxnLst>
              <a:rect b="b" l="0" r="r" t="0"/>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5" name="Freeform 37"/>
            <p:cNvSpPr>
              <a:spLocks noEditPoints="1"/>
            </p:cNvSpPr>
            <p:nvPr/>
          </p:nvSpPr>
          <p:spPr bwMode="auto">
            <a:xfrm>
              <a:off x="2568576" y="2703513"/>
              <a:ext cx="103188" cy="112712"/>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 name="组合 11"/>
          <p:cNvGrpSpPr/>
          <p:nvPr/>
        </p:nvGrpSpPr>
        <p:grpSpPr>
          <a:xfrm>
            <a:off x="2503488" y="4194175"/>
            <a:ext cx="231775" cy="234950"/>
            <a:chOff x="2503488" y="4194175"/>
            <a:chExt cx="231775" cy="234950"/>
          </a:xfrm>
        </p:grpSpPr>
        <p:sp>
          <p:nvSpPr>
            <p:cNvPr id="12327" name="Rectangle 39"/>
            <p:cNvSpPr>
              <a:spLocks noChangeArrowheads="1"/>
            </p:cNvSpPr>
            <p:nvPr/>
          </p:nvSpPr>
          <p:spPr bwMode="auto">
            <a:xfrm>
              <a:off x="2503488" y="4194175"/>
              <a:ext cx="231775" cy="234950"/>
            </a:xfrm>
            <a:prstGeom prst="rect">
              <a:avLst/>
            </a:prstGeom>
            <a:solidFill>
              <a:srgbClr val="E4402F"/>
            </a:solidFill>
            <a:ln cmpd="sng" w="9525">
              <a:solidFill>
                <a:srgbClr val="CBAB89"/>
              </a:solidFill>
              <a:miter lim="800000"/>
            </a:ln>
          </p:spPr>
          <p:txBody>
            <a:bodyPr/>
            <a:lstStyle/>
            <a:p>
              <a:endParaRPr altLang="en-US" lang="zh-CN"/>
            </a:p>
          </p:txBody>
        </p:sp>
        <p:sp>
          <p:nvSpPr>
            <p:cNvPr id="12328" name="Freeform 40"/>
            <p:cNvSpPr>
              <a:spLocks noEditPoints="1"/>
            </p:cNvSpPr>
            <p:nvPr/>
          </p:nvSpPr>
          <p:spPr bwMode="auto">
            <a:xfrm>
              <a:off x="2563813" y="4310063"/>
              <a:ext cx="74613" cy="34925"/>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9" name="Freeform 41"/>
            <p:cNvSpPr>
              <a:spLocks noEditPoints="1"/>
            </p:cNvSpPr>
            <p:nvPr/>
          </p:nvSpPr>
          <p:spPr bwMode="auto">
            <a:xfrm>
              <a:off x="2598738" y="4256088"/>
              <a:ext cx="77788" cy="109538"/>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组合 10"/>
          <p:cNvGrpSpPr/>
          <p:nvPr/>
        </p:nvGrpSpPr>
        <p:grpSpPr>
          <a:xfrm>
            <a:off x="433388" y="4194175"/>
            <a:ext cx="231775" cy="234950"/>
            <a:chOff x="433388" y="4194175"/>
            <a:chExt cx="231775" cy="234950"/>
          </a:xfrm>
        </p:grpSpPr>
        <p:sp>
          <p:nvSpPr>
            <p:cNvPr id="12331" name="Rectangle 43"/>
            <p:cNvSpPr>
              <a:spLocks noChangeArrowheads="1"/>
            </p:cNvSpPr>
            <p:nvPr/>
          </p:nvSpPr>
          <p:spPr bwMode="auto">
            <a:xfrm>
              <a:off x="433388" y="4194175"/>
              <a:ext cx="231775" cy="234950"/>
            </a:xfrm>
            <a:prstGeom prst="rect">
              <a:avLst/>
            </a:prstGeom>
            <a:solidFill>
              <a:srgbClr val="E4402F"/>
            </a:solidFill>
            <a:ln cmpd="sng" w="9525">
              <a:solidFill>
                <a:srgbClr val="CBAB89"/>
              </a:solidFill>
              <a:miter lim="800000"/>
            </a:ln>
          </p:spPr>
          <p:txBody>
            <a:bodyPr/>
            <a:lstStyle/>
            <a:p>
              <a:endParaRPr altLang="en-US" lang="zh-CN"/>
            </a:p>
          </p:txBody>
        </p:sp>
        <p:sp>
          <p:nvSpPr>
            <p:cNvPr id="12332" name="Freeform 44"/>
            <p:cNvSpPr>
              <a:spLocks noEditPoints="1"/>
            </p:cNvSpPr>
            <p:nvPr/>
          </p:nvSpPr>
          <p:spPr bwMode="auto">
            <a:xfrm>
              <a:off x="493713" y="4254500"/>
              <a:ext cx="112713" cy="112713"/>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14" y="34"/>
                  </a:lnTo>
                  <a:lnTo>
                    <a:pt x="39" y="9"/>
                  </a:lnTo>
                  <a:lnTo>
                    <a:pt x="64" y="34"/>
                  </a:lnTo>
                  <a:lnTo>
                    <a:pt x="63"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33" name="Freeform 45"/>
            <p:cNvSpPr>
              <a:spLocks noEditPoints="1"/>
            </p:cNvSpPr>
            <p:nvPr/>
          </p:nvSpPr>
          <p:spPr bwMode="auto">
            <a:xfrm>
              <a:off x="536576" y="4313238"/>
              <a:ext cx="25400" cy="25400"/>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0" name="组合 9"/>
          <p:cNvGrpSpPr/>
          <p:nvPr/>
        </p:nvGrpSpPr>
        <p:grpSpPr>
          <a:xfrm>
            <a:off x="433388" y="2643188"/>
            <a:ext cx="231775" cy="233362"/>
            <a:chOff x="433388" y="2643188"/>
            <a:chExt cx="231775" cy="233362"/>
          </a:xfrm>
        </p:grpSpPr>
        <p:sp>
          <p:nvSpPr>
            <p:cNvPr id="12335" name="Rectangle 47"/>
            <p:cNvSpPr>
              <a:spLocks noChangeArrowheads="1"/>
            </p:cNvSpPr>
            <p:nvPr/>
          </p:nvSpPr>
          <p:spPr bwMode="auto">
            <a:xfrm>
              <a:off x="433388" y="2643188"/>
              <a:ext cx="231775" cy="233362"/>
            </a:xfrm>
            <a:prstGeom prst="rect">
              <a:avLst/>
            </a:prstGeom>
            <a:solidFill>
              <a:srgbClr val="E4402F"/>
            </a:solidFill>
            <a:ln cmpd="sng" w="9525">
              <a:solidFill>
                <a:srgbClr val="CBAB89"/>
              </a:solidFill>
              <a:miter lim="800000"/>
            </a:ln>
          </p:spPr>
          <p:txBody>
            <a:bodyPr/>
            <a:lstStyle/>
            <a:p>
              <a:endParaRPr altLang="en-US" lang="zh-CN"/>
            </a:p>
          </p:txBody>
        </p:sp>
        <p:sp>
          <p:nvSpPr>
            <p:cNvPr id="12336" name="Freeform 48"/>
            <p:cNvSpPr>
              <a:spLocks noEditPoints="1"/>
            </p:cNvSpPr>
            <p:nvPr/>
          </p:nvSpPr>
          <p:spPr bwMode="auto">
            <a:xfrm>
              <a:off x="493713" y="2703513"/>
              <a:ext cx="112713" cy="112712"/>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37" name="Oval 49"/>
            <p:cNvSpPr>
              <a:spLocks noChangeArrowheads="1"/>
            </p:cNvSpPr>
            <p:nvPr/>
          </p:nvSpPr>
          <p:spPr bwMode="auto">
            <a:xfrm>
              <a:off x="536576" y="2728913"/>
              <a:ext cx="26988" cy="2698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2338" name="Rectangle 50"/>
          <p:cNvSpPr>
            <a:spLocks noChangeArrowheads="1"/>
          </p:cNvSpPr>
          <p:nvPr/>
        </p:nvSpPr>
        <p:spPr bwMode="auto">
          <a:xfrm>
            <a:off x="719138" y="26495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01</a:t>
            </a:r>
          </a:p>
        </p:txBody>
      </p:sp>
      <p:sp>
        <p:nvSpPr>
          <p:cNvPr id="12339" name="Rectangle 51"/>
          <p:cNvSpPr>
            <a:spLocks noChangeArrowheads="1"/>
          </p:cNvSpPr>
          <p:nvPr/>
        </p:nvSpPr>
        <p:spPr bwMode="auto">
          <a:xfrm>
            <a:off x="719138" y="41989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05</a:t>
            </a:r>
          </a:p>
        </p:txBody>
      </p:sp>
      <p:sp>
        <p:nvSpPr>
          <p:cNvPr id="12340" name="Rectangle 52"/>
          <p:cNvSpPr>
            <a:spLocks noChangeArrowheads="1"/>
          </p:cNvSpPr>
          <p:nvPr/>
        </p:nvSpPr>
        <p:spPr bwMode="auto">
          <a:xfrm>
            <a:off x="2800350" y="26495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02</a:t>
            </a:r>
          </a:p>
        </p:txBody>
      </p:sp>
      <p:sp>
        <p:nvSpPr>
          <p:cNvPr id="12341" name="Rectangle 53"/>
          <p:cNvSpPr>
            <a:spLocks noChangeArrowheads="1"/>
          </p:cNvSpPr>
          <p:nvPr/>
        </p:nvSpPr>
        <p:spPr bwMode="auto">
          <a:xfrm>
            <a:off x="2800350" y="41989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06</a:t>
            </a:r>
          </a:p>
        </p:txBody>
      </p:sp>
      <p:sp>
        <p:nvSpPr>
          <p:cNvPr id="12342" name="Rectangle 54"/>
          <p:cNvSpPr>
            <a:spLocks noChangeArrowheads="1"/>
          </p:cNvSpPr>
          <p:nvPr/>
        </p:nvSpPr>
        <p:spPr bwMode="auto">
          <a:xfrm>
            <a:off x="4851400" y="26495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03</a:t>
            </a:r>
          </a:p>
        </p:txBody>
      </p:sp>
      <p:sp>
        <p:nvSpPr>
          <p:cNvPr id="12343" name="Rectangle 55"/>
          <p:cNvSpPr>
            <a:spLocks noChangeArrowheads="1"/>
          </p:cNvSpPr>
          <p:nvPr/>
        </p:nvSpPr>
        <p:spPr bwMode="auto">
          <a:xfrm>
            <a:off x="4851400" y="41989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07</a:t>
            </a:r>
          </a:p>
        </p:txBody>
      </p:sp>
      <p:sp>
        <p:nvSpPr>
          <p:cNvPr id="12344" name="Rectangle 56"/>
          <p:cNvSpPr>
            <a:spLocks noChangeArrowheads="1"/>
          </p:cNvSpPr>
          <p:nvPr/>
        </p:nvSpPr>
        <p:spPr bwMode="auto">
          <a:xfrm>
            <a:off x="6931024" y="26495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04</a:t>
            </a:r>
          </a:p>
        </p:txBody>
      </p:sp>
      <p:sp>
        <p:nvSpPr>
          <p:cNvPr id="12345" name="Rectangle 57"/>
          <p:cNvSpPr>
            <a:spLocks noChangeArrowheads="1"/>
          </p:cNvSpPr>
          <p:nvPr/>
        </p:nvSpPr>
        <p:spPr bwMode="auto">
          <a:xfrm>
            <a:off x="6931024" y="4198938"/>
            <a:ext cx="7543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Option 08</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3747016208"/>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500"/>
                                  </p:stCondLst>
                                  <p:childTnLst>
                                    <p:set>
                                      <p:cBhvr>
                                        <p:cTn dur="1" fill="hold" id="6">
                                          <p:stCondLst>
                                            <p:cond delay="0"/>
                                          </p:stCondLst>
                                        </p:cTn>
                                        <p:tgtEl>
                                          <p:spTgt spid="12290"/>
                                        </p:tgtEl>
                                        <p:attrNameLst>
                                          <p:attrName>style.visibility</p:attrName>
                                        </p:attrNameLst>
                                      </p:cBhvr>
                                      <p:to>
                                        <p:strVal val="visible"/>
                                      </p:to>
                                    </p:set>
                                    <p:anim calcmode="lin" valueType="num">
                                      <p:cBhvr additive="base">
                                        <p:cTn dur="750" fill="hold" id="7"/>
                                        <p:tgtEl>
                                          <p:spTgt spid="12290"/>
                                        </p:tgtEl>
                                        <p:attrNameLst>
                                          <p:attrName>ppt_x</p:attrName>
                                        </p:attrNameLst>
                                      </p:cBhvr>
                                      <p:tavLst>
                                        <p:tav tm="0">
                                          <p:val>
                                            <p:strVal val="1+#ppt_w/2"/>
                                          </p:val>
                                        </p:tav>
                                        <p:tav tm="100000">
                                          <p:val>
                                            <p:strVal val="#ppt_x"/>
                                          </p:val>
                                        </p:tav>
                                      </p:tavLst>
                                    </p:anim>
                                    <p:anim calcmode="lin" valueType="num">
                                      <p:cBhvr additive="base">
                                        <p:cTn dur="750" fill="hold" id="8"/>
                                        <p:tgtEl>
                                          <p:spTgt spid="1229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50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750" fill="hold" id="11"/>
                                        <p:tgtEl>
                                          <p:spTgt spid="10"/>
                                        </p:tgtEl>
                                        <p:attrNameLst>
                                          <p:attrName>ppt_x</p:attrName>
                                        </p:attrNameLst>
                                      </p:cBhvr>
                                      <p:tavLst>
                                        <p:tav tm="0">
                                          <p:val>
                                            <p:strVal val="1+#ppt_w/2"/>
                                          </p:val>
                                        </p:tav>
                                        <p:tav tm="100000">
                                          <p:val>
                                            <p:strVal val="#ppt_x"/>
                                          </p:val>
                                        </p:tav>
                                      </p:tavLst>
                                    </p:anim>
                                    <p:anim calcmode="lin" valueType="num">
                                      <p:cBhvr additive="base">
                                        <p:cTn dur="750" fill="hold" id="12"/>
                                        <p:tgtEl>
                                          <p:spTgt spid="1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12291"/>
                                        </p:tgtEl>
                                        <p:attrNameLst>
                                          <p:attrName>style.visibility</p:attrName>
                                        </p:attrNameLst>
                                      </p:cBhvr>
                                      <p:to>
                                        <p:strVal val="visible"/>
                                      </p:to>
                                    </p:set>
                                    <p:anim calcmode="lin" valueType="num">
                                      <p:cBhvr additive="base">
                                        <p:cTn dur="750" fill="hold" id="15"/>
                                        <p:tgtEl>
                                          <p:spTgt spid="12291"/>
                                        </p:tgtEl>
                                        <p:attrNameLst>
                                          <p:attrName>ppt_x</p:attrName>
                                        </p:attrNameLst>
                                      </p:cBhvr>
                                      <p:tavLst>
                                        <p:tav tm="0">
                                          <p:val>
                                            <p:strVal val="1+#ppt_w/2"/>
                                          </p:val>
                                        </p:tav>
                                        <p:tav tm="100000">
                                          <p:val>
                                            <p:strVal val="#ppt_x"/>
                                          </p:val>
                                        </p:tav>
                                      </p:tavLst>
                                    </p:anim>
                                    <p:anim calcmode="lin" valueType="num">
                                      <p:cBhvr additive="base">
                                        <p:cTn dur="750" fill="hold" id="16"/>
                                        <p:tgtEl>
                                          <p:spTgt spid="1229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500"/>
                                  </p:stCondLst>
                                  <p:childTnLst>
                                    <p:set>
                                      <p:cBhvr>
                                        <p:cTn dur="1" fill="hold" id="18">
                                          <p:stCondLst>
                                            <p:cond delay="0"/>
                                          </p:stCondLst>
                                        </p:cTn>
                                        <p:tgtEl>
                                          <p:spTgt spid="12338"/>
                                        </p:tgtEl>
                                        <p:attrNameLst>
                                          <p:attrName>style.visibility</p:attrName>
                                        </p:attrNameLst>
                                      </p:cBhvr>
                                      <p:to>
                                        <p:strVal val="visible"/>
                                      </p:to>
                                    </p:set>
                                    <p:anim calcmode="lin" valueType="num">
                                      <p:cBhvr additive="base">
                                        <p:cTn dur="750" fill="hold" id="19"/>
                                        <p:tgtEl>
                                          <p:spTgt spid="12338"/>
                                        </p:tgtEl>
                                        <p:attrNameLst>
                                          <p:attrName>ppt_x</p:attrName>
                                        </p:attrNameLst>
                                      </p:cBhvr>
                                      <p:tavLst>
                                        <p:tav tm="0">
                                          <p:val>
                                            <p:strVal val="1+#ppt_w/2"/>
                                          </p:val>
                                        </p:tav>
                                        <p:tav tm="100000">
                                          <p:val>
                                            <p:strVal val="#ppt_x"/>
                                          </p:val>
                                        </p:tav>
                                      </p:tavLst>
                                    </p:anim>
                                    <p:anim calcmode="lin" valueType="num">
                                      <p:cBhvr additive="base">
                                        <p:cTn dur="750" fill="hold" id="20"/>
                                        <p:tgtEl>
                                          <p:spTgt spid="1233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600"/>
                                  </p:stCondLst>
                                  <p:childTnLst>
                                    <p:set>
                                      <p:cBhvr>
                                        <p:cTn dur="1" fill="hold" id="22">
                                          <p:stCondLst>
                                            <p:cond delay="0"/>
                                          </p:stCondLst>
                                        </p:cTn>
                                        <p:tgtEl>
                                          <p:spTgt spid="12298"/>
                                        </p:tgtEl>
                                        <p:attrNameLst>
                                          <p:attrName>style.visibility</p:attrName>
                                        </p:attrNameLst>
                                      </p:cBhvr>
                                      <p:to>
                                        <p:strVal val="visible"/>
                                      </p:to>
                                    </p:set>
                                    <p:anim calcmode="lin" valueType="num">
                                      <p:cBhvr additive="base">
                                        <p:cTn dur="750" fill="hold" id="23"/>
                                        <p:tgtEl>
                                          <p:spTgt spid="12298"/>
                                        </p:tgtEl>
                                        <p:attrNameLst>
                                          <p:attrName>ppt_x</p:attrName>
                                        </p:attrNameLst>
                                      </p:cBhvr>
                                      <p:tavLst>
                                        <p:tav tm="0">
                                          <p:val>
                                            <p:strVal val="1+#ppt_w/2"/>
                                          </p:val>
                                        </p:tav>
                                        <p:tav tm="100000">
                                          <p:val>
                                            <p:strVal val="#ppt_x"/>
                                          </p:val>
                                        </p:tav>
                                      </p:tavLst>
                                    </p:anim>
                                    <p:anim calcmode="lin" valueType="num">
                                      <p:cBhvr additive="base">
                                        <p:cTn dur="750" fill="hold" id="24"/>
                                        <p:tgtEl>
                                          <p:spTgt spid="12298"/>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60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750" fill="hold" id="27"/>
                                        <p:tgtEl>
                                          <p:spTgt spid="11"/>
                                        </p:tgtEl>
                                        <p:attrNameLst>
                                          <p:attrName>ppt_x</p:attrName>
                                        </p:attrNameLst>
                                      </p:cBhvr>
                                      <p:tavLst>
                                        <p:tav tm="0">
                                          <p:val>
                                            <p:strVal val="1+#ppt_w/2"/>
                                          </p:val>
                                        </p:tav>
                                        <p:tav tm="100000">
                                          <p:val>
                                            <p:strVal val="#ppt_x"/>
                                          </p:val>
                                        </p:tav>
                                      </p:tavLst>
                                    </p:anim>
                                    <p:anim calcmode="lin" valueType="num">
                                      <p:cBhvr additive="base">
                                        <p:cTn dur="750" fill="hold" id="28"/>
                                        <p:tgtEl>
                                          <p:spTgt spid="11"/>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600"/>
                                  </p:stCondLst>
                                  <p:childTnLst>
                                    <p:set>
                                      <p:cBhvr>
                                        <p:cTn dur="1" fill="hold" id="30">
                                          <p:stCondLst>
                                            <p:cond delay="0"/>
                                          </p:stCondLst>
                                        </p:cTn>
                                        <p:tgtEl>
                                          <p:spTgt spid="12299"/>
                                        </p:tgtEl>
                                        <p:attrNameLst>
                                          <p:attrName>style.visibility</p:attrName>
                                        </p:attrNameLst>
                                      </p:cBhvr>
                                      <p:to>
                                        <p:strVal val="visible"/>
                                      </p:to>
                                    </p:set>
                                    <p:anim calcmode="lin" valueType="num">
                                      <p:cBhvr additive="base">
                                        <p:cTn dur="750" fill="hold" id="31"/>
                                        <p:tgtEl>
                                          <p:spTgt spid="12299"/>
                                        </p:tgtEl>
                                        <p:attrNameLst>
                                          <p:attrName>ppt_x</p:attrName>
                                        </p:attrNameLst>
                                      </p:cBhvr>
                                      <p:tavLst>
                                        <p:tav tm="0">
                                          <p:val>
                                            <p:strVal val="1+#ppt_w/2"/>
                                          </p:val>
                                        </p:tav>
                                        <p:tav tm="100000">
                                          <p:val>
                                            <p:strVal val="#ppt_x"/>
                                          </p:val>
                                        </p:tav>
                                      </p:tavLst>
                                    </p:anim>
                                    <p:anim calcmode="lin" valueType="num">
                                      <p:cBhvr additive="base">
                                        <p:cTn dur="750" fill="hold" id="32"/>
                                        <p:tgtEl>
                                          <p:spTgt spid="1229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600"/>
                                  </p:stCondLst>
                                  <p:childTnLst>
                                    <p:set>
                                      <p:cBhvr>
                                        <p:cTn dur="1" fill="hold" id="34">
                                          <p:stCondLst>
                                            <p:cond delay="0"/>
                                          </p:stCondLst>
                                        </p:cTn>
                                        <p:tgtEl>
                                          <p:spTgt spid="12339"/>
                                        </p:tgtEl>
                                        <p:attrNameLst>
                                          <p:attrName>style.visibility</p:attrName>
                                        </p:attrNameLst>
                                      </p:cBhvr>
                                      <p:to>
                                        <p:strVal val="visible"/>
                                      </p:to>
                                    </p:set>
                                    <p:anim calcmode="lin" valueType="num">
                                      <p:cBhvr additive="base">
                                        <p:cTn dur="750" fill="hold" id="35"/>
                                        <p:tgtEl>
                                          <p:spTgt spid="12339"/>
                                        </p:tgtEl>
                                        <p:attrNameLst>
                                          <p:attrName>ppt_x</p:attrName>
                                        </p:attrNameLst>
                                      </p:cBhvr>
                                      <p:tavLst>
                                        <p:tav tm="0">
                                          <p:val>
                                            <p:strVal val="1+#ppt_w/2"/>
                                          </p:val>
                                        </p:tav>
                                        <p:tav tm="100000">
                                          <p:val>
                                            <p:strVal val="#ppt_x"/>
                                          </p:val>
                                        </p:tav>
                                      </p:tavLst>
                                    </p:anim>
                                    <p:anim calcmode="lin" valueType="num">
                                      <p:cBhvr additive="base">
                                        <p:cTn dur="750" fill="hold" id="36"/>
                                        <p:tgtEl>
                                          <p:spTgt spid="12339"/>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1200"/>
                                  </p:stCondLst>
                                  <p:childTnLst>
                                    <p:set>
                                      <p:cBhvr>
                                        <p:cTn dur="1" fill="hold" id="38">
                                          <p:stCondLst>
                                            <p:cond delay="0"/>
                                          </p:stCondLst>
                                        </p:cTn>
                                        <p:tgtEl>
                                          <p:spTgt spid="12292"/>
                                        </p:tgtEl>
                                        <p:attrNameLst>
                                          <p:attrName>style.visibility</p:attrName>
                                        </p:attrNameLst>
                                      </p:cBhvr>
                                      <p:to>
                                        <p:strVal val="visible"/>
                                      </p:to>
                                    </p:set>
                                    <p:anim calcmode="lin" valueType="num">
                                      <p:cBhvr additive="base">
                                        <p:cTn dur="750" fill="hold" id="39"/>
                                        <p:tgtEl>
                                          <p:spTgt spid="12292"/>
                                        </p:tgtEl>
                                        <p:attrNameLst>
                                          <p:attrName>ppt_x</p:attrName>
                                        </p:attrNameLst>
                                      </p:cBhvr>
                                      <p:tavLst>
                                        <p:tav tm="0">
                                          <p:val>
                                            <p:strVal val="1+#ppt_w/2"/>
                                          </p:val>
                                        </p:tav>
                                        <p:tav tm="100000">
                                          <p:val>
                                            <p:strVal val="#ppt_x"/>
                                          </p:val>
                                        </p:tav>
                                      </p:tavLst>
                                    </p:anim>
                                    <p:anim calcmode="lin" valueType="num">
                                      <p:cBhvr additive="base">
                                        <p:cTn dur="750" fill="hold" id="40"/>
                                        <p:tgtEl>
                                          <p:spTgt spid="1229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120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750" fill="hold" id="43"/>
                                        <p:tgtEl>
                                          <p:spTgt spid="13"/>
                                        </p:tgtEl>
                                        <p:attrNameLst>
                                          <p:attrName>ppt_x</p:attrName>
                                        </p:attrNameLst>
                                      </p:cBhvr>
                                      <p:tavLst>
                                        <p:tav tm="0">
                                          <p:val>
                                            <p:strVal val="1+#ppt_w/2"/>
                                          </p:val>
                                        </p:tav>
                                        <p:tav tm="100000">
                                          <p:val>
                                            <p:strVal val="#ppt_x"/>
                                          </p:val>
                                        </p:tav>
                                      </p:tavLst>
                                    </p:anim>
                                    <p:anim calcmode="lin" valueType="num">
                                      <p:cBhvr additive="base">
                                        <p:cTn dur="750" fill="hold" id="44"/>
                                        <p:tgtEl>
                                          <p:spTgt spid="13"/>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1200"/>
                                  </p:stCondLst>
                                  <p:childTnLst>
                                    <p:set>
                                      <p:cBhvr>
                                        <p:cTn dur="1" fill="hold" id="46">
                                          <p:stCondLst>
                                            <p:cond delay="0"/>
                                          </p:stCondLst>
                                        </p:cTn>
                                        <p:tgtEl>
                                          <p:spTgt spid="12340"/>
                                        </p:tgtEl>
                                        <p:attrNameLst>
                                          <p:attrName>style.visibility</p:attrName>
                                        </p:attrNameLst>
                                      </p:cBhvr>
                                      <p:to>
                                        <p:strVal val="visible"/>
                                      </p:to>
                                    </p:set>
                                    <p:anim calcmode="lin" valueType="num">
                                      <p:cBhvr additive="base">
                                        <p:cTn dur="750" fill="hold" id="47"/>
                                        <p:tgtEl>
                                          <p:spTgt spid="12340"/>
                                        </p:tgtEl>
                                        <p:attrNameLst>
                                          <p:attrName>ppt_x</p:attrName>
                                        </p:attrNameLst>
                                      </p:cBhvr>
                                      <p:tavLst>
                                        <p:tav tm="0">
                                          <p:val>
                                            <p:strVal val="1+#ppt_w/2"/>
                                          </p:val>
                                        </p:tav>
                                        <p:tav tm="100000">
                                          <p:val>
                                            <p:strVal val="#ppt_x"/>
                                          </p:val>
                                        </p:tav>
                                      </p:tavLst>
                                    </p:anim>
                                    <p:anim calcmode="lin" valueType="num">
                                      <p:cBhvr additive="base">
                                        <p:cTn dur="750" fill="hold" id="48"/>
                                        <p:tgtEl>
                                          <p:spTgt spid="1234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1200"/>
                                  </p:stCondLst>
                                  <p:childTnLst>
                                    <p:set>
                                      <p:cBhvr>
                                        <p:cTn dur="1" fill="hold" id="50">
                                          <p:stCondLst>
                                            <p:cond delay="0"/>
                                          </p:stCondLst>
                                        </p:cTn>
                                        <p:tgtEl>
                                          <p:spTgt spid="12293"/>
                                        </p:tgtEl>
                                        <p:attrNameLst>
                                          <p:attrName>style.visibility</p:attrName>
                                        </p:attrNameLst>
                                      </p:cBhvr>
                                      <p:to>
                                        <p:strVal val="visible"/>
                                      </p:to>
                                    </p:set>
                                    <p:anim calcmode="lin" valueType="num">
                                      <p:cBhvr additive="base">
                                        <p:cTn dur="750" fill="hold" id="51"/>
                                        <p:tgtEl>
                                          <p:spTgt spid="12293"/>
                                        </p:tgtEl>
                                        <p:attrNameLst>
                                          <p:attrName>ppt_x</p:attrName>
                                        </p:attrNameLst>
                                      </p:cBhvr>
                                      <p:tavLst>
                                        <p:tav tm="0">
                                          <p:val>
                                            <p:strVal val="1+#ppt_w/2"/>
                                          </p:val>
                                        </p:tav>
                                        <p:tav tm="100000">
                                          <p:val>
                                            <p:strVal val="#ppt_x"/>
                                          </p:val>
                                        </p:tav>
                                      </p:tavLst>
                                    </p:anim>
                                    <p:anim calcmode="lin" valueType="num">
                                      <p:cBhvr additive="base">
                                        <p:cTn dur="750" fill="hold" id="52"/>
                                        <p:tgtEl>
                                          <p:spTgt spid="12293"/>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1300"/>
                                  </p:stCondLst>
                                  <p:childTnLst>
                                    <p:set>
                                      <p:cBhvr>
                                        <p:cTn dur="1" fill="hold" id="54">
                                          <p:stCondLst>
                                            <p:cond delay="0"/>
                                          </p:stCondLst>
                                        </p:cTn>
                                        <p:tgtEl>
                                          <p:spTgt spid="12300"/>
                                        </p:tgtEl>
                                        <p:attrNameLst>
                                          <p:attrName>style.visibility</p:attrName>
                                        </p:attrNameLst>
                                      </p:cBhvr>
                                      <p:to>
                                        <p:strVal val="visible"/>
                                      </p:to>
                                    </p:set>
                                    <p:anim calcmode="lin" valueType="num">
                                      <p:cBhvr additive="base">
                                        <p:cTn dur="750" fill="hold" id="55"/>
                                        <p:tgtEl>
                                          <p:spTgt spid="12300"/>
                                        </p:tgtEl>
                                        <p:attrNameLst>
                                          <p:attrName>ppt_x</p:attrName>
                                        </p:attrNameLst>
                                      </p:cBhvr>
                                      <p:tavLst>
                                        <p:tav tm="0">
                                          <p:val>
                                            <p:strVal val="1+#ppt_w/2"/>
                                          </p:val>
                                        </p:tav>
                                        <p:tav tm="100000">
                                          <p:val>
                                            <p:strVal val="#ppt_x"/>
                                          </p:val>
                                        </p:tav>
                                      </p:tavLst>
                                    </p:anim>
                                    <p:anim calcmode="lin" valueType="num">
                                      <p:cBhvr additive="base">
                                        <p:cTn dur="750" fill="hold" id="56"/>
                                        <p:tgtEl>
                                          <p:spTgt spid="12300"/>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130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750" fill="hold" id="59"/>
                                        <p:tgtEl>
                                          <p:spTgt spid="12"/>
                                        </p:tgtEl>
                                        <p:attrNameLst>
                                          <p:attrName>ppt_x</p:attrName>
                                        </p:attrNameLst>
                                      </p:cBhvr>
                                      <p:tavLst>
                                        <p:tav tm="0">
                                          <p:val>
                                            <p:strVal val="1+#ppt_w/2"/>
                                          </p:val>
                                        </p:tav>
                                        <p:tav tm="100000">
                                          <p:val>
                                            <p:strVal val="#ppt_x"/>
                                          </p:val>
                                        </p:tav>
                                      </p:tavLst>
                                    </p:anim>
                                    <p:anim calcmode="lin" valueType="num">
                                      <p:cBhvr additive="base">
                                        <p:cTn dur="750" fill="hold" id="60"/>
                                        <p:tgtEl>
                                          <p:spTgt spid="12"/>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300"/>
                                  </p:stCondLst>
                                  <p:childTnLst>
                                    <p:set>
                                      <p:cBhvr>
                                        <p:cTn dur="1" fill="hold" id="62">
                                          <p:stCondLst>
                                            <p:cond delay="0"/>
                                          </p:stCondLst>
                                        </p:cTn>
                                        <p:tgtEl>
                                          <p:spTgt spid="12341"/>
                                        </p:tgtEl>
                                        <p:attrNameLst>
                                          <p:attrName>style.visibility</p:attrName>
                                        </p:attrNameLst>
                                      </p:cBhvr>
                                      <p:to>
                                        <p:strVal val="visible"/>
                                      </p:to>
                                    </p:set>
                                    <p:anim calcmode="lin" valueType="num">
                                      <p:cBhvr additive="base">
                                        <p:cTn dur="750" fill="hold" id="63"/>
                                        <p:tgtEl>
                                          <p:spTgt spid="12341"/>
                                        </p:tgtEl>
                                        <p:attrNameLst>
                                          <p:attrName>ppt_x</p:attrName>
                                        </p:attrNameLst>
                                      </p:cBhvr>
                                      <p:tavLst>
                                        <p:tav tm="0">
                                          <p:val>
                                            <p:strVal val="1+#ppt_w/2"/>
                                          </p:val>
                                        </p:tav>
                                        <p:tav tm="100000">
                                          <p:val>
                                            <p:strVal val="#ppt_x"/>
                                          </p:val>
                                        </p:tav>
                                      </p:tavLst>
                                    </p:anim>
                                    <p:anim calcmode="lin" valueType="num">
                                      <p:cBhvr additive="base">
                                        <p:cTn dur="750" fill="hold" id="64"/>
                                        <p:tgtEl>
                                          <p:spTgt spid="12341"/>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1300"/>
                                  </p:stCondLst>
                                  <p:childTnLst>
                                    <p:set>
                                      <p:cBhvr>
                                        <p:cTn dur="1" fill="hold" id="66">
                                          <p:stCondLst>
                                            <p:cond delay="0"/>
                                          </p:stCondLst>
                                        </p:cTn>
                                        <p:tgtEl>
                                          <p:spTgt spid="12301"/>
                                        </p:tgtEl>
                                        <p:attrNameLst>
                                          <p:attrName>style.visibility</p:attrName>
                                        </p:attrNameLst>
                                      </p:cBhvr>
                                      <p:to>
                                        <p:strVal val="visible"/>
                                      </p:to>
                                    </p:set>
                                    <p:anim calcmode="lin" valueType="num">
                                      <p:cBhvr additive="base">
                                        <p:cTn dur="750" fill="hold" id="67"/>
                                        <p:tgtEl>
                                          <p:spTgt spid="12301"/>
                                        </p:tgtEl>
                                        <p:attrNameLst>
                                          <p:attrName>ppt_x</p:attrName>
                                        </p:attrNameLst>
                                      </p:cBhvr>
                                      <p:tavLst>
                                        <p:tav tm="0">
                                          <p:val>
                                            <p:strVal val="1+#ppt_w/2"/>
                                          </p:val>
                                        </p:tav>
                                        <p:tav tm="100000">
                                          <p:val>
                                            <p:strVal val="#ppt_x"/>
                                          </p:val>
                                        </p:tav>
                                      </p:tavLst>
                                    </p:anim>
                                    <p:anim calcmode="lin" valueType="num">
                                      <p:cBhvr additive="base">
                                        <p:cTn dur="750" fill="hold" id="68"/>
                                        <p:tgtEl>
                                          <p:spTgt spid="12301"/>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2000"/>
                                  </p:stCondLst>
                                  <p:childTnLst>
                                    <p:set>
                                      <p:cBhvr>
                                        <p:cTn dur="1" fill="hold" id="70">
                                          <p:stCondLst>
                                            <p:cond delay="0"/>
                                          </p:stCondLst>
                                        </p:cTn>
                                        <p:tgtEl>
                                          <p:spTgt spid="12294"/>
                                        </p:tgtEl>
                                        <p:attrNameLst>
                                          <p:attrName>style.visibility</p:attrName>
                                        </p:attrNameLst>
                                      </p:cBhvr>
                                      <p:to>
                                        <p:strVal val="visible"/>
                                      </p:to>
                                    </p:set>
                                    <p:anim calcmode="lin" valueType="num">
                                      <p:cBhvr additive="base">
                                        <p:cTn dur="750" fill="hold" id="71"/>
                                        <p:tgtEl>
                                          <p:spTgt spid="12294"/>
                                        </p:tgtEl>
                                        <p:attrNameLst>
                                          <p:attrName>ppt_x</p:attrName>
                                        </p:attrNameLst>
                                      </p:cBhvr>
                                      <p:tavLst>
                                        <p:tav tm="0">
                                          <p:val>
                                            <p:strVal val="1+#ppt_w/2"/>
                                          </p:val>
                                        </p:tav>
                                        <p:tav tm="100000">
                                          <p:val>
                                            <p:strVal val="#ppt_x"/>
                                          </p:val>
                                        </p:tav>
                                      </p:tavLst>
                                    </p:anim>
                                    <p:anim calcmode="lin" valueType="num">
                                      <p:cBhvr additive="base">
                                        <p:cTn dur="750" fill="hold" id="72"/>
                                        <p:tgtEl>
                                          <p:spTgt spid="12294"/>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2000"/>
                                  </p:stCondLst>
                                  <p:childTnLst>
                                    <p:set>
                                      <p:cBhvr>
                                        <p:cTn dur="1" fill="hold" id="74">
                                          <p:stCondLst>
                                            <p:cond delay="0"/>
                                          </p:stCondLst>
                                        </p:cTn>
                                        <p:tgtEl>
                                          <p:spTgt spid="14"/>
                                        </p:tgtEl>
                                        <p:attrNameLst>
                                          <p:attrName>style.visibility</p:attrName>
                                        </p:attrNameLst>
                                      </p:cBhvr>
                                      <p:to>
                                        <p:strVal val="visible"/>
                                      </p:to>
                                    </p:set>
                                    <p:anim calcmode="lin" valueType="num">
                                      <p:cBhvr additive="base">
                                        <p:cTn dur="750" fill="hold" id="75"/>
                                        <p:tgtEl>
                                          <p:spTgt spid="14"/>
                                        </p:tgtEl>
                                        <p:attrNameLst>
                                          <p:attrName>ppt_x</p:attrName>
                                        </p:attrNameLst>
                                      </p:cBhvr>
                                      <p:tavLst>
                                        <p:tav tm="0">
                                          <p:val>
                                            <p:strVal val="1+#ppt_w/2"/>
                                          </p:val>
                                        </p:tav>
                                        <p:tav tm="100000">
                                          <p:val>
                                            <p:strVal val="#ppt_x"/>
                                          </p:val>
                                        </p:tav>
                                      </p:tavLst>
                                    </p:anim>
                                    <p:anim calcmode="lin" valueType="num">
                                      <p:cBhvr additive="base">
                                        <p:cTn dur="750" fill="hold" id="76"/>
                                        <p:tgtEl>
                                          <p:spTgt spid="14"/>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2000"/>
                                  </p:stCondLst>
                                  <p:childTnLst>
                                    <p:set>
                                      <p:cBhvr>
                                        <p:cTn dur="1" fill="hold" id="78">
                                          <p:stCondLst>
                                            <p:cond delay="0"/>
                                          </p:stCondLst>
                                        </p:cTn>
                                        <p:tgtEl>
                                          <p:spTgt spid="12342"/>
                                        </p:tgtEl>
                                        <p:attrNameLst>
                                          <p:attrName>style.visibility</p:attrName>
                                        </p:attrNameLst>
                                      </p:cBhvr>
                                      <p:to>
                                        <p:strVal val="visible"/>
                                      </p:to>
                                    </p:set>
                                    <p:anim calcmode="lin" valueType="num">
                                      <p:cBhvr additive="base">
                                        <p:cTn dur="750" fill="hold" id="79"/>
                                        <p:tgtEl>
                                          <p:spTgt spid="12342"/>
                                        </p:tgtEl>
                                        <p:attrNameLst>
                                          <p:attrName>ppt_x</p:attrName>
                                        </p:attrNameLst>
                                      </p:cBhvr>
                                      <p:tavLst>
                                        <p:tav tm="0">
                                          <p:val>
                                            <p:strVal val="1+#ppt_w/2"/>
                                          </p:val>
                                        </p:tav>
                                        <p:tav tm="100000">
                                          <p:val>
                                            <p:strVal val="#ppt_x"/>
                                          </p:val>
                                        </p:tav>
                                      </p:tavLst>
                                    </p:anim>
                                    <p:anim calcmode="lin" valueType="num">
                                      <p:cBhvr additive="base">
                                        <p:cTn dur="750" fill="hold" id="80"/>
                                        <p:tgtEl>
                                          <p:spTgt spid="12342"/>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2000"/>
                                  </p:stCondLst>
                                  <p:childTnLst>
                                    <p:set>
                                      <p:cBhvr>
                                        <p:cTn dur="1" fill="hold" id="82">
                                          <p:stCondLst>
                                            <p:cond delay="0"/>
                                          </p:stCondLst>
                                        </p:cTn>
                                        <p:tgtEl>
                                          <p:spTgt spid="12295"/>
                                        </p:tgtEl>
                                        <p:attrNameLst>
                                          <p:attrName>style.visibility</p:attrName>
                                        </p:attrNameLst>
                                      </p:cBhvr>
                                      <p:to>
                                        <p:strVal val="visible"/>
                                      </p:to>
                                    </p:set>
                                    <p:anim calcmode="lin" valueType="num">
                                      <p:cBhvr additive="base">
                                        <p:cTn dur="750" fill="hold" id="83"/>
                                        <p:tgtEl>
                                          <p:spTgt spid="12295"/>
                                        </p:tgtEl>
                                        <p:attrNameLst>
                                          <p:attrName>ppt_x</p:attrName>
                                        </p:attrNameLst>
                                      </p:cBhvr>
                                      <p:tavLst>
                                        <p:tav tm="0">
                                          <p:val>
                                            <p:strVal val="1+#ppt_w/2"/>
                                          </p:val>
                                        </p:tav>
                                        <p:tav tm="100000">
                                          <p:val>
                                            <p:strVal val="#ppt_x"/>
                                          </p:val>
                                        </p:tav>
                                      </p:tavLst>
                                    </p:anim>
                                    <p:anim calcmode="lin" valueType="num">
                                      <p:cBhvr additive="base">
                                        <p:cTn dur="750" fill="hold" id="84"/>
                                        <p:tgtEl>
                                          <p:spTgt spid="12295"/>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2">
                                  <p:stCondLst>
                                    <p:cond delay="2100"/>
                                  </p:stCondLst>
                                  <p:childTnLst>
                                    <p:set>
                                      <p:cBhvr>
                                        <p:cTn dur="1" fill="hold" id="86">
                                          <p:stCondLst>
                                            <p:cond delay="0"/>
                                          </p:stCondLst>
                                        </p:cTn>
                                        <p:tgtEl>
                                          <p:spTgt spid="12302"/>
                                        </p:tgtEl>
                                        <p:attrNameLst>
                                          <p:attrName>style.visibility</p:attrName>
                                        </p:attrNameLst>
                                      </p:cBhvr>
                                      <p:to>
                                        <p:strVal val="visible"/>
                                      </p:to>
                                    </p:set>
                                    <p:anim calcmode="lin" valueType="num">
                                      <p:cBhvr additive="base">
                                        <p:cTn dur="750" fill="hold" id="87"/>
                                        <p:tgtEl>
                                          <p:spTgt spid="12302"/>
                                        </p:tgtEl>
                                        <p:attrNameLst>
                                          <p:attrName>ppt_x</p:attrName>
                                        </p:attrNameLst>
                                      </p:cBhvr>
                                      <p:tavLst>
                                        <p:tav tm="0">
                                          <p:val>
                                            <p:strVal val="1+#ppt_w/2"/>
                                          </p:val>
                                        </p:tav>
                                        <p:tav tm="100000">
                                          <p:val>
                                            <p:strVal val="#ppt_x"/>
                                          </p:val>
                                        </p:tav>
                                      </p:tavLst>
                                    </p:anim>
                                    <p:anim calcmode="lin" valueType="num">
                                      <p:cBhvr additive="base">
                                        <p:cTn dur="750" fill="hold" id="88"/>
                                        <p:tgtEl>
                                          <p:spTgt spid="12302"/>
                                        </p:tgtEl>
                                        <p:attrNameLst>
                                          <p:attrName>ppt_y</p:attrName>
                                        </p:attrNameLst>
                                      </p:cBhvr>
                                      <p:tavLst>
                                        <p:tav tm="0">
                                          <p:val>
                                            <p:strVal val="#ppt_y"/>
                                          </p:val>
                                        </p:tav>
                                        <p:tav tm="100000">
                                          <p:val>
                                            <p:strVal val="#ppt_y"/>
                                          </p:val>
                                        </p:tav>
                                      </p:tavLst>
                                    </p:anim>
                                  </p:childTnLst>
                                </p:cTn>
                              </p:par>
                              <p:par>
                                <p:cTn fill="hold" id="89" nodeType="withEffect" presetClass="entr" presetID="2" presetSubtype="2">
                                  <p:stCondLst>
                                    <p:cond delay="2100"/>
                                  </p:stCondLst>
                                  <p:childTnLst>
                                    <p:set>
                                      <p:cBhvr>
                                        <p:cTn dur="1" fill="hold" id="90">
                                          <p:stCondLst>
                                            <p:cond delay="0"/>
                                          </p:stCondLst>
                                        </p:cTn>
                                        <p:tgtEl>
                                          <p:spTgt spid="15"/>
                                        </p:tgtEl>
                                        <p:attrNameLst>
                                          <p:attrName>style.visibility</p:attrName>
                                        </p:attrNameLst>
                                      </p:cBhvr>
                                      <p:to>
                                        <p:strVal val="visible"/>
                                      </p:to>
                                    </p:set>
                                    <p:anim calcmode="lin" valueType="num">
                                      <p:cBhvr additive="base">
                                        <p:cTn dur="750" fill="hold" id="91"/>
                                        <p:tgtEl>
                                          <p:spTgt spid="15"/>
                                        </p:tgtEl>
                                        <p:attrNameLst>
                                          <p:attrName>ppt_x</p:attrName>
                                        </p:attrNameLst>
                                      </p:cBhvr>
                                      <p:tavLst>
                                        <p:tav tm="0">
                                          <p:val>
                                            <p:strVal val="1+#ppt_w/2"/>
                                          </p:val>
                                        </p:tav>
                                        <p:tav tm="100000">
                                          <p:val>
                                            <p:strVal val="#ppt_x"/>
                                          </p:val>
                                        </p:tav>
                                      </p:tavLst>
                                    </p:anim>
                                    <p:anim calcmode="lin" valueType="num">
                                      <p:cBhvr additive="base">
                                        <p:cTn dur="750" fill="hold" id="92"/>
                                        <p:tgtEl>
                                          <p:spTgt spid="15"/>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2">
                                  <p:stCondLst>
                                    <p:cond delay="2100"/>
                                  </p:stCondLst>
                                  <p:childTnLst>
                                    <p:set>
                                      <p:cBhvr>
                                        <p:cTn dur="1" fill="hold" id="94">
                                          <p:stCondLst>
                                            <p:cond delay="0"/>
                                          </p:stCondLst>
                                        </p:cTn>
                                        <p:tgtEl>
                                          <p:spTgt spid="12343"/>
                                        </p:tgtEl>
                                        <p:attrNameLst>
                                          <p:attrName>style.visibility</p:attrName>
                                        </p:attrNameLst>
                                      </p:cBhvr>
                                      <p:to>
                                        <p:strVal val="visible"/>
                                      </p:to>
                                    </p:set>
                                    <p:anim calcmode="lin" valueType="num">
                                      <p:cBhvr additive="base">
                                        <p:cTn dur="750" fill="hold" id="95"/>
                                        <p:tgtEl>
                                          <p:spTgt spid="12343"/>
                                        </p:tgtEl>
                                        <p:attrNameLst>
                                          <p:attrName>ppt_x</p:attrName>
                                        </p:attrNameLst>
                                      </p:cBhvr>
                                      <p:tavLst>
                                        <p:tav tm="0">
                                          <p:val>
                                            <p:strVal val="1+#ppt_w/2"/>
                                          </p:val>
                                        </p:tav>
                                        <p:tav tm="100000">
                                          <p:val>
                                            <p:strVal val="#ppt_x"/>
                                          </p:val>
                                        </p:tav>
                                      </p:tavLst>
                                    </p:anim>
                                    <p:anim calcmode="lin" valueType="num">
                                      <p:cBhvr additive="base">
                                        <p:cTn dur="750" fill="hold" id="96"/>
                                        <p:tgtEl>
                                          <p:spTgt spid="12343"/>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2100"/>
                                  </p:stCondLst>
                                  <p:childTnLst>
                                    <p:set>
                                      <p:cBhvr>
                                        <p:cTn dur="1" fill="hold" id="98">
                                          <p:stCondLst>
                                            <p:cond delay="0"/>
                                          </p:stCondLst>
                                        </p:cTn>
                                        <p:tgtEl>
                                          <p:spTgt spid="12303"/>
                                        </p:tgtEl>
                                        <p:attrNameLst>
                                          <p:attrName>style.visibility</p:attrName>
                                        </p:attrNameLst>
                                      </p:cBhvr>
                                      <p:to>
                                        <p:strVal val="visible"/>
                                      </p:to>
                                    </p:set>
                                    <p:anim calcmode="lin" valueType="num">
                                      <p:cBhvr additive="base">
                                        <p:cTn dur="750" fill="hold" id="99"/>
                                        <p:tgtEl>
                                          <p:spTgt spid="12303"/>
                                        </p:tgtEl>
                                        <p:attrNameLst>
                                          <p:attrName>ppt_x</p:attrName>
                                        </p:attrNameLst>
                                      </p:cBhvr>
                                      <p:tavLst>
                                        <p:tav tm="0">
                                          <p:val>
                                            <p:strVal val="1+#ppt_w/2"/>
                                          </p:val>
                                        </p:tav>
                                        <p:tav tm="100000">
                                          <p:val>
                                            <p:strVal val="#ppt_x"/>
                                          </p:val>
                                        </p:tav>
                                      </p:tavLst>
                                    </p:anim>
                                    <p:anim calcmode="lin" valueType="num">
                                      <p:cBhvr additive="base">
                                        <p:cTn dur="750" fill="hold" id="100"/>
                                        <p:tgtEl>
                                          <p:spTgt spid="12303"/>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2800"/>
                                  </p:stCondLst>
                                  <p:childTnLst>
                                    <p:set>
                                      <p:cBhvr>
                                        <p:cTn dur="1" fill="hold" id="102">
                                          <p:stCondLst>
                                            <p:cond delay="0"/>
                                          </p:stCondLst>
                                        </p:cTn>
                                        <p:tgtEl>
                                          <p:spTgt spid="12296"/>
                                        </p:tgtEl>
                                        <p:attrNameLst>
                                          <p:attrName>style.visibility</p:attrName>
                                        </p:attrNameLst>
                                      </p:cBhvr>
                                      <p:to>
                                        <p:strVal val="visible"/>
                                      </p:to>
                                    </p:set>
                                    <p:anim calcmode="lin" valueType="num">
                                      <p:cBhvr additive="base">
                                        <p:cTn dur="750" fill="hold" id="103"/>
                                        <p:tgtEl>
                                          <p:spTgt spid="12296"/>
                                        </p:tgtEl>
                                        <p:attrNameLst>
                                          <p:attrName>ppt_x</p:attrName>
                                        </p:attrNameLst>
                                      </p:cBhvr>
                                      <p:tavLst>
                                        <p:tav tm="0">
                                          <p:val>
                                            <p:strVal val="1+#ppt_w/2"/>
                                          </p:val>
                                        </p:tav>
                                        <p:tav tm="100000">
                                          <p:val>
                                            <p:strVal val="#ppt_x"/>
                                          </p:val>
                                        </p:tav>
                                      </p:tavLst>
                                    </p:anim>
                                    <p:anim calcmode="lin" valueType="num">
                                      <p:cBhvr additive="base">
                                        <p:cTn dur="750" fill="hold" id="104"/>
                                        <p:tgtEl>
                                          <p:spTgt spid="12296"/>
                                        </p:tgtEl>
                                        <p:attrNameLst>
                                          <p:attrName>ppt_y</p:attrName>
                                        </p:attrNameLst>
                                      </p:cBhvr>
                                      <p:tavLst>
                                        <p:tav tm="0">
                                          <p:val>
                                            <p:strVal val="#ppt_y"/>
                                          </p:val>
                                        </p:tav>
                                        <p:tav tm="100000">
                                          <p:val>
                                            <p:strVal val="#ppt_y"/>
                                          </p:val>
                                        </p:tav>
                                      </p:tavLst>
                                    </p:anim>
                                  </p:childTnLst>
                                </p:cTn>
                              </p:par>
                              <p:par>
                                <p:cTn fill="hold" id="105" nodeType="withEffect" presetClass="entr" presetID="2" presetSubtype="2">
                                  <p:stCondLst>
                                    <p:cond delay="2800"/>
                                  </p:stCondLst>
                                  <p:childTnLst>
                                    <p:set>
                                      <p:cBhvr>
                                        <p:cTn dur="1" fill="hold" id="106">
                                          <p:stCondLst>
                                            <p:cond delay="0"/>
                                          </p:stCondLst>
                                        </p:cTn>
                                        <p:tgtEl>
                                          <p:spTgt spid="16"/>
                                        </p:tgtEl>
                                        <p:attrNameLst>
                                          <p:attrName>style.visibility</p:attrName>
                                        </p:attrNameLst>
                                      </p:cBhvr>
                                      <p:to>
                                        <p:strVal val="visible"/>
                                      </p:to>
                                    </p:set>
                                    <p:anim calcmode="lin" valueType="num">
                                      <p:cBhvr additive="base">
                                        <p:cTn dur="750" fill="hold" id="107"/>
                                        <p:tgtEl>
                                          <p:spTgt spid="16"/>
                                        </p:tgtEl>
                                        <p:attrNameLst>
                                          <p:attrName>ppt_x</p:attrName>
                                        </p:attrNameLst>
                                      </p:cBhvr>
                                      <p:tavLst>
                                        <p:tav tm="0">
                                          <p:val>
                                            <p:strVal val="1+#ppt_w/2"/>
                                          </p:val>
                                        </p:tav>
                                        <p:tav tm="100000">
                                          <p:val>
                                            <p:strVal val="#ppt_x"/>
                                          </p:val>
                                        </p:tav>
                                      </p:tavLst>
                                    </p:anim>
                                    <p:anim calcmode="lin" valueType="num">
                                      <p:cBhvr additive="base">
                                        <p:cTn dur="750" fill="hold" id="108"/>
                                        <p:tgtEl>
                                          <p:spTgt spid="16"/>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2800"/>
                                  </p:stCondLst>
                                  <p:childTnLst>
                                    <p:set>
                                      <p:cBhvr>
                                        <p:cTn dur="1" fill="hold" id="110">
                                          <p:stCondLst>
                                            <p:cond delay="0"/>
                                          </p:stCondLst>
                                        </p:cTn>
                                        <p:tgtEl>
                                          <p:spTgt spid="12344"/>
                                        </p:tgtEl>
                                        <p:attrNameLst>
                                          <p:attrName>style.visibility</p:attrName>
                                        </p:attrNameLst>
                                      </p:cBhvr>
                                      <p:to>
                                        <p:strVal val="visible"/>
                                      </p:to>
                                    </p:set>
                                    <p:anim calcmode="lin" valueType="num">
                                      <p:cBhvr additive="base">
                                        <p:cTn dur="750" fill="hold" id="111"/>
                                        <p:tgtEl>
                                          <p:spTgt spid="12344"/>
                                        </p:tgtEl>
                                        <p:attrNameLst>
                                          <p:attrName>ppt_x</p:attrName>
                                        </p:attrNameLst>
                                      </p:cBhvr>
                                      <p:tavLst>
                                        <p:tav tm="0">
                                          <p:val>
                                            <p:strVal val="1+#ppt_w/2"/>
                                          </p:val>
                                        </p:tav>
                                        <p:tav tm="100000">
                                          <p:val>
                                            <p:strVal val="#ppt_x"/>
                                          </p:val>
                                        </p:tav>
                                      </p:tavLst>
                                    </p:anim>
                                    <p:anim calcmode="lin" valueType="num">
                                      <p:cBhvr additive="base">
                                        <p:cTn dur="750" fill="hold" id="112"/>
                                        <p:tgtEl>
                                          <p:spTgt spid="12344"/>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2800"/>
                                  </p:stCondLst>
                                  <p:childTnLst>
                                    <p:set>
                                      <p:cBhvr>
                                        <p:cTn dur="1" fill="hold" id="114">
                                          <p:stCondLst>
                                            <p:cond delay="0"/>
                                          </p:stCondLst>
                                        </p:cTn>
                                        <p:tgtEl>
                                          <p:spTgt spid="12297"/>
                                        </p:tgtEl>
                                        <p:attrNameLst>
                                          <p:attrName>style.visibility</p:attrName>
                                        </p:attrNameLst>
                                      </p:cBhvr>
                                      <p:to>
                                        <p:strVal val="visible"/>
                                      </p:to>
                                    </p:set>
                                    <p:anim calcmode="lin" valueType="num">
                                      <p:cBhvr additive="base">
                                        <p:cTn dur="750" fill="hold" id="115"/>
                                        <p:tgtEl>
                                          <p:spTgt spid="12297"/>
                                        </p:tgtEl>
                                        <p:attrNameLst>
                                          <p:attrName>ppt_x</p:attrName>
                                        </p:attrNameLst>
                                      </p:cBhvr>
                                      <p:tavLst>
                                        <p:tav tm="0">
                                          <p:val>
                                            <p:strVal val="1+#ppt_w/2"/>
                                          </p:val>
                                        </p:tav>
                                        <p:tav tm="100000">
                                          <p:val>
                                            <p:strVal val="#ppt_x"/>
                                          </p:val>
                                        </p:tav>
                                      </p:tavLst>
                                    </p:anim>
                                    <p:anim calcmode="lin" valueType="num">
                                      <p:cBhvr additive="base">
                                        <p:cTn dur="750" fill="hold" id="116"/>
                                        <p:tgtEl>
                                          <p:spTgt spid="12297"/>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2">
                                  <p:stCondLst>
                                    <p:cond delay="2900"/>
                                  </p:stCondLst>
                                  <p:childTnLst>
                                    <p:set>
                                      <p:cBhvr>
                                        <p:cTn dur="1" fill="hold" id="118">
                                          <p:stCondLst>
                                            <p:cond delay="0"/>
                                          </p:stCondLst>
                                        </p:cTn>
                                        <p:tgtEl>
                                          <p:spTgt spid="12304"/>
                                        </p:tgtEl>
                                        <p:attrNameLst>
                                          <p:attrName>style.visibility</p:attrName>
                                        </p:attrNameLst>
                                      </p:cBhvr>
                                      <p:to>
                                        <p:strVal val="visible"/>
                                      </p:to>
                                    </p:set>
                                    <p:anim calcmode="lin" valueType="num">
                                      <p:cBhvr additive="base">
                                        <p:cTn dur="750" fill="hold" id="119"/>
                                        <p:tgtEl>
                                          <p:spTgt spid="12304"/>
                                        </p:tgtEl>
                                        <p:attrNameLst>
                                          <p:attrName>ppt_x</p:attrName>
                                        </p:attrNameLst>
                                      </p:cBhvr>
                                      <p:tavLst>
                                        <p:tav tm="0">
                                          <p:val>
                                            <p:strVal val="1+#ppt_w/2"/>
                                          </p:val>
                                        </p:tav>
                                        <p:tav tm="100000">
                                          <p:val>
                                            <p:strVal val="#ppt_x"/>
                                          </p:val>
                                        </p:tav>
                                      </p:tavLst>
                                    </p:anim>
                                    <p:anim calcmode="lin" valueType="num">
                                      <p:cBhvr additive="base">
                                        <p:cTn dur="750" fill="hold" id="120"/>
                                        <p:tgtEl>
                                          <p:spTgt spid="12304"/>
                                        </p:tgtEl>
                                        <p:attrNameLst>
                                          <p:attrName>ppt_y</p:attrName>
                                        </p:attrNameLst>
                                      </p:cBhvr>
                                      <p:tavLst>
                                        <p:tav tm="0">
                                          <p:val>
                                            <p:strVal val="#ppt_y"/>
                                          </p:val>
                                        </p:tav>
                                        <p:tav tm="100000">
                                          <p:val>
                                            <p:strVal val="#ppt_y"/>
                                          </p:val>
                                        </p:tav>
                                      </p:tavLst>
                                    </p:anim>
                                  </p:childTnLst>
                                </p:cTn>
                              </p:par>
                              <p:par>
                                <p:cTn fill="hold" id="121" nodeType="withEffect" presetClass="entr" presetID="2" presetSubtype="2">
                                  <p:stCondLst>
                                    <p:cond delay="2900"/>
                                  </p:stCondLst>
                                  <p:childTnLst>
                                    <p:set>
                                      <p:cBhvr>
                                        <p:cTn dur="1" fill="hold" id="122">
                                          <p:stCondLst>
                                            <p:cond delay="0"/>
                                          </p:stCondLst>
                                        </p:cTn>
                                        <p:tgtEl>
                                          <p:spTgt spid="17"/>
                                        </p:tgtEl>
                                        <p:attrNameLst>
                                          <p:attrName>style.visibility</p:attrName>
                                        </p:attrNameLst>
                                      </p:cBhvr>
                                      <p:to>
                                        <p:strVal val="visible"/>
                                      </p:to>
                                    </p:set>
                                    <p:anim calcmode="lin" valueType="num">
                                      <p:cBhvr additive="base">
                                        <p:cTn dur="750" fill="hold" id="123"/>
                                        <p:tgtEl>
                                          <p:spTgt spid="17"/>
                                        </p:tgtEl>
                                        <p:attrNameLst>
                                          <p:attrName>ppt_x</p:attrName>
                                        </p:attrNameLst>
                                      </p:cBhvr>
                                      <p:tavLst>
                                        <p:tav tm="0">
                                          <p:val>
                                            <p:strVal val="1+#ppt_w/2"/>
                                          </p:val>
                                        </p:tav>
                                        <p:tav tm="100000">
                                          <p:val>
                                            <p:strVal val="#ppt_x"/>
                                          </p:val>
                                        </p:tav>
                                      </p:tavLst>
                                    </p:anim>
                                    <p:anim calcmode="lin" valueType="num">
                                      <p:cBhvr additive="base">
                                        <p:cTn dur="750" fill="hold" id="124"/>
                                        <p:tgtEl>
                                          <p:spTgt spid="17"/>
                                        </p:tgtEl>
                                        <p:attrNameLst>
                                          <p:attrName>ppt_y</p:attrName>
                                        </p:attrNameLst>
                                      </p:cBhvr>
                                      <p:tavLst>
                                        <p:tav tm="0">
                                          <p:val>
                                            <p:strVal val="#ppt_y"/>
                                          </p:val>
                                        </p:tav>
                                        <p:tav tm="100000">
                                          <p:val>
                                            <p:strVal val="#ppt_y"/>
                                          </p:val>
                                        </p:tav>
                                      </p:tavLst>
                                    </p:anim>
                                  </p:childTnLst>
                                </p:cTn>
                              </p:par>
                              <p:par>
                                <p:cTn fill="hold" grpId="0" id="125" nodeType="withEffect" presetClass="entr" presetID="2" presetSubtype="2">
                                  <p:stCondLst>
                                    <p:cond delay="2900"/>
                                  </p:stCondLst>
                                  <p:childTnLst>
                                    <p:set>
                                      <p:cBhvr>
                                        <p:cTn dur="1" fill="hold" id="126">
                                          <p:stCondLst>
                                            <p:cond delay="0"/>
                                          </p:stCondLst>
                                        </p:cTn>
                                        <p:tgtEl>
                                          <p:spTgt spid="12345"/>
                                        </p:tgtEl>
                                        <p:attrNameLst>
                                          <p:attrName>style.visibility</p:attrName>
                                        </p:attrNameLst>
                                      </p:cBhvr>
                                      <p:to>
                                        <p:strVal val="visible"/>
                                      </p:to>
                                    </p:set>
                                    <p:anim calcmode="lin" valueType="num">
                                      <p:cBhvr additive="base">
                                        <p:cTn dur="750" fill="hold" id="127"/>
                                        <p:tgtEl>
                                          <p:spTgt spid="12345"/>
                                        </p:tgtEl>
                                        <p:attrNameLst>
                                          <p:attrName>ppt_x</p:attrName>
                                        </p:attrNameLst>
                                      </p:cBhvr>
                                      <p:tavLst>
                                        <p:tav tm="0">
                                          <p:val>
                                            <p:strVal val="1+#ppt_w/2"/>
                                          </p:val>
                                        </p:tav>
                                        <p:tav tm="100000">
                                          <p:val>
                                            <p:strVal val="#ppt_x"/>
                                          </p:val>
                                        </p:tav>
                                      </p:tavLst>
                                    </p:anim>
                                    <p:anim calcmode="lin" valueType="num">
                                      <p:cBhvr additive="base">
                                        <p:cTn dur="750" fill="hold" id="128"/>
                                        <p:tgtEl>
                                          <p:spTgt spid="12345"/>
                                        </p:tgtEl>
                                        <p:attrNameLst>
                                          <p:attrName>ppt_y</p:attrName>
                                        </p:attrNameLst>
                                      </p:cBhvr>
                                      <p:tavLst>
                                        <p:tav tm="0">
                                          <p:val>
                                            <p:strVal val="#ppt_y"/>
                                          </p:val>
                                        </p:tav>
                                        <p:tav tm="100000">
                                          <p:val>
                                            <p:strVal val="#ppt_y"/>
                                          </p:val>
                                        </p:tav>
                                      </p:tavLst>
                                    </p:anim>
                                  </p:childTnLst>
                                </p:cTn>
                              </p:par>
                              <p:par>
                                <p:cTn fill="hold" grpId="0" id="129" nodeType="withEffect" presetClass="entr" presetID="2" presetSubtype="2">
                                  <p:stCondLst>
                                    <p:cond delay="2900"/>
                                  </p:stCondLst>
                                  <p:childTnLst>
                                    <p:set>
                                      <p:cBhvr>
                                        <p:cTn dur="1" fill="hold" id="130">
                                          <p:stCondLst>
                                            <p:cond delay="0"/>
                                          </p:stCondLst>
                                        </p:cTn>
                                        <p:tgtEl>
                                          <p:spTgt spid="12305"/>
                                        </p:tgtEl>
                                        <p:attrNameLst>
                                          <p:attrName>style.visibility</p:attrName>
                                        </p:attrNameLst>
                                      </p:cBhvr>
                                      <p:to>
                                        <p:strVal val="visible"/>
                                      </p:to>
                                    </p:set>
                                    <p:anim calcmode="lin" valueType="num">
                                      <p:cBhvr additive="base">
                                        <p:cTn dur="750" fill="hold" id="131"/>
                                        <p:tgtEl>
                                          <p:spTgt spid="12305"/>
                                        </p:tgtEl>
                                        <p:attrNameLst>
                                          <p:attrName>ppt_x</p:attrName>
                                        </p:attrNameLst>
                                      </p:cBhvr>
                                      <p:tavLst>
                                        <p:tav tm="0">
                                          <p:val>
                                            <p:strVal val="1+#ppt_w/2"/>
                                          </p:val>
                                        </p:tav>
                                        <p:tav tm="100000">
                                          <p:val>
                                            <p:strVal val="#ppt_x"/>
                                          </p:val>
                                        </p:tav>
                                      </p:tavLst>
                                    </p:anim>
                                    <p:anim calcmode="lin" valueType="num">
                                      <p:cBhvr additive="base">
                                        <p:cTn dur="750" fill="hold" id="132"/>
                                        <p:tgtEl>
                                          <p:spTgt spid="1230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P grpId="0" spid="12294"/>
      <p:bldP grpId="0" spid="12295"/>
      <p:bldP grpId="0" spid="12296"/>
      <p:bldP grpId="0" spid="12297"/>
      <p:bldP grpId="0" spid="12298"/>
      <p:bldP grpId="0" spid="12299"/>
      <p:bldP grpId="0" spid="12300"/>
      <p:bldP grpId="0" spid="12301"/>
      <p:bldP grpId="0" spid="12302"/>
      <p:bldP grpId="0" spid="12303"/>
      <p:bldP grpId="0" spid="12304"/>
      <p:bldP grpId="0" spid="12305"/>
      <p:bldP grpId="0" spid="12338"/>
      <p:bldP grpId="0" spid="12339"/>
      <p:bldP grpId="0" spid="12340"/>
      <p:bldP grpId="0" spid="12341"/>
      <p:bldP grpId="0" spid="12342"/>
      <p:bldP grpId="0" spid="12343"/>
      <p:bldP grpId="0" spid="12344"/>
      <p:bldP grpId="0" spid="1234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Rectangle 2"/>
          <p:cNvSpPr>
            <a:spLocks noChangeArrowheads="1"/>
          </p:cNvSpPr>
          <p:nvPr/>
        </p:nvSpPr>
        <p:spPr bwMode="auto">
          <a:xfrm>
            <a:off x="611188" y="1927225"/>
            <a:ext cx="3095625" cy="2926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chemeClr val="bg1">
                    <a:lumMod val="50000"/>
                  </a:schemeClr>
                </a:solidFill>
              </a:rPr>
              <a:t>WHAT MAKES US DIFFERENT?</a:t>
            </a:r>
          </a:p>
          <a:p>
            <a:pPr>
              <a:lnSpc>
                <a:spcPct val="120000"/>
              </a:lnSpc>
            </a:pPr>
            <a:endParaRPr altLang="en-US" lang="zh-CN" sz="1000">
              <a:solidFill>
                <a:schemeClr val="bg1">
                  <a:lumMod val="50000"/>
                </a:schemeClr>
              </a:solidFill>
            </a:endParaRPr>
          </a:p>
          <a:p>
            <a:pPr>
              <a:lnSpc>
                <a:spcPct val="120000"/>
              </a:lnSpc>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13315" name="Line 3"/>
          <p:cNvSpPr>
            <a:spLocks noChangeShapeType="1"/>
          </p:cNvSpPr>
          <p:nvPr/>
        </p:nvSpPr>
        <p:spPr bwMode="auto">
          <a:xfrm flipV="1">
            <a:off x="4857750" y="2106613"/>
            <a:ext cx="868363" cy="280987"/>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16" name="Line 4"/>
          <p:cNvSpPr>
            <a:spLocks noChangeShapeType="1"/>
          </p:cNvSpPr>
          <p:nvPr/>
        </p:nvSpPr>
        <p:spPr bwMode="auto">
          <a:xfrm flipH="1">
            <a:off x="5270500" y="2289175"/>
            <a:ext cx="576263" cy="1049338"/>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17" name="Line 5"/>
          <p:cNvSpPr>
            <a:spLocks noChangeShapeType="1"/>
          </p:cNvSpPr>
          <p:nvPr/>
        </p:nvSpPr>
        <p:spPr bwMode="auto">
          <a:xfrm>
            <a:off x="5440363" y="3582988"/>
            <a:ext cx="741362" cy="123825"/>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18" name="Line 6"/>
          <p:cNvSpPr>
            <a:spLocks noChangeShapeType="1"/>
          </p:cNvSpPr>
          <p:nvPr/>
        </p:nvSpPr>
        <p:spPr bwMode="auto">
          <a:xfrm flipH="1" flipV="1">
            <a:off x="6067425" y="2289175"/>
            <a:ext cx="331788" cy="1176338"/>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19" name="Line 7"/>
          <p:cNvSpPr>
            <a:spLocks noChangeShapeType="1"/>
          </p:cNvSpPr>
          <p:nvPr/>
        </p:nvSpPr>
        <p:spPr bwMode="auto">
          <a:xfrm>
            <a:off x="6281738" y="2122488"/>
            <a:ext cx="1017587" cy="527050"/>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20" name="Line 8"/>
          <p:cNvSpPr>
            <a:spLocks noChangeShapeType="1"/>
          </p:cNvSpPr>
          <p:nvPr/>
        </p:nvSpPr>
        <p:spPr bwMode="auto">
          <a:xfrm flipV="1">
            <a:off x="7742238" y="2054225"/>
            <a:ext cx="461962" cy="520700"/>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21" name="Line 9"/>
          <p:cNvSpPr>
            <a:spLocks noChangeShapeType="1"/>
          </p:cNvSpPr>
          <p:nvPr/>
        </p:nvSpPr>
        <p:spPr bwMode="auto">
          <a:xfrm flipH="1">
            <a:off x="6721475" y="2986088"/>
            <a:ext cx="601663" cy="538162"/>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22" name="Line 10"/>
          <p:cNvSpPr>
            <a:spLocks noChangeShapeType="1"/>
          </p:cNvSpPr>
          <p:nvPr/>
        </p:nvSpPr>
        <p:spPr bwMode="auto">
          <a:xfrm>
            <a:off x="7705725" y="3000375"/>
            <a:ext cx="384175" cy="617538"/>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23" name="Line 11"/>
          <p:cNvSpPr>
            <a:spLocks noChangeShapeType="1"/>
          </p:cNvSpPr>
          <p:nvPr/>
        </p:nvSpPr>
        <p:spPr bwMode="auto">
          <a:xfrm>
            <a:off x="4702175" y="2649538"/>
            <a:ext cx="330200" cy="660400"/>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3324" name="Oval 12"/>
          <p:cNvSpPr>
            <a:spLocks noChangeArrowheads="1"/>
          </p:cNvSpPr>
          <p:nvPr/>
        </p:nvSpPr>
        <p:spPr bwMode="auto">
          <a:xfrm>
            <a:off x="5651500" y="1663700"/>
            <a:ext cx="722313" cy="723900"/>
          </a:xfrm>
          <a:prstGeom prst="ellipse">
            <a:avLst/>
          </a:prstGeom>
          <a:solidFill>
            <a:srgbClr val="E4402F"/>
          </a:solidFill>
          <a:ln cmpd="sng" w="9525">
            <a:solidFill>
              <a:srgbClr val="CBAB89"/>
            </a:solidFill>
            <a:round/>
          </a:ln>
        </p:spPr>
        <p:txBody>
          <a:bodyPr/>
          <a:lstStyle/>
          <a:p>
            <a:endParaRPr altLang="en-US" lang="zh-CN"/>
          </a:p>
        </p:txBody>
      </p:sp>
      <p:sp>
        <p:nvSpPr>
          <p:cNvPr id="13325" name="Oval 13"/>
          <p:cNvSpPr>
            <a:spLocks noChangeArrowheads="1"/>
          </p:cNvSpPr>
          <p:nvPr/>
        </p:nvSpPr>
        <p:spPr bwMode="auto">
          <a:xfrm>
            <a:off x="6116638" y="3390900"/>
            <a:ext cx="720725" cy="722313"/>
          </a:xfrm>
          <a:prstGeom prst="ellipse">
            <a:avLst/>
          </a:prstGeom>
          <a:solidFill>
            <a:srgbClr val="E4402F"/>
          </a:solidFill>
          <a:ln cmpd="sng" w="9525">
            <a:solidFill>
              <a:srgbClr val="CBAB89"/>
            </a:solidFill>
            <a:round/>
          </a:ln>
        </p:spPr>
        <p:txBody>
          <a:bodyPr/>
          <a:lstStyle/>
          <a:p>
            <a:endParaRPr altLang="en-US" lang="zh-CN"/>
          </a:p>
        </p:txBody>
      </p:sp>
      <p:sp>
        <p:nvSpPr>
          <p:cNvPr id="13326" name="Oval 14"/>
          <p:cNvSpPr>
            <a:spLocks noChangeArrowheads="1"/>
          </p:cNvSpPr>
          <p:nvPr/>
        </p:nvSpPr>
        <p:spPr bwMode="auto">
          <a:xfrm>
            <a:off x="7929563" y="3557588"/>
            <a:ext cx="549275" cy="550862"/>
          </a:xfrm>
          <a:prstGeom prst="ellipse">
            <a:avLst/>
          </a:prstGeom>
          <a:solidFill>
            <a:srgbClr val="E4402F"/>
          </a:solidFill>
          <a:ln cmpd="sng" w="9525">
            <a:solidFill>
              <a:srgbClr val="CBAB89"/>
            </a:solidFill>
            <a:round/>
          </a:ln>
        </p:spPr>
        <p:txBody>
          <a:bodyPr/>
          <a:lstStyle/>
          <a:p>
            <a:endParaRPr altLang="en-US" lang="zh-CN"/>
          </a:p>
        </p:txBody>
      </p:sp>
      <p:sp>
        <p:nvSpPr>
          <p:cNvPr id="13327" name="Oval 15"/>
          <p:cNvSpPr>
            <a:spLocks noChangeArrowheads="1"/>
          </p:cNvSpPr>
          <p:nvPr/>
        </p:nvSpPr>
        <p:spPr bwMode="auto">
          <a:xfrm>
            <a:off x="4824413" y="3224213"/>
            <a:ext cx="660400" cy="660400"/>
          </a:xfrm>
          <a:prstGeom prst="ellipse">
            <a:avLst/>
          </a:prstGeom>
          <a:solidFill>
            <a:srgbClr val="FFFDEF"/>
          </a:solidFill>
          <a:ln cmpd="sng" w="9525">
            <a:solidFill>
              <a:srgbClr val="CBAB89"/>
            </a:solidFill>
            <a:round/>
          </a:ln>
        </p:spPr>
        <p:txBody>
          <a:bodyPr/>
          <a:lstStyle/>
          <a:p>
            <a:endParaRPr altLang="en-US" lang="zh-CN"/>
          </a:p>
        </p:txBody>
      </p:sp>
      <p:sp>
        <p:nvSpPr>
          <p:cNvPr id="13328" name="Oval 16"/>
          <p:cNvSpPr>
            <a:spLocks noChangeArrowheads="1"/>
          </p:cNvSpPr>
          <p:nvPr/>
        </p:nvSpPr>
        <p:spPr bwMode="auto">
          <a:xfrm>
            <a:off x="7224713" y="2433638"/>
            <a:ext cx="660400" cy="661987"/>
          </a:xfrm>
          <a:prstGeom prst="ellipse">
            <a:avLst/>
          </a:prstGeom>
          <a:solidFill>
            <a:srgbClr val="FFFDEF"/>
          </a:solidFill>
          <a:ln cmpd="sng" w="9525">
            <a:solidFill>
              <a:srgbClr val="CBAB89"/>
            </a:solidFill>
            <a:round/>
          </a:ln>
        </p:spPr>
        <p:txBody>
          <a:bodyPr/>
          <a:lstStyle/>
          <a:p>
            <a:endParaRPr altLang="en-US" lang="zh-CN"/>
          </a:p>
        </p:txBody>
      </p:sp>
      <p:sp>
        <p:nvSpPr>
          <p:cNvPr id="13329" name="Oval 17"/>
          <p:cNvSpPr>
            <a:spLocks noChangeArrowheads="1"/>
          </p:cNvSpPr>
          <p:nvPr/>
        </p:nvSpPr>
        <p:spPr bwMode="auto">
          <a:xfrm>
            <a:off x="8051800" y="1630363"/>
            <a:ext cx="552450" cy="552450"/>
          </a:xfrm>
          <a:prstGeom prst="ellipse">
            <a:avLst/>
          </a:prstGeom>
          <a:solidFill>
            <a:srgbClr val="FFFDEF"/>
          </a:solidFill>
          <a:ln cmpd="sng" w="9525">
            <a:solidFill>
              <a:srgbClr val="CBAB89"/>
            </a:solidFill>
            <a:round/>
          </a:ln>
        </p:spPr>
        <p:txBody>
          <a:bodyPr/>
          <a:lstStyle/>
          <a:p>
            <a:endParaRPr altLang="en-US" lang="zh-CN"/>
          </a:p>
        </p:txBody>
      </p:sp>
      <p:sp>
        <p:nvSpPr>
          <p:cNvPr id="13330" name="Oval 18"/>
          <p:cNvSpPr>
            <a:spLocks noChangeArrowheads="1"/>
          </p:cNvSpPr>
          <p:nvPr/>
        </p:nvSpPr>
        <p:spPr bwMode="auto">
          <a:xfrm>
            <a:off x="4333875" y="2146300"/>
            <a:ext cx="552450" cy="554038"/>
          </a:xfrm>
          <a:prstGeom prst="ellipse">
            <a:avLst/>
          </a:prstGeom>
          <a:solidFill>
            <a:srgbClr val="FFFDEF"/>
          </a:solidFill>
          <a:ln cmpd="sng" w="9525">
            <a:solidFill>
              <a:srgbClr val="CBAB89"/>
            </a:solidFill>
            <a:round/>
          </a:ln>
        </p:spPr>
        <p:txBody>
          <a:bodyPr/>
          <a:lstStyle/>
          <a:p>
            <a:endParaRPr altLang="en-US" lang="zh-CN"/>
          </a:p>
        </p:txBody>
      </p:sp>
      <p:grpSp>
        <p:nvGrpSpPr>
          <p:cNvPr id="13331" name="Group 19"/>
          <p:cNvGrpSpPr/>
          <p:nvPr/>
        </p:nvGrpSpPr>
        <p:grpSpPr>
          <a:xfrm>
            <a:off x="8245475" y="1804988"/>
            <a:ext cx="165100" cy="203200"/>
            <a:chExt cx="134" cy="163"/>
          </a:xfrm>
          <a:solidFill>
            <a:srgbClr val="A2897B"/>
          </a:solidFill>
        </p:grpSpPr>
        <p:sp>
          <p:nvSpPr>
            <p:cNvPr id="13332" name="Freeform 20"/>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3" name="Rectangle 21"/>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3334" name="Rectangle 22"/>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3335" name="Group 23"/>
          <p:cNvGrpSpPr/>
          <p:nvPr/>
        </p:nvGrpSpPr>
        <p:grpSpPr>
          <a:xfrm>
            <a:off x="7429500" y="2667000"/>
            <a:ext cx="250825" cy="196850"/>
            <a:chExt cx="164" cy="128"/>
          </a:xfrm>
          <a:solidFill>
            <a:srgbClr val="A2897B"/>
          </a:solidFill>
        </p:grpSpPr>
        <p:sp>
          <p:nvSpPr>
            <p:cNvPr id="13336" name="Freeform 24"/>
            <p:cNvSpPr>
              <a:spLocks noEditPoints="1"/>
            </p:cNvSpPr>
            <p:nvPr/>
          </p:nvSpPr>
          <p:spPr bwMode="auto">
            <a:xfrm>
              <a:off x="0" y="0"/>
              <a:ext cx="106" cy="128"/>
            </a:xfrm>
            <a:custGeom>
              <a:gdLst>
                <a:gd fmla="*/ 96 w 103" name="T0"/>
                <a:gd fmla="*/ 0 h 125" name="T1"/>
                <a:gd fmla="*/ 47 w 103" name="T2"/>
                <a:gd fmla="*/ 0 h 125" name="T3"/>
                <a:gd fmla="*/ 41 w 103" name="T4"/>
                <a:gd fmla="*/ 7 h 125" name="T5"/>
                <a:gd fmla="*/ 41 w 103" name="T6"/>
                <a:gd fmla="*/ 20 h 125" name="T7"/>
                <a:gd fmla="*/ 5 w 103" name="T8"/>
                <a:gd fmla="*/ 32 h 125" name="T9"/>
                <a:gd fmla="*/ 0 w 103" name="T10"/>
                <a:gd fmla="*/ 39 h 125" name="T11"/>
                <a:gd fmla="*/ 0 w 103" name="T12"/>
                <a:gd fmla="*/ 86 h 125" name="T13"/>
                <a:gd fmla="*/ 5 w 103" name="T14"/>
                <a:gd fmla="*/ 93 h 125" name="T15"/>
                <a:gd fmla="*/ 41 w 103" name="T16"/>
                <a:gd fmla="*/ 105 h 125" name="T17"/>
                <a:gd fmla="*/ 41 w 103" name="T18"/>
                <a:gd fmla="*/ 118 h 125" name="T19"/>
                <a:gd fmla="*/ 47 w 103" name="T20"/>
                <a:gd fmla="*/ 125 h 125" name="T21"/>
                <a:gd fmla="*/ 96 w 103" name="T22"/>
                <a:gd fmla="*/ 125 h 125" name="T23"/>
                <a:gd fmla="*/ 103 w 103" name="T24"/>
                <a:gd fmla="*/ 118 h 125" name="T25"/>
                <a:gd fmla="*/ 103 w 103" name="T26"/>
                <a:gd fmla="*/ 7 h 125" name="T27"/>
                <a:gd fmla="*/ 96 w 103" name="T28"/>
                <a:gd fmla="*/ 0 h 125" name="T29"/>
                <a:gd fmla="*/ 14 w 103" name="T30"/>
                <a:gd fmla="*/ 81 h 125" name="T31"/>
                <a:gd fmla="*/ 14 w 103" name="T32"/>
                <a:gd fmla="*/ 44 h 125" name="T33"/>
                <a:gd fmla="*/ 41 w 103" name="T34"/>
                <a:gd fmla="*/ 34 h 125" name="T35"/>
                <a:gd fmla="*/ 41 w 103" name="T36"/>
                <a:gd fmla="*/ 91 h 125" name="T37"/>
                <a:gd fmla="*/ 14 w 103" name="T38"/>
                <a:gd fmla="*/ 81 h 125" name="T39"/>
                <a:gd fmla="*/ 89 w 103" name="T40"/>
                <a:gd fmla="*/ 111 h 125" name="T41"/>
                <a:gd fmla="*/ 54 w 103" name="T42"/>
                <a:gd fmla="*/ 111 h 125" name="T43"/>
                <a:gd fmla="*/ 54 w 103" name="T44"/>
                <a:gd fmla="*/ 100 h 125" name="T45"/>
                <a:gd fmla="*/ 54 w 103" name="T46"/>
                <a:gd fmla="*/ 25 h 125" name="T47"/>
                <a:gd fmla="*/ 54 w 103" name="T48"/>
                <a:gd fmla="*/ 14 h 125" name="T49"/>
                <a:gd fmla="*/ 89 w 103" name="T50"/>
                <a:gd fmla="*/ 14 h 125" name="T51"/>
                <a:gd fmla="*/ 89 w 103" name="T52"/>
                <a:gd fmla="*/ 111 h 1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5" w="103">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7" name="Freeform 25"/>
            <p:cNvSpPr/>
            <p:nvPr/>
          </p:nvSpPr>
          <p:spPr bwMode="auto">
            <a:xfrm>
              <a:off x="121" y="33"/>
              <a:ext cx="13" cy="62"/>
            </a:xfrm>
            <a:custGeom>
              <a:gdLst>
                <a:gd fmla="*/ 7 w 13" name="T0"/>
                <a:gd fmla="*/ 0 h 61" name="T1"/>
                <a:gd fmla="*/ 0 w 13" name="T2"/>
                <a:gd fmla="*/ 7 h 61" name="T3"/>
                <a:gd fmla="*/ 0 w 13" name="T4"/>
                <a:gd fmla="*/ 54 h 61" name="T5"/>
                <a:gd fmla="*/ 7 w 13" name="T6"/>
                <a:gd fmla="*/ 61 h 61" name="T7"/>
                <a:gd fmla="*/ 13 w 13" name="T8"/>
                <a:gd fmla="*/ 54 h 61" name="T9"/>
                <a:gd fmla="*/ 13 w 13" name="T10"/>
                <a:gd fmla="*/ 7 h 61" name="T11"/>
                <a:gd fmla="*/ 7 w 13" name="T12"/>
                <a:gd fmla="*/ 0 h 61" name="T13"/>
              </a:gdLst>
              <a:cxnLst>
                <a:cxn ang="0">
                  <a:pos x="T0" y="T1"/>
                </a:cxn>
                <a:cxn ang="0">
                  <a:pos x="T2" y="T3"/>
                </a:cxn>
                <a:cxn ang="0">
                  <a:pos x="T4" y="T5"/>
                </a:cxn>
                <a:cxn ang="0">
                  <a:pos x="T6" y="T7"/>
                </a:cxn>
                <a:cxn ang="0">
                  <a:pos x="T8" y="T9"/>
                </a:cxn>
                <a:cxn ang="0">
                  <a:pos x="T10" y="T11"/>
                </a:cxn>
                <a:cxn ang="0">
                  <a:pos x="T12" y="T13"/>
                </a:cxn>
              </a:cxnLst>
              <a:rect b="b" l="0" r="r" t="0"/>
              <a:pathLst>
                <a:path h="61" w="13">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8" name="Freeform 26"/>
            <p:cNvSpPr/>
            <p:nvPr/>
          </p:nvSpPr>
          <p:spPr bwMode="auto">
            <a:xfrm>
              <a:off x="150" y="23"/>
              <a:ext cx="14" cy="81"/>
            </a:xfrm>
            <a:custGeom>
              <a:gdLst>
                <a:gd fmla="*/ 7 w 14" name="T0"/>
                <a:gd fmla="*/ 0 h 79" name="T1"/>
                <a:gd fmla="*/ 0 w 14" name="T2"/>
                <a:gd fmla="*/ 6 h 79" name="T3"/>
                <a:gd fmla="*/ 0 w 14" name="T4"/>
                <a:gd fmla="*/ 73 h 79" name="T5"/>
                <a:gd fmla="*/ 7 w 14" name="T6"/>
                <a:gd fmla="*/ 79 h 79" name="T7"/>
                <a:gd fmla="*/ 14 w 14" name="T8"/>
                <a:gd fmla="*/ 73 h 79" name="T9"/>
                <a:gd fmla="*/ 14 w 14" name="T10"/>
                <a:gd fmla="*/ 6 h 79" name="T11"/>
                <a:gd fmla="*/ 7 w 14" name="T12"/>
                <a:gd fmla="*/ 0 h 79" name="T13"/>
              </a:gdLst>
              <a:cxnLst>
                <a:cxn ang="0">
                  <a:pos x="T0" y="T1"/>
                </a:cxn>
                <a:cxn ang="0">
                  <a:pos x="T2" y="T3"/>
                </a:cxn>
                <a:cxn ang="0">
                  <a:pos x="T4" y="T5"/>
                </a:cxn>
                <a:cxn ang="0">
                  <a:pos x="T6" y="T7"/>
                </a:cxn>
                <a:cxn ang="0">
                  <a:pos x="T8" y="T9"/>
                </a:cxn>
                <a:cxn ang="0">
                  <a:pos x="T10" y="T11"/>
                </a:cxn>
                <a:cxn ang="0">
                  <a:pos x="T12" y="T13"/>
                </a:cxn>
              </a:cxnLst>
              <a:rect b="b" l="0" r="r" t="0"/>
              <a:pathLst>
                <a:path h="79" w="14">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339" name="Group 27"/>
          <p:cNvGrpSpPr/>
          <p:nvPr/>
        </p:nvGrpSpPr>
        <p:grpSpPr>
          <a:xfrm>
            <a:off x="8124825" y="3733800"/>
            <a:ext cx="155575" cy="196850"/>
            <a:chExt cx="127" cy="163"/>
          </a:xfrm>
        </p:grpSpPr>
        <p:sp>
          <p:nvSpPr>
            <p:cNvPr id="13340" name="Freeform 28"/>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1" name="Freeform 29"/>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2" name="Freeform 30"/>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3" name="Freeform 31"/>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4" name="Freeform 32"/>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345" name="Group 33"/>
          <p:cNvGrpSpPr/>
          <p:nvPr/>
        </p:nvGrpSpPr>
        <p:grpSpPr>
          <a:xfrm>
            <a:off x="6376988" y="3621088"/>
            <a:ext cx="201612" cy="258762"/>
            <a:chExt cx="127" cy="163"/>
          </a:xfrm>
        </p:grpSpPr>
        <p:sp>
          <p:nvSpPr>
            <p:cNvPr id="13346" name="Freeform 34"/>
            <p:cNvSpPr>
              <a:spLocks noEditPoints="1"/>
            </p:cNvSpPr>
            <p:nvPr/>
          </p:nvSpPr>
          <p:spPr bwMode="auto">
            <a:xfrm>
              <a:off x="0" y="0"/>
              <a:ext cx="127" cy="163"/>
            </a:xfrm>
            <a:custGeom>
              <a:gdLst>
                <a:gd fmla="*/ 89 w 127" name="T0"/>
                <a:gd fmla="*/ 0 h 163" name="T1"/>
                <a:gd fmla="*/ 0 w 127" name="T2"/>
                <a:gd fmla="*/ 0 h 163" name="T3"/>
                <a:gd fmla="*/ 0 w 127" name="T4"/>
                <a:gd fmla="*/ 163 h 163" name="T5"/>
                <a:gd fmla="*/ 127 w 127" name="T6"/>
                <a:gd fmla="*/ 163 h 163" name="T7"/>
                <a:gd fmla="*/ 127 w 127" name="T8"/>
                <a:gd fmla="*/ 38 h 163" name="T9"/>
                <a:gd fmla="*/ 89 w 127" name="T10"/>
                <a:gd fmla="*/ 0 h 163" name="T11"/>
                <a:gd fmla="*/ 14 w 127" name="T12"/>
                <a:gd fmla="*/ 150 h 163" name="T13"/>
                <a:gd fmla="*/ 14 w 127" name="T14"/>
                <a:gd fmla="*/ 14 h 163" name="T15"/>
                <a:gd fmla="*/ 78 w 127" name="T16"/>
                <a:gd fmla="*/ 14 h 163" name="T17"/>
                <a:gd fmla="*/ 78 w 127" name="T18"/>
                <a:gd fmla="*/ 49 h 163" name="T19"/>
                <a:gd fmla="*/ 112 w 127" name="T20"/>
                <a:gd fmla="*/ 49 h 163" name="T21"/>
                <a:gd fmla="*/ 112 w 127" name="T22"/>
                <a:gd fmla="*/ 150 h 163" name="T23"/>
                <a:gd fmla="*/ 14 w 127" name="T24"/>
                <a:gd fmla="*/ 150 h 1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27">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7" name="Freeform 35"/>
            <p:cNvSpPr/>
            <p:nvPr/>
          </p:nvSpPr>
          <p:spPr bwMode="auto">
            <a:xfrm>
              <a:off x="38" y="55"/>
              <a:ext cx="51" cy="54"/>
            </a:xfrm>
            <a:custGeom>
              <a:gdLst>
                <a:gd fmla="*/ 32 w 51" name="T0"/>
                <a:gd fmla="*/ 27 h 54" name="T1"/>
                <a:gd fmla="*/ 32 w 51" name="T2"/>
                <a:gd fmla="*/ 0 h 54" name="T3"/>
                <a:gd fmla="*/ 18 w 51" name="T4"/>
                <a:gd fmla="*/ 0 h 54" name="T5"/>
                <a:gd fmla="*/ 18 w 51" name="T6"/>
                <a:gd fmla="*/ 27 h 54" name="T7"/>
                <a:gd fmla="*/ 10 w 51" name="T8"/>
                <a:gd fmla="*/ 19 h 54" name="T9"/>
                <a:gd fmla="*/ 0 w 51" name="T10"/>
                <a:gd fmla="*/ 29 h 54" name="T11"/>
                <a:gd fmla="*/ 25 w 51" name="T12"/>
                <a:gd fmla="*/ 54 h 54" name="T13"/>
                <a:gd fmla="*/ 51 w 51" name="T14"/>
                <a:gd fmla="*/ 29 h 54" name="T15"/>
                <a:gd fmla="*/ 40 w 51" name="T16"/>
                <a:gd fmla="*/ 19 h 54" name="T17"/>
                <a:gd fmla="*/ 32 w 51" name="T18"/>
                <a:gd fmla="*/ 27 h 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 w="51">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48" name="Rectangle 36"/>
            <p:cNvSpPr>
              <a:spLocks noChangeArrowheads="1"/>
            </p:cNvSpPr>
            <p:nvPr/>
          </p:nvSpPr>
          <p:spPr bwMode="auto">
            <a:xfrm>
              <a:off x="44" y="117"/>
              <a:ext cx="40" cy="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13349" name="Freeform 37"/>
          <p:cNvSpPr>
            <a:spLocks noEditPoints="1"/>
          </p:cNvSpPr>
          <p:nvPr/>
        </p:nvSpPr>
        <p:spPr bwMode="auto">
          <a:xfrm>
            <a:off x="5035550" y="3473450"/>
            <a:ext cx="238125" cy="161925"/>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A2897B"/>
          </a:solidFill>
          <a:ln>
            <a:noFill/>
          </a:ln>
          <a:extLst/>
        </p:spPr>
        <p:txBody>
          <a:bodyPr/>
          <a:lstStyle/>
          <a:p>
            <a:endParaRPr altLang="en-US" lang="zh-CN"/>
          </a:p>
        </p:txBody>
      </p:sp>
      <p:grpSp>
        <p:nvGrpSpPr>
          <p:cNvPr id="13350" name="Group 38"/>
          <p:cNvGrpSpPr/>
          <p:nvPr/>
        </p:nvGrpSpPr>
        <p:grpSpPr>
          <a:xfrm>
            <a:off x="4540250" y="2325688"/>
            <a:ext cx="139700" cy="193675"/>
            <a:chExt cx="118" cy="163"/>
          </a:xfrm>
          <a:solidFill>
            <a:srgbClr val="A2897B"/>
          </a:solidFill>
        </p:grpSpPr>
        <p:sp>
          <p:nvSpPr>
            <p:cNvPr id="13351" name="Freeform 39"/>
            <p:cNvSpPr>
              <a:spLocks noEditPoints="1"/>
            </p:cNvSpPr>
            <p:nvPr/>
          </p:nvSpPr>
          <p:spPr bwMode="auto">
            <a:xfrm>
              <a:off x="0" y="0"/>
              <a:ext cx="118" cy="163"/>
            </a:xfrm>
            <a:custGeom>
              <a:gdLst>
                <a:gd fmla="*/ 93 w 115" name="T0"/>
                <a:gd fmla="*/ 44 h 159" name="T1"/>
                <a:gd fmla="*/ 89 w 115" name="T2"/>
                <a:gd fmla="*/ 44 h 159" name="T3"/>
                <a:gd fmla="*/ 89 w 115" name="T4"/>
                <a:gd fmla="*/ 31 h 159" name="T5"/>
                <a:gd fmla="*/ 58 w 115" name="T6"/>
                <a:gd fmla="*/ 0 h 159" name="T7"/>
                <a:gd fmla="*/ 27 w 115" name="T8"/>
                <a:gd fmla="*/ 31 h 159" name="T9"/>
                <a:gd fmla="*/ 27 w 115" name="T10"/>
                <a:gd fmla="*/ 44 h 159" name="T11"/>
                <a:gd fmla="*/ 22 w 115" name="T12"/>
                <a:gd fmla="*/ 44 h 159" name="T13"/>
                <a:gd fmla="*/ 0 w 115" name="T14"/>
                <a:gd fmla="*/ 66 h 159" name="T15"/>
                <a:gd fmla="*/ 0 w 115" name="T16"/>
                <a:gd fmla="*/ 137 h 159" name="T17"/>
                <a:gd fmla="*/ 22 w 115" name="T18"/>
                <a:gd fmla="*/ 159 h 159" name="T19"/>
                <a:gd fmla="*/ 93 w 115" name="T20"/>
                <a:gd fmla="*/ 159 h 159" name="T21"/>
                <a:gd fmla="*/ 115 w 115" name="T22"/>
                <a:gd fmla="*/ 137 h 159" name="T23"/>
                <a:gd fmla="*/ 115 w 115" name="T24"/>
                <a:gd fmla="*/ 66 h 159" name="T25"/>
                <a:gd fmla="*/ 93 w 115" name="T26"/>
                <a:gd fmla="*/ 44 h 159" name="T27"/>
                <a:gd fmla="*/ 40 w 115" name="T28"/>
                <a:gd fmla="*/ 31 h 159" name="T29"/>
                <a:gd fmla="*/ 58 w 115" name="T30"/>
                <a:gd fmla="*/ 13 h 159" name="T31"/>
                <a:gd fmla="*/ 75 w 115" name="T32"/>
                <a:gd fmla="*/ 31 h 159" name="T33"/>
                <a:gd fmla="*/ 75 w 115" name="T34"/>
                <a:gd fmla="*/ 44 h 159" name="T35"/>
                <a:gd fmla="*/ 40 w 115" name="T36"/>
                <a:gd fmla="*/ 44 h 159" name="T37"/>
                <a:gd fmla="*/ 40 w 115" name="T38"/>
                <a:gd fmla="*/ 31 h 159" name="T39"/>
                <a:gd fmla="*/ 102 w 115" name="T40"/>
                <a:gd fmla="*/ 137 h 159" name="T41"/>
                <a:gd fmla="*/ 93 w 115" name="T42"/>
                <a:gd fmla="*/ 146 h 159" name="T43"/>
                <a:gd fmla="*/ 22 w 115" name="T44"/>
                <a:gd fmla="*/ 146 h 159" name="T45"/>
                <a:gd fmla="*/ 14 w 115" name="T46"/>
                <a:gd fmla="*/ 137 h 159" name="T47"/>
                <a:gd fmla="*/ 14 w 115" name="T48"/>
                <a:gd fmla="*/ 66 h 159" name="T49"/>
                <a:gd fmla="*/ 22 w 115" name="T50"/>
                <a:gd fmla="*/ 58 h 159" name="T51"/>
                <a:gd fmla="*/ 34 w 115" name="T52"/>
                <a:gd fmla="*/ 58 h 159" name="T53"/>
                <a:gd fmla="*/ 82 w 115" name="T54"/>
                <a:gd fmla="*/ 58 h 159" name="T55"/>
                <a:gd fmla="*/ 93 w 115" name="T56"/>
                <a:gd fmla="*/ 58 h 159" name="T57"/>
                <a:gd fmla="*/ 102 w 115" name="T58"/>
                <a:gd fmla="*/ 66 h 159" name="T59"/>
                <a:gd fmla="*/ 102 w 115" name="T60"/>
                <a:gd fmla="*/ 137 h 15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9" w="115">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2" name="Freeform 40"/>
            <p:cNvSpPr/>
            <p:nvPr/>
          </p:nvSpPr>
          <p:spPr bwMode="auto">
            <a:xfrm>
              <a:off x="26" y="108"/>
              <a:ext cx="66" cy="23"/>
            </a:xfrm>
            <a:custGeom>
              <a:gdLst>
                <a:gd fmla="*/ 52 w 64" name="T0"/>
                <a:gd fmla="*/ 2 h 23" name="T1"/>
                <a:gd fmla="*/ 32 w 64" name="T2"/>
                <a:gd fmla="*/ 10 h 23" name="T3"/>
                <a:gd fmla="*/ 12 w 64" name="T4"/>
                <a:gd fmla="*/ 2 h 23" name="T5"/>
                <a:gd fmla="*/ 2 w 64" name="T6"/>
                <a:gd fmla="*/ 3 h 23" name="T7"/>
                <a:gd fmla="*/ 3 w 64" name="T8"/>
                <a:gd fmla="*/ 13 h 23" name="T9"/>
                <a:gd fmla="*/ 32 w 64" name="T10"/>
                <a:gd fmla="*/ 23 h 23" name="T11"/>
                <a:gd fmla="*/ 61 w 64" name="T12"/>
                <a:gd fmla="*/ 13 h 23" name="T13"/>
                <a:gd fmla="*/ 62 w 64" name="T14"/>
                <a:gd fmla="*/ 3 h 23" name="T15"/>
                <a:gd fmla="*/ 52 w 6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64">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3353" name="Freeform 41"/>
          <p:cNvSpPr>
            <a:spLocks noEditPoints="1"/>
          </p:cNvSpPr>
          <p:nvPr/>
        </p:nvSpPr>
        <p:spPr bwMode="auto">
          <a:xfrm>
            <a:off x="5862638" y="1908175"/>
            <a:ext cx="298450" cy="234950"/>
          </a:xfrm>
          <a:custGeom>
            <a:gdLst>
              <a:gd fmla="*/ 125 w 148" name="T0"/>
              <a:gd fmla="*/ 0 h 119" name="T1"/>
              <a:gd fmla="*/ 24 w 148" name="T2"/>
              <a:gd fmla="*/ 0 h 119" name="T3"/>
              <a:gd fmla="*/ 0 w 148" name="T4"/>
              <a:gd fmla="*/ 24 h 119" name="T5"/>
              <a:gd fmla="*/ 0 w 148" name="T6"/>
              <a:gd fmla="*/ 95 h 119" name="T7"/>
              <a:gd fmla="*/ 24 w 148" name="T8"/>
              <a:gd fmla="*/ 119 h 119" name="T9"/>
              <a:gd fmla="*/ 125 w 148" name="T10"/>
              <a:gd fmla="*/ 119 h 119" name="T11"/>
              <a:gd fmla="*/ 148 w 148" name="T12"/>
              <a:gd fmla="*/ 95 h 119" name="T13"/>
              <a:gd fmla="*/ 148 w 148" name="T14"/>
              <a:gd fmla="*/ 24 h 119" name="T15"/>
              <a:gd fmla="*/ 125 w 148" name="T16"/>
              <a:gd fmla="*/ 0 h 119" name="T17"/>
              <a:gd fmla="*/ 124 w 148" name="T18"/>
              <a:gd fmla="*/ 13 h 119" name="T19"/>
              <a:gd fmla="*/ 74 w 148" name="T20"/>
              <a:gd fmla="*/ 51 h 119" name="T21"/>
              <a:gd fmla="*/ 25 w 148" name="T22"/>
              <a:gd fmla="*/ 13 h 119" name="T23"/>
              <a:gd fmla="*/ 124 w 148" name="T24"/>
              <a:gd fmla="*/ 13 h 119" name="T25"/>
              <a:gd fmla="*/ 135 w 148" name="T26"/>
              <a:gd fmla="*/ 95 h 119" name="T27"/>
              <a:gd fmla="*/ 125 w 148" name="T28"/>
              <a:gd fmla="*/ 106 h 119" name="T29"/>
              <a:gd fmla="*/ 24 w 148" name="T30"/>
              <a:gd fmla="*/ 106 h 119" name="T31"/>
              <a:gd fmla="*/ 13 w 148" name="T32"/>
              <a:gd fmla="*/ 95 h 119" name="T33"/>
              <a:gd fmla="*/ 13 w 148" name="T34"/>
              <a:gd fmla="*/ 24 h 119" name="T35"/>
              <a:gd fmla="*/ 14 w 148" name="T36"/>
              <a:gd fmla="*/ 21 h 119" name="T37"/>
              <a:gd fmla="*/ 70 w 148" name="T38"/>
              <a:gd fmla="*/ 64 h 119" name="T39"/>
              <a:gd fmla="*/ 74 w 148" name="T40"/>
              <a:gd fmla="*/ 66 h 119" name="T41"/>
              <a:gd fmla="*/ 78 w 148" name="T42"/>
              <a:gd fmla="*/ 64 h 119" name="T43"/>
              <a:gd fmla="*/ 135 w 148" name="T44"/>
              <a:gd fmla="*/ 21 h 119" name="T45"/>
              <a:gd fmla="*/ 135 w 148" name="T46"/>
              <a:gd fmla="*/ 24 h 119" name="T47"/>
              <a:gd fmla="*/ 135 w 148" name="T48"/>
              <a:gd fmla="*/ 95 h 1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9" w="148">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59" name="Line 47"/>
          <p:cNvSpPr>
            <a:spLocks noChangeShapeType="1"/>
          </p:cNvSpPr>
          <p:nvPr/>
        </p:nvSpPr>
        <p:spPr bwMode="auto">
          <a:xfrm flipH="1">
            <a:off x="4067175" y="1635125"/>
            <a:ext cx="0" cy="2592388"/>
          </a:xfrm>
          <a:prstGeom prst="line">
            <a:avLst/>
          </a:prstGeom>
          <a:noFill/>
          <a:ln cmpd="sng" w="9525">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817537451"/>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3314"/>
                                        </p:tgtEl>
                                        <p:attrNameLst>
                                          <p:attrName>style.visibility</p:attrName>
                                        </p:attrNameLst>
                                      </p:cBhvr>
                                      <p:to>
                                        <p:strVal val="visible"/>
                                      </p:to>
                                    </p:set>
                                    <p:anim calcmode="lin" valueType="num">
                                      <p:cBhvr additive="base">
                                        <p:cTn dur="750" fill="hold" id="7"/>
                                        <p:tgtEl>
                                          <p:spTgt spid="13314"/>
                                        </p:tgtEl>
                                        <p:attrNameLst>
                                          <p:attrName>ppt_x</p:attrName>
                                        </p:attrNameLst>
                                      </p:cBhvr>
                                      <p:tavLst>
                                        <p:tav tm="0">
                                          <p:val>
                                            <p:strVal val="1+#ppt_w/2"/>
                                          </p:val>
                                        </p:tav>
                                        <p:tav tm="100000">
                                          <p:val>
                                            <p:strVal val="#ppt_x"/>
                                          </p:val>
                                        </p:tav>
                                      </p:tavLst>
                                    </p:anim>
                                    <p:anim calcmode="lin" valueType="num">
                                      <p:cBhvr additive="base">
                                        <p:cTn dur="750" fill="hold" id="8"/>
                                        <p:tgtEl>
                                          <p:spTgt spid="13314"/>
                                        </p:tgtEl>
                                        <p:attrNameLst>
                                          <p:attrName>ppt_y</p:attrName>
                                        </p:attrNameLst>
                                      </p:cBhvr>
                                      <p:tavLst>
                                        <p:tav tm="0">
                                          <p:val>
                                            <p:strVal val="#ppt_y"/>
                                          </p:val>
                                        </p:tav>
                                        <p:tav tm="100000">
                                          <p:val>
                                            <p:strVal val="#ppt_y"/>
                                          </p:val>
                                        </p:tav>
                                      </p:tavLst>
                                    </p:anim>
                                  </p:childTnLst>
                                </p:cTn>
                              </p:par>
                              <p:par>
                                <p:cTn fill="hold" grpId="0" id="9" nodeType="withEffect" presetClass="entr" presetID="16" presetSubtype="42">
                                  <p:stCondLst>
                                    <p:cond delay="600"/>
                                  </p:stCondLst>
                                  <p:childTnLst>
                                    <p:set>
                                      <p:cBhvr>
                                        <p:cTn dur="1" fill="hold" id="10">
                                          <p:stCondLst>
                                            <p:cond delay="0"/>
                                          </p:stCondLst>
                                        </p:cTn>
                                        <p:tgtEl>
                                          <p:spTgt spid="13359"/>
                                        </p:tgtEl>
                                        <p:attrNameLst>
                                          <p:attrName>style.visibility</p:attrName>
                                        </p:attrNameLst>
                                      </p:cBhvr>
                                      <p:to>
                                        <p:strVal val="visible"/>
                                      </p:to>
                                    </p:set>
                                    <p:animEffect filter="barn(outHorizontal)" transition="in">
                                      <p:cBhvr>
                                        <p:cTn dur="500" id="11"/>
                                        <p:tgtEl>
                                          <p:spTgt spid="13359"/>
                                        </p:tgtEl>
                                      </p:cBhvr>
                                    </p:animEffect>
                                  </p:childTnLst>
                                </p:cTn>
                              </p:par>
                              <p:par>
                                <p:cTn fill="hold" grpId="0" id="12" nodeType="withEffect" presetClass="entr" presetID="53" presetSubtype="0">
                                  <p:stCondLst>
                                    <p:cond delay="900"/>
                                  </p:stCondLst>
                                  <p:childTnLst>
                                    <p:set>
                                      <p:cBhvr>
                                        <p:cTn dur="1" fill="hold" id="13">
                                          <p:stCondLst>
                                            <p:cond delay="0"/>
                                          </p:stCondLst>
                                        </p:cTn>
                                        <p:tgtEl>
                                          <p:spTgt spid="13330"/>
                                        </p:tgtEl>
                                        <p:attrNameLst>
                                          <p:attrName>style.visibility</p:attrName>
                                        </p:attrNameLst>
                                      </p:cBhvr>
                                      <p:to>
                                        <p:strVal val="visible"/>
                                      </p:to>
                                    </p:set>
                                    <p:anim calcmode="lin" valueType="num">
                                      <p:cBhvr>
                                        <p:cTn dur="300" fill="hold" id="14"/>
                                        <p:tgtEl>
                                          <p:spTgt spid="13330"/>
                                        </p:tgtEl>
                                        <p:attrNameLst>
                                          <p:attrName>ppt_w</p:attrName>
                                        </p:attrNameLst>
                                      </p:cBhvr>
                                      <p:tavLst>
                                        <p:tav tm="0">
                                          <p:val>
                                            <p:fltVal val="0"/>
                                          </p:val>
                                        </p:tav>
                                        <p:tav tm="100000">
                                          <p:val>
                                            <p:strVal val="#ppt_w"/>
                                          </p:val>
                                        </p:tav>
                                      </p:tavLst>
                                    </p:anim>
                                    <p:anim calcmode="lin" valueType="num">
                                      <p:cBhvr>
                                        <p:cTn dur="300" fill="hold" id="15"/>
                                        <p:tgtEl>
                                          <p:spTgt spid="13330"/>
                                        </p:tgtEl>
                                        <p:attrNameLst>
                                          <p:attrName>ppt_h</p:attrName>
                                        </p:attrNameLst>
                                      </p:cBhvr>
                                      <p:tavLst>
                                        <p:tav tm="0">
                                          <p:val>
                                            <p:fltVal val="0"/>
                                          </p:val>
                                        </p:tav>
                                        <p:tav tm="100000">
                                          <p:val>
                                            <p:strVal val="#ppt_h"/>
                                          </p:val>
                                        </p:tav>
                                      </p:tavLst>
                                    </p:anim>
                                    <p:animEffect filter="fade" transition="in">
                                      <p:cBhvr>
                                        <p:cTn dur="300" id="16"/>
                                        <p:tgtEl>
                                          <p:spTgt spid="13330"/>
                                        </p:tgtEl>
                                      </p:cBhvr>
                                    </p:animEffect>
                                  </p:childTnLst>
                                </p:cTn>
                              </p:par>
                              <p:par>
                                <p:cTn autoRev="1" fill="hold" grpId="1" id="17" nodeType="withEffect" presetClass="emph" presetID="6" presetSubtype="0">
                                  <p:stCondLst>
                                    <p:cond delay="1200"/>
                                  </p:stCondLst>
                                  <p:childTnLst>
                                    <p:animScale>
                                      <p:cBhvr>
                                        <p:cTn dur="150" fill="hold" id="18"/>
                                        <p:tgtEl>
                                          <p:spTgt spid="13330"/>
                                        </p:tgtEl>
                                      </p:cBhvr>
                                      <p:by x="110000" y="110000"/>
                                    </p:animScale>
                                  </p:childTnLst>
                                </p:cTn>
                              </p:par>
                              <p:par>
                                <p:cTn fill="hold" id="19" nodeType="withEffect" presetClass="entr" presetID="53" presetSubtype="0">
                                  <p:stCondLst>
                                    <p:cond delay="1000"/>
                                  </p:stCondLst>
                                  <p:childTnLst>
                                    <p:set>
                                      <p:cBhvr>
                                        <p:cTn dur="1" fill="hold" id="20">
                                          <p:stCondLst>
                                            <p:cond delay="0"/>
                                          </p:stCondLst>
                                        </p:cTn>
                                        <p:tgtEl>
                                          <p:spTgt spid="13350"/>
                                        </p:tgtEl>
                                        <p:attrNameLst>
                                          <p:attrName>style.visibility</p:attrName>
                                        </p:attrNameLst>
                                      </p:cBhvr>
                                      <p:to>
                                        <p:strVal val="visible"/>
                                      </p:to>
                                    </p:set>
                                    <p:anim calcmode="lin" valueType="num">
                                      <p:cBhvr>
                                        <p:cTn dur="300" fill="hold" id="21"/>
                                        <p:tgtEl>
                                          <p:spTgt spid="13350"/>
                                        </p:tgtEl>
                                        <p:attrNameLst>
                                          <p:attrName>ppt_w</p:attrName>
                                        </p:attrNameLst>
                                      </p:cBhvr>
                                      <p:tavLst>
                                        <p:tav tm="0">
                                          <p:val>
                                            <p:fltVal val="0"/>
                                          </p:val>
                                        </p:tav>
                                        <p:tav tm="100000">
                                          <p:val>
                                            <p:strVal val="#ppt_w"/>
                                          </p:val>
                                        </p:tav>
                                      </p:tavLst>
                                    </p:anim>
                                    <p:anim calcmode="lin" valueType="num">
                                      <p:cBhvr>
                                        <p:cTn dur="300" fill="hold" id="22"/>
                                        <p:tgtEl>
                                          <p:spTgt spid="13350"/>
                                        </p:tgtEl>
                                        <p:attrNameLst>
                                          <p:attrName>ppt_h</p:attrName>
                                        </p:attrNameLst>
                                      </p:cBhvr>
                                      <p:tavLst>
                                        <p:tav tm="0">
                                          <p:val>
                                            <p:fltVal val="0"/>
                                          </p:val>
                                        </p:tav>
                                        <p:tav tm="100000">
                                          <p:val>
                                            <p:strVal val="#ppt_h"/>
                                          </p:val>
                                        </p:tav>
                                      </p:tavLst>
                                    </p:anim>
                                    <p:animEffect filter="fade" transition="in">
                                      <p:cBhvr>
                                        <p:cTn dur="300" id="23"/>
                                        <p:tgtEl>
                                          <p:spTgt spid="13350"/>
                                        </p:tgtEl>
                                      </p:cBhvr>
                                    </p:animEffect>
                                  </p:childTnLst>
                                </p:cTn>
                              </p:par>
                              <p:par>
                                <p:cTn autoRev="1" fill="hold" id="24" nodeType="withEffect" presetClass="emph" presetID="6" presetSubtype="0">
                                  <p:stCondLst>
                                    <p:cond delay="1300"/>
                                  </p:stCondLst>
                                  <p:childTnLst>
                                    <p:animScale>
                                      <p:cBhvr>
                                        <p:cTn dur="150" fill="hold" id="25"/>
                                        <p:tgtEl>
                                          <p:spTgt spid="13350"/>
                                        </p:tgtEl>
                                      </p:cBhvr>
                                      <p:by x="110000" y="110000"/>
                                    </p:animScale>
                                  </p:childTnLst>
                                </p:cTn>
                              </p:par>
                              <p:par>
                                <p:cTn fill="hold" grpId="0" id="26" nodeType="withEffect" presetClass="entr" presetID="22" presetSubtype="8">
                                  <p:stCondLst>
                                    <p:cond delay="1300"/>
                                  </p:stCondLst>
                                  <p:childTnLst>
                                    <p:set>
                                      <p:cBhvr>
                                        <p:cTn dur="1" fill="hold" id="27">
                                          <p:stCondLst>
                                            <p:cond delay="0"/>
                                          </p:stCondLst>
                                        </p:cTn>
                                        <p:tgtEl>
                                          <p:spTgt spid="13315"/>
                                        </p:tgtEl>
                                        <p:attrNameLst>
                                          <p:attrName>style.visibility</p:attrName>
                                        </p:attrNameLst>
                                      </p:cBhvr>
                                      <p:to>
                                        <p:strVal val="visible"/>
                                      </p:to>
                                    </p:set>
                                    <p:animEffect filter="wipe(left)" transition="in">
                                      <p:cBhvr>
                                        <p:cTn dur="500" id="28"/>
                                        <p:tgtEl>
                                          <p:spTgt spid="13315"/>
                                        </p:tgtEl>
                                      </p:cBhvr>
                                    </p:animEffect>
                                  </p:childTnLst>
                                </p:cTn>
                              </p:par>
                              <p:par>
                                <p:cTn fill="hold" grpId="0" id="29" nodeType="withEffect" presetClass="entr" presetID="53" presetSubtype="0">
                                  <p:stCondLst>
                                    <p:cond delay="1800"/>
                                  </p:stCondLst>
                                  <p:childTnLst>
                                    <p:set>
                                      <p:cBhvr>
                                        <p:cTn dur="1" fill="hold" id="30">
                                          <p:stCondLst>
                                            <p:cond delay="0"/>
                                          </p:stCondLst>
                                        </p:cTn>
                                        <p:tgtEl>
                                          <p:spTgt spid="13324"/>
                                        </p:tgtEl>
                                        <p:attrNameLst>
                                          <p:attrName>style.visibility</p:attrName>
                                        </p:attrNameLst>
                                      </p:cBhvr>
                                      <p:to>
                                        <p:strVal val="visible"/>
                                      </p:to>
                                    </p:set>
                                    <p:anim calcmode="lin" valueType="num">
                                      <p:cBhvr>
                                        <p:cTn dur="300" fill="hold" id="31"/>
                                        <p:tgtEl>
                                          <p:spTgt spid="13324"/>
                                        </p:tgtEl>
                                        <p:attrNameLst>
                                          <p:attrName>ppt_w</p:attrName>
                                        </p:attrNameLst>
                                      </p:cBhvr>
                                      <p:tavLst>
                                        <p:tav tm="0">
                                          <p:val>
                                            <p:fltVal val="0"/>
                                          </p:val>
                                        </p:tav>
                                        <p:tav tm="100000">
                                          <p:val>
                                            <p:strVal val="#ppt_w"/>
                                          </p:val>
                                        </p:tav>
                                      </p:tavLst>
                                    </p:anim>
                                    <p:anim calcmode="lin" valueType="num">
                                      <p:cBhvr>
                                        <p:cTn dur="300" fill="hold" id="32"/>
                                        <p:tgtEl>
                                          <p:spTgt spid="13324"/>
                                        </p:tgtEl>
                                        <p:attrNameLst>
                                          <p:attrName>ppt_h</p:attrName>
                                        </p:attrNameLst>
                                      </p:cBhvr>
                                      <p:tavLst>
                                        <p:tav tm="0">
                                          <p:val>
                                            <p:fltVal val="0"/>
                                          </p:val>
                                        </p:tav>
                                        <p:tav tm="100000">
                                          <p:val>
                                            <p:strVal val="#ppt_h"/>
                                          </p:val>
                                        </p:tav>
                                      </p:tavLst>
                                    </p:anim>
                                    <p:animEffect filter="fade" transition="in">
                                      <p:cBhvr>
                                        <p:cTn dur="300" id="33"/>
                                        <p:tgtEl>
                                          <p:spTgt spid="13324"/>
                                        </p:tgtEl>
                                      </p:cBhvr>
                                    </p:animEffect>
                                  </p:childTnLst>
                                </p:cTn>
                              </p:par>
                              <p:par>
                                <p:cTn autoRev="1" fill="hold" grpId="1" id="34" nodeType="withEffect" presetClass="emph" presetID="6" presetSubtype="0">
                                  <p:stCondLst>
                                    <p:cond delay="2100"/>
                                  </p:stCondLst>
                                  <p:childTnLst>
                                    <p:animScale>
                                      <p:cBhvr>
                                        <p:cTn dur="150" fill="hold" id="35"/>
                                        <p:tgtEl>
                                          <p:spTgt spid="13324"/>
                                        </p:tgtEl>
                                      </p:cBhvr>
                                      <p:by x="110000" y="110000"/>
                                    </p:animScale>
                                  </p:childTnLst>
                                </p:cTn>
                              </p:par>
                              <p:par>
                                <p:cTn fill="hold" grpId="0" id="36" nodeType="withEffect" presetClass="entr" presetID="53" presetSubtype="0">
                                  <p:stCondLst>
                                    <p:cond delay="1900"/>
                                  </p:stCondLst>
                                  <p:childTnLst>
                                    <p:set>
                                      <p:cBhvr>
                                        <p:cTn dur="1" fill="hold" id="37">
                                          <p:stCondLst>
                                            <p:cond delay="0"/>
                                          </p:stCondLst>
                                        </p:cTn>
                                        <p:tgtEl>
                                          <p:spTgt spid="13353"/>
                                        </p:tgtEl>
                                        <p:attrNameLst>
                                          <p:attrName>style.visibility</p:attrName>
                                        </p:attrNameLst>
                                      </p:cBhvr>
                                      <p:to>
                                        <p:strVal val="visible"/>
                                      </p:to>
                                    </p:set>
                                    <p:anim calcmode="lin" valueType="num">
                                      <p:cBhvr>
                                        <p:cTn dur="300" fill="hold" id="38"/>
                                        <p:tgtEl>
                                          <p:spTgt spid="13353"/>
                                        </p:tgtEl>
                                        <p:attrNameLst>
                                          <p:attrName>ppt_w</p:attrName>
                                        </p:attrNameLst>
                                      </p:cBhvr>
                                      <p:tavLst>
                                        <p:tav tm="0">
                                          <p:val>
                                            <p:fltVal val="0"/>
                                          </p:val>
                                        </p:tav>
                                        <p:tav tm="100000">
                                          <p:val>
                                            <p:strVal val="#ppt_w"/>
                                          </p:val>
                                        </p:tav>
                                      </p:tavLst>
                                    </p:anim>
                                    <p:anim calcmode="lin" valueType="num">
                                      <p:cBhvr>
                                        <p:cTn dur="300" fill="hold" id="39"/>
                                        <p:tgtEl>
                                          <p:spTgt spid="13353"/>
                                        </p:tgtEl>
                                        <p:attrNameLst>
                                          <p:attrName>ppt_h</p:attrName>
                                        </p:attrNameLst>
                                      </p:cBhvr>
                                      <p:tavLst>
                                        <p:tav tm="0">
                                          <p:val>
                                            <p:fltVal val="0"/>
                                          </p:val>
                                        </p:tav>
                                        <p:tav tm="100000">
                                          <p:val>
                                            <p:strVal val="#ppt_h"/>
                                          </p:val>
                                        </p:tav>
                                      </p:tavLst>
                                    </p:anim>
                                    <p:animEffect filter="fade" transition="in">
                                      <p:cBhvr>
                                        <p:cTn dur="300" id="40"/>
                                        <p:tgtEl>
                                          <p:spTgt spid="13353"/>
                                        </p:tgtEl>
                                      </p:cBhvr>
                                    </p:animEffect>
                                  </p:childTnLst>
                                </p:cTn>
                              </p:par>
                              <p:par>
                                <p:cTn autoRev="1" fill="hold" grpId="1" id="41" nodeType="withEffect" presetClass="emph" presetID="6" presetSubtype="0">
                                  <p:stCondLst>
                                    <p:cond delay="2200"/>
                                  </p:stCondLst>
                                  <p:childTnLst>
                                    <p:animScale>
                                      <p:cBhvr>
                                        <p:cTn dur="150" fill="hold" id="42"/>
                                        <p:tgtEl>
                                          <p:spTgt spid="13353"/>
                                        </p:tgtEl>
                                      </p:cBhvr>
                                      <p:by x="110000" y="110000"/>
                                    </p:animScale>
                                  </p:childTnLst>
                                </p:cTn>
                              </p:par>
                              <p:par>
                                <p:cTn fill="hold" grpId="0" id="43" nodeType="withEffect" presetClass="entr" presetID="22" presetSubtype="1">
                                  <p:stCondLst>
                                    <p:cond delay="1300"/>
                                  </p:stCondLst>
                                  <p:childTnLst>
                                    <p:set>
                                      <p:cBhvr>
                                        <p:cTn dur="1" fill="hold" id="44">
                                          <p:stCondLst>
                                            <p:cond delay="0"/>
                                          </p:stCondLst>
                                        </p:cTn>
                                        <p:tgtEl>
                                          <p:spTgt spid="13323"/>
                                        </p:tgtEl>
                                        <p:attrNameLst>
                                          <p:attrName>style.visibility</p:attrName>
                                        </p:attrNameLst>
                                      </p:cBhvr>
                                      <p:to>
                                        <p:strVal val="visible"/>
                                      </p:to>
                                    </p:set>
                                    <p:animEffect filter="wipe(up)" transition="in">
                                      <p:cBhvr>
                                        <p:cTn dur="500" id="45"/>
                                        <p:tgtEl>
                                          <p:spTgt spid="13323"/>
                                        </p:tgtEl>
                                      </p:cBhvr>
                                    </p:animEffect>
                                  </p:childTnLst>
                                </p:cTn>
                              </p:par>
                              <p:par>
                                <p:cTn fill="hold" grpId="0" id="46" nodeType="withEffect" presetClass="entr" presetID="53" presetSubtype="0">
                                  <p:stCondLst>
                                    <p:cond delay="1800"/>
                                  </p:stCondLst>
                                  <p:childTnLst>
                                    <p:set>
                                      <p:cBhvr>
                                        <p:cTn dur="1" fill="hold" id="47">
                                          <p:stCondLst>
                                            <p:cond delay="0"/>
                                          </p:stCondLst>
                                        </p:cTn>
                                        <p:tgtEl>
                                          <p:spTgt spid="13327"/>
                                        </p:tgtEl>
                                        <p:attrNameLst>
                                          <p:attrName>style.visibility</p:attrName>
                                        </p:attrNameLst>
                                      </p:cBhvr>
                                      <p:to>
                                        <p:strVal val="visible"/>
                                      </p:to>
                                    </p:set>
                                    <p:anim calcmode="lin" valueType="num">
                                      <p:cBhvr>
                                        <p:cTn dur="300" fill="hold" id="48"/>
                                        <p:tgtEl>
                                          <p:spTgt spid="13327"/>
                                        </p:tgtEl>
                                        <p:attrNameLst>
                                          <p:attrName>ppt_w</p:attrName>
                                        </p:attrNameLst>
                                      </p:cBhvr>
                                      <p:tavLst>
                                        <p:tav tm="0">
                                          <p:val>
                                            <p:fltVal val="0"/>
                                          </p:val>
                                        </p:tav>
                                        <p:tav tm="100000">
                                          <p:val>
                                            <p:strVal val="#ppt_w"/>
                                          </p:val>
                                        </p:tav>
                                      </p:tavLst>
                                    </p:anim>
                                    <p:anim calcmode="lin" valueType="num">
                                      <p:cBhvr>
                                        <p:cTn dur="300" fill="hold" id="49"/>
                                        <p:tgtEl>
                                          <p:spTgt spid="13327"/>
                                        </p:tgtEl>
                                        <p:attrNameLst>
                                          <p:attrName>ppt_h</p:attrName>
                                        </p:attrNameLst>
                                      </p:cBhvr>
                                      <p:tavLst>
                                        <p:tav tm="0">
                                          <p:val>
                                            <p:fltVal val="0"/>
                                          </p:val>
                                        </p:tav>
                                        <p:tav tm="100000">
                                          <p:val>
                                            <p:strVal val="#ppt_h"/>
                                          </p:val>
                                        </p:tav>
                                      </p:tavLst>
                                    </p:anim>
                                    <p:animEffect filter="fade" transition="in">
                                      <p:cBhvr>
                                        <p:cTn dur="300" id="50"/>
                                        <p:tgtEl>
                                          <p:spTgt spid="13327"/>
                                        </p:tgtEl>
                                      </p:cBhvr>
                                    </p:animEffect>
                                  </p:childTnLst>
                                </p:cTn>
                              </p:par>
                              <p:par>
                                <p:cTn autoRev="1" fill="hold" grpId="1" id="51" nodeType="withEffect" presetClass="emph" presetID="6" presetSubtype="0">
                                  <p:stCondLst>
                                    <p:cond delay="2100"/>
                                  </p:stCondLst>
                                  <p:childTnLst>
                                    <p:animScale>
                                      <p:cBhvr>
                                        <p:cTn dur="150" fill="hold" id="52"/>
                                        <p:tgtEl>
                                          <p:spTgt spid="13327"/>
                                        </p:tgtEl>
                                      </p:cBhvr>
                                      <p:by x="110000" y="110000"/>
                                    </p:animScale>
                                  </p:childTnLst>
                                </p:cTn>
                              </p:par>
                              <p:par>
                                <p:cTn fill="hold" grpId="0" id="53" nodeType="withEffect" presetClass="entr" presetID="53" presetSubtype="0">
                                  <p:stCondLst>
                                    <p:cond delay="1900"/>
                                  </p:stCondLst>
                                  <p:childTnLst>
                                    <p:set>
                                      <p:cBhvr>
                                        <p:cTn dur="1" fill="hold" id="54">
                                          <p:stCondLst>
                                            <p:cond delay="0"/>
                                          </p:stCondLst>
                                        </p:cTn>
                                        <p:tgtEl>
                                          <p:spTgt spid="13349"/>
                                        </p:tgtEl>
                                        <p:attrNameLst>
                                          <p:attrName>style.visibility</p:attrName>
                                        </p:attrNameLst>
                                      </p:cBhvr>
                                      <p:to>
                                        <p:strVal val="visible"/>
                                      </p:to>
                                    </p:set>
                                    <p:anim calcmode="lin" valueType="num">
                                      <p:cBhvr>
                                        <p:cTn dur="300" fill="hold" id="55"/>
                                        <p:tgtEl>
                                          <p:spTgt spid="13349"/>
                                        </p:tgtEl>
                                        <p:attrNameLst>
                                          <p:attrName>ppt_w</p:attrName>
                                        </p:attrNameLst>
                                      </p:cBhvr>
                                      <p:tavLst>
                                        <p:tav tm="0">
                                          <p:val>
                                            <p:fltVal val="0"/>
                                          </p:val>
                                        </p:tav>
                                        <p:tav tm="100000">
                                          <p:val>
                                            <p:strVal val="#ppt_w"/>
                                          </p:val>
                                        </p:tav>
                                      </p:tavLst>
                                    </p:anim>
                                    <p:anim calcmode="lin" valueType="num">
                                      <p:cBhvr>
                                        <p:cTn dur="300" fill="hold" id="56"/>
                                        <p:tgtEl>
                                          <p:spTgt spid="13349"/>
                                        </p:tgtEl>
                                        <p:attrNameLst>
                                          <p:attrName>ppt_h</p:attrName>
                                        </p:attrNameLst>
                                      </p:cBhvr>
                                      <p:tavLst>
                                        <p:tav tm="0">
                                          <p:val>
                                            <p:fltVal val="0"/>
                                          </p:val>
                                        </p:tav>
                                        <p:tav tm="100000">
                                          <p:val>
                                            <p:strVal val="#ppt_h"/>
                                          </p:val>
                                        </p:tav>
                                      </p:tavLst>
                                    </p:anim>
                                    <p:animEffect filter="fade" transition="in">
                                      <p:cBhvr>
                                        <p:cTn dur="300" id="57"/>
                                        <p:tgtEl>
                                          <p:spTgt spid="13349"/>
                                        </p:tgtEl>
                                      </p:cBhvr>
                                    </p:animEffect>
                                  </p:childTnLst>
                                </p:cTn>
                              </p:par>
                              <p:par>
                                <p:cTn autoRev="1" fill="hold" grpId="1" id="58" nodeType="withEffect" presetClass="emph" presetID="6" presetSubtype="0">
                                  <p:stCondLst>
                                    <p:cond delay="2200"/>
                                  </p:stCondLst>
                                  <p:childTnLst>
                                    <p:animScale>
                                      <p:cBhvr>
                                        <p:cTn dur="150" fill="hold" id="59"/>
                                        <p:tgtEl>
                                          <p:spTgt spid="13349"/>
                                        </p:tgtEl>
                                      </p:cBhvr>
                                      <p:by x="110000" y="110000"/>
                                    </p:animScale>
                                  </p:childTnLst>
                                </p:cTn>
                              </p:par>
                              <p:par>
                                <p:cTn fill="hold" grpId="0" id="60" nodeType="withEffect" presetClass="entr" presetID="22" presetSubtype="4">
                                  <p:stCondLst>
                                    <p:cond delay="2200"/>
                                  </p:stCondLst>
                                  <p:childTnLst>
                                    <p:set>
                                      <p:cBhvr>
                                        <p:cTn dur="1" fill="hold" id="61">
                                          <p:stCondLst>
                                            <p:cond delay="0"/>
                                          </p:stCondLst>
                                        </p:cTn>
                                        <p:tgtEl>
                                          <p:spTgt spid="13316"/>
                                        </p:tgtEl>
                                        <p:attrNameLst>
                                          <p:attrName>style.visibility</p:attrName>
                                        </p:attrNameLst>
                                      </p:cBhvr>
                                      <p:to>
                                        <p:strVal val="visible"/>
                                      </p:to>
                                    </p:set>
                                    <p:animEffect filter="wipe(down)" transition="in">
                                      <p:cBhvr>
                                        <p:cTn dur="500" id="62"/>
                                        <p:tgtEl>
                                          <p:spTgt spid="13316"/>
                                        </p:tgtEl>
                                      </p:cBhvr>
                                    </p:animEffect>
                                  </p:childTnLst>
                                </p:cTn>
                              </p:par>
                              <p:par>
                                <p:cTn fill="hold" grpId="0" id="63" nodeType="withEffect" presetClass="entr" presetID="22" presetSubtype="1">
                                  <p:stCondLst>
                                    <p:cond delay="2100"/>
                                  </p:stCondLst>
                                  <p:childTnLst>
                                    <p:set>
                                      <p:cBhvr>
                                        <p:cTn dur="1" fill="hold" id="64">
                                          <p:stCondLst>
                                            <p:cond delay="0"/>
                                          </p:stCondLst>
                                        </p:cTn>
                                        <p:tgtEl>
                                          <p:spTgt spid="13318"/>
                                        </p:tgtEl>
                                        <p:attrNameLst>
                                          <p:attrName>style.visibility</p:attrName>
                                        </p:attrNameLst>
                                      </p:cBhvr>
                                      <p:to>
                                        <p:strVal val="visible"/>
                                      </p:to>
                                    </p:set>
                                    <p:animEffect filter="wipe(up)" transition="in">
                                      <p:cBhvr>
                                        <p:cTn dur="500" id="65"/>
                                        <p:tgtEl>
                                          <p:spTgt spid="13318"/>
                                        </p:tgtEl>
                                      </p:cBhvr>
                                    </p:animEffect>
                                  </p:childTnLst>
                                </p:cTn>
                              </p:par>
                              <p:par>
                                <p:cTn fill="hold" grpId="0" id="66" nodeType="withEffect" presetClass="entr" presetID="53" presetSubtype="0">
                                  <p:stCondLst>
                                    <p:cond delay="2600"/>
                                  </p:stCondLst>
                                  <p:childTnLst>
                                    <p:set>
                                      <p:cBhvr>
                                        <p:cTn dur="1" fill="hold" id="67">
                                          <p:stCondLst>
                                            <p:cond delay="0"/>
                                          </p:stCondLst>
                                        </p:cTn>
                                        <p:tgtEl>
                                          <p:spTgt spid="13325"/>
                                        </p:tgtEl>
                                        <p:attrNameLst>
                                          <p:attrName>style.visibility</p:attrName>
                                        </p:attrNameLst>
                                      </p:cBhvr>
                                      <p:to>
                                        <p:strVal val="visible"/>
                                      </p:to>
                                    </p:set>
                                    <p:anim calcmode="lin" valueType="num">
                                      <p:cBhvr>
                                        <p:cTn dur="300" fill="hold" id="68"/>
                                        <p:tgtEl>
                                          <p:spTgt spid="13325"/>
                                        </p:tgtEl>
                                        <p:attrNameLst>
                                          <p:attrName>ppt_w</p:attrName>
                                        </p:attrNameLst>
                                      </p:cBhvr>
                                      <p:tavLst>
                                        <p:tav tm="0">
                                          <p:val>
                                            <p:fltVal val="0"/>
                                          </p:val>
                                        </p:tav>
                                        <p:tav tm="100000">
                                          <p:val>
                                            <p:strVal val="#ppt_w"/>
                                          </p:val>
                                        </p:tav>
                                      </p:tavLst>
                                    </p:anim>
                                    <p:anim calcmode="lin" valueType="num">
                                      <p:cBhvr>
                                        <p:cTn dur="300" fill="hold" id="69"/>
                                        <p:tgtEl>
                                          <p:spTgt spid="13325"/>
                                        </p:tgtEl>
                                        <p:attrNameLst>
                                          <p:attrName>ppt_h</p:attrName>
                                        </p:attrNameLst>
                                      </p:cBhvr>
                                      <p:tavLst>
                                        <p:tav tm="0">
                                          <p:val>
                                            <p:fltVal val="0"/>
                                          </p:val>
                                        </p:tav>
                                        <p:tav tm="100000">
                                          <p:val>
                                            <p:strVal val="#ppt_h"/>
                                          </p:val>
                                        </p:tav>
                                      </p:tavLst>
                                    </p:anim>
                                    <p:animEffect filter="fade" transition="in">
                                      <p:cBhvr>
                                        <p:cTn dur="300" id="70"/>
                                        <p:tgtEl>
                                          <p:spTgt spid="13325"/>
                                        </p:tgtEl>
                                      </p:cBhvr>
                                    </p:animEffect>
                                  </p:childTnLst>
                                </p:cTn>
                              </p:par>
                              <p:par>
                                <p:cTn autoRev="1" fill="hold" grpId="1" id="71" nodeType="withEffect" presetClass="emph" presetID="6" presetSubtype="0">
                                  <p:stCondLst>
                                    <p:cond delay="2900"/>
                                  </p:stCondLst>
                                  <p:childTnLst>
                                    <p:animScale>
                                      <p:cBhvr>
                                        <p:cTn dur="150" fill="hold" id="72"/>
                                        <p:tgtEl>
                                          <p:spTgt spid="13325"/>
                                        </p:tgtEl>
                                      </p:cBhvr>
                                      <p:by x="110000" y="110000"/>
                                    </p:animScale>
                                  </p:childTnLst>
                                </p:cTn>
                              </p:par>
                              <p:par>
                                <p:cTn fill="hold" id="73" nodeType="withEffect" presetClass="entr" presetID="53" presetSubtype="0">
                                  <p:stCondLst>
                                    <p:cond delay="2700"/>
                                  </p:stCondLst>
                                  <p:childTnLst>
                                    <p:set>
                                      <p:cBhvr>
                                        <p:cTn dur="1" fill="hold" id="74">
                                          <p:stCondLst>
                                            <p:cond delay="0"/>
                                          </p:stCondLst>
                                        </p:cTn>
                                        <p:tgtEl>
                                          <p:spTgt spid="13345"/>
                                        </p:tgtEl>
                                        <p:attrNameLst>
                                          <p:attrName>style.visibility</p:attrName>
                                        </p:attrNameLst>
                                      </p:cBhvr>
                                      <p:to>
                                        <p:strVal val="visible"/>
                                      </p:to>
                                    </p:set>
                                    <p:anim calcmode="lin" valueType="num">
                                      <p:cBhvr>
                                        <p:cTn dur="300" fill="hold" id="75"/>
                                        <p:tgtEl>
                                          <p:spTgt spid="13345"/>
                                        </p:tgtEl>
                                        <p:attrNameLst>
                                          <p:attrName>ppt_w</p:attrName>
                                        </p:attrNameLst>
                                      </p:cBhvr>
                                      <p:tavLst>
                                        <p:tav tm="0">
                                          <p:val>
                                            <p:fltVal val="0"/>
                                          </p:val>
                                        </p:tav>
                                        <p:tav tm="100000">
                                          <p:val>
                                            <p:strVal val="#ppt_w"/>
                                          </p:val>
                                        </p:tav>
                                      </p:tavLst>
                                    </p:anim>
                                    <p:anim calcmode="lin" valueType="num">
                                      <p:cBhvr>
                                        <p:cTn dur="300" fill="hold" id="76"/>
                                        <p:tgtEl>
                                          <p:spTgt spid="13345"/>
                                        </p:tgtEl>
                                        <p:attrNameLst>
                                          <p:attrName>ppt_h</p:attrName>
                                        </p:attrNameLst>
                                      </p:cBhvr>
                                      <p:tavLst>
                                        <p:tav tm="0">
                                          <p:val>
                                            <p:fltVal val="0"/>
                                          </p:val>
                                        </p:tav>
                                        <p:tav tm="100000">
                                          <p:val>
                                            <p:strVal val="#ppt_h"/>
                                          </p:val>
                                        </p:tav>
                                      </p:tavLst>
                                    </p:anim>
                                    <p:animEffect filter="fade" transition="in">
                                      <p:cBhvr>
                                        <p:cTn dur="300" id="77"/>
                                        <p:tgtEl>
                                          <p:spTgt spid="13345"/>
                                        </p:tgtEl>
                                      </p:cBhvr>
                                    </p:animEffect>
                                  </p:childTnLst>
                                </p:cTn>
                              </p:par>
                              <p:par>
                                <p:cTn autoRev="1" fill="hold" id="78" nodeType="withEffect" presetClass="emph" presetID="6" presetSubtype="0">
                                  <p:stCondLst>
                                    <p:cond delay="3000"/>
                                  </p:stCondLst>
                                  <p:childTnLst>
                                    <p:animScale>
                                      <p:cBhvr>
                                        <p:cTn dur="150" fill="hold" id="79"/>
                                        <p:tgtEl>
                                          <p:spTgt spid="13345"/>
                                        </p:tgtEl>
                                      </p:cBhvr>
                                      <p:by x="110000" y="110000"/>
                                    </p:animScale>
                                  </p:childTnLst>
                                </p:cTn>
                              </p:par>
                              <p:par>
                                <p:cTn fill="hold" grpId="0" id="80" nodeType="withEffect" presetClass="entr" presetID="22" presetSubtype="2">
                                  <p:stCondLst>
                                    <p:cond delay="3000"/>
                                  </p:stCondLst>
                                  <p:childTnLst>
                                    <p:set>
                                      <p:cBhvr>
                                        <p:cTn dur="1" fill="hold" id="81">
                                          <p:stCondLst>
                                            <p:cond delay="0"/>
                                          </p:stCondLst>
                                        </p:cTn>
                                        <p:tgtEl>
                                          <p:spTgt spid="13317"/>
                                        </p:tgtEl>
                                        <p:attrNameLst>
                                          <p:attrName>style.visibility</p:attrName>
                                        </p:attrNameLst>
                                      </p:cBhvr>
                                      <p:to>
                                        <p:strVal val="visible"/>
                                      </p:to>
                                    </p:set>
                                    <p:animEffect filter="wipe(right)" transition="in">
                                      <p:cBhvr>
                                        <p:cTn dur="500" id="82"/>
                                        <p:tgtEl>
                                          <p:spTgt spid="13317"/>
                                        </p:tgtEl>
                                      </p:cBhvr>
                                    </p:animEffect>
                                  </p:childTnLst>
                                </p:cTn>
                              </p:par>
                              <p:par>
                                <p:cTn fill="hold" grpId="0" id="83" nodeType="withEffect" presetClass="entr" presetID="22" presetSubtype="4">
                                  <p:stCondLst>
                                    <p:cond delay="3000"/>
                                  </p:stCondLst>
                                  <p:childTnLst>
                                    <p:set>
                                      <p:cBhvr>
                                        <p:cTn dur="1" fill="hold" id="84">
                                          <p:stCondLst>
                                            <p:cond delay="0"/>
                                          </p:stCondLst>
                                        </p:cTn>
                                        <p:tgtEl>
                                          <p:spTgt spid="13321"/>
                                        </p:tgtEl>
                                        <p:attrNameLst>
                                          <p:attrName>style.visibility</p:attrName>
                                        </p:attrNameLst>
                                      </p:cBhvr>
                                      <p:to>
                                        <p:strVal val="visible"/>
                                      </p:to>
                                    </p:set>
                                    <p:animEffect filter="wipe(down)" transition="in">
                                      <p:cBhvr>
                                        <p:cTn dur="500" id="85"/>
                                        <p:tgtEl>
                                          <p:spTgt spid="13321"/>
                                        </p:tgtEl>
                                      </p:cBhvr>
                                    </p:animEffect>
                                  </p:childTnLst>
                                </p:cTn>
                              </p:par>
                              <p:par>
                                <p:cTn fill="hold" grpId="0" id="86" nodeType="withEffect" presetClass="entr" presetID="53" presetSubtype="0">
                                  <p:stCondLst>
                                    <p:cond delay="3500"/>
                                  </p:stCondLst>
                                  <p:childTnLst>
                                    <p:set>
                                      <p:cBhvr>
                                        <p:cTn dur="1" fill="hold" id="87">
                                          <p:stCondLst>
                                            <p:cond delay="0"/>
                                          </p:stCondLst>
                                        </p:cTn>
                                        <p:tgtEl>
                                          <p:spTgt spid="13328"/>
                                        </p:tgtEl>
                                        <p:attrNameLst>
                                          <p:attrName>style.visibility</p:attrName>
                                        </p:attrNameLst>
                                      </p:cBhvr>
                                      <p:to>
                                        <p:strVal val="visible"/>
                                      </p:to>
                                    </p:set>
                                    <p:anim calcmode="lin" valueType="num">
                                      <p:cBhvr>
                                        <p:cTn dur="300" fill="hold" id="88"/>
                                        <p:tgtEl>
                                          <p:spTgt spid="13328"/>
                                        </p:tgtEl>
                                        <p:attrNameLst>
                                          <p:attrName>ppt_w</p:attrName>
                                        </p:attrNameLst>
                                      </p:cBhvr>
                                      <p:tavLst>
                                        <p:tav tm="0">
                                          <p:val>
                                            <p:fltVal val="0"/>
                                          </p:val>
                                        </p:tav>
                                        <p:tav tm="100000">
                                          <p:val>
                                            <p:strVal val="#ppt_w"/>
                                          </p:val>
                                        </p:tav>
                                      </p:tavLst>
                                    </p:anim>
                                    <p:anim calcmode="lin" valueType="num">
                                      <p:cBhvr>
                                        <p:cTn dur="300" fill="hold" id="89"/>
                                        <p:tgtEl>
                                          <p:spTgt spid="13328"/>
                                        </p:tgtEl>
                                        <p:attrNameLst>
                                          <p:attrName>ppt_h</p:attrName>
                                        </p:attrNameLst>
                                      </p:cBhvr>
                                      <p:tavLst>
                                        <p:tav tm="0">
                                          <p:val>
                                            <p:fltVal val="0"/>
                                          </p:val>
                                        </p:tav>
                                        <p:tav tm="100000">
                                          <p:val>
                                            <p:strVal val="#ppt_h"/>
                                          </p:val>
                                        </p:tav>
                                      </p:tavLst>
                                    </p:anim>
                                    <p:animEffect filter="fade" transition="in">
                                      <p:cBhvr>
                                        <p:cTn dur="300" id="90"/>
                                        <p:tgtEl>
                                          <p:spTgt spid="13328"/>
                                        </p:tgtEl>
                                      </p:cBhvr>
                                    </p:animEffect>
                                  </p:childTnLst>
                                </p:cTn>
                              </p:par>
                              <p:par>
                                <p:cTn autoRev="1" fill="hold" grpId="1" id="91" nodeType="withEffect" presetClass="emph" presetID="6" presetSubtype="0">
                                  <p:stCondLst>
                                    <p:cond delay="3800"/>
                                  </p:stCondLst>
                                  <p:childTnLst>
                                    <p:animScale>
                                      <p:cBhvr>
                                        <p:cTn dur="150" fill="hold" id="92"/>
                                        <p:tgtEl>
                                          <p:spTgt spid="13328"/>
                                        </p:tgtEl>
                                      </p:cBhvr>
                                      <p:by x="110000" y="110000"/>
                                    </p:animScale>
                                  </p:childTnLst>
                                </p:cTn>
                              </p:par>
                              <p:par>
                                <p:cTn fill="hold" grpId="0" id="93" nodeType="withEffect" presetClass="entr" presetID="22" presetSubtype="2">
                                  <p:stCondLst>
                                    <p:cond delay="3800"/>
                                  </p:stCondLst>
                                  <p:childTnLst>
                                    <p:set>
                                      <p:cBhvr>
                                        <p:cTn dur="1" fill="hold" id="94">
                                          <p:stCondLst>
                                            <p:cond delay="0"/>
                                          </p:stCondLst>
                                        </p:cTn>
                                        <p:tgtEl>
                                          <p:spTgt spid="13319"/>
                                        </p:tgtEl>
                                        <p:attrNameLst>
                                          <p:attrName>style.visibility</p:attrName>
                                        </p:attrNameLst>
                                      </p:cBhvr>
                                      <p:to>
                                        <p:strVal val="visible"/>
                                      </p:to>
                                    </p:set>
                                    <p:animEffect filter="wipe(right)" transition="in">
                                      <p:cBhvr>
                                        <p:cTn dur="500" id="95"/>
                                        <p:tgtEl>
                                          <p:spTgt spid="13319"/>
                                        </p:tgtEl>
                                      </p:cBhvr>
                                    </p:animEffect>
                                  </p:childTnLst>
                                </p:cTn>
                              </p:par>
                              <p:par>
                                <p:cTn fill="hold" id="96" nodeType="withEffect" presetClass="entr" presetID="53" presetSubtype="0">
                                  <p:stCondLst>
                                    <p:cond delay="3600"/>
                                  </p:stCondLst>
                                  <p:childTnLst>
                                    <p:set>
                                      <p:cBhvr>
                                        <p:cTn dur="1" fill="hold" id="97">
                                          <p:stCondLst>
                                            <p:cond delay="0"/>
                                          </p:stCondLst>
                                        </p:cTn>
                                        <p:tgtEl>
                                          <p:spTgt spid="13335"/>
                                        </p:tgtEl>
                                        <p:attrNameLst>
                                          <p:attrName>style.visibility</p:attrName>
                                        </p:attrNameLst>
                                      </p:cBhvr>
                                      <p:to>
                                        <p:strVal val="visible"/>
                                      </p:to>
                                    </p:set>
                                    <p:anim calcmode="lin" valueType="num">
                                      <p:cBhvr>
                                        <p:cTn dur="300" fill="hold" id="98"/>
                                        <p:tgtEl>
                                          <p:spTgt spid="13335"/>
                                        </p:tgtEl>
                                        <p:attrNameLst>
                                          <p:attrName>ppt_w</p:attrName>
                                        </p:attrNameLst>
                                      </p:cBhvr>
                                      <p:tavLst>
                                        <p:tav tm="0">
                                          <p:val>
                                            <p:fltVal val="0"/>
                                          </p:val>
                                        </p:tav>
                                        <p:tav tm="100000">
                                          <p:val>
                                            <p:strVal val="#ppt_w"/>
                                          </p:val>
                                        </p:tav>
                                      </p:tavLst>
                                    </p:anim>
                                    <p:anim calcmode="lin" valueType="num">
                                      <p:cBhvr>
                                        <p:cTn dur="300" fill="hold" id="99"/>
                                        <p:tgtEl>
                                          <p:spTgt spid="13335"/>
                                        </p:tgtEl>
                                        <p:attrNameLst>
                                          <p:attrName>ppt_h</p:attrName>
                                        </p:attrNameLst>
                                      </p:cBhvr>
                                      <p:tavLst>
                                        <p:tav tm="0">
                                          <p:val>
                                            <p:fltVal val="0"/>
                                          </p:val>
                                        </p:tav>
                                        <p:tav tm="100000">
                                          <p:val>
                                            <p:strVal val="#ppt_h"/>
                                          </p:val>
                                        </p:tav>
                                      </p:tavLst>
                                    </p:anim>
                                    <p:animEffect filter="fade" transition="in">
                                      <p:cBhvr>
                                        <p:cTn dur="300" id="100"/>
                                        <p:tgtEl>
                                          <p:spTgt spid="13335"/>
                                        </p:tgtEl>
                                      </p:cBhvr>
                                    </p:animEffect>
                                  </p:childTnLst>
                                </p:cTn>
                              </p:par>
                              <p:par>
                                <p:cTn autoRev="1" fill="hold" id="101" nodeType="withEffect" presetClass="emph" presetID="6" presetSubtype="0">
                                  <p:stCondLst>
                                    <p:cond delay="3900"/>
                                  </p:stCondLst>
                                  <p:childTnLst>
                                    <p:animScale>
                                      <p:cBhvr>
                                        <p:cTn dur="150" fill="hold" id="102"/>
                                        <p:tgtEl>
                                          <p:spTgt spid="13335"/>
                                        </p:tgtEl>
                                      </p:cBhvr>
                                      <p:by x="110000" y="110000"/>
                                    </p:animScale>
                                  </p:childTnLst>
                                </p:cTn>
                              </p:par>
                              <p:par>
                                <p:cTn fill="hold" grpId="0" id="103" nodeType="withEffect" presetClass="entr" presetID="22" presetSubtype="4">
                                  <p:stCondLst>
                                    <p:cond delay="3900"/>
                                  </p:stCondLst>
                                  <p:childTnLst>
                                    <p:set>
                                      <p:cBhvr>
                                        <p:cTn dur="1" fill="hold" id="104">
                                          <p:stCondLst>
                                            <p:cond delay="0"/>
                                          </p:stCondLst>
                                        </p:cTn>
                                        <p:tgtEl>
                                          <p:spTgt spid="13320"/>
                                        </p:tgtEl>
                                        <p:attrNameLst>
                                          <p:attrName>style.visibility</p:attrName>
                                        </p:attrNameLst>
                                      </p:cBhvr>
                                      <p:to>
                                        <p:strVal val="visible"/>
                                      </p:to>
                                    </p:set>
                                    <p:animEffect filter="wipe(down)" transition="in">
                                      <p:cBhvr>
                                        <p:cTn dur="500" id="105"/>
                                        <p:tgtEl>
                                          <p:spTgt spid="13320"/>
                                        </p:tgtEl>
                                      </p:cBhvr>
                                    </p:animEffect>
                                  </p:childTnLst>
                                </p:cTn>
                              </p:par>
                              <p:par>
                                <p:cTn fill="hold" grpId="0" id="106" nodeType="withEffect" presetClass="entr" presetID="22" presetSubtype="1">
                                  <p:stCondLst>
                                    <p:cond delay="3900"/>
                                  </p:stCondLst>
                                  <p:childTnLst>
                                    <p:set>
                                      <p:cBhvr>
                                        <p:cTn dur="1" fill="hold" id="107">
                                          <p:stCondLst>
                                            <p:cond delay="0"/>
                                          </p:stCondLst>
                                        </p:cTn>
                                        <p:tgtEl>
                                          <p:spTgt spid="13322"/>
                                        </p:tgtEl>
                                        <p:attrNameLst>
                                          <p:attrName>style.visibility</p:attrName>
                                        </p:attrNameLst>
                                      </p:cBhvr>
                                      <p:to>
                                        <p:strVal val="visible"/>
                                      </p:to>
                                    </p:set>
                                    <p:animEffect filter="wipe(up)" transition="in">
                                      <p:cBhvr>
                                        <p:cTn dur="500" id="108"/>
                                        <p:tgtEl>
                                          <p:spTgt spid="13322"/>
                                        </p:tgtEl>
                                      </p:cBhvr>
                                    </p:animEffect>
                                  </p:childTnLst>
                                </p:cTn>
                              </p:par>
                              <p:par>
                                <p:cTn fill="hold" grpId="0" id="109" nodeType="withEffect" presetClass="entr" presetID="53" presetSubtype="0">
                                  <p:stCondLst>
                                    <p:cond delay="4400"/>
                                  </p:stCondLst>
                                  <p:childTnLst>
                                    <p:set>
                                      <p:cBhvr>
                                        <p:cTn dur="1" fill="hold" id="110">
                                          <p:stCondLst>
                                            <p:cond delay="0"/>
                                          </p:stCondLst>
                                        </p:cTn>
                                        <p:tgtEl>
                                          <p:spTgt spid="13329"/>
                                        </p:tgtEl>
                                        <p:attrNameLst>
                                          <p:attrName>style.visibility</p:attrName>
                                        </p:attrNameLst>
                                      </p:cBhvr>
                                      <p:to>
                                        <p:strVal val="visible"/>
                                      </p:to>
                                    </p:set>
                                    <p:anim calcmode="lin" valueType="num">
                                      <p:cBhvr>
                                        <p:cTn dur="300" fill="hold" id="111"/>
                                        <p:tgtEl>
                                          <p:spTgt spid="13329"/>
                                        </p:tgtEl>
                                        <p:attrNameLst>
                                          <p:attrName>ppt_w</p:attrName>
                                        </p:attrNameLst>
                                      </p:cBhvr>
                                      <p:tavLst>
                                        <p:tav tm="0">
                                          <p:val>
                                            <p:fltVal val="0"/>
                                          </p:val>
                                        </p:tav>
                                        <p:tav tm="100000">
                                          <p:val>
                                            <p:strVal val="#ppt_w"/>
                                          </p:val>
                                        </p:tav>
                                      </p:tavLst>
                                    </p:anim>
                                    <p:anim calcmode="lin" valueType="num">
                                      <p:cBhvr>
                                        <p:cTn dur="300" fill="hold" id="112"/>
                                        <p:tgtEl>
                                          <p:spTgt spid="13329"/>
                                        </p:tgtEl>
                                        <p:attrNameLst>
                                          <p:attrName>ppt_h</p:attrName>
                                        </p:attrNameLst>
                                      </p:cBhvr>
                                      <p:tavLst>
                                        <p:tav tm="0">
                                          <p:val>
                                            <p:fltVal val="0"/>
                                          </p:val>
                                        </p:tav>
                                        <p:tav tm="100000">
                                          <p:val>
                                            <p:strVal val="#ppt_h"/>
                                          </p:val>
                                        </p:tav>
                                      </p:tavLst>
                                    </p:anim>
                                    <p:animEffect filter="fade" transition="in">
                                      <p:cBhvr>
                                        <p:cTn dur="300" id="113"/>
                                        <p:tgtEl>
                                          <p:spTgt spid="13329"/>
                                        </p:tgtEl>
                                      </p:cBhvr>
                                    </p:animEffect>
                                  </p:childTnLst>
                                </p:cTn>
                              </p:par>
                              <p:par>
                                <p:cTn fill="hold" grpId="0" id="114" nodeType="withEffect" presetClass="entr" presetID="53" presetSubtype="0">
                                  <p:stCondLst>
                                    <p:cond delay="4400"/>
                                  </p:stCondLst>
                                  <p:childTnLst>
                                    <p:set>
                                      <p:cBhvr>
                                        <p:cTn dur="1" fill="hold" id="115">
                                          <p:stCondLst>
                                            <p:cond delay="0"/>
                                          </p:stCondLst>
                                        </p:cTn>
                                        <p:tgtEl>
                                          <p:spTgt spid="13326"/>
                                        </p:tgtEl>
                                        <p:attrNameLst>
                                          <p:attrName>style.visibility</p:attrName>
                                        </p:attrNameLst>
                                      </p:cBhvr>
                                      <p:to>
                                        <p:strVal val="visible"/>
                                      </p:to>
                                    </p:set>
                                    <p:anim calcmode="lin" valueType="num">
                                      <p:cBhvr>
                                        <p:cTn dur="300" fill="hold" id="116"/>
                                        <p:tgtEl>
                                          <p:spTgt spid="13326"/>
                                        </p:tgtEl>
                                        <p:attrNameLst>
                                          <p:attrName>ppt_w</p:attrName>
                                        </p:attrNameLst>
                                      </p:cBhvr>
                                      <p:tavLst>
                                        <p:tav tm="0">
                                          <p:val>
                                            <p:fltVal val="0"/>
                                          </p:val>
                                        </p:tav>
                                        <p:tav tm="100000">
                                          <p:val>
                                            <p:strVal val="#ppt_w"/>
                                          </p:val>
                                        </p:tav>
                                      </p:tavLst>
                                    </p:anim>
                                    <p:anim calcmode="lin" valueType="num">
                                      <p:cBhvr>
                                        <p:cTn dur="300" fill="hold" id="117"/>
                                        <p:tgtEl>
                                          <p:spTgt spid="13326"/>
                                        </p:tgtEl>
                                        <p:attrNameLst>
                                          <p:attrName>ppt_h</p:attrName>
                                        </p:attrNameLst>
                                      </p:cBhvr>
                                      <p:tavLst>
                                        <p:tav tm="0">
                                          <p:val>
                                            <p:fltVal val="0"/>
                                          </p:val>
                                        </p:tav>
                                        <p:tav tm="100000">
                                          <p:val>
                                            <p:strVal val="#ppt_h"/>
                                          </p:val>
                                        </p:tav>
                                      </p:tavLst>
                                    </p:anim>
                                    <p:animEffect filter="fade" transition="in">
                                      <p:cBhvr>
                                        <p:cTn dur="300" id="118"/>
                                        <p:tgtEl>
                                          <p:spTgt spid="13326"/>
                                        </p:tgtEl>
                                      </p:cBhvr>
                                    </p:animEffect>
                                  </p:childTnLst>
                                </p:cTn>
                              </p:par>
                              <p:par>
                                <p:cTn autoRev="1" fill="hold" grpId="1" id="119" nodeType="withEffect" presetClass="emph" presetID="6" presetSubtype="0">
                                  <p:stCondLst>
                                    <p:cond delay="4700"/>
                                  </p:stCondLst>
                                  <p:childTnLst>
                                    <p:animScale>
                                      <p:cBhvr>
                                        <p:cTn dur="150" fill="hold" id="120"/>
                                        <p:tgtEl>
                                          <p:spTgt spid="13326"/>
                                        </p:tgtEl>
                                      </p:cBhvr>
                                      <p:by x="110000" y="110000"/>
                                    </p:animScale>
                                  </p:childTnLst>
                                </p:cTn>
                              </p:par>
                              <p:par>
                                <p:cTn fill="hold" id="121" nodeType="withEffect" presetClass="entr" presetID="53" presetSubtype="0">
                                  <p:stCondLst>
                                    <p:cond delay="4400"/>
                                  </p:stCondLst>
                                  <p:childTnLst>
                                    <p:set>
                                      <p:cBhvr>
                                        <p:cTn dur="1" fill="hold" id="122">
                                          <p:stCondLst>
                                            <p:cond delay="0"/>
                                          </p:stCondLst>
                                        </p:cTn>
                                        <p:tgtEl>
                                          <p:spTgt spid="13339"/>
                                        </p:tgtEl>
                                        <p:attrNameLst>
                                          <p:attrName>style.visibility</p:attrName>
                                        </p:attrNameLst>
                                      </p:cBhvr>
                                      <p:to>
                                        <p:strVal val="visible"/>
                                      </p:to>
                                    </p:set>
                                    <p:anim calcmode="lin" valueType="num">
                                      <p:cBhvr>
                                        <p:cTn dur="300" fill="hold" id="123"/>
                                        <p:tgtEl>
                                          <p:spTgt spid="13339"/>
                                        </p:tgtEl>
                                        <p:attrNameLst>
                                          <p:attrName>ppt_w</p:attrName>
                                        </p:attrNameLst>
                                      </p:cBhvr>
                                      <p:tavLst>
                                        <p:tav tm="0">
                                          <p:val>
                                            <p:fltVal val="0"/>
                                          </p:val>
                                        </p:tav>
                                        <p:tav tm="100000">
                                          <p:val>
                                            <p:strVal val="#ppt_w"/>
                                          </p:val>
                                        </p:tav>
                                      </p:tavLst>
                                    </p:anim>
                                    <p:anim calcmode="lin" valueType="num">
                                      <p:cBhvr>
                                        <p:cTn dur="300" fill="hold" id="124"/>
                                        <p:tgtEl>
                                          <p:spTgt spid="13339"/>
                                        </p:tgtEl>
                                        <p:attrNameLst>
                                          <p:attrName>ppt_h</p:attrName>
                                        </p:attrNameLst>
                                      </p:cBhvr>
                                      <p:tavLst>
                                        <p:tav tm="0">
                                          <p:val>
                                            <p:fltVal val="0"/>
                                          </p:val>
                                        </p:tav>
                                        <p:tav tm="100000">
                                          <p:val>
                                            <p:strVal val="#ppt_h"/>
                                          </p:val>
                                        </p:tav>
                                      </p:tavLst>
                                    </p:anim>
                                    <p:animEffect filter="fade" transition="in">
                                      <p:cBhvr>
                                        <p:cTn dur="300" id="125"/>
                                        <p:tgtEl>
                                          <p:spTgt spid="13339"/>
                                        </p:tgtEl>
                                      </p:cBhvr>
                                    </p:animEffect>
                                  </p:childTnLst>
                                </p:cTn>
                              </p:par>
                              <p:par>
                                <p:cTn autoRev="1" fill="hold" id="126" nodeType="withEffect" presetClass="emph" presetID="6" presetSubtype="0">
                                  <p:stCondLst>
                                    <p:cond delay="4700"/>
                                  </p:stCondLst>
                                  <p:childTnLst>
                                    <p:animScale>
                                      <p:cBhvr>
                                        <p:cTn dur="150" fill="hold" id="127"/>
                                        <p:tgtEl>
                                          <p:spTgt spid="13339"/>
                                        </p:tgtEl>
                                      </p:cBhvr>
                                      <p:by x="110000" y="110000"/>
                                    </p:animScale>
                                  </p:childTnLst>
                                </p:cTn>
                              </p:par>
                              <p:par>
                                <p:cTn autoRev="1" fill="hold" grpId="1" id="128" nodeType="withEffect" presetClass="emph" presetID="6" presetSubtype="0">
                                  <p:stCondLst>
                                    <p:cond delay="4700"/>
                                  </p:stCondLst>
                                  <p:childTnLst>
                                    <p:animScale>
                                      <p:cBhvr>
                                        <p:cTn dur="150" fill="hold" id="129"/>
                                        <p:tgtEl>
                                          <p:spTgt spid="13329"/>
                                        </p:tgtEl>
                                      </p:cBhvr>
                                      <p:by x="110000" y="110000"/>
                                    </p:animScale>
                                  </p:childTnLst>
                                </p:cTn>
                              </p:par>
                              <p:par>
                                <p:cTn fill="hold" id="130" nodeType="withEffect" presetClass="entr" presetID="53" presetSubtype="0">
                                  <p:stCondLst>
                                    <p:cond delay="4500"/>
                                  </p:stCondLst>
                                  <p:childTnLst>
                                    <p:set>
                                      <p:cBhvr>
                                        <p:cTn dur="1" fill="hold" id="131">
                                          <p:stCondLst>
                                            <p:cond delay="0"/>
                                          </p:stCondLst>
                                        </p:cTn>
                                        <p:tgtEl>
                                          <p:spTgt spid="13331"/>
                                        </p:tgtEl>
                                        <p:attrNameLst>
                                          <p:attrName>style.visibility</p:attrName>
                                        </p:attrNameLst>
                                      </p:cBhvr>
                                      <p:to>
                                        <p:strVal val="visible"/>
                                      </p:to>
                                    </p:set>
                                    <p:anim calcmode="lin" valueType="num">
                                      <p:cBhvr>
                                        <p:cTn dur="300" fill="hold" id="132"/>
                                        <p:tgtEl>
                                          <p:spTgt spid="13331"/>
                                        </p:tgtEl>
                                        <p:attrNameLst>
                                          <p:attrName>ppt_w</p:attrName>
                                        </p:attrNameLst>
                                      </p:cBhvr>
                                      <p:tavLst>
                                        <p:tav tm="0">
                                          <p:val>
                                            <p:fltVal val="0"/>
                                          </p:val>
                                        </p:tav>
                                        <p:tav tm="100000">
                                          <p:val>
                                            <p:strVal val="#ppt_w"/>
                                          </p:val>
                                        </p:tav>
                                      </p:tavLst>
                                    </p:anim>
                                    <p:anim calcmode="lin" valueType="num">
                                      <p:cBhvr>
                                        <p:cTn dur="300" fill="hold" id="133"/>
                                        <p:tgtEl>
                                          <p:spTgt spid="13331"/>
                                        </p:tgtEl>
                                        <p:attrNameLst>
                                          <p:attrName>ppt_h</p:attrName>
                                        </p:attrNameLst>
                                      </p:cBhvr>
                                      <p:tavLst>
                                        <p:tav tm="0">
                                          <p:val>
                                            <p:fltVal val="0"/>
                                          </p:val>
                                        </p:tav>
                                        <p:tav tm="100000">
                                          <p:val>
                                            <p:strVal val="#ppt_h"/>
                                          </p:val>
                                        </p:tav>
                                      </p:tavLst>
                                    </p:anim>
                                    <p:animEffect filter="fade" transition="in">
                                      <p:cBhvr>
                                        <p:cTn dur="300" id="134"/>
                                        <p:tgtEl>
                                          <p:spTgt spid="13331"/>
                                        </p:tgtEl>
                                      </p:cBhvr>
                                    </p:animEffect>
                                  </p:childTnLst>
                                </p:cTn>
                              </p:par>
                              <p:par>
                                <p:cTn autoRev="1" fill="hold" id="135" nodeType="withEffect" presetClass="emph" presetID="6" presetSubtype="0">
                                  <p:stCondLst>
                                    <p:cond delay="4800"/>
                                  </p:stCondLst>
                                  <p:childTnLst>
                                    <p:animScale>
                                      <p:cBhvr>
                                        <p:cTn dur="150" fill="hold" id="136"/>
                                        <p:tgtEl>
                                          <p:spTgt spid="13331"/>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6"/>
      <p:bldP grpId="0" spid="13317"/>
      <p:bldP grpId="0" spid="13318"/>
      <p:bldP grpId="0" spid="13319"/>
      <p:bldP grpId="0" spid="13320"/>
      <p:bldP grpId="0" spid="13321"/>
      <p:bldP grpId="0" spid="13322"/>
      <p:bldP grpId="0" spid="13323"/>
      <p:bldP grpId="0" spid="13324"/>
      <p:bldP grpId="1" spid="13324"/>
      <p:bldP grpId="0" spid="13325"/>
      <p:bldP grpId="1" spid="13325"/>
      <p:bldP grpId="0" spid="13326"/>
      <p:bldP grpId="1" spid="13326"/>
      <p:bldP grpId="0" spid="13327"/>
      <p:bldP grpId="1" spid="13327"/>
      <p:bldP grpId="0" spid="13328"/>
      <p:bldP grpId="1" spid="13328"/>
      <p:bldP grpId="0" spid="13329"/>
      <p:bldP grpId="1" spid="13329"/>
      <p:bldP grpId="0" spid="13330"/>
      <p:bldP grpId="1" spid="13330"/>
      <p:bldP grpId="0" spid="13349"/>
      <p:bldP grpId="1" spid="13349"/>
      <p:bldP grpId="0" spid="13353"/>
      <p:bldP grpId="1" spid="13353"/>
      <p:bldP grpId="0" spid="1335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52450" y="1836738"/>
            <a:ext cx="446088" cy="1884362"/>
            <a:chOff x="552450" y="1836738"/>
            <a:chExt cx="446088" cy="1884362"/>
          </a:xfrm>
        </p:grpSpPr>
        <p:sp>
          <p:nvSpPr>
            <p:cNvPr id="16386" name="Freeform 2"/>
            <p:cNvSpPr/>
            <p:nvPr/>
          </p:nvSpPr>
          <p:spPr bwMode="auto">
            <a:xfrm>
              <a:off x="552450" y="18367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87" name="Freeform 3"/>
            <p:cNvSpPr/>
            <p:nvPr/>
          </p:nvSpPr>
          <p:spPr bwMode="auto">
            <a:xfrm>
              <a:off x="552450" y="20320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88" name="Freeform 4"/>
            <p:cNvSpPr/>
            <p:nvPr/>
          </p:nvSpPr>
          <p:spPr bwMode="auto">
            <a:xfrm>
              <a:off x="552450" y="22272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89" name="Freeform 5"/>
            <p:cNvSpPr/>
            <p:nvPr/>
          </p:nvSpPr>
          <p:spPr bwMode="auto">
            <a:xfrm>
              <a:off x="552450" y="24225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90" name="Freeform 6"/>
            <p:cNvSpPr/>
            <p:nvPr/>
          </p:nvSpPr>
          <p:spPr bwMode="auto">
            <a:xfrm>
              <a:off x="552450" y="26177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391" name="Freeform 7"/>
            <p:cNvSpPr/>
            <p:nvPr/>
          </p:nvSpPr>
          <p:spPr bwMode="auto">
            <a:xfrm>
              <a:off x="552450" y="28130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392" name="Freeform 8"/>
            <p:cNvSpPr/>
            <p:nvPr/>
          </p:nvSpPr>
          <p:spPr bwMode="auto">
            <a:xfrm>
              <a:off x="552450" y="30083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393" name="Freeform 9"/>
            <p:cNvSpPr/>
            <p:nvPr/>
          </p:nvSpPr>
          <p:spPr bwMode="auto">
            <a:xfrm>
              <a:off x="552450" y="32035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394" name="Freeform 10"/>
            <p:cNvSpPr/>
            <p:nvPr/>
          </p:nvSpPr>
          <p:spPr bwMode="auto">
            <a:xfrm>
              <a:off x="552450" y="33972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395" name="Freeform 11"/>
            <p:cNvSpPr/>
            <p:nvPr/>
          </p:nvSpPr>
          <p:spPr bwMode="auto">
            <a:xfrm>
              <a:off x="552450" y="35925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3" name="组合 2"/>
          <p:cNvGrpSpPr/>
          <p:nvPr/>
        </p:nvGrpSpPr>
        <p:grpSpPr>
          <a:xfrm>
            <a:off x="1125538" y="1836738"/>
            <a:ext cx="446087" cy="1884362"/>
            <a:chOff x="1125538" y="1836738"/>
            <a:chExt cx="446087" cy="1884362"/>
          </a:xfrm>
        </p:grpSpPr>
        <p:sp>
          <p:nvSpPr>
            <p:cNvPr id="16396" name="Freeform 12"/>
            <p:cNvSpPr/>
            <p:nvPr/>
          </p:nvSpPr>
          <p:spPr bwMode="auto">
            <a:xfrm>
              <a:off x="1125538" y="18367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97" name="Freeform 13"/>
            <p:cNvSpPr/>
            <p:nvPr/>
          </p:nvSpPr>
          <p:spPr bwMode="auto">
            <a:xfrm>
              <a:off x="1125538" y="20320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98" name="Freeform 14"/>
            <p:cNvSpPr/>
            <p:nvPr/>
          </p:nvSpPr>
          <p:spPr bwMode="auto">
            <a:xfrm>
              <a:off x="1125538" y="22272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399" name="Freeform 15"/>
            <p:cNvSpPr/>
            <p:nvPr/>
          </p:nvSpPr>
          <p:spPr bwMode="auto">
            <a:xfrm>
              <a:off x="1125538" y="24225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0" name="Freeform 16"/>
            <p:cNvSpPr/>
            <p:nvPr/>
          </p:nvSpPr>
          <p:spPr bwMode="auto">
            <a:xfrm>
              <a:off x="1125538" y="26177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1" name="Freeform 17"/>
            <p:cNvSpPr/>
            <p:nvPr/>
          </p:nvSpPr>
          <p:spPr bwMode="auto">
            <a:xfrm>
              <a:off x="1125538" y="28130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2" name="Freeform 18"/>
            <p:cNvSpPr/>
            <p:nvPr/>
          </p:nvSpPr>
          <p:spPr bwMode="auto">
            <a:xfrm>
              <a:off x="1125538" y="30083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3" name="Freeform 19"/>
            <p:cNvSpPr/>
            <p:nvPr/>
          </p:nvSpPr>
          <p:spPr bwMode="auto">
            <a:xfrm>
              <a:off x="1125538" y="32035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4" name="Freeform 20"/>
            <p:cNvSpPr/>
            <p:nvPr/>
          </p:nvSpPr>
          <p:spPr bwMode="auto">
            <a:xfrm>
              <a:off x="1125538" y="33972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5" name="Freeform 21"/>
            <p:cNvSpPr/>
            <p:nvPr/>
          </p:nvSpPr>
          <p:spPr bwMode="auto">
            <a:xfrm>
              <a:off x="1125538" y="35925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4" name="组合 3"/>
          <p:cNvGrpSpPr/>
          <p:nvPr/>
        </p:nvGrpSpPr>
        <p:grpSpPr>
          <a:xfrm>
            <a:off x="1700213" y="1836738"/>
            <a:ext cx="446087" cy="1884362"/>
            <a:chOff x="1700213" y="1836738"/>
            <a:chExt cx="446087" cy="1884362"/>
          </a:xfrm>
        </p:grpSpPr>
        <p:sp>
          <p:nvSpPr>
            <p:cNvPr id="16406" name="Freeform 22"/>
            <p:cNvSpPr/>
            <p:nvPr/>
          </p:nvSpPr>
          <p:spPr bwMode="auto">
            <a:xfrm>
              <a:off x="1700213" y="18367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07" name="Freeform 23"/>
            <p:cNvSpPr/>
            <p:nvPr/>
          </p:nvSpPr>
          <p:spPr bwMode="auto">
            <a:xfrm>
              <a:off x="1700213" y="20320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08" name="Freeform 24"/>
            <p:cNvSpPr/>
            <p:nvPr/>
          </p:nvSpPr>
          <p:spPr bwMode="auto">
            <a:xfrm>
              <a:off x="1700213" y="22272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09" name="Freeform 25"/>
            <p:cNvSpPr/>
            <p:nvPr/>
          </p:nvSpPr>
          <p:spPr bwMode="auto">
            <a:xfrm>
              <a:off x="1700213" y="24225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0" name="Freeform 26"/>
            <p:cNvSpPr/>
            <p:nvPr/>
          </p:nvSpPr>
          <p:spPr bwMode="auto">
            <a:xfrm>
              <a:off x="1700213" y="26177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1" name="Freeform 27"/>
            <p:cNvSpPr/>
            <p:nvPr/>
          </p:nvSpPr>
          <p:spPr bwMode="auto">
            <a:xfrm>
              <a:off x="1700213" y="28130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2" name="Freeform 28"/>
            <p:cNvSpPr/>
            <p:nvPr/>
          </p:nvSpPr>
          <p:spPr bwMode="auto">
            <a:xfrm>
              <a:off x="1700213" y="30083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3" name="Freeform 29"/>
            <p:cNvSpPr/>
            <p:nvPr/>
          </p:nvSpPr>
          <p:spPr bwMode="auto">
            <a:xfrm>
              <a:off x="1700213" y="32035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4" name="Freeform 30"/>
            <p:cNvSpPr/>
            <p:nvPr/>
          </p:nvSpPr>
          <p:spPr bwMode="auto">
            <a:xfrm>
              <a:off x="1700213" y="33972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15" name="Freeform 31"/>
            <p:cNvSpPr/>
            <p:nvPr/>
          </p:nvSpPr>
          <p:spPr bwMode="auto">
            <a:xfrm>
              <a:off x="1700213" y="35925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5" name="组合 4"/>
          <p:cNvGrpSpPr/>
          <p:nvPr/>
        </p:nvGrpSpPr>
        <p:grpSpPr>
          <a:xfrm>
            <a:off x="2273300" y="1836738"/>
            <a:ext cx="446088" cy="1884362"/>
            <a:chOff x="2273300" y="1836738"/>
            <a:chExt cx="446088" cy="1884362"/>
          </a:xfrm>
        </p:grpSpPr>
        <p:sp>
          <p:nvSpPr>
            <p:cNvPr id="16416" name="Freeform 32"/>
            <p:cNvSpPr/>
            <p:nvPr/>
          </p:nvSpPr>
          <p:spPr bwMode="auto">
            <a:xfrm>
              <a:off x="2273300" y="18367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17" name="Freeform 33"/>
            <p:cNvSpPr/>
            <p:nvPr/>
          </p:nvSpPr>
          <p:spPr bwMode="auto">
            <a:xfrm>
              <a:off x="2273300" y="20320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18" name="Freeform 34"/>
            <p:cNvSpPr/>
            <p:nvPr/>
          </p:nvSpPr>
          <p:spPr bwMode="auto">
            <a:xfrm>
              <a:off x="2273300" y="22272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19" name="Freeform 35"/>
            <p:cNvSpPr/>
            <p:nvPr/>
          </p:nvSpPr>
          <p:spPr bwMode="auto">
            <a:xfrm>
              <a:off x="2273300" y="24225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20" name="Freeform 36"/>
            <p:cNvSpPr/>
            <p:nvPr/>
          </p:nvSpPr>
          <p:spPr bwMode="auto">
            <a:xfrm>
              <a:off x="2273300" y="26177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21" name="Freeform 37"/>
            <p:cNvSpPr/>
            <p:nvPr/>
          </p:nvSpPr>
          <p:spPr bwMode="auto">
            <a:xfrm>
              <a:off x="2273300" y="28130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22" name="Freeform 38"/>
            <p:cNvSpPr/>
            <p:nvPr/>
          </p:nvSpPr>
          <p:spPr bwMode="auto">
            <a:xfrm>
              <a:off x="2273300" y="30083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23" name="Freeform 39"/>
            <p:cNvSpPr/>
            <p:nvPr/>
          </p:nvSpPr>
          <p:spPr bwMode="auto">
            <a:xfrm>
              <a:off x="2273300" y="32035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24" name="Freeform 40"/>
            <p:cNvSpPr/>
            <p:nvPr/>
          </p:nvSpPr>
          <p:spPr bwMode="auto">
            <a:xfrm>
              <a:off x="2273300" y="33972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25" name="Freeform 41"/>
            <p:cNvSpPr/>
            <p:nvPr/>
          </p:nvSpPr>
          <p:spPr bwMode="auto">
            <a:xfrm>
              <a:off x="2273300" y="35925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6" name="组合 5"/>
          <p:cNvGrpSpPr/>
          <p:nvPr/>
        </p:nvGrpSpPr>
        <p:grpSpPr>
          <a:xfrm>
            <a:off x="2847975" y="1836738"/>
            <a:ext cx="446088" cy="1884362"/>
            <a:chOff x="2847975" y="1836738"/>
            <a:chExt cx="446088" cy="1884362"/>
          </a:xfrm>
        </p:grpSpPr>
        <p:sp>
          <p:nvSpPr>
            <p:cNvPr id="16426" name="Freeform 42"/>
            <p:cNvSpPr/>
            <p:nvPr/>
          </p:nvSpPr>
          <p:spPr bwMode="auto">
            <a:xfrm>
              <a:off x="2847975" y="18367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27" name="Freeform 43"/>
            <p:cNvSpPr/>
            <p:nvPr/>
          </p:nvSpPr>
          <p:spPr bwMode="auto">
            <a:xfrm>
              <a:off x="2847975" y="20320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28" name="Freeform 44"/>
            <p:cNvSpPr/>
            <p:nvPr/>
          </p:nvSpPr>
          <p:spPr bwMode="auto">
            <a:xfrm>
              <a:off x="2847975" y="22272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29" name="Freeform 45"/>
            <p:cNvSpPr/>
            <p:nvPr/>
          </p:nvSpPr>
          <p:spPr bwMode="auto">
            <a:xfrm>
              <a:off x="2847975" y="24225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0" name="Freeform 46"/>
            <p:cNvSpPr/>
            <p:nvPr/>
          </p:nvSpPr>
          <p:spPr bwMode="auto">
            <a:xfrm>
              <a:off x="2847975" y="26177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1" name="Freeform 47"/>
            <p:cNvSpPr/>
            <p:nvPr/>
          </p:nvSpPr>
          <p:spPr bwMode="auto">
            <a:xfrm>
              <a:off x="2847975" y="28130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2" name="Freeform 48"/>
            <p:cNvSpPr/>
            <p:nvPr/>
          </p:nvSpPr>
          <p:spPr bwMode="auto">
            <a:xfrm>
              <a:off x="2847975" y="30083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33" name="Freeform 49"/>
            <p:cNvSpPr/>
            <p:nvPr/>
          </p:nvSpPr>
          <p:spPr bwMode="auto">
            <a:xfrm>
              <a:off x="2847975" y="32035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34" name="Freeform 50"/>
            <p:cNvSpPr/>
            <p:nvPr/>
          </p:nvSpPr>
          <p:spPr bwMode="auto">
            <a:xfrm>
              <a:off x="2847975" y="33972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35" name="Freeform 51"/>
            <p:cNvSpPr/>
            <p:nvPr/>
          </p:nvSpPr>
          <p:spPr bwMode="auto">
            <a:xfrm>
              <a:off x="2847975" y="35925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7" name="组合 6"/>
          <p:cNvGrpSpPr/>
          <p:nvPr/>
        </p:nvGrpSpPr>
        <p:grpSpPr>
          <a:xfrm>
            <a:off x="3421063" y="1836738"/>
            <a:ext cx="446087" cy="1884362"/>
            <a:chOff x="3421063" y="1836738"/>
            <a:chExt cx="446087" cy="1884362"/>
          </a:xfrm>
        </p:grpSpPr>
        <p:sp>
          <p:nvSpPr>
            <p:cNvPr id="16436" name="Freeform 52"/>
            <p:cNvSpPr/>
            <p:nvPr/>
          </p:nvSpPr>
          <p:spPr bwMode="auto">
            <a:xfrm>
              <a:off x="3421063" y="18367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7" name="Freeform 53"/>
            <p:cNvSpPr/>
            <p:nvPr/>
          </p:nvSpPr>
          <p:spPr bwMode="auto">
            <a:xfrm>
              <a:off x="3421063" y="20320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8" name="Freeform 54"/>
            <p:cNvSpPr/>
            <p:nvPr/>
          </p:nvSpPr>
          <p:spPr bwMode="auto">
            <a:xfrm>
              <a:off x="3421063" y="22272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39" name="Freeform 55"/>
            <p:cNvSpPr/>
            <p:nvPr/>
          </p:nvSpPr>
          <p:spPr bwMode="auto">
            <a:xfrm>
              <a:off x="3421063" y="24225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0" name="Freeform 56"/>
            <p:cNvSpPr/>
            <p:nvPr/>
          </p:nvSpPr>
          <p:spPr bwMode="auto">
            <a:xfrm>
              <a:off x="3421063" y="26177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1" name="Freeform 57"/>
            <p:cNvSpPr/>
            <p:nvPr/>
          </p:nvSpPr>
          <p:spPr bwMode="auto">
            <a:xfrm>
              <a:off x="3421063" y="28130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2" name="Freeform 58"/>
            <p:cNvSpPr/>
            <p:nvPr/>
          </p:nvSpPr>
          <p:spPr bwMode="auto">
            <a:xfrm>
              <a:off x="3421063" y="30083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3" name="Freeform 59"/>
            <p:cNvSpPr/>
            <p:nvPr/>
          </p:nvSpPr>
          <p:spPr bwMode="auto">
            <a:xfrm>
              <a:off x="3421063" y="32035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4" name="Freeform 60"/>
            <p:cNvSpPr/>
            <p:nvPr/>
          </p:nvSpPr>
          <p:spPr bwMode="auto">
            <a:xfrm>
              <a:off x="3421063" y="33972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5" name="Freeform 61"/>
            <p:cNvSpPr/>
            <p:nvPr/>
          </p:nvSpPr>
          <p:spPr bwMode="auto">
            <a:xfrm>
              <a:off x="3421063" y="35925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grpSp>
        <p:nvGrpSpPr>
          <p:cNvPr id="8" name="组合 7"/>
          <p:cNvGrpSpPr/>
          <p:nvPr/>
        </p:nvGrpSpPr>
        <p:grpSpPr>
          <a:xfrm>
            <a:off x="3995738" y="1836738"/>
            <a:ext cx="446087" cy="1884362"/>
            <a:chOff x="3995738" y="1836738"/>
            <a:chExt cx="446087" cy="1884362"/>
          </a:xfrm>
        </p:grpSpPr>
        <p:sp>
          <p:nvSpPr>
            <p:cNvPr id="16446" name="Freeform 62"/>
            <p:cNvSpPr/>
            <p:nvPr/>
          </p:nvSpPr>
          <p:spPr bwMode="auto">
            <a:xfrm>
              <a:off x="3995738" y="18367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47" name="Freeform 63"/>
            <p:cNvSpPr/>
            <p:nvPr/>
          </p:nvSpPr>
          <p:spPr bwMode="auto">
            <a:xfrm>
              <a:off x="3995738" y="20320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6448" name="Freeform 64"/>
            <p:cNvSpPr/>
            <p:nvPr/>
          </p:nvSpPr>
          <p:spPr bwMode="auto">
            <a:xfrm>
              <a:off x="3995738" y="22272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49" name="Freeform 65"/>
            <p:cNvSpPr/>
            <p:nvPr/>
          </p:nvSpPr>
          <p:spPr bwMode="auto">
            <a:xfrm>
              <a:off x="3995738" y="24225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0" name="Freeform 66"/>
            <p:cNvSpPr/>
            <p:nvPr/>
          </p:nvSpPr>
          <p:spPr bwMode="auto">
            <a:xfrm>
              <a:off x="3995738" y="26177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1" name="Freeform 67"/>
            <p:cNvSpPr/>
            <p:nvPr/>
          </p:nvSpPr>
          <p:spPr bwMode="auto">
            <a:xfrm>
              <a:off x="3995738" y="28130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2" name="Freeform 68"/>
            <p:cNvSpPr/>
            <p:nvPr/>
          </p:nvSpPr>
          <p:spPr bwMode="auto">
            <a:xfrm>
              <a:off x="3995738" y="30083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3" name="Freeform 69"/>
            <p:cNvSpPr/>
            <p:nvPr/>
          </p:nvSpPr>
          <p:spPr bwMode="auto">
            <a:xfrm>
              <a:off x="3995738" y="32035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4" name="Freeform 70"/>
            <p:cNvSpPr/>
            <p:nvPr/>
          </p:nvSpPr>
          <p:spPr bwMode="auto">
            <a:xfrm>
              <a:off x="3995738" y="33972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6455" name="Freeform 71"/>
            <p:cNvSpPr/>
            <p:nvPr/>
          </p:nvSpPr>
          <p:spPr bwMode="auto">
            <a:xfrm>
              <a:off x="3995738" y="35925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grpSp>
      <p:sp>
        <p:nvSpPr>
          <p:cNvPr id="16456" name="Rectangle 72"/>
          <p:cNvSpPr>
            <a:spLocks noChangeArrowheads="1"/>
          </p:cNvSpPr>
          <p:nvPr/>
        </p:nvSpPr>
        <p:spPr bwMode="auto">
          <a:xfrm>
            <a:off x="668338" y="3849688"/>
            <a:ext cx="21748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SUN</a:t>
            </a:r>
          </a:p>
        </p:txBody>
      </p:sp>
      <p:sp>
        <p:nvSpPr>
          <p:cNvPr id="16457" name="Rectangle 73"/>
          <p:cNvSpPr>
            <a:spLocks noChangeArrowheads="1"/>
          </p:cNvSpPr>
          <p:nvPr/>
        </p:nvSpPr>
        <p:spPr bwMode="auto">
          <a:xfrm>
            <a:off x="1236663" y="3849688"/>
            <a:ext cx="265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MON</a:t>
            </a:r>
          </a:p>
        </p:txBody>
      </p:sp>
      <p:sp>
        <p:nvSpPr>
          <p:cNvPr id="16458" name="Rectangle 74"/>
          <p:cNvSpPr>
            <a:spLocks noChangeArrowheads="1"/>
          </p:cNvSpPr>
          <p:nvPr/>
        </p:nvSpPr>
        <p:spPr bwMode="auto">
          <a:xfrm>
            <a:off x="1828800" y="3849688"/>
            <a:ext cx="1905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TUE</a:t>
            </a:r>
          </a:p>
        </p:txBody>
      </p:sp>
      <p:sp>
        <p:nvSpPr>
          <p:cNvPr id="16459" name="Rectangle 75"/>
          <p:cNvSpPr>
            <a:spLocks noChangeArrowheads="1"/>
          </p:cNvSpPr>
          <p:nvPr/>
        </p:nvSpPr>
        <p:spPr bwMode="auto">
          <a:xfrm>
            <a:off x="2381250" y="3849688"/>
            <a:ext cx="2365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WED</a:t>
            </a:r>
          </a:p>
        </p:txBody>
      </p:sp>
      <p:sp>
        <p:nvSpPr>
          <p:cNvPr id="16460" name="Rectangle 76"/>
          <p:cNvSpPr>
            <a:spLocks noChangeArrowheads="1"/>
          </p:cNvSpPr>
          <p:nvPr/>
        </p:nvSpPr>
        <p:spPr bwMode="auto">
          <a:xfrm>
            <a:off x="2989263" y="3849688"/>
            <a:ext cx="2143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THU</a:t>
            </a:r>
          </a:p>
        </p:txBody>
      </p:sp>
      <p:sp>
        <p:nvSpPr>
          <p:cNvPr id="16461" name="Rectangle 77"/>
          <p:cNvSpPr>
            <a:spLocks noChangeArrowheads="1"/>
          </p:cNvSpPr>
          <p:nvPr/>
        </p:nvSpPr>
        <p:spPr bwMode="auto">
          <a:xfrm>
            <a:off x="3557588" y="3849688"/>
            <a:ext cx="1508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FRI</a:t>
            </a:r>
          </a:p>
        </p:txBody>
      </p:sp>
      <p:sp>
        <p:nvSpPr>
          <p:cNvPr id="16462" name="Rectangle 78"/>
          <p:cNvSpPr>
            <a:spLocks noChangeArrowheads="1"/>
          </p:cNvSpPr>
          <p:nvPr/>
        </p:nvSpPr>
        <p:spPr bwMode="auto">
          <a:xfrm>
            <a:off x="4127500" y="3849688"/>
            <a:ext cx="1889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bg1">
                    <a:lumMod val="50000"/>
                  </a:schemeClr>
                </a:solidFill>
                <a:latin charset="-122" pitchFamily="34" typeface="微软雅黑"/>
                <a:ea charset="-122" panose="020b0503020204020204" pitchFamily="34" typeface="微软雅黑"/>
              </a:rPr>
              <a:t>SAT</a:t>
            </a:r>
          </a:p>
        </p:txBody>
      </p:sp>
      <p:sp>
        <p:nvSpPr>
          <p:cNvPr id="16463" name="Rectangle 79"/>
          <p:cNvSpPr>
            <a:spLocks noChangeArrowheads="1"/>
          </p:cNvSpPr>
          <p:nvPr/>
        </p:nvSpPr>
        <p:spPr bwMode="auto">
          <a:xfrm>
            <a:off x="4932362" y="1562100"/>
            <a:ext cx="3671887"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chemeClr val="bg1">
                    <a:lumMod val="50000"/>
                  </a:schemeClr>
                </a:solidFill>
              </a:rPr>
              <a:t>WHAT MAKES US DIFFERENT ?</a:t>
            </a:r>
          </a:p>
          <a:p>
            <a:pPr>
              <a:lnSpc>
                <a:spcPct val="120000"/>
              </a:lnSpc>
            </a:pPr>
            <a:endParaRPr altLang="en-US" lang="zh-CN" sz="1000">
              <a:solidFill>
                <a:schemeClr val="bg1">
                  <a:lumMod val="50000"/>
                </a:schemeClr>
              </a:solidFill>
            </a:endParaRPr>
          </a:p>
          <a:p>
            <a:pPr>
              <a:lnSpc>
                <a:spcPct val="120000"/>
              </a:lnSpc>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6464" name="Text Box 80"/>
          <p:cNvSpPr txBox="1">
            <a:spLocks noChangeArrowheads="1"/>
          </p:cNvSpPr>
          <p:nvPr/>
        </p:nvSpPr>
        <p:spPr bwMode="auto">
          <a:xfrm>
            <a:off x="5035550" y="2978151"/>
            <a:ext cx="8686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E4402F"/>
                </a:solidFill>
              </a:rPr>
              <a:t>75%</a:t>
            </a:r>
          </a:p>
        </p:txBody>
      </p:sp>
      <p:sp>
        <p:nvSpPr>
          <p:cNvPr id="16465" name="Rectangle 81"/>
          <p:cNvSpPr>
            <a:spLocks noChangeArrowheads="1"/>
          </p:cNvSpPr>
          <p:nvPr/>
        </p:nvSpPr>
        <p:spPr bwMode="auto">
          <a:xfrm>
            <a:off x="4819650" y="361156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Weekday Sales</a:t>
            </a:r>
          </a:p>
          <a:p>
            <a:pPr algn="ctr"/>
            <a:r>
              <a:rPr altLang="en-US" b="1" lang="zh-CN" sz="1000">
                <a:solidFill>
                  <a:srgbClr val="E4402F"/>
                </a:solidFill>
              </a:rPr>
              <a:t>We have many PowerPoint templates that has been specifically designed.</a:t>
            </a:r>
          </a:p>
        </p:txBody>
      </p:sp>
      <p:sp>
        <p:nvSpPr>
          <p:cNvPr id="16466" name="Text Box 82"/>
          <p:cNvSpPr txBox="1">
            <a:spLocks noChangeArrowheads="1"/>
          </p:cNvSpPr>
          <p:nvPr/>
        </p:nvSpPr>
        <p:spPr bwMode="auto">
          <a:xfrm>
            <a:off x="6750049" y="2978151"/>
            <a:ext cx="8686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rgbClr val="E4402F"/>
                </a:solidFill>
              </a:rPr>
              <a:t>89%</a:t>
            </a:r>
          </a:p>
        </p:txBody>
      </p:sp>
      <p:sp>
        <p:nvSpPr>
          <p:cNvPr id="16467" name="Rectangle 83"/>
          <p:cNvSpPr>
            <a:spLocks noChangeArrowheads="1"/>
          </p:cNvSpPr>
          <p:nvPr/>
        </p:nvSpPr>
        <p:spPr bwMode="auto">
          <a:xfrm>
            <a:off x="6534150" y="3611563"/>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Weekend Sales</a:t>
            </a:r>
          </a:p>
          <a:p>
            <a:pPr algn="ctr"/>
            <a:r>
              <a:rPr altLang="en-US" b="1" lang="zh-CN" sz="1000">
                <a:solidFill>
                  <a:srgbClr val="E4402F"/>
                </a:solidFill>
              </a:rPr>
              <a:t>We have many PowerPoint templates that has been specifically designed.</a:t>
            </a:r>
          </a:p>
        </p:txBody>
      </p:sp>
      <p:sp>
        <p:nvSpPr>
          <p:cNvPr id="9" name="文本占位符 8"/>
          <p:cNvSpPr>
            <a:spLocks noGrp="1"/>
          </p:cNvSpPr>
          <p:nvPr>
            <p:ph idx="13" sz="quarter" type="body"/>
          </p:nvPr>
        </p:nvSpPr>
        <p:spPr/>
        <p:txBody>
          <a:bodyPr>
            <a:normAutofit/>
          </a:bodyPr>
          <a:lstStyle/>
          <a:p>
            <a:r>
              <a:rPr altLang="en-US" lang="zh-CN"/>
              <a:t>点击添加你的标题</a:t>
            </a:r>
          </a:p>
        </p:txBody>
      </p:sp>
      <p:sp>
        <p:nvSpPr>
          <p:cNvPr id="10" name="文本占位符 9"/>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052248681"/>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6456"/>
                                        </p:tgtEl>
                                        <p:attrNameLst>
                                          <p:attrName>style.visibility</p:attrName>
                                        </p:attrNameLst>
                                      </p:cBhvr>
                                      <p:to>
                                        <p:strVal val="visible"/>
                                      </p:to>
                                    </p:set>
                                    <p:anim calcmode="lin" valueType="num">
                                      <p:cBhvr additive="base">
                                        <p:cTn dur="750" fill="hold" id="7"/>
                                        <p:tgtEl>
                                          <p:spTgt spid="16456"/>
                                        </p:tgtEl>
                                        <p:attrNameLst>
                                          <p:attrName>ppt_x</p:attrName>
                                        </p:attrNameLst>
                                      </p:cBhvr>
                                      <p:tavLst>
                                        <p:tav tm="0">
                                          <p:val>
                                            <p:strVal val="#ppt_x"/>
                                          </p:val>
                                        </p:tav>
                                        <p:tav tm="100000">
                                          <p:val>
                                            <p:strVal val="#ppt_x"/>
                                          </p:val>
                                        </p:tav>
                                      </p:tavLst>
                                    </p:anim>
                                    <p:anim calcmode="lin" valueType="num">
                                      <p:cBhvr additive="base">
                                        <p:cTn dur="750" fill="hold" id="8"/>
                                        <p:tgtEl>
                                          <p:spTgt spid="16456"/>
                                        </p:tgtEl>
                                        <p:attrNameLst>
                                          <p:attrName>ppt_y</p:attrName>
                                        </p:attrNameLst>
                                      </p:cBhvr>
                                      <p:tavLst>
                                        <p:tav tm="0">
                                          <p:val>
                                            <p:strVal val="1+#ppt_h/2"/>
                                          </p:val>
                                        </p:tav>
                                        <p:tav tm="100000">
                                          <p:val>
                                            <p:strVal val="#ppt_y"/>
                                          </p:val>
                                        </p:tav>
                                      </p:tavLst>
                                    </p:anim>
                                  </p:childTnLst>
                                </p:cTn>
                              </p:par>
                              <p:par>
                                <p:cTn fill="hold" id="9" nodeType="withEffect" presetClass="entr" presetID="22" presetSubtype="4">
                                  <p:stCondLst>
                                    <p:cond delay="50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500" id="11"/>
                                        <p:tgtEl>
                                          <p:spTgt spid="2"/>
                                        </p:tgtEl>
                                      </p:cBhvr>
                                    </p:animEffect>
                                  </p:childTnLst>
                                </p:cTn>
                              </p:par>
                              <p:par>
                                <p:cTn fill="hold" grpId="0" id="12" nodeType="withEffect" presetClass="entr" presetID="2" presetSubtype="4">
                                  <p:stCondLst>
                                    <p:cond delay="500"/>
                                  </p:stCondLst>
                                  <p:childTnLst>
                                    <p:set>
                                      <p:cBhvr>
                                        <p:cTn dur="1" fill="hold" id="13">
                                          <p:stCondLst>
                                            <p:cond delay="0"/>
                                          </p:stCondLst>
                                        </p:cTn>
                                        <p:tgtEl>
                                          <p:spTgt spid="16457"/>
                                        </p:tgtEl>
                                        <p:attrNameLst>
                                          <p:attrName>style.visibility</p:attrName>
                                        </p:attrNameLst>
                                      </p:cBhvr>
                                      <p:to>
                                        <p:strVal val="visible"/>
                                      </p:to>
                                    </p:set>
                                    <p:anim calcmode="lin" valueType="num">
                                      <p:cBhvr additive="base">
                                        <p:cTn dur="750" fill="hold" id="14"/>
                                        <p:tgtEl>
                                          <p:spTgt spid="16457"/>
                                        </p:tgtEl>
                                        <p:attrNameLst>
                                          <p:attrName>ppt_x</p:attrName>
                                        </p:attrNameLst>
                                      </p:cBhvr>
                                      <p:tavLst>
                                        <p:tav tm="0">
                                          <p:val>
                                            <p:strVal val="#ppt_x"/>
                                          </p:val>
                                        </p:tav>
                                        <p:tav tm="100000">
                                          <p:val>
                                            <p:strVal val="#ppt_x"/>
                                          </p:val>
                                        </p:tav>
                                      </p:tavLst>
                                    </p:anim>
                                    <p:anim calcmode="lin" valueType="num">
                                      <p:cBhvr additive="base">
                                        <p:cTn dur="750" fill="hold" id="15"/>
                                        <p:tgtEl>
                                          <p:spTgt spid="16457"/>
                                        </p:tgtEl>
                                        <p:attrNameLst>
                                          <p:attrName>ppt_y</p:attrName>
                                        </p:attrNameLst>
                                      </p:cBhvr>
                                      <p:tavLst>
                                        <p:tav tm="0">
                                          <p:val>
                                            <p:strVal val="1+#ppt_h/2"/>
                                          </p:val>
                                        </p:tav>
                                        <p:tav tm="100000">
                                          <p:val>
                                            <p:strVal val="#ppt_y"/>
                                          </p:val>
                                        </p:tav>
                                      </p:tavLst>
                                    </p:anim>
                                  </p:childTnLst>
                                </p:cTn>
                              </p:par>
                              <p:par>
                                <p:cTn fill="hold" id="16" nodeType="withEffect" presetClass="entr" presetID="22" presetSubtype="4">
                                  <p:stCondLst>
                                    <p:cond delay="1000"/>
                                  </p:stCondLst>
                                  <p:childTnLst>
                                    <p:set>
                                      <p:cBhvr>
                                        <p:cTn dur="1" fill="hold" id="17">
                                          <p:stCondLst>
                                            <p:cond delay="0"/>
                                          </p:stCondLst>
                                        </p:cTn>
                                        <p:tgtEl>
                                          <p:spTgt spid="3"/>
                                        </p:tgtEl>
                                        <p:attrNameLst>
                                          <p:attrName>style.visibility</p:attrName>
                                        </p:attrNameLst>
                                      </p:cBhvr>
                                      <p:to>
                                        <p:strVal val="visible"/>
                                      </p:to>
                                    </p:set>
                                    <p:animEffect filter="wipe(down)" transition="in">
                                      <p:cBhvr>
                                        <p:cTn dur="500" id="18"/>
                                        <p:tgtEl>
                                          <p:spTgt spid="3"/>
                                        </p:tgtEl>
                                      </p:cBhvr>
                                    </p:animEffect>
                                  </p:childTnLst>
                                </p:cTn>
                              </p:par>
                              <p:par>
                                <p:cTn fill="hold" grpId="0" id="19" nodeType="withEffect" presetClass="entr" presetID="2" presetSubtype="4">
                                  <p:stCondLst>
                                    <p:cond delay="1000"/>
                                  </p:stCondLst>
                                  <p:childTnLst>
                                    <p:set>
                                      <p:cBhvr>
                                        <p:cTn dur="1" fill="hold" id="20">
                                          <p:stCondLst>
                                            <p:cond delay="0"/>
                                          </p:stCondLst>
                                        </p:cTn>
                                        <p:tgtEl>
                                          <p:spTgt spid="16458"/>
                                        </p:tgtEl>
                                        <p:attrNameLst>
                                          <p:attrName>style.visibility</p:attrName>
                                        </p:attrNameLst>
                                      </p:cBhvr>
                                      <p:to>
                                        <p:strVal val="visible"/>
                                      </p:to>
                                    </p:set>
                                    <p:anim calcmode="lin" valueType="num">
                                      <p:cBhvr additive="base">
                                        <p:cTn dur="750" fill="hold" id="21"/>
                                        <p:tgtEl>
                                          <p:spTgt spid="16458"/>
                                        </p:tgtEl>
                                        <p:attrNameLst>
                                          <p:attrName>ppt_x</p:attrName>
                                        </p:attrNameLst>
                                      </p:cBhvr>
                                      <p:tavLst>
                                        <p:tav tm="0">
                                          <p:val>
                                            <p:strVal val="#ppt_x"/>
                                          </p:val>
                                        </p:tav>
                                        <p:tav tm="100000">
                                          <p:val>
                                            <p:strVal val="#ppt_x"/>
                                          </p:val>
                                        </p:tav>
                                      </p:tavLst>
                                    </p:anim>
                                    <p:anim calcmode="lin" valueType="num">
                                      <p:cBhvr additive="base">
                                        <p:cTn dur="750" fill="hold" id="22"/>
                                        <p:tgtEl>
                                          <p:spTgt spid="16458"/>
                                        </p:tgtEl>
                                        <p:attrNameLst>
                                          <p:attrName>ppt_y</p:attrName>
                                        </p:attrNameLst>
                                      </p:cBhvr>
                                      <p:tavLst>
                                        <p:tav tm="0">
                                          <p:val>
                                            <p:strVal val="1+#ppt_h/2"/>
                                          </p:val>
                                        </p:tav>
                                        <p:tav tm="100000">
                                          <p:val>
                                            <p:strVal val="#ppt_y"/>
                                          </p:val>
                                        </p:tav>
                                      </p:tavLst>
                                    </p:anim>
                                  </p:childTnLst>
                                </p:cTn>
                              </p:par>
                              <p:par>
                                <p:cTn fill="hold" id="23" nodeType="withEffect" presetClass="entr" presetID="22" presetSubtype="4">
                                  <p:stCondLst>
                                    <p:cond delay="1500"/>
                                  </p:stCondLst>
                                  <p:childTnLst>
                                    <p:set>
                                      <p:cBhvr>
                                        <p:cTn dur="1" fill="hold" id="24">
                                          <p:stCondLst>
                                            <p:cond delay="0"/>
                                          </p:stCondLst>
                                        </p:cTn>
                                        <p:tgtEl>
                                          <p:spTgt spid="4"/>
                                        </p:tgtEl>
                                        <p:attrNameLst>
                                          <p:attrName>style.visibility</p:attrName>
                                        </p:attrNameLst>
                                      </p:cBhvr>
                                      <p:to>
                                        <p:strVal val="visible"/>
                                      </p:to>
                                    </p:set>
                                    <p:animEffect filter="wipe(down)" transition="in">
                                      <p:cBhvr>
                                        <p:cTn dur="500" id="25"/>
                                        <p:tgtEl>
                                          <p:spTgt spid="4"/>
                                        </p:tgtEl>
                                      </p:cBhvr>
                                    </p:animEffect>
                                  </p:childTnLst>
                                </p:cTn>
                              </p:par>
                              <p:par>
                                <p:cTn fill="hold" grpId="0" id="26" nodeType="withEffect" presetClass="entr" presetID="2" presetSubtype="4">
                                  <p:stCondLst>
                                    <p:cond delay="1500"/>
                                  </p:stCondLst>
                                  <p:childTnLst>
                                    <p:set>
                                      <p:cBhvr>
                                        <p:cTn dur="1" fill="hold" id="27">
                                          <p:stCondLst>
                                            <p:cond delay="0"/>
                                          </p:stCondLst>
                                        </p:cTn>
                                        <p:tgtEl>
                                          <p:spTgt spid="16459"/>
                                        </p:tgtEl>
                                        <p:attrNameLst>
                                          <p:attrName>style.visibility</p:attrName>
                                        </p:attrNameLst>
                                      </p:cBhvr>
                                      <p:to>
                                        <p:strVal val="visible"/>
                                      </p:to>
                                    </p:set>
                                    <p:anim calcmode="lin" valueType="num">
                                      <p:cBhvr additive="base">
                                        <p:cTn dur="750" fill="hold" id="28"/>
                                        <p:tgtEl>
                                          <p:spTgt spid="16459"/>
                                        </p:tgtEl>
                                        <p:attrNameLst>
                                          <p:attrName>ppt_x</p:attrName>
                                        </p:attrNameLst>
                                      </p:cBhvr>
                                      <p:tavLst>
                                        <p:tav tm="0">
                                          <p:val>
                                            <p:strVal val="#ppt_x"/>
                                          </p:val>
                                        </p:tav>
                                        <p:tav tm="100000">
                                          <p:val>
                                            <p:strVal val="#ppt_x"/>
                                          </p:val>
                                        </p:tav>
                                      </p:tavLst>
                                    </p:anim>
                                    <p:anim calcmode="lin" valueType="num">
                                      <p:cBhvr additive="base">
                                        <p:cTn dur="750" fill="hold" id="29"/>
                                        <p:tgtEl>
                                          <p:spTgt spid="16459"/>
                                        </p:tgtEl>
                                        <p:attrNameLst>
                                          <p:attrName>ppt_y</p:attrName>
                                        </p:attrNameLst>
                                      </p:cBhvr>
                                      <p:tavLst>
                                        <p:tav tm="0">
                                          <p:val>
                                            <p:strVal val="1+#ppt_h/2"/>
                                          </p:val>
                                        </p:tav>
                                        <p:tav tm="100000">
                                          <p:val>
                                            <p:strVal val="#ppt_y"/>
                                          </p:val>
                                        </p:tav>
                                      </p:tavLst>
                                    </p:anim>
                                  </p:childTnLst>
                                </p:cTn>
                              </p:par>
                              <p:par>
                                <p:cTn fill="hold" id="30" nodeType="withEffect" presetClass="entr" presetID="22" presetSubtype="4">
                                  <p:stCondLst>
                                    <p:cond delay="2000"/>
                                  </p:stCondLst>
                                  <p:childTnLst>
                                    <p:set>
                                      <p:cBhvr>
                                        <p:cTn dur="1" fill="hold" id="31">
                                          <p:stCondLst>
                                            <p:cond delay="0"/>
                                          </p:stCondLst>
                                        </p:cTn>
                                        <p:tgtEl>
                                          <p:spTgt spid="5"/>
                                        </p:tgtEl>
                                        <p:attrNameLst>
                                          <p:attrName>style.visibility</p:attrName>
                                        </p:attrNameLst>
                                      </p:cBhvr>
                                      <p:to>
                                        <p:strVal val="visible"/>
                                      </p:to>
                                    </p:set>
                                    <p:animEffect filter="wipe(down)" transition="in">
                                      <p:cBhvr>
                                        <p:cTn dur="500" id="32"/>
                                        <p:tgtEl>
                                          <p:spTgt spid="5"/>
                                        </p:tgtEl>
                                      </p:cBhvr>
                                    </p:animEffect>
                                  </p:childTnLst>
                                </p:cTn>
                              </p:par>
                              <p:par>
                                <p:cTn fill="hold" grpId="0" id="33" nodeType="withEffect" presetClass="entr" presetID="2" presetSubtype="4">
                                  <p:stCondLst>
                                    <p:cond delay="2000"/>
                                  </p:stCondLst>
                                  <p:childTnLst>
                                    <p:set>
                                      <p:cBhvr>
                                        <p:cTn dur="1" fill="hold" id="34">
                                          <p:stCondLst>
                                            <p:cond delay="0"/>
                                          </p:stCondLst>
                                        </p:cTn>
                                        <p:tgtEl>
                                          <p:spTgt spid="16460"/>
                                        </p:tgtEl>
                                        <p:attrNameLst>
                                          <p:attrName>style.visibility</p:attrName>
                                        </p:attrNameLst>
                                      </p:cBhvr>
                                      <p:to>
                                        <p:strVal val="visible"/>
                                      </p:to>
                                    </p:set>
                                    <p:anim calcmode="lin" valueType="num">
                                      <p:cBhvr additive="base">
                                        <p:cTn dur="750" fill="hold" id="35"/>
                                        <p:tgtEl>
                                          <p:spTgt spid="16460"/>
                                        </p:tgtEl>
                                        <p:attrNameLst>
                                          <p:attrName>ppt_x</p:attrName>
                                        </p:attrNameLst>
                                      </p:cBhvr>
                                      <p:tavLst>
                                        <p:tav tm="0">
                                          <p:val>
                                            <p:strVal val="#ppt_x"/>
                                          </p:val>
                                        </p:tav>
                                        <p:tav tm="100000">
                                          <p:val>
                                            <p:strVal val="#ppt_x"/>
                                          </p:val>
                                        </p:tav>
                                      </p:tavLst>
                                    </p:anim>
                                    <p:anim calcmode="lin" valueType="num">
                                      <p:cBhvr additive="base">
                                        <p:cTn dur="750" fill="hold" id="36"/>
                                        <p:tgtEl>
                                          <p:spTgt spid="16460"/>
                                        </p:tgtEl>
                                        <p:attrNameLst>
                                          <p:attrName>ppt_y</p:attrName>
                                        </p:attrNameLst>
                                      </p:cBhvr>
                                      <p:tavLst>
                                        <p:tav tm="0">
                                          <p:val>
                                            <p:strVal val="1+#ppt_h/2"/>
                                          </p:val>
                                        </p:tav>
                                        <p:tav tm="100000">
                                          <p:val>
                                            <p:strVal val="#ppt_y"/>
                                          </p:val>
                                        </p:tav>
                                      </p:tavLst>
                                    </p:anim>
                                  </p:childTnLst>
                                </p:cTn>
                              </p:par>
                              <p:par>
                                <p:cTn fill="hold" id="37" nodeType="withEffect" presetClass="entr" presetID="22" presetSubtype="4">
                                  <p:stCondLst>
                                    <p:cond delay="2400"/>
                                  </p:stCondLst>
                                  <p:childTnLst>
                                    <p:set>
                                      <p:cBhvr>
                                        <p:cTn dur="1" fill="hold" id="38">
                                          <p:stCondLst>
                                            <p:cond delay="0"/>
                                          </p:stCondLst>
                                        </p:cTn>
                                        <p:tgtEl>
                                          <p:spTgt spid="6"/>
                                        </p:tgtEl>
                                        <p:attrNameLst>
                                          <p:attrName>style.visibility</p:attrName>
                                        </p:attrNameLst>
                                      </p:cBhvr>
                                      <p:to>
                                        <p:strVal val="visible"/>
                                      </p:to>
                                    </p:set>
                                    <p:animEffect filter="wipe(down)" transition="in">
                                      <p:cBhvr>
                                        <p:cTn dur="500" id="39"/>
                                        <p:tgtEl>
                                          <p:spTgt spid="6"/>
                                        </p:tgtEl>
                                      </p:cBhvr>
                                    </p:animEffect>
                                  </p:childTnLst>
                                </p:cTn>
                              </p:par>
                              <p:par>
                                <p:cTn fill="hold" grpId="0" id="40" nodeType="withEffect" presetClass="entr" presetID="2" presetSubtype="4">
                                  <p:stCondLst>
                                    <p:cond delay="2400"/>
                                  </p:stCondLst>
                                  <p:childTnLst>
                                    <p:set>
                                      <p:cBhvr>
                                        <p:cTn dur="1" fill="hold" id="41">
                                          <p:stCondLst>
                                            <p:cond delay="0"/>
                                          </p:stCondLst>
                                        </p:cTn>
                                        <p:tgtEl>
                                          <p:spTgt spid="16461"/>
                                        </p:tgtEl>
                                        <p:attrNameLst>
                                          <p:attrName>style.visibility</p:attrName>
                                        </p:attrNameLst>
                                      </p:cBhvr>
                                      <p:to>
                                        <p:strVal val="visible"/>
                                      </p:to>
                                    </p:set>
                                    <p:anim calcmode="lin" valueType="num">
                                      <p:cBhvr additive="base">
                                        <p:cTn dur="750" fill="hold" id="42"/>
                                        <p:tgtEl>
                                          <p:spTgt spid="16461"/>
                                        </p:tgtEl>
                                        <p:attrNameLst>
                                          <p:attrName>ppt_x</p:attrName>
                                        </p:attrNameLst>
                                      </p:cBhvr>
                                      <p:tavLst>
                                        <p:tav tm="0">
                                          <p:val>
                                            <p:strVal val="#ppt_x"/>
                                          </p:val>
                                        </p:tav>
                                        <p:tav tm="100000">
                                          <p:val>
                                            <p:strVal val="#ppt_x"/>
                                          </p:val>
                                        </p:tav>
                                      </p:tavLst>
                                    </p:anim>
                                    <p:anim calcmode="lin" valueType="num">
                                      <p:cBhvr additive="base">
                                        <p:cTn dur="750" fill="hold" id="43"/>
                                        <p:tgtEl>
                                          <p:spTgt spid="16461"/>
                                        </p:tgtEl>
                                        <p:attrNameLst>
                                          <p:attrName>ppt_y</p:attrName>
                                        </p:attrNameLst>
                                      </p:cBhvr>
                                      <p:tavLst>
                                        <p:tav tm="0">
                                          <p:val>
                                            <p:strVal val="1+#ppt_h/2"/>
                                          </p:val>
                                        </p:tav>
                                        <p:tav tm="100000">
                                          <p:val>
                                            <p:strVal val="#ppt_y"/>
                                          </p:val>
                                        </p:tav>
                                      </p:tavLst>
                                    </p:anim>
                                  </p:childTnLst>
                                </p:cTn>
                              </p:par>
                              <p:par>
                                <p:cTn fill="hold" id="44" nodeType="withEffect" presetClass="entr" presetID="22" presetSubtype="4">
                                  <p:stCondLst>
                                    <p:cond delay="2800"/>
                                  </p:stCondLst>
                                  <p:childTnLst>
                                    <p:set>
                                      <p:cBhvr>
                                        <p:cTn dur="1" fill="hold" id="45">
                                          <p:stCondLst>
                                            <p:cond delay="0"/>
                                          </p:stCondLst>
                                        </p:cTn>
                                        <p:tgtEl>
                                          <p:spTgt spid="7"/>
                                        </p:tgtEl>
                                        <p:attrNameLst>
                                          <p:attrName>style.visibility</p:attrName>
                                        </p:attrNameLst>
                                      </p:cBhvr>
                                      <p:to>
                                        <p:strVal val="visible"/>
                                      </p:to>
                                    </p:set>
                                    <p:animEffect filter="wipe(down)" transition="in">
                                      <p:cBhvr>
                                        <p:cTn dur="500" id="46"/>
                                        <p:tgtEl>
                                          <p:spTgt spid="7"/>
                                        </p:tgtEl>
                                      </p:cBhvr>
                                    </p:animEffect>
                                  </p:childTnLst>
                                </p:cTn>
                              </p:par>
                              <p:par>
                                <p:cTn fill="hold" grpId="0" id="47" nodeType="withEffect" presetClass="entr" presetID="2" presetSubtype="4">
                                  <p:stCondLst>
                                    <p:cond delay="2800"/>
                                  </p:stCondLst>
                                  <p:childTnLst>
                                    <p:set>
                                      <p:cBhvr>
                                        <p:cTn dur="1" fill="hold" id="48">
                                          <p:stCondLst>
                                            <p:cond delay="0"/>
                                          </p:stCondLst>
                                        </p:cTn>
                                        <p:tgtEl>
                                          <p:spTgt spid="16462"/>
                                        </p:tgtEl>
                                        <p:attrNameLst>
                                          <p:attrName>style.visibility</p:attrName>
                                        </p:attrNameLst>
                                      </p:cBhvr>
                                      <p:to>
                                        <p:strVal val="visible"/>
                                      </p:to>
                                    </p:set>
                                    <p:anim calcmode="lin" valueType="num">
                                      <p:cBhvr additive="base">
                                        <p:cTn dur="750" fill="hold" id="49"/>
                                        <p:tgtEl>
                                          <p:spTgt spid="16462"/>
                                        </p:tgtEl>
                                        <p:attrNameLst>
                                          <p:attrName>ppt_x</p:attrName>
                                        </p:attrNameLst>
                                      </p:cBhvr>
                                      <p:tavLst>
                                        <p:tav tm="0">
                                          <p:val>
                                            <p:strVal val="#ppt_x"/>
                                          </p:val>
                                        </p:tav>
                                        <p:tav tm="100000">
                                          <p:val>
                                            <p:strVal val="#ppt_x"/>
                                          </p:val>
                                        </p:tav>
                                      </p:tavLst>
                                    </p:anim>
                                    <p:anim calcmode="lin" valueType="num">
                                      <p:cBhvr additive="base">
                                        <p:cTn dur="750" fill="hold" id="50"/>
                                        <p:tgtEl>
                                          <p:spTgt spid="16462"/>
                                        </p:tgtEl>
                                        <p:attrNameLst>
                                          <p:attrName>ppt_y</p:attrName>
                                        </p:attrNameLst>
                                      </p:cBhvr>
                                      <p:tavLst>
                                        <p:tav tm="0">
                                          <p:val>
                                            <p:strVal val="1+#ppt_h/2"/>
                                          </p:val>
                                        </p:tav>
                                        <p:tav tm="100000">
                                          <p:val>
                                            <p:strVal val="#ppt_y"/>
                                          </p:val>
                                        </p:tav>
                                      </p:tavLst>
                                    </p:anim>
                                  </p:childTnLst>
                                </p:cTn>
                              </p:par>
                              <p:par>
                                <p:cTn fill="hold" id="51" nodeType="withEffect" presetClass="entr" presetID="22" presetSubtype="4">
                                  <p:stCondLst>
                                    <p:cond delay="3200"/>
                                  </p:stCondLst>
                                  <p:childTnLst>
                                    <p:set>
                                      <p:cBhvr>
                                        <p:cTn dur="1" fill="hold" id="52">
                                          <p:stCondLst>
                                            <p:cond delay="0"/>
                                          </p:stCondLst>
                                        </p:cTn>
                                        <p:tgtEl>
                                          <p:spTgt spid="8"/>
                                        </p:tgtEl>
                                        <p:attrNameLst>
                                          <p:attrName>style.visibility</p:attrName>
                                        </p:attrNameLst>
                                      </p:cBhvr>
                                      <p:to>
                                        <p:strVal val="visible"/>
                                      </p:to>
                                    </p:set>
                                    <p:animEffect filter="wipe(down)" transition="in">
                                      <p:cBhvr>
                                        <p:cTn dur="500" id="53"/>
                                        <p:tgtEl>
                                          <p:spTgt spid="8"/>
                                        </p:tgtEl>
                                      </p:cBhvr>
                                    </p:animEffect>
                                  </p:childTnLst>
                                </p:cTn>
                              </p:par>
                              <p:par>
                                <p:cTn fill="hold" grpId="0" id="54" nodeType="withEffect" presetClass="entr" presetID="2" presetSubtype="2">
                                  <p:stCondLst>
                                    <p:cond delay="3200"/>
                                  </p:stCondLst>
                                  <p:childTnLst>
                                    <p:set>
                                      <p:cBhvr>
                                        <p:cTn dur="1" fill="hold" id="55">
                                          <p:stCondLst>
                                            <p:cond delay="0"/>
                                          </p:stCondLst>
                                        </p:cTn>
                                        <p:tgtEl>
                                          <p:spTgt spid="16463"/>
                                        </p:tgtEl>
                                        <p:attrNameLst>
                                          <p:attrName>style.visibility</p:attrName>
                                        </p:attrNameLst>
                                      </p:cBhvr>
                                      <p:to>
                                        <p:strVal val="visible"/>
                                      </p:to>
                                    </p:set>
                                    <p:anim calcmode="lin" valueType="num">
                                      <p:cBhvr additive="base">
                                        <p:cTn dur="750" fill="hold" id="56"/>
                                        <p:tgtEl>
                                          <p:spTgt spid="16463"/>
                                        </p:tgtEl>
                                        <p:attrNameLst>
                                          <p:attrName>ppt_x</p:attrName>
                                        </p:attrNameLst>
                                      </p:cBhvr>
                                      <p:tavLst>
                                        <p:tav tm="0">
                                          <p:val>
                                            <p:strVal val="1+#ppt_w/2"/>
                                          </p:val>
                                        </p:tav>
                                        <p:tav tm="100000">
                                          <p:val>
                                            <p:strVal val="#ppt_x"/>
                                          </p:val>
                                        </p:tav>
                                      </p:tavLst>
                                    </p:anim>
                                    <p:anim calcmode="lin" valueType="num">
                                      <p:cBhvr additive="base">
                                        <p:cTn dur="750" fill="hold" id="57"/>
                                        <p:tgtEl>
                                          <p:spTgt spid="16463"/>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3300"/>
                                  </p:stCondLst>
                                  <p:childTnLst>
                                    <p:set>
                                      <p:cBhvr>
                                        <p:cTn dur="1" fill="hold" id="59">
                                          <p:stCondLst>
                                            <p:cond delay="0"/>
                                          </p:stCondLst>
                                        </p:cTn>
                                        <p:tgtEl>
                                          <p:spTgt spid="16464"/>
                                        </p:tgtEl>
                                        <p:attrNameLst>
                                          <p:attrName>style.visibility</p:attrName>
                                        </p:attrNameLst>
                                      </p:cBhvr>
                                      <p:to>
                                        <p:strVal val="visible"/>
                                      </p:to>
                                    </p:set>
                                    <p:anim calcmode="lin" valueType="num">
                                      <p:cBhvr additive="base">
                                        <p:cTn dur="750" fill="hold" id="60"/>
                                        <p:tgtEl>
                                          <p:spTgt spid="16464"/>
                                        </p:tgtEl>
                                        <p:attrNameLst>
                                          <p:attrName>ppt_x</p:attrName>
                                        </p:attrNameLst>
                                      </p:cBhvr>
                                      <p:tavLst>
                                        <p:tav tm="0">
                                          <p:val>
                                            <p:strVal val="1+#ppt_w/2"/>
                                          </p:val>
                                        </p:tav>
                                        <p:tav tm="100000">
                                          <p:val>
                                            <p:strVal val="#ppt_x"/>
                                          </p:val>
                                        </p:tav>
                                      </p:tavLst>
                                    </p:anim>
                                    <p:anim calcmode="lin" valueType="num">
                                      <p:cBhvr additive="base">
                                        <p:cTn dur="750" fill="hold" id="61"/>
                                        <p:tgtEl>
                                          <p:spTgt spid="16464"/>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3400"/>
                                  </p:stCondLst>
                                  <p:childTnLst>
                                    <p:set>
                                      <p:cBhvr>
                                        <p:cTn dur="1" fill="hold" id="63">
                                          <p:stCondLst>
                                            <p:cond delay="0"/>
                                          </p:stCondLst>
                                        </p:cTn>
                                        <p:tgtEl>
                                          <p:spTgt spid="16466"/>
                                        </p:tgtEl>
                                        <p:attrNameLst>
                                          <p:attrName>style.visibility</p:attrName>
                                        </p:attrNameLst>
                                      </p:cBhvr>
                                      <p:to>
                                        <p:strVal val="visible"/>
                                      </p:to>
                                    </p:set>
                                    <p:anim calcmode="lin" valueType="num">
                                      <p:cBhvr additive="base">
                                        <p:cTn dur="750" fill="hold" id="64"/>
                                        <p:tgtEl>
                                          <p:spTgt spid="16466"/>
                                        </p:tgtEl>
                                        <p:attrNameLst>
                                          <p:attrName>ppt_x</p:attrName>
                                        </p:attrNameLst>
                                      </p:cBhvr>
                                      <p:tavLst>
                                        <p:tav tm="0">
                                          <p:val>
                                            <p:strVal val="1+#ppt_w/2"/>
                                          </p:val>
                                        </p:tav>
                                        <p:tav tm="100000">
                                          <p:val>
                                            <p:strVal val="#ppt_x"/>
                                          </p:val>
                                        </p:tav>
                                      </p:tavLst>
                                    </p:anim>
                                    <p:anim calcmode="lin" valueType="num">
                                      <p:cBhvr additive="base">
                                        <p:cTn dur="750" fill="hold" id="65"/>
                                        <p:tgtEl>
                                          <p:spTgt spid="16466"/>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3500"/>
                                  </p:stCondLst>
                                  <p:childTnLst>
                                    <p:set>
                                      <p:cBhvr>
                                        <p:cTn dur="1" fill="hold" id="67">
                                          <p:stCondLst>
                                            <p:cond delay="0"/>
                                          </p:stCondLst>
                                        </p:cTn>
                                        <p:tgtEl>
                                          <p:spTgt spid="16465"/>
                                        </p:tgtEl>
                                        <p:attrNameLst>
                                          <p:attrName>style.visibility</p:attrName>
                                        </p:attrNameLst>
                                      </p:cBhvr>
                                      <p:to>
                                        <p:strVal val="visible"/>
                                      </p:to>
                                    </p:set>
                                    <p:anim calcmode="lin" valueType="num">
                                      <p:cBhvr additive="base">
                                        <p:cTn dur="750" fill="hold" id="68"/>
                                        <p:tgtEl>
                                          <p:spTgt spid="16465"/>
                                        </p:tgtEl>
                                        <p:attrNameLst>
                                          <p:attrName>ppt_x</p:attrName>
                                        </p:attrNameLst>
                                      </p:cBhvr>
                                      <p:tavLst>
                                        <p:tav tm="0">
                                          <p:val>
                                            <p:strVal val="1+#ppt_w/2"/>
                                          </p:val>
                                        </p:tav>
                                        <p:tav tm="100000">
                                          <p:val>
                                            <p:strVal val="#ppt_x"/>
                                          </p:val>
                                        </p:tav>
                                      </p:tavLst>
                                    </p:anim>
                                    <p:anim calcmode="lin" valueType="num">
                                      <p:cBhvr additive="base">
                                        <p:cTn dur="750" fill="hold" id="69"/>
                                        <p:tgtEl>
                                          <p:spTgt spid="16465"/>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3600"/>
                                  </p:stCondLst>
                                  <p:childTnLst>
                                    <p:set>
                                      <p:cBhvr>
                                        <p:cTn dur="1" fill="hold" id="71">
                                          <p:stCondLst>
                                            <p:cond delay="0"/>
                                          </p:stCondLst>
                                        </p:cTn>
                                        <p:tgtEl>
                                          <p:spTgt spid="16467"/>
                                        </p:tgtEl>
                                        <p:attrNameLst>
                                          <p:attrName>style.visibility</p:attrName>
                                        </p:attrNameLst>
                                      </p:cBhvr>
                                      <p:to>
                                        <p:strVal val="visible"/>
                                      </p:to>
                                    </p:set>
                                    <p:anim calcmode="lin" valueType="num">
                                      <p:cBhvr additive="base">
                                        <p:cTn dur="750" fill="hold" id="72"/>
                                        <p:tgtEl>
                                          <p:spTgt spid="16467"/>
                                        </p:tgtEl>
                                        <p:attrNameLst>
                                          <p:attrName>ppt_x</p:attrName>
                                        </p:attrNameLst>
                                      </p:cBhvr>
                                      <p:tavLst>
                                        <p:tav tm="0">
                                          <p:val>
                                            <p:strVal val="1+#ppt_w/2"/>
                                          </p:val>
                                        </p:tav>
                                        <p:tav tm="100000">
                                          <p:val>
                                            <p:strVal val="#ppt_x"/>
                                          </p:val>
                                        </p:tav>
                                      </p:tavLst>
                                    </p:anim>
                                    <p:anim calcmode="lin" valueType="num">
                                      <p:cBhvr additive="base">
                                        <p:cTn dur="750" fill="hold" id="73"/>
                                        <p:tgtEl>
                                          <p:spTgt spid="164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56"/>
      <p:bldP grpId="0" spid="16457"/>
      <p:bldP grpId="0" spid="16458"/>
      <p:bldP grpId="0" spid="16459"/>
      <p:bldP grpId="0" spid="16460"/>
      <p:bldP grpId="0" spid="16461"/>
      <p:bldP grpId="0" spid="16462"/>
      <p:bldP grpId="0" spid="16463"/>
      <p:bldP grpId="0" spid="16464"/>
      <p:bldP grpId="0" spid="16465"/>
      <p:bldP grpId="0" spid="16466"/>
      <p:bldP grpId="0" spid="1646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436290" y="985811"/>
            <a:ext cx="2271420" cy="2676310"/>
            <a:chOff x="4978782" y="1940457"/>
            <a:chExt cx="2271420" cy="2676310"/>
          </a:xfrm>
        </p:grpSpPr>
        <p:sp>
          <p:nvSpPr>
            <p:cNvPr id="2" name="椭圆 1"/>
            <p:cNvSpPr/>
            <p:nvPr/>
          </p:nvSpPr>
          <p:spPr>
            <a:xfrm>
              <a:off x="5206032" y="1940457"/>
              <a:ext cx="1816920" cy="181692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latin charset="-122" panose="02010600040101010101" pitchFamily="2" typeface="华文细黑"/>
                  <a:ea charset="-122" panose="02010600040101010101" pitchFamily="2" typeface="华文细黑"/>
                </a:rPr>
                <a:t>04</a:t>
              </a:r>
            </a:p>
          </p:txBody>
        </p:sp>
        <p:sp>
          <p:nvSpPr>
            <p:cNvPr id="3" name="TextBox 50"/>
            <p:cNvSpPr txBox="1"/>
            <p:nvPr/>
          </p:nvSpPr>
          <p:spPr>
            <a:xfrm>
              <a:off x="4978782" y="3956586"/>
              <a:ext cx="2271420" cy="731520"/>
            </a:xfrm>
            <a:prstGeom prst="rect">
              <a:avLst/>
            </a:prstGeom>
            <a:noFill/>
          </p:spPr>
          <p:txBody>
            <a:bodyPr rtlCol="0" wrap="square">
              <a:spAutoFit/>
            </a:bodyPr>
            <a:lstStyle/>
            <a:p>
              <a:pPr algn="ctr">
                <a:lnSpc>
                  <a:spcPct val="150000"/>
                </a:lnSpc>
              </a:pPr>
              <a:r>
                <a:rPr altLang="en-US" b="1" lang="zh-CN" spc="100" sz="28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grpSp>
    </p:spTree>
    <p:extLst>
      <p:ext uri="{BB962C8B-B14F-4D97-AF65-F5344CB8AC3E}">
        <p14:creationId val="1745257025"/>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5" name="Freeform 7"/>
          <p:cNvSpPr/>
          <p:nvPr/>
        </p:nvSpPr>
        <p:spPr bwMode="auto">
          <a:xfrm>
            <a:off x="2139950" y="1989138"/>
            <a:ext cx="925513" cy="923925"/>
          </a:xfrm>
          <a:custGeom>
            <a:gdLst>
              <a:gd fmla="*/ 0 w 307" name="T0"/>
              <a:gd fmla="*/ 307 h 307" name="T1"/>
              <a:gd fmla="*/ 307 w 307" name="T2"/>
              <a:gd fmla="*/ 307 h 307" name="T3"/>
              <a:gd fmla="*/ 0 w 307" name="T4"/>
              <a:gd fmla="*/ 0 h 307" name="T5"/>
              <a:gd fmla="*/ 0 w 307" name="T6"/>
              <a:gd fmla="*/ 307 h 307" name="T7"/>
            </a:gdLst>
            <a:cxnLst>
              <a:cxn ang="0">
                <a:pos x="T0" y="T1"/>
              </a:cxn>
              <a:cxn ang="0">
                <a:pos x="T2" y="T3"/>
              </a:cxn>
              <a:cxn ang="0">
                <a:pos x="T4" y="T5"/>
              </a:cxn>
              <a:cxn ang="0">
                <a:pos x="T6" y="T7"/>
              </a:cxn>
            </a:cxnLst>
            <a:rect b="b" l="0" r="r" t="0"/>
            <a:pathLst>
              <a:path h="307" w="307">
                <a:moveTo>
                  <a:pt x="0" y="307"/>
                </a:moveTo>
                <a:cubicBezTo>
                  <a:pt x="307" y="307"/>
                  <a:pt x="307" y="307"/>
                  <a:pt x="307" y="307"/>
                </a:cubicBezTo>
                <a:cubicBezTo>
                  <a:pt x="301" y="140"/>
                  <a:pt x="167" y="6"/>
                  <a:pt x="0" y="0"/>
                </a:cubicBezTo>
                <a:lnTo>
                  <a:pt x="0" y="307"/>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16" name="Freeform 8"/>
          <p:cNvSpPr/>
          <p:nvPr/>
        </p:nvSpPr>
        <p:spPr bwMode="auto">
          <a:xfrm>
            <a:off x="1155700" y="1995488"/>
            <a:ext cx="923925" cy="923925"/>
          </a:xfrm>
          <a:custGeom>
            <a:gdLst>
              <a:gd fmla="*/ 307 w 307" name="T0"/>
              <a:gd fmla="*/ 307 h 307" name="T1"/>
              <a:gd fmla="*/ 307 w 307" name="T2"/>
              <a:gd fmla="*/ 0 h 307" name="T3"/>
              <a:gd fmla="*/ 0 w 307" name="T4"/>
              <a:gd fmla="*/ 307 h 307" name="T5"/>
              <a:gd fmla="*/ 307 w 307" name="T6"/>
              <a:gd fmla="*/ 307 h 307" name="T7"/>
            </a:gdLst>
            <a:cxnLst>
              <a:cxn ang="0">
                <a:pos x="T0" y="T1"/>
              </a:cxn>
              <a:cxn ang="0">
                <a:pos x="T2" y="T3"/>
              </a:cxn>
              <a:cxn ang="0">
                <a:pos x="T4" y="T5"/>
              </a:cxn>
              <a:cxn ang="0">
                <a:pos x="T6" y="T7"/>
              </a:cxn>
            </a:cxnLst>
            <a:rect b="b" l="0" r="r" t="0"/>
            <a:pathLst>
              <a:path h="307" w="307">
                <a:moveTo>
                  <a:pt x="307" y="307"/>
                </a:moveTo>
                <a:cubicBezTo>
                  <a:pt x="307" y="0"/>
                  <a:pt x="307" y="0"/>
                  <a:pt x="307" y="0"/>
                </a:cubicBezTo>
                <a:cubicBezTo>
                  <a:pt x="140" y="6"/>
                  <a:pt x="6" y="140"/>
                  <a:pt x="0" y="307"/>
                </a:cubicBezTo>
                <a:lnTo>
                  <a:pt x="307" y="307"/>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17" name="Freeform 9"/>
          <p:cNvSpPr/>
          <p:nvPr/>
        </p:nvSpPr>
        <p:spPr bwMode="auto">
          <a:xfrm>
            <a:off x="3124200" y="2973388"/>
            <a:ext cx="925513" cy="923925"/>
          </a:xfrm>
          <a:custGeom>
            <a:gdLst>
              <a:gd fmla="*/ 0 w 307" name="T0"/>
              <a:gd fmla="*/ 0 h 307" name="T1"/>
              <a:gd fmla="*/ 0 w 307" name="T2"/>
              <a:gd fmla="*/ 307 h 307" name="T3"/>
              <a:gd fmla="*/ 307 w 307" name="T4"/>
              <a:gd fmla="*/ 0 h 307" name="T5"/>
              <a:gd fmla="*/ 0 w 307" name="T6"/>
              <a:gd fmla="*/ 0 h 307" name="T7"/>
            </a:gdLst>
            <a:cxnLst>
              <a:cxn ang="0">
                <a:pos x="T0" y="T1"/>
              </a:cxn>
              <a:cxn ang="0">
                <a:pos x="T2" y="T3"/>
              </a:cxn>
              <a:cxn ang="0">
                <a:pos x="T4" y="T5"/>
              </a:cxn>
              <a:cxn ang="0">
                <a:pos x="T6" y="T7"/>
              </a:cxn>
            </a:cxnLst>
            <a:rect b="b" l="0" r="r" t="0"/>
            <a:pathLst>
              <a:path h="307" w="307">
                <a:moveTo>
                  <a:pt x="0" y="0"/>
                </a:moveTo>
                <a:cubicBezTo>
                  <a:pt x="0" y="307"/>
                  <a:pt x="0" y="307"/>
                  <a:pt x="0" y="307"/>
                </a:cubicBezTo>
                <a:cubicBezTo>
                  <a:pt x="167" y="301"/>
                  <a:pt x="301" y="167"/>
                  <a:pt x="307" y="0"/>
                </a:cubicBezTo>
                <a:lnTo>
                  <a:pt x="0" y="0"/>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18" name="Freeform 10"/>
          <p:cNvSpPr/>
          <p:nvPr/>
        </p:nvSpPr>
        <p:spPr bwMode="auto">
          <a:xfrm>
            <a:off x="2139950" y="2979738"/>
            <a:ext cx="925513" cy="923925"/>
          </a:xfrm>
          <a:custGeom>
            <a:gdLst>
              <a:gd fmla="*/ 307 w 307" name="T0"/>
              <a:gd fmla="*/ 0 h 307" name="T1"/>
              <a:gd fmla="*/ 0 w 307" name="T2"/>
              <a:gd fmla="*/ 0 h 307" name="T3"/>
              <a:gd fmla="*/ 307 w 307" name="T4"/>
              <a:gd fmla="*/ 307 h 307" name="T5"/>
              <a:gd fmla="*/ 307 w 307" name="T6"/>
              <a:gd fmla="*/ 0 h 307" name="T7"/>
            </a:gdLst>
            <a:cxnLst>
              <a:cxn ang="0">
                <a:pos x="T0" y="T1"/>
              </a:cxn>
              <a:cxn ang="0">
                <a:pos x="T2" y="T3"/>
              </a:cxn>
              <a:cxn ang="0">
                <a:pos x="T4" y="T5"/>
              </a:cxn>
              <a:cxn ang="0">
                <a:pos x="T6" y="T7"/>
              </a:cxn>
            </a:cxnLst>
            <a:rect b="b" l="0" r="r" t="0"/>
            <a:pathLst>
              <a:path h="307" w="307">
                <a:moveTo>
                  <a:pt x="307" y="0"/>
                </a:moveTo>
                <a:cubicBezTo>
                  <a:pt x="0" y="0"/>
                  <a:pt x="0" y="0"/>
                  <a:pt x="0" y="0"/>
                </a:cubicBezTo>
                <a:cubicBezTo>
                  <a:pt x="6" y="167"/>
                  <a:pt x="140" y="301"/>
                  <a:pt x="307" y="307"/>
                </a:cubicBezTo>
                <a:lnTo>
                  <a:pt x="307" y="0"/>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19" name="Freeform 11"/>
          <p:cNvSpPr/>
          <p:nvPr/>
        </p:nvSpPr>
        <p:spPr bwMode="auto">
          <a:xfrm>
            <a:off x="4110038" y="1989138"/>
            <a:ext cx="923925" cy="923925"/>
          </a:xfrm>
          <a:custGeom>
            <a:gdLst>
              <a:gd fmla="*/ 0 w 307" name="T0"/>
              <a:gd fmla="*/ 307 h 307" name="T1"/>
              <a:gd fmla="*/ 307 w 307" name="T2"/>
              <a:gd fmla="*/ 307 h 307" name="T3"/>
              <a:gd fmla="*/ 0 w 307" name="T4"/>
              <a:gd fmla="*/ 0 h 307" name="T5"/>
              <a:gd fmla="*/ 0 w 307" name="T6"/>
              <a:gd fmla="*/ 307 h 307" name="T7"/>
            </a:gdLst>
            <a:cxnLst>
              <a:cxn ang="0">
                <a:pos x="T0" y="T1"/>
              </a:cxn>
              <a:cxn ang="0">
                <a:pos x="T2" y="T3"/>
              </a:cxn>
              <a:cxn ang="0">
                <a:pos x="T4" y="T5"/>
              </a:cxn>
              <a:cxn ang="0">
                <a:pos x="T6" y="T7"/>
              </a:cxn>
            </a:cxnLst>
            <a:rect b="b" l="0" r="r" t="0"/>
            <a:pathLst>
              <a:path h="307" w="307">
                <a:moveTo>
                  <a:pt x="0" y="307"/>
                </a:moveTo>
                <a:cubicBezTo>
                  <a:pt x="307" y="307"/>
                  <a:pt x="307" y="307"/>
                  <a:pt x="307" y="307"/>
                </a:cubicBezTo>
                <a:cubicBezTo>
                  <a:pt x="302" y="140"/>
                  <a:pt x="167" y="6"/>
                  <a:pt x="0" y="0"/>
                </a:cubicBezTo>
                <a:lnTo>
                  <a:pt x="0" y="307"/>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20" name="Freeform 12"/>
          <p:cNvSpPr/>
          <p:nvPr/>
        </p:nvSpPr>
        <p:spPr bwMode="auto">
          <a:xfrm>
            <a:off x="3124200" y="1995488"/>
            <a:ext cx="925513" cy="923925"/>
          </a:xfrm>
          <a:custGeom>
            <a:gdLst>
              <a:gd fmla="*/ 307 w 307" name="T0"/>
              <a:gd fmla="*/ 307 h 307" name="T1"/>
              <a:gd fmla="*/ 307 w 307" name="T2"/>
              <a:gd fmla="*/ 0 h 307" name="T3"/>
              <a:gd fmla="*/ 0 w 307" name="T4"/>
              <a:gd fmla="*/ 307 h 307" name="T5"/>
              <a:gd fmla="*/ 307 w 307" name="T6"/>
              <a:gd fmla="*/ 307 h 307" name="T7"/>
            </a:gdLst>
            <a:cxnLst>
              <a:cxn ang="0">
                <a:pos x="T0" y="T1"/>
              </a:cxn>
              <a:cxn ang="0">
                <a:pos x="T2" y="T3"/>
              </a:cxn>
              <a:cxn ang="0">
                <a:pos x="T4" y="T5"/>
              </a:cxn>
              <a:cxn ang="0">
                <a:pos x="T6" y="T7"/>
              </a:cxn>
            </a:cxnLst>
            <a:rect b="b" l="0" r="r" t="0"/>
            <a:pathLst>
              <a:path h="307" w="307">
                <a:moveTo>
                  <a:pt x="307" y="307"/>
                </a:moveTo>
                <a:cubicBezTo>
                  <a:pt x="307" y="0"/>
                  <a:pt x="307" y="0"/>
                  <a:pt x="307" y="0"/>
                </a:cubicBezTo>
                <a:cubicBezTo>
                  <a:pt x="140" y="6"/>
                  <a:pt x="6" y="140"/>
                  <a:pt x="0" y="307"/>
                </a:cubicBezTo>
                <a:lnTo>
                  <a:pt x="307" y="307"/>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21" name="Freeform 13"/>
          <p:cNvSpPr/>
          <p:nvPr/>
        </p:nvSpPr>
        <p:spPr bwMode="auto">
          <a:xfrm>
            <a:off x="5097463" y="2973388"/>
            <a:ext cx="920750" cy="923925"/>
          </a:xfrm>
          <a:custGeom>
            <a:gdLst>
              <a:gd fmla="*/ 0 w 306" name="T0"/>
              <a:gd fmla="*/ 0 h 307" name="T1"/>
              <a:gd fmla="*/ 0 w 306" name="T2"/>
              <a:gd fmla="*/ 307 h 307" name="T3"/>
              <a:gd fmla="*/ 306 w 306" name="T4"/>
              <a:gd fmla="*/ 0 h 307" name="T5"/>
              <a:gd fmla="*/ 0 w 306" name="T6"/>
              <a:gd fmla="*/ 0 h 307" name="T7"/>
            </a:gdLst>
            <a:cxnLst>
              <a:cxn ang="0">
                <a:pos x="T0" y="T1"/>
              </a:cxn>
              <a:cxn ang="0">
                <a:pos x="T2" y="T3"/>
              </a:cxn>
              <a:cxn ang="0">
                <a:pos x="T4" y="T5"/>
              </a:cxn>
              <a:cxn ang="0">
                <a:pos x="T6" y="T7"/>
              </a:cxn>
            </a:cxnLst>
            <a:rect b="b" l="0" r="r" t="0"/>
            <a:pathLst>
              <a:path h="307" w="306">
                <a:moveTo>
                  <a:pt x="0" y="0"/>
                </a:moveTo>
                <a:cubicBezTo>
                  <a:pt x="0" y="307"/>
                  <a:pt x="0" y="307"/>
                  <a:pt x="0" y="307"/>
                </a:cubicBezTo>
                <a:cubicBezTo>
                  <a:pt x="166" y="301"/>
                  <a:pt x="301" y="167"/>
                  <a:pt x="306" y="0"/>
                </a:cubicBezTo>
                <a:lnTo>
                  <a:pt x="0" y="0"/>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22" name="Freeform 14"/>
          <p:cNvSpPr/>
          <p:nvPr/>
        </p:nvSpPr>
        <p:spPr bwMode="auto">
          <a:xfrm>
            <a:off x="4110038" y="2979738"/>
            <a:ext cx="923925" cy="923925"/>
          </a:xfrm>
          <a:custGeom>
            <a:gdLst>
              <a:gd fmla="*/ 307 w 307" name="T0"/>
              <a:gd fmla="*/ 0 h 307" name="T1"/>
              <a:gd fmla="*/ 0 w 307" name="T2"/>
              <a:gd fmla="*/ 0 h 307" name="T3"/>
              <a:gd fmla="*/ 307 w 307" name="T4"/>
              <a:gd fmla="*/ 307 h 307" name="T5"/>
              <a:gd fmla="*/ 307 w 307" name="T6"/>
              <a:gd fmla="*/ 0 h 307" name="T7"/>
            </a:gdLst>
            <a:cxnLst>
              <a:cxn ang="0">
                <a:pos x="T0" y="T1"/>
              </a:cxn>
              <a:cxn ang="0">
                <a:pos x="T2" y="T3"/>
              </a:cxn>
              <a:cxn ang="0">
                <a:pos x="T4" y="T5"/>
              </a:cxn>
              <a:cxn ang="0">
                <a:pos x="T6" y="T7"/>
              </a:cxn>
            </a:cxnLst>
            <a:rect b="b" l="0" r="r" t="0"/>
            <a:pathLst>
              <a:path h="307" w="307">
                <a:moveTo>
                  <a:pt x="307" y="0"/>
                </a:moveTo>
                <a:cubicBezTo>
                  <a:pt x="0" y="0"/>
                  <a:pt x="0" y="0"/>
                  <a:pt x="0" y="0"/>
                </a:cubicBezTo>
                <a:cubicBezTo>
                  <a:pt x="6" y="167"/>
                  <a:pt x="140" y="301"/>
                  <a:pt x="307" y="307"/>
                </a:cubicBezTo>
                <a:lnTo>
                  <a:pt x="307" y="0"/>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23" name="Freeform 15"/>
          <p:cNvSpPr/>
          <p:nvPr/>
        </p:nvSpPr>
        <p:spPr bwMode="auto">
          <a:xfrm>
            <a:off x="6084888" y="1995488"/>
            <a:ext cx="922337" cy="923925"/>
          </a:xfrm>
          <a:custGeom>
            <a:gdLst>
              <a:gd fmla="*/ 0 w 306" name="T0"/>
              <a:gd fmla="*/ 307 h 307" name="T1"/>
              <a:gd fmla="*/ 306 w 306" name="T2"/>
              <a:gd fmla="*/ 307 h 307" name="T3"/>
              <a:gd fmla="*/ 0 w 306" name="T4"/>
              <a:gd fmla="*/ 0 h 307" name="T5"/>
              <a:gd fmla="*/ 0 w 306" name="T6"/>
              <a:gd fmla="*/ 307 h 307" name="T7"/>
            </a:gdLst>
            <a:cxnLst>
              <a:cxn ang="0">
                <a:pos x="T0" y="T1"/>
              </a:cxn>
              <a:cxn ang="0">
                <a:pos x="T2" y="T3"/>
              </a:cxn>
              <a:cxn ang="0">
                <a:pos x="T4" y="T5"/>
              </a:cxn>
              <a:cxn ang="0">
                <a:pos x="T6" y="T7"/>
              </a:cxn>
            </a:cxnLst>
            <a:rect b="b" l="0" r="r" t="0"/>
            <a:pathLst>
              <a:path h="307" w="306">
                <a:moveTo>
                  <a:pt x="0" y="307"/>
                </a:moveTo>
                <a:cubicBezTo>
                  <a:pt x="306" y="307"/>
                  <a:pt x="306" y="307"/>
                  <a:pt x="306" y="307"/>
                </a:cubicBezTo>
                <a:cubicBezTo>
                  <a:pt x="301" y="140"/>
                  <a:pt x="166" y="6"/>
                  <a:pt x="0" y="0"/>
                </a:cubicBezTo>
                <a:lnTo>
                  <a:pt x="0" y="307"/>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24" name="Freeform 16"/>
          <p:cNvSpPr/>
          <p:nvPr/>
        </p:nvSpPr>
        <p:spPr bwMode="auto">
          <a:xfrm>
            <a:off x="5097463" y="1995488"/>
            <a:ext cx="920750" cy="923925"/>
          </a:xfrm>
          <a:custGeom>
            <a:gdLst>
              <a:gd fmla="*/ 306 w 306" name="T0"/>
              <a:gd fmla="*/ 307 h 307" name="T1"/>
              <a:gd fmla="*/ 306 w 306" name="T2"/>
              <a:gd fmla="*/ 0 h 307" name="T3"/>
              <a:gd fmla="*/ 0 w 306" name="T4"/>
              <a:gd fmla="*/ 307 h 307" name="T5"/>
              <a:gd fmla="*/ 306 w 306" name="T6"/>
              <a:gd fmla="*/ 307 h 307" name="T7"/>
            </a:gdLst>
            <a:cxnLst>
              <a:cxn ang="0">
                <a:pos x="T0" y="T1"/>
              </a:cxn>
              <a:cxn ang="0">
                <a:pos x="T2" y="T3"/>
              </a:cxn>
              <a:cxn ang="0">
                <a:pos x="T4" y="T5"/>
              </a:cxn>
              <a:cxn ang="0">
                <a:pos x="T6" y="T7"/>
              </a:cxn>
            </a:cxnLst>
            <a:rect b="b" l="0" r="r" t="0"/>
            <a:pathLst>
              <a:path h="307" w="306">
                <a:moveTo>
                  <a:pt x="306" y="307"/>
                </a:moveTo>
                <a:cubicBezTo>
                  <a:pt x="306" y="0"/>
                  <a:pt x="306" y="0"/>
                  <a:pt x="306" y="0"/>
                </a:cubicBezTo>
                <a:cubicBezTo>
                  <a:pt x="139" y="6"/>
                  <a:pt x="5" y="140"/>
                  <a:pt x="0" y="307"/>
                </a:cubicBezTo>
                <a:lnTo>
                  <a:pt x="306" y="307"/>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25" name="Freeform 17"/>
          <p:cNvSpPr/>
          <p:nvPr/>
        </p:nvSpPr>
        <p:spPr bwMode="auto">
          <a:xfrm>
            <a:off x="7067550" y="2979738"/>
            <a:ext cx="920750" cy="923925"/>
          </a:xfrm>
          <a:custGeom>
            <a:gdLst>
              <a:gd fmla="*/ 0 w 306" name="T0"/>
              <a:gd fmla="*/ 0 h 307" name="T1"/>
              <a:gd fmla="*/ 0 w 306" name="T2"/>
              <a:gd fmla="*/ 307 h 307" name="T3"/>
              <a:gd fmla="*/ 306 w 306" name="T4"/>
              <a:gd fmla="*/ 0 h 307" name="T5"/>
              <a:gd fmla="*/ 0 w 306" name="T6"/>
              <a:gd fmla="*/ 0 h 307" name="T7"/>
            </a:gdLst>
            <a:cxnLst>
              <a:cxn ang="0">
                <a:pos x="T0" y="T1"/>
              </a:cxn>
              <a:cxn ang="0">
                <a:pos x="T2" y="T3"/>
              </a:cxn>
              <a:cxn ang="0">
                <a:pos x="T4" y="T5"/>
              </a:cxn>
              <a:cxn ang="0">
                <a:pos x="T6" y="T7"/>
              </a:cxn>
            </a:cxnLst>
            <a:rect b="b" l="0" r="r" t="0"/>
            <a:pathLst>
              <a:path h="307" w="306">
                <a:moveTo>
                  <a:pt x="0" y="0"/>
                </a:moveTo>
                <a:cubicBezTo>
                  <a:pt x="0" y="307"/>
                  <a:pt x="0" y="307"/>
                  <a:pt x="0" y="307"/>
                </a:cubicBezTo>
                <a:cubicBezTo>
                  <a:pt x="167" y="301"/>
                  <a:pt x="301" y="167"/>
                  <a:pt x="306" y="0"/>
                </a:cubicBezTo>
                <a:lnTo>
                  <a:pt x="0" y="0"/>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7426" name="Freeform 18"/>
          <p:cNvSpPr/>
          <p:nvPr/>
        </p:nvSpPr>
        <p:spPr bwMode="auto">
          <a:xfrm>
            <a:off x="6081713" y="2979738"/>
            <a:ext cx="922337" cy="923925"/>
          </a:xfrm>
          <a:custGeom>
            <a:gdLst>
              <a:gd fmla="*/ 306 w 306" name="T0"/>
              <a:gd fmla="*/ 0 h 307" name="T1"/>
              <a:gd fmla="*/ 0 w 306" name="T2"/>
              <a:gd fmla="*/ 0 h 307" name="T3"/>
              <a:gd fmla="*/ 306 w 306" name="T4"/>
              <a:gd fmla="*/ 307 h 307" name="T5"/>
              <a:gd fmla="*/ 306 w 306" name="T6"/>
              <a:gd fmla="*/ 0 h 307" name="T7"/>
            </a:gdLst>
            <a:cxnLst>
              <a:cxn ang="0">
                <a:pos x="T0" y="T1"/>
              </a:cxn>
              <a:cxn ang="0">
                <a:pos x="T2" y="T3"/>
              </a:cxn>
              <a:cxn ang="0">
                <a:pos x="T4" y="T5"/>
              </a:cxn>
              <a:cxn ang="0">
                <a:pos x="T6" y="T7"/>
              </a:cxn>
            </a:cxnLst>
            <a:rect b="b" l="0" r="r" t="0"/>
            <a:pathLst>
              <a:path h="307" w="306">
                <a:moveTo>
                  <a:pt x="306" y="0"/>
                </a:moveTo>
                <a:cubicBezTo>
                  <a:pt x="0" y="0"/>
                  <a:pt x="0" y="0"/>
                  <a:pt x="0" y="0"/>
                </a:cubicBezTo>
                <a:cubicBezTo>
                  <a:pt x="5" y="167"/>
                  <a:pt x="139" y="301"/>
                  <a:pt x="306" y="307"/>
                </a:cubicBezTo>
                <a:lnTo>
                  <a:pt x="306" y="0"/>
                </a:lnTo>
                <a:close/>
              </a:path>
            </a:pathLst>
          </a:cu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17427" name="Freeform 19"/>
          <p:cNvSpPr>
            <a:spLocks noEditPoints="1"/>
          </p:cNvSpPr>
          <p:nvPr/>
        </p:nvSpPr>
        <p:spPr bwMode="auto">
          <a:xfrm>
            <a:off x="7377113" y="3221038"/>
            <a:ext cx="212725" cy="200025"/>
          </a:xfrm>
          <a:custGeom>
            <a:gdLst>
              <a:gd fmla="*/ 65 w 103" name="T0"/>
              <a:gd fmla="*/ 84 h 97" name="T1"/>
              <a:gd fmla="*/ 67 w 103" name="T2"/>
              <a:gd fmla="*/ 81 h 97" name="T3"/>
              <a:gd fmla="*/ 67 w 103" name="T4"/>
              <a:gd fmla="*/ 46 h 97" name="T5"/>
              <a:gd fmla="*/ 65 w 103" name="T6"/>
              <a:gd fmla="*/ 44 h 97" name="T7"/>
              <a:gd fmla="*/ 38 w 103" name="T8"/>
              <a:gd fmla="*/ 44 h 97" name="T9"/>
              <a:gd fmla="*/ 36 w 103" name="T10"/>
              <a:gd fmla="*/ 46 h 97" name="T11"/>
              <a:gd fmla="*/ 36 w 103" name="T12"/>
              <a:gd fmla="*/ 81 h 97" name="T13"/>
              <a:gd fmla="*/ 38 w 103" name="T14"/>
              <a:gd fmla="*/ 84 h 97" name="T15"/>
              <a:gd fmla="*/ 65 w 103" name="T16"/>
              <a:gd fmla="*/ 84 h 97" name="T17"/>
              <a:gd fmla="*/ 40 w 103" name="T18"/>
              <a:gd fmla="*/ 49 h 97" name="T19"/>
              <a:gd fmla="*/ 40 w 103" name="T20"/>
              <a:gd fmla="*/ 49 h 97" name="T21"/>
              <a:gd fmla="*/ 62 w 103" name="T22"/>
              <a:gd fmla="*/ 49 h 97" name="T23"/>
              <a:gd fmla="*/ 62 w 103" name="T24"/>
              <a:gd fmla="*/ 79 h 97" name="T25"/>
              <a:gd fmla="*/ 40 w 103" name="T26"/>
              <a:gd fmla="*/ 79 h 97" name="T27"/>
              <a:gd fmla="*/ 40 w 103" name="T28"/>
              <a:gd fmla="*/ 49 h 97" name="T29"/>
              <a:gd fmla="*/ 84 w 103" name="T30"/>
              <a:gd fmla="*/ 50 h 97" name="T31"/>
              <a:gd fmla="*/ 84 w 103" name="T32"/>
              <a:gd fmla="*/ 50 h 97" name="T33"/>
              <a:gd fmla="*/ 80 w 103" name="T34"/>
              <a:gd fmla="*/ 54 h 97" name="T35"/>
              <a:gd fmla="*/ 80 w 103" name="T36"/>
              <a:gd fmla="*/ 89 h 97" name="T37"/>
              <a:gd fmla="*/ 23 w 103" name="T38"/>
              <a:gd fmla="*/ 89 h 97" name="T39"/>
              <a:gd fmla="*/ 23 w 103" name="T40"/>
              <a:gd fmla="*/ 54 h 97" name="T41"/>
              <a:gd fmla="*/ 19 w 103" name="T42"/>
              <a:gd fmla="*/ 50 h 97" name="T43"/>
              <a:gd fmla="*/ 15 w 103" name="T44"/>
              <a:gd fmla="*/ 54 h 97" name="T45"/>
              <a:gd fmla="*/ 15 w 103" name="T46"/>
              <a:gd fmla="*/ 93 h 97" name="T47"/>
              <a:gd fmla="*/ 19 w 103" name="T48"/>
              <a:gd fmla="*/ 97 h 97" name="T49"/>
              <a:gd fmla="*/ 84 w 103" name="T50"/>
              <a:gd fmla="*/ 97 h 97" name="T51"/>
              <a:gd fmla="*/ 88 w 103" name="T52"/>
              <a:gd fmla="*/ 93 h 97" name="T53"/>
              <a:gd fmla="*/ 88 w 103" name="T54"/>
              <a:gd fmla="*/ 54 h 97" name="T55"/>
              <a:gd fmla="*/ 84 w 103" name="T56"/>
              <a:gd fmla="*/ 50 h 97" name="T57"/>
              <a:gd fmla="*/ 102 w 103" name="T58"/>
              <a:gd fmla="*/ 49 h 97" name="T59"/>
              <a:gd fmla="*/ 102 w 103" name="T60"/>
              <a:gd fmla="*/ 49 h 97" name="T61"/>
              <a:gd fmla="*/ 54 w 103" name="T62"/>
              <a:gd fmla="*/ 2 h 97" name="T63"/>
              <a:gd fmla="*/ 49 w 103" name="T64"/>
              <a:gd fmla="*/ 2 h 97" name="T65"/>
              <a:gd fmla="*/ 1 w 103" name="T66"/>
              <a:gd fmla="*/ 49 h 97" name="T67"/>
              <a:gd fmla="*/ 1 w 103" name="T68"/>
              <a:gd fmla="*/ 55 h 97" name="T69"/>
              <a:gd fmla="*/ 7 w 103" name="T70"/>
              <a:gd fmla="*/ 55 h 97" name="T71"/>
              <a:gd fmla="*/ 51 w 103" name="T72"/>
              <a:gd fmla="*/ 10 h 97" name="T73"/>
              <a:gd fmla="*/ 96 w 103" name="T74"/>
              <a:gd fmla="*/ 55 h 97" name="T75"/>
              <a:gd fmla="*/ 102 w 103" name="T76"/>
              <a:gd fmla="*/ 55 h 97" name="T77"/>
              <a:gd fmla="*/ 102 w 103" name="T78"/>
              <a:gd fmla="*/ 49 h 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7" w="103">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28" name="Freeform 20"/>
          <p:cNvSpPr>
            <a:spLocks noEditPoints="1"/>
          </p:cNvSpPr>
          <p:nvPr/>
        </p:nvSpPr>
        <p:spPr bwMode="auto">
          <a:xfrm>
            <a:off x="4413250" y="2403475"/>
            <a:ext cx="247650" cy="254000"/>
          </a:xfrm>
          <a:custGeom>
            <a:gdLst>
              <a:gd fmla="*/ 3 w 120" name="T0"/>
              <a:gd fmla="*/ 63 h 124" name="T1"/>
              <a:gd fmla="*/ 60 w 120" name="T2"/>
              <a:gd fmla="*/ 20 h 124" name="T3"/>
              <a:gd fmla="*/ 20 w 120" name="T4"/>
              <a:gd fmla="*/ 60 h 124" name="T5"/>
              <a:gd fmla="*/ 30 w 120" name="T6"/>
              <a:gd fmla="*/ 60 h 124" name="T7"/>
              <a:gd fmla="*/ 44 w 120" name="T8"/>
              <a:gd fmla="*/ 108 h 124" name="T9"/>
              <a:gd fmla="*/ 76 w 120" name="T10"/>
              <a:gd fmla="*/ 102 h 124" name="T11"/>
              <a:gd fmla="*/ 53 w 120" name="T12"/>
              <a:gd fmla="*/ 124 h 124" name="T13"/>
              <a:gd fmla="*/ 67 w 120" name="T14"/>
              <a:gd fmla="*/ 118 h 124" name="T15"/>
              <a:gd fmla="*/ 44 w 120" name="T16"/>
              <a:gd fmla="*/ 116 h 124" name="T17"/>
              <a:gd fmla="*/ 76 w 120" name="T18"/>
              <a:gd fmla="*/ 110 h 124" name="T19"/>
              <a:gd fmla="*/ 84 w 120" name="T20"/>
              <a:gd fmla="*/ 60 h 124" name="T21"/>
              <a:gd fmla="*/ 75 w 120" name="T22"/>
              <a:gd fmla="*/ 56 h 124" name="T23"/>
              <a:gd fmla="*/ 60 w 120" name="T24"/>
              <a:gd fmla="*/ 56 h 124" name="T25"/>
              <a:gd fmla="*/ 50 w 120" name="T26"/>
              <a:gd fmla="*/ 57 h 124" name="T27"/>
              <a:gd fmla="*/ 35 w 120" name="T28"/>
              <a:gd fmla="*/ 60 h 124" name="T29"/>
              <a:gd fmla="*/ 47 w 120" name="T30"/>
              <a:gd fmla="*/ 62 h 124" name="T31"/>
              <a:gd fmla="*/ 50 w 120" name="T32"/>
              <a:gd fmla="*/ 64 h 124" name="T33"/>
              <a:gd fmla="*/ 50 w 120" name="T34"/>
              <a:gd fmla="*/ 64 h 124" name="T35"/>
              <a:gd fmla="*/ 51 w 120" name="T36"/>
              <a:gd fmla="*/ 64 h 124" name="T37"/>
              <a:gd fmla="*/ 51 w 120" name="T38"/>
              <a:gd fmla="*/ 64 h 124" name="T39"/>
              <a:gd fmla="*/ 51 w 120" name="T40"/>
              <a:gd fmla="*/ 65 h 124" name="T41"/>
              <a:gd fmla="*/ 51 w 120" name="T42"/>
              <a:gd fmla="*/ 65 h 124" name="T43"/>
              <a:gd fmla="*/ 51 w 120" name="T44"/>
              <a:gd fmla="*/ 65 h 124" name="T45"/>
              <a:gd fmla="*/ 52 w 120" name="T46"/>
              <a:gd fmla="*/ 65 h 124" name="T47"/>
              <a:gd fmla="*/ 52 w 120" name="T48"/>
              <a:gd fmla="*/ 65 h 124" name="T49"/>
              <a:gd fmla="*/ 52 w 120" name="T50"/>
              <a:gd fmla="*/ 65 h 124" name="T51"/>
              <a:gd fmla="*/ 52 w 120" name="T52"/>
              <a:gd fmla="*/ 65 h 124" name="T53"/>
              <a:gd fmla="*/ 53 w 120" name="T54"/>
              <a:gd fmla="*/ 65 h 124" name="T55"/>
              <a:gd fmla="*/ 53 w 120" name="T56"/>
              <a:gd fmla="*/ 65 h 124" name="T57"/>
              <a:gd fmla="*/ 53 w 120" name="T58"/>
              <a:gd fmla="*/ 65 h 124" name="T59"/>
              <a:gd fmla="*/ 53 w 120" name="T60"/>
              <a:gd fmla="*/ 65 h 124" name="T61"/>
              <a:gd fmla="*/ 53 w 120" name="T62"/>
              <a:gd fmla="*/ 65 h 124" name="T63"/>
              <a:gd fmla="*/ 54 w 120" name="T64"/>
              <a:gd fmla="*/ 65 h 124" name="T65"/>
              <a:gd fmla="*/ 54 w 120" name="T66"/>
              <a:gd fmla="*/ 65 h 124" name="T67"/>
              <a:gd fmla="*/ 54 w 120" name="T68"/>
              <a:gd fmla="*/ 64 h 124" name="T69"/>
              <a:gd fmla="*/ 54 w 120" name="T70"/>
              <a:gd fmla="*/ 64 h 124" name="T71"/>
              <a:gd fmla="*/ 55 w 120" name="T72"/>
              <a:gd fmla="*/ 64 h 124" name="T73"/>
              <a:gd fmla="*/ 58 w 120" name="T74"/>
              <a:gd fmla="*/ 62 h 124" name="T75"/>
              <a:gd fmla="*/ 64 w 120" name="T76"/>
              <a:gd fmla="*/ 63 h 124" name="T77"/>
              <a:gd fmla="*/ 69 w 120" name="T78"/>
              <a:gd fmla="*/ 64 h 124" name="T79"/>
              <a:gd fmla="*/ 80 w 120" name="T80"/>
              <a:gd fmla="*/ 64 h 124" name="T81"/>
              <a:gd fmla="*/ 29 w 120" name="T82"/>
              <a:gd fmla="*/ 26 h 124" name="T83"/>
              <a:gd fmla="*/ 25 w 120" name="T84"/>
              <a:gd fmla="*/ 30 h 124" name="T85"/>
              <a:gd fmla="*/ 106 w 120" name="T86"/>
              <a:gd fmla="*/ 63 h 124" name="T87"/>
              <a:gd fmla="*/ 120 w 120" name="T88"/>
              <a:gd fmla="*/ 60 h 124" name="T89"/>
              <a:gd fmla="*/ 95 w 120" name="T90"/>
              <a:gd fmla="*/ 30 h 124" name="T91"/>
              <a:gd fmla="*/ 91 w 120" name="T92"/>
              <a:gd fmla="*/ 26 h 124" name="T93"/>
              <a:gd fmla="*/ 63 w 120" name="T94"/>
              <a:gd fmla="*/ 14 h 124" name="T95"/>
              <a:gd fmla="*/ 60 w 120" name="T96"/>
              <a:gd fmla="*/ 0 h 1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4" w="120">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29" name="Freeform 21"/>
          <p:cNvSpPr>
            <a:spLocks noEditPoints="1"/>
          </p:cNvSpPr>
          <p:nvPr/>
        </p:nvSpPr>
        <p:spPr bwMode="auto">
          <a:xfrm>
            <a:off x="6432550" y="3214688"/>
            <a:ext cx="168275" cy="212725"/>
          </a:xfrm>
          <a:custGeom>
            <a:gdLst>
              <a:gd fmla="*/ 4 w 81" name="T0"/>
              <a:gd fmla="*/ 0 h 103" name="T1"/>
              <a:gd fmla="*/ 77 w 81" name="T2"/>
              <a:gd fmla="*/ 8 h 103" name="T3"/>
              <a:gd fmla="*/ 66 w 81" name="T4"/>
              <a:gd fmla="*/ 38 h 103" name="T5"/>
              <a:gd fmla="*/ 67 w 81" name="T6"/>
              <a:gd fmla="*/ 67 h 103" name="T7"/>
              <a:gd fmla="*/ 81 w 81" name="T8"/>
              <a:gd fmla="*/ 99 h 103" name="T9"/>
              <a:gd fmla="*/ 0 w 81" name="T10"/>
              <a:gd fmla="*/ 99 h 103" name="T11"/>
              <a:gd fmla="*/ 15 w 81" name="T12"/>
              <a:gd fmla="*/ 67 h 103" name="T13"/>
              <a:gd fmla="*/ 15 w 81" name="T14"/>
              <a:gd fmla="*/ 38 h 103" name="T15"/>
              <a:gd fmla="*/ 4 w 81" name="T16"/>
              <a:gd fmla="*/ 8 h 103" name="T17"/>
              <a:gd fmla="*/ 55 w 81" name="T18"/>
              <a:gd fmla="*/ 77 h 103" name="T19"/>
              <a:gd fmla="*/ 13 w 81" name="T20"/>
              <a:gd fmla="*/ 95 h 103" name="T21"/>
              <a:gd fmla="*/ 14 w 81" name="T22"/>
              <a:gd fmla="*/ 82 h 103" name="T23"/>
              <a:gd fmla="*/ 58 w 81" name="T24"/>
              <a:gd fmla="*/ 73 h 103" name="T25"/>
              <a:gd fmla="*/ 62 w 81" name="T26"/>
              <a:gd fmla="*/ 69 h 103" name="T27"/>
              <a:gd fmla="*/ 44 w 81" name="T28"/>
              <a:gd fmla="*/ 55 h 103" name="T29"/>
              <a:gd fmla="*/ 43 w 81" name="T30"/>
              <a:gd fmla="*/ 54 h 103" name="T31"/>
              <a:gd fmla="*/ 43 w 81" name="T32"/>
              <a:gd fmla="*/ 54 h 103" name="T33"/>
              <a:gd fmla="*/ 42 w 81" name="T34"/>
              <a:gd fmla="*/ 53 h 103" name="T35"/>
              <a:gd fmla="*/ 42 w 81" name="T36"/>
              <a:gd fmla="*/ 52 h 103" name="T37"/>
              <a:gd fmla="*/ 42 w 81" name="T38"/>
              <a:gd fmla="*/ 52 h 103" name="T39"/>
              <a:gd fmla="*/ 43 w 81" name="T40"/>
              <a:gd fmla="*/ 51 h 103" name="T41"/>
              <a:gd fmla="*/ 43 w 81" name="T42"/>
              <a:gd fmla="*/ 51 h 103" name="T43"/>
              <a:gd fmla="*/ 43 w 81" name="T44"/>
              <a:gd fmla="*/ 51 h 103" name="T45"/>
              <a:gd fmla="*/ 44 w 81" name="T46"/>
              <a:gd fmla="*/ 50 h 103" name="T47"/>
              <a:gd fmla="*/ 69 w 81" name="T48"/>
              <a:gd fmla="*/ 8 h 103" name="T49"/>
              <a:gd fmla="*/ 19 w 81" name="T50"/>
              <a:gd fmla="*/ 35 h 103" name="T51"/>
              <a:gd fmla="*/ 38 w 81" name="T52"/>
              <a:gd fmla="*/ 50 h 103" name="T53"/>
              <a:gd fmla="*/ 39 w 81" name="T54"/>
              <a:gd fmla="*/ 51 h 103" name="T55"/>
              <a:gd fmla="*/ 39 w 81" name="T56"/>
              <a:gd fmla="*/ 51 h 103" name="T57"/>
              <a:gd fmla="*/ 39 w 81" name="T58"/>
              <a:gd fmla="*/ 52 h 103" name="T59"/>
              <a:gd fmla="*/ 39 w 81" name="T60"/>
              <a:gd fmla="*/ 52 h 103" name="T61"/>
              <a:gd fmla="*/ 39 w 81" name="T62"/>
              <a:gd fmla="*/ 53 h 103" name="T63"/>
              <a:gd fmla="*/ 39 w 81" name="T64"/>
              <a:gd fmla="*/ 53 h 103" name="T65"/>
              <a:gd fmla="*/ 39 w 81" name="T66"/>
              <a:gd fmla="*/ 54 h 103" name="T67"/>
              <a:gd fmla="*/ 38 w 81" name="T68"/>
              <a:gd fmla="*/ 54 h 103" name="T69"/>
              <a:gd fmla="*/ 38 w 81" name="T70"/>
              <a:gd fmla="*/ 55 h 103" name="T71"/>
              <a:gd fmla="*/ 14 w 81" name="T72"/>
              <a:gd fmla="*/ 82 h 103" name="T73"/>
              <a:gd fmla="*/ 28 w 81" name="T74"/>
              <a:gd fmla="*/ 40 h 103" name="T75"/>
              <a:gd fmla="*/ 39 w 81" name="T76"/>
              <a:gd fmla="*/ 46 h 103" name="T77"/>
              <a:gd fmla="*/ 40 w 81" name="T78"/>
              <a:gd fmla="*/ 47 h 103" name="T79"/>
              <a:gd fmla="*/ 42 w 81" name="T80"/>
              <a:gd fmla="*/ 47 h 103" name="T81"/>
              <a:gd fmla="*/ 43 w 81" name="T82"/>
              <a:gd fmla="*/ 46 h 103" name="T83"/>
              <a:gd fmla="*/ 61 w 81" name="T84"/>
              <a:gd fmla="*/ 28 h 103" name="T85"/>
              <a:gd fmla="*/ 51 w 81" name="T86"/>
              <a:gd fmla="*/ 36 h 103" name="T87"/>
              <a:gd fmla="*/ 41 w 81" name="T88"/>
              <a:gd fmla="*/ 42 h 103" name="T89"/>
              <a:gd fmla="*/ 40 w 81" name="T90"/>
              <a:gd fmla="*/ 42 h 103" name="T91"/>
              <a:gd fmla="*/ 24 w 81" name="T92"/>
              <a:gd fmla="*/ 26 h 103" name="T93"/>
              <a:gd fmla="*/ 41 w 81" name="T94"/>
              <a:gd fmla="*/ 42 h 103" name="T95"/>
              <a:gd fmla="*/ 41 w 81" name="T96"/>
              <a:gd fmla="*/ 42 h 1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3" w="81">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0" name="Freeform 22"/>
          <p:cNvSpPr>
            <a:spLocks noEditPoints="1"/>
          </p:cNvSpPr>
          <p:nvPr/>
        </p:nvSpPr>
        <p:spPr bwMode="auto">
          <a:xfrm>
            <a:off x="3514725" y="2414588"/>
            <a:ext cx="228600" cy="231775"/>
          </a:xfrm>
          <a:custGeom>
            <a:gdLst>
              <a:gd fmla="*/ 59 w 109" name="T0"/>
              <a:gd fmla="*/ 56 h 112" name="T1"/>
              <a:gd fmla="*/ 55 w 109" name="T2"/>
              <a:gd fmla="*/ 21 h 112" name="T3"/>
              <a:gd fmla="*/ 51 w 109" name="T4"/>
              <a:gd fmla="*/ 60 h 112" name="T5"/>
              <a:gd fmla="*/ 77 w 109" name="T6"/>
              <a:gd fmla="*/ 64 h 112" name="T7"/>
              <a:gd fmla="*/ 77 w 109" name="T8"/>
              <a:gd fmla="*/ 56 h 112" name="T9"/>
              <a:gd fmla="*/ 91 w 109" name="T10"/>
              <a:gd fmla="*/ 24 h 112" name="T11"/>
              <a:gd fmla="*/ 18 w 109" name="T12"/>
              <a:gd fmla="*/ 24 h 112" name="T13"/>
              <a:gd fmla="*/ 3 w 109" name="T14"/>
              <a:gd fmla="*/ 60 h 112" name="T15"/>
              <a:gd fmla="*/ 18 w 109" name="T16"/>
              <a:gd fmla="*/ 97 h 112" name="T17"/>
              <a:gd fmla="*/ 91 w 109" name="T18"/>
              <a:gd fmla="*/ 97 h 112" name="T19"/>
              <a:gd fmla="*/ 91 w 109" name="T20"/>
              <a:gd fmla="*/ 97 h 112" name="T21"/>
              <a:gd fmla="*/ 91 w 109" name="T22"/>
              <a:gd fmla="*/ 24 h 112" name="T23"/>
              <a:gd fmla="*/ 85 w 109" name="T24"/>
              <a:gd fmla="*/ 91 h 112" name="T25"/>
              <a:gd fmla="*/ 55 w 109" name="T26"/>
              <a:gd fmla="*/ 104 h 112" name="T27"/>
              <a:gd fmla="*/ 24 w 109" name="T28"/>
              <a:gd fmla="*/ 91 h 112" name="T29"/>
              <a:gd fmla="*/ 24 w 109" name="T30"/>
              <a:gd fmla="*/ 30 h 112" name="T31"/>
              <a:gd fmla="*/ 55 w 109" name="T32"/>
              <a:gd fmla="*/ 17 h 112" name="T33"/>
              <a:gd fmla="*/ 86 w 109" name="T34"/>
              <a:gd fmla="*/ 30 h 112" name="T35"/>
              <a:gd fmla="*/ 85 w 109" name="T36"/>
              <a:gd fmla="*/ 91 h 112" name="T37"/>
              <a:gd fmla="*/ 108 w 109" name="T38"/>
              <a:gd fmla="*/ 24 h 112" name="T39"/>
              <a:gd fmla="*/ 100 w 109" name="T40"/>
              <a:gd fmla="*/ 15 h 112" name="T41"/>
              <a:gd fmla="*/ 96 w 109" name="T42"/>
              <a:gd fmla="*/ 11 h 112" name="T43"/>
              <a:gd fmla="*/ 85 w 109" name="T44"/>
              <a:gd fmla="*/ 4 h 112" name="T45"/>
              <a:gd fmla="*/ 75 w 109" name="T46"/>
              <a:gd fmla="*/ 3 h 112" name="T47"/>
              <a:gd fmla="*/ 82 w 109" name="T48"/>
              <a:gd fmla="*/ 11 h 112" name="T49"/>
              <a:gd fmla="*/ 91 w 109" name="T50"/>
              <a:gd fmla="*/ 17 h 112" name="T51"/>
              <a:gd fmla="*/ 95 w 109" name="T52"/>
              <a:gd fmla="*/ 20 h 112" name="T53"/>
              <a:gd fmla="*/ 102 w 109" name="T54"/>
              <a:gd fmla="*/ 29 h 112" name="T55"/>
              <a:gd fmla="*/ 108 w 109" name="T56"/>
              <a:gd fmla="*/ 24 h 112" name="T57"/>
              <a:gd fmla="*/ 8 w 109" name="T58"/>
              <a:gd fmla="*/ 29 h 112" name="T59"/>
              <a:gd fmla="*/ 15 w 109" name="T60"/>
              <a:gd fmla="*/ 20 h 112" name="T61"/>
              <a:gd fmla="*/ 23 w 109" name="T62"/>
              <a:gd fmla="*/ 13 h 112" name="T63"/>
              <a:gd fmla="*/ 28 w 109" name="T64"/>
              <a:gd fmla="*/ 10 h 112" name="T65"/>
              <a:gd fmla="*/ 35 w 109" name="T66"/>
              <a:gd fmla="*/ 3 h 112" name="T67"/>
              <a:gd fmla="*/ 24 w 109" name="T68"/>
              <a:gd fmla="*/ 4 h 112" name="T69"/>
              <a:gd fmla="*/ 18 w 109" name="T70"/>
              <a:gd fmla="*/ 7 h 112" name="T71"/>
              <a:gd fmla="*/ 9 w 109" name="T72"/>
              <a:gd fmla="*/ 15 h 112" name="T73"/>
              <a:gd fmla="*/ 1 w 109" name="T74"/>
              <a:gd fmla="*/ 24 h 112" name="T75"/>
              <a:gd fmla="*/ 8 w 109" name="T76"/>
              <a:gd fmla="*/ 29 h 11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2" w="109">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1" name="Freeform 23"/>
          <p:cNvSpPr>
            <a:spLocks noEditPoints="1"/>
          </p:cNvSpPr>
          <p:nvPr/>
        </p:nvSpPr>
        <p:spPr bwMode="auto">
          <a:xfrm>
            <a:off x="4422775" y="3216275"/>
            <a:ext cx="219075" cy="215900"/>
          </a:xfrm>
          <a:custGeom>
            <a:gdLst>
              <a:gd fmla="*/ 51 w 105" name="T0"/>
              <a:gd fmla="*/ 30 h 105" name="T1"/>
              <a:gd fmla="*/ 45 w 105" name="T2"/>
              <a:gd fmla="*/ 30 h 105" name="T3"/>
              <a:gd fmla="*/ 45 w 105" name="T4"/>
              <a:gd fmla="*/ 24 h 105" name="T5"/>
              <a:gd fmla="*/ 62 w 105" name="T6"/>
              <a:gd fmla="*/ 8 h 105" name="T7"/>
              <a:gd fmla="*/ 80 w 105" name="T8"/>
              <a:gd fmla="*/ 0 h 105" name="T9"/>
              <a:gd fmla="*/ 105 w 105" name="T10"/>
              <a:gd fmla="*/ 26 h 105" name="T11"/>
              <a:gd fmla="*/ 98 w 105" name="T12"/>
              <a:gd fmla="*/ 44 h 105" name="T13"/>
              <a:gd fmla="*/ 80 w 105" name="T14"/>
              <a:gd fmla="*/ 62 h 105" name="T15"/>
              <a:gd fmla="*/ 80 w 105" name="T16"/>
              <a:gd fmla="*/ 62 h 105" name="T17"/>
              <a:gd fmla="*/ 62 w 105" name="T18"/>
              <a:gd fmla="*/ 69 h 105" name="T19"/>
              <a:gd fmla="*/ 40 w 105" name="T20"/>
              <a:gd fmla="*/ 57 h 105" name="T21"/>
              <a:gd fmla="*/ 40 w 105" name="T22"/>
              <a:gd fmla="*/ 57 h 105" name="T23"/>
              <a:gd fmla="*/ 37 w 105" name="T24"/>
              <a:gd fmla="*/ 51 h 105" name="T25"/>
              <a:gd fmla="*/ 40 w 105" name="T26"/>
              <a:gd fmla="*/ 46 h 105" name="T27"/>
              <a:gd fmla="*/ 45 w 105" name="T28"/>
              <a:gd fmla="*/ 49 h 105" name="T29"/>
              <a:gd fmla="*/ 47 w 105" name="T30"/>
              <a:gd fmla="*/ 53 h 105" name="T31"/>
              <a:gd fmla="*/ 62 w 105" name="T32"/>
              <a:gd fmla="*/ 61 h 105" name="T33"/>
              <a:gd fmla="*/ 74 w 105" name="T34"/>
              <a:gd fmla="*/ 56 h 105" name="T35"/>
              <a:gd fmla="*/ 74 w 105" name="T36"/>
              <a:gd fmla="*/ 56 h 105" name="T37"/>
              <a:gd fmla="*/ 74 w 105" name="T38"/>
              <a:gd fmla="*/ 56 h 105" name="T39"/>
              <a:gd fmla="*/ 92 w 105" name="T40"/>
              <a:gd fmla="*/ 38 h 105" name="T41"/>
              <a:gd fmla="*/ 97 w 105" name="T42"/>
              <a:gd fmla="*/ 26 h 105" name="T43"/>
              <a:gd fmla="*/ 80 w 105" name="T44"/>
              <a:gd fmla="*/ 8 h 105" name="T45"/>
              <a:gd fmla="*/ 67 w 105" name="T46"/>
              <a:gd fmla="*/ 13 h 105" name="T47"/>
              <a:gd fmla="*/ 67 w 105" name="T48"/>
              <a:gd fmla="*/ 13 h 105" name="T49"/>
              <a:gd fmla="*/ 51 w 105" name="T50"/>
              <a:gd fmla="*/ 30 h 105" name="T51"/>
              <a:gd fmla="*/ 57 w 105" name="T52"/>
              <a:gd fmla="*/ 73 h 105" name="T53"/>
              <a:gd fmla="*/ 57 w 105" name="T54"/>
              <a:gd fmla="*/ 73 h 105" name="T55"/>
              <a:gd fmla="*/ 40 w 105" name="T56"/>
              <a:gd fmla="*/ 90 h 105" name="T57"/>
              <a:gd fmla="*/ 16 w 105" name="T58"/>
              <a:gd fmla="*/ 90 h 105" name="T59"/>
              <a:gd fmla="*/ 16 w 105" name="T60"/>
              <a:gd fmla="*/ 90 h 105" name="T61"/>
              <a:gd fmla="*/ 16 w 105" name="T62"/>
              <a:gd fmla="*/ 65 h 105" name="T63"/>
              <a:gd fmla="*/ 34 w 105" name="T64"/>
              <a:gd fmla="*/ 47 h 105" name="T65"/>
              <a:gd fmla="*/ 46 w 105" name="T66"/>
              <a:gd fmla="*/ 42 h 105" name="T67"/>
              <a:gd fmla="*/ 59 w 105" name="T68"/>
              <a:gd fmla="*/ 47 h 105" name="T69"/>
              <a:gd fmla="*/ 61 w 105" name="T70"/>
              <a:gd fmla="*/ 50 h 105" name="T71"/>
              <a:gd fmla="*/ 63 w 105" name="T72"/>
              <a:gd fmla="*/ 54 h 105" name="T73"/>
              <a:gd fmla="*/ 68 w 105" name="T74"/>
              <a:gd fmla="*/ 57 h 105" name="T75"/>
              <a:gd fmla="*/ 70 w 105" name="T76"/>
              <a:gd fmla="*/ 52 h 105" name="T77"/>
              <a:gd fmla="*/ 68 w 105" name="T78"/>
              <a:gd fmla="*/ 46 h 105" name="T79"/>
              <a:gd fmla="*/ 64 w 105" name="T80"/>
              <a:gd fmla="*/ 41 h 105" name="T81"/>
              <a:gd fmla="*/ 64 w 105" name="T82"/>
              <a:gd fmla="*/ 41 h 105" name="T83"/>
              <a:gd fmla="*/ 46 w 105" name="T84"/>
              <a:gd fmla="*/ 34 h 105" name="T85"/>
              <a:gd fmla="*/ 28 w 105" name="T86"/>
              <a:gd fmla="*/ 41 h 105" name="T87"/>
              <a:gd fmla="*/ 10 w 105" name="T88"/>
              <a:gd fmla="*/ 60 h 105" name="T89"/>
              <a:gd fmla="*/ 10 w 105" name="T90"/>
              <a:gd fmla="*/ 96 h 105" name="T91"/>
              <a:gd fmla="*/ 10 w 105" name="T92"/>
              <a:gd fmla="*/ 96 h 105" name="T93"/>
              <a:gd fmla="*/ 46 w 105" name="T94"/>
              <a:gd fmla="*/ 96 h 105" name="T95"/>
              <a:gd fmla="*/ 46 w 105" name="T96"/>
              <a:gd fmla="*/ 96 h 105" name="T97"/>
              <a:gd fmla="*/ 46 w 105" name="T98"/>
              <a:gd fmla="*/ 96 h 105" name="T99"/>
              <a:gd fmla="*/ 63 w 105" name="T100"/>
              <a:gd fmla="*/ 79 h 105" name="T101"/>
              <a:gd fmla="*/ 63 w 105" name="T102"/>
              <a:gd fmla="*/ 73 h 105" name="T103"/>
              <a:gd fmla="*/ 57 w 105" name="T104"/>
              <a:gd fmla="*/ 73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2" name="Freeform 24"/>
          <p:cNvSpPr>
            <a:spLocks noEditPoints="1"/>
          </p:cNvSpPr>
          <p:nvPr/>
        </p:nvSpPr>
        <p:spPr bwMode="auto">
          <a:xfrm>
            <a:off x="2455863" y="2425700"/>
            <a:ext cx="215900" cy="212725"/>
          </a:xfrm>
          <a:custGeom>
            <a:gdLst>
              <a:gd fmla="*/ 29 w 104" name="T0"/>
              <a:gd fmla="*/ 32 h 103" name="T1"/>
              <a:gd fmla="*/ 29 w 104" name="T2"/>
              <a:gd fmla="*/ 70 h 103" name="T3"/>
              <a:gd fmla="*/ 29 w 104" name="T4"/>
              <a:gd fmla="*/ 70 h 103" name="T5"/>
              <a:gd fmla="*/ 56 w 104" name="T6"/>
              <a:gd fmla="*/ 91 h 103" name="T7"/>
              <a:gd fmla="*/ 56 w 104" name="T8"/>
              <a:gd fmla="*/ 73 h 103" name="T9"/>
              <a:gd fmla="*/ 56 w 104" name="T10"/>
              <a:gd fmla="*/ 29 h 103" name="T11"/>
              <a:gd fmla="*/ 56 w 104" name="T12"/>
              <a:gd fmla="*/ 12 h 103" name="T13"/>
              <a:gd fmla="*/ 29 w 104" name="T14"/>
              <a:gd fmla="*/ 32 h 103" name="T15"/>
              <a:gd fmla="*/ 29 w 104" name="T16"/>
              <a:gd fmla="*/ 32 h 103" name="T17"/>
              <a:gd fmla="*/ 77 w 104" name="T18"/>
              <a:gd fmla="*/ 17 h 103" name="T19"/>
              <a:gd fmla="*/ 77 w 104" name="T20"/>
              <a:gd fmla="*/ 17 h 103" name="T21"/>
              <a:gd fmla="*/ 75 w 104" name="T22"/>
              <a:gd fmla="*/ 12 h 103" name="T23"/>
              <a:gd fmla="*/ 81 w 104" name="T24"/>
              <a:gd fmla="*/ 10 h 103" name="T25"/>
              <a:gd fmla="*/ 98 w 104" name="T26"/>
              <a:gd fmla="*/ 28 h 103" name="T27"/>
              <a:gd fmla="*/ 104 w 104" name="T28"/>
              <a:gd fmla="*/ 51 h 103" name="T29"/>
              <a:gd fmla="*/ 98 w 104" name="T30"/>
              <a:gd fmla="*/ 75 h 103" name="T31"/>
              <a:gd fmla="*/ 81 w 104" name="T32"/>
              <a:gd fmla="*/ 92 h 103" name="T33"/>
              <a:gd fmla="*/ 75 w 104" name="T34"/>
              <a:gd fmla="*/ 91 h 103" name="T35"/>
              <a:gd fmla="*/ 77 w 104" name="T36"/>
              <a:gd fmla="*/ 85 h 103" name="T37"/>
              <a:gd fmla="*/ 91 w 104" name="T38"/>
              <a:gd fmla="*/ 71 h 103" name="T39"/>
              <a:gd fmla="*/ 96 w 104" name="T40"/>
              <a:gd fmla="*/ 51 h 103" name="T41"/>
              <a:gd fmla="*/ 91 w 104" name="T42"/>
              <a:gd fmla="*/ 32 h 103" name="T43"/>
              <a:gd fmla="*/ 77 w 104" name="T44"/>
              <a:gd fmla="*/ 17 h 103" name="T45"/>
              <a:gd fmla="*/ 24 w 104" name="T46"/>
              <a:gd fmla="*/ 33 h 103" name="T47"/>
              <a:gd fmla="*/ 24 w 104" name="T48"/>
              <a:gd fmla="*/ 33 h 103" name="T49"/>
              <a:gd fmla="*/ 8 w 104" name="T50"/>
              <a:gd fmla="*/ 33 h 103" name="T51"/>
              <a:gd fmla="*/ 8 w 104" name="T52"/>
              <a:gd fmla="*/ 69 h 103" name="T53"/>
              <a:gd fmla="*/ 24 w 104" name="T54"/>
              <a:gd fmla="*/ 69 h 103" name="T55"/>
              <a:gd fmla="*/ 24 w 104" name="T56"/>
              <a:gd fmla="*/ 33 h 103" name="T57"/>
              <a:gd fmla="*/ 25 w 104" name="T58"/>
              <a:gd fmla="*/ 25 h 103" name="T59"/>
              <a:gd fmla="*/ 25 w 104" name="T60"/>
              <a:gd fmla="*/ 25 h 103" name="T61"/>
              <a:gd fmla="*/ 57 w 104" name="T62"/>
              <a:gd fmla="*/ 1 h 103" name="T63"/>
              <a:gd fmla="*/ 60 w 104" name="T64"/>
              <a:gd fmla="*/ 0 h 103" name="T65"/>
              <a:gd fmla="*/ 63 w 104" name="T66"/>
              <a:gd fmla="*/ 4 h 103" name="T67"/>
              <a:gd fmla="*/ 63 w 104" name="T68"/>
              <a:gd fmla="*/ 29 h 103" name="T69"/>
              <a:gd fmla="*/ 63 w 104" name="T70"/>
              <a:gd fmla="*/ 30 h 103" name="T71"/>
              <a:gd fmla="*/ 73 w 104" name="T72"/>
              <a:gd fmla="*/ 37 h 103" name="T73"/>
              <a:gd fmla="*/ 78 w 104" name="T74"/>
              <a:gd fmla="*/ 51 h 103" name="T75"/>
              <a:gd fmla="*/ 73 w 104" name="T76"/>
              <a:gd fmla="*/ 65 h 103" name="T77"/>
              <a:gd fmla="*/ 63 w 104" name="T78"/>
              <a:gd fmla="*/ 72 h 103" name="T79"/>
              <a:gd fmla="*/ 63 w 104" name="T80"/>
              <a:gd fmla="*/ 73 h 103" name="T81"/>
              <a:gd fmla="*/ 63 w 104" name="T82"/>
              <a:gd fmla="*/ 99 h 103" name="T83"/>
              <a:gd fmla="*/ 63 w 104" name="T84"/>
              <a:gd fmla="*/ 101 h 103" name="T85"/>
              <a:gd fmla="*/ 57 w 104" name="T86"/>
              <a:gd fmla="*/ 102 h 103" name="T87"/>
              <a:gd fmla="*/ 25 w 104" name="T88"/>
              <a:gd fmla="*/ 77 h 103" name="T89"/>
              <a:gd fmla="*/ 4 w 104" name="T90"/>
              <a:gd fmla="*/ 77 h 103" name="T91"/>
              <a:gd fmla="*/ 4 w 104" name="T92"/>
              <a:gd fmla="*/ 77 h 103" name="T93"/>
              <a:gd fmla="*/ 0 w 104" name="T94"/>
              <a:gd fmla="*/ 73 h 103" name="T95"/>
              <a:gd fmla="*/ 0 w 104" name="T96"/>
              <a:gd fmla="*/ 29 h 103" name="T97"/>
              <a:gd fmla="*/ 0 w 104" name="T98"/>
              <a:gd fmla="*/ 29 h 103" name="T99"/>
              <a:gd fmla="*/ 4 w 104" name="T100"/>
              <a:gd fmla="*/ 25 h 103" name="T101"/>
              <a:gd fmla="*/ 25 w 104" name="T102"/>
              <a:gd fmla="*/ 25 h 103" name="T103"/>
              <a:gd fmla="*/ 63 w 104" name="T104"/>
              <a:gd fmla="*/ 35 h 103" name="T105"/>
              <a:gd fmla="*/ 63 w 104" name="T106"/>
              <a:gd fmla="*/ 35 h 103" name="T107"/>
              <a:gd fmla="*/ 63 w 104" name="T108"/>
              <a:gd fmla="*/ 67 h 103" name="T109"/>
              <a:gd fmla="*/ 69 w 104" name="T110"/>
              <a:gd fmla="*/ 62 h 103" name="T111"/>
              <a:gd fmla="*/ 73 w 104" name="T112"/>
              <a:gd fmla="*/ 51 h 103" name="T113"/>
              <a:gd fmla="*/ 69 w 104" name="T114"/>
              <a:gd fmla="*/ 40 h 103" name="T115"/>
              <a:gd fmla="*/ 63 w 104" name="T116"/>
              <a:gd fmla="*/ 35 h 10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3" w="104">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33" name="Freeform 25"/>
          <p:cNvSpPr>
            <a:spLocks noEditPoints="1"/>
          </p:cNvSpPr>
          <p:nvPr/>
        </p:nvSpPr>
        <p:spPr bwMode="auto">
          <a:xfrm>
            <a:off x="6438900" y="2425700"/>
            <a:ext cx="158750" cy="212725"/>
          </a:xfrm>
          <a:custGeom>
            <a:gdLst>
              <a:gd fmla="*/ 55 w 76" name="T0"/>
              <a:gd fmla="*/ 7 h 103" name="T1"/>
              <a:gd fmla="*/ 63 w 76" name="T2"/>
              <a:gd fmla="*/ 47 h 103" name="T3"/>
              <a:gd fmla="*/ 55 w 76" name="T4"/>
              <a:gd fmla="*/ 65 h 103" name="T5"/>
              <a:gd fmla="*/ 20 w 76" name="T6"/>
              <a:gd fmla="*/ 65 h 103" name="T7"/>
              <a:gd fmla="*/ 13 w 76" name="T8"/>
              <a:gd fmla="*/ 47 h 103" name="T9"/>
              <a:gd fmla="*/ 20 w 76" name="T10"/>
              <a:gd fmla="*/ 7 h 103" name="T11"/>
              <a:gd fmla="*/ 21 w 76" name="T12"/>
              <a:gd fmla="*/ 34 h 103" name="T13"/>
              <a:gd fmla="*/ 55 w 76" name="T14"/>
              <a:gd fmla="*/ 34 h 103" name="T15"/>
              <a:gd fmla="*/ 50 w 76" name="T16"/>
              <a:gd fmla="*/ 13 h 103" name="T17"/>
              <a:gd fmla="*/ 26 w 76" name="T18"/>
              <a:gd fmla="*/ 13 h 103" name="T19"/>
              <a:gd fmla="*/ 21 w 76" name="T20"/>
              <a:gd fmla="*/ 34 h 103" name="T21"/>
              <a:gd fmla="*/ 55 w 76" name="T22"/>
              <a:gd fmla="*/ 38 h 103" name="T23"/>
              <a:gd fmla="*/ 21 w 76" name="T24"/>
              <a:gd fmla="*/ 47 h 103" name="T25"/>
              <a:gd fmla="*/ 26 w 76" name="T26"/>
              <a:gd fmla="*/ 59 h 103" name="T27"/>
              <a:gd fmla="*/ 50 w 76" name="T28"/>
              <a:gd fmla="*/ 59 h 103" name="T29"/>
              <a:gd fmla="*/ 50 w 76" name="T30"/>
              <a:gd fmla="*/ 59 h 103" name="T31"/>
              <a:gd fmla="*/ 55 w 76" name="T32"/>
              <a:gd fmla="*/ 38 h 103" name="T33"/>
              <a:gd fmla="*/ 14 w 76" name="T34"/>
              <a:gd fmla="*/ 103 h 103" name="T35"/>
              <a:gd fmla="*/ 38 w 76" name="T36"/>
              <a:gd fmla="*/ 103 h 103" name="T37"/>
              <a:gd fmla="*/ 61 w 76" name="T38"/>
              <a:gd fmla="*/ 103 h 103" name="T39"/>
              <a:gd fmla="*/ 61 w 76" name="T40"/>
              <a:gd fmla="*/ 95 h 103" name="T41"/>
              <a:gd fmla="*/ 42 w 76" name="T42"/>
              <a:gd fmla="*/ 85 h 103" name="T43"/>
              <a:gd fmla="*/ 73 w 76" name="T44"/>
              <a:gd fmla="*/ 62 h 103" name="T45"/>
              <a:gd fmla="*/ 76 w 76" name="T46"/>
              <a:gd fmla="*/ 36 h 103" name="T47"/>
              <a:gd fmla="*/ 68 w 76" name="T48"/>
              <a:gd fmla="*/ 36 h 103" name="T49"/>
              <a:gd fmla="*/ 66 w 76" name="T50"/>
              <a:gd fmla="*/ 59 h 103" name="T51"/>
              <a:gd fmla="*/ 38 w 76" name="T52"/>
              <a:gd fmla="*/ 77 h 103" name="T53"/>
              <a:gd fmla="*/ 16 w 76" name="T54"/>
              <a:gd fmla="*/ 69 h 103" name="T55"/>
              <a:gd fmla="*/ 8 w 76" name="T56"/>
              <a:gd fmla="*/ 47 h 103" name="T57"/>
              <a:gd fmla="*/ 4 w 76" name="T58"/>
              <a:gd fmla="*/ 32 h 103" name="T59"/>
              <a:gd fmla="*/ 0 w 76" name="T60"/>
              <a:gd fmla="*/ 47 h 103" name="T61"/>
              <a:gd fmla="*/ 11 w 76" name="T62"/>
              <a:gd fmla="*/ 74 h 103" name="T63"/>
              <a:gd fmla="*/ 34 w 76" name="T64"/>
              <a:gd fmla="*/ 85 h 103" name="T65"/>
              <a:gd fmla="*/ 14 w 76" name="T66"/>
              <a:gd fmla="*/ 95 h 103" name="T67"/>
              <a:gd fmla="*/ 14 w 76" name="T68"/>
              <a:gd fmla="*/ 103 h 1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3" w="76">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34" name="Freeform 26"/>
          <p:cNvSpPr>
            <a:spLocks noEditPoints="1"/>
          </p:cNvSpPr>
          <p:nvPr/>
        </p:nvSpPr>
        <p:spPr bwMode="auto">
          <a:xfrm>
            <a:off x="1571625" y="2439988"/>
            <a:ext cx="212725" cy="180975"/>
          </a:xfrm>
          <a:custGeom>
            <a:gdLst>
              <a:gd fmla="*/ 99 w 103" name="T0"/>
              <a:gd fmla="*/ 0 h 88" name="T1"/>
              <a:gd fmla="*/ 4 w 103" name="T2"/>
              <a:gd fmla="*/ 0 h 88" name="T3"/>
              <a:gd fmla="*/ 0 w 103" name="T4"/>
              <a:gd fmla="*/ 4 h 88" name="T5"/>
              <a:gd fmla="*/ 0 w 103" name="T6"/>
              <a:gd fmla="*/ 84 h 88" name="T7"/>
              <a:gd fmla="*/ 4 w 103" name="T8"/>
              <a:gd fmla="*/ 88 h 88" name="T9"/>
              <a:gd fmla="*/ 99 w 103" name="T10"/>
              <a:gd fmla="*/ 88 h 88" name="T11"/>
              <a:gd fmla="*/ 103 w 103" name="T12"/>
              <a:gd fmla="*/ 84 h 88" name="T13"/>
              <a:gd fmla="*/ 103 w 103" name="T14"/>
              <a:gd fmla="*/ 4 h 88" name="T15"/>
              <a:gd fmla="*/ 99 w 103" name="T16"/>
              <a:gd fmla="*/ 0 h 88" name="T17"/>
              <a:gd fmla="*/ 95 w 103" name="T18"/>
              <a:gd fmla="*/ 80 h 88" name="T19"/>
              <a:gd fmla="*/ 95 w 103" name="T20"/>
              <a:gd fmla="*/ 80 h 88" name="T21"/>
              <a:gd fmla="*/ 8 w 103" name="T22"/>
              <a:gd fmla="*/ 80 h 88" name="T23"/>
              <a:gd fmla="*/ 8 w 103" name="T24"/>
              <a:gd fmla="*/ 71 h 88" name="T25"/>
              <a:gd fmla="*/ 28 w 103" name="T26"/>
              <a:gd fmla="*/ 51 h 88" name="T27"/>
              <a:gd fmla="*/ 42 w 103" name="T28"/>
              <a:gd fmla="*/ 65 h 88" name="T29"/>
              <a:gd fmla="*/ 42 w 103" name="T30"/>
              <a:gd fmla="*/ 65 h 88" name="T31"/>
              <a:gd fmla="*/ 42 w 103" name="T32"/>
              <a:gd fmla="*/ 65 h 88" name="T33"/>
              <a:gd fmla="*/ 51 w 103" name="T34"/>
              <a:gd fmla="*/ 74 h 88" name="T35"/>
              <a:gd fmla="*/ 54 w 103" name="T36"/>
              <a:gd fmla="*/ 74 h 88" name="T37"/>
              <a:gd fmla="*/ 54 w 103" name="T38"/>
              <a:gd fmla="*/ 70 h 88" name="T39"/>
              <a:gd fmla="*/ 47 w 103" name="T40"/>
              <a:gd fmla="*/ 64 h 88" name="T41"/>
              <a:gd fmla="*/ 67 w 103" name="T42"/>
              <a:gd fmla="*/ 44 h 88" name="T43"/>
              <a:gd fmla="*/ 95 w 103" name="T44"/>
              <a:gd fmla="*/ 73 h 88" name="T45"/>
              <a:gd fmla="*/ 95 w 103" name="T46"/>
              <a:gd fmla="*/ 80 h 88" name="T47"/>
              <a:gd fmla="*/ 95 w 103" name="T48"/>
              <a:gd fmla="*/ 66 h 88" name="T49"/>
              <a:gd fmla="*/ 95 w 103" name="T50"/>
              <a:gd fmla="*/ 66 h 88" name="T51"/>
              <a:gd fmla="*/ 68 w 103" name="T52"/>
              <a:gd fmla="*/ 39 h 88" name="T53"/>
              <a:gd fmla="*/ 65 w 103" name="T54"/>
              <a:gd fmla="*/ 39 h 88" name="T55"/>
              <a:gd fmla="*/ 44 w 103" name="T56"/>
              <a:gd fmla="*/ 60 h 88" name="T57"/>
              <a:gd fmla="*/ 30 w 103" name="T58"/>
              <a:gd fmla="*/ 46 h 88" name="T59"/>
              <a:gd fmla="*/ 26 w 103" name="T60"/>
              <a:gd fmla="*/ 46 h 88" name="T61"/>
              <a:gd fmla="*/ 8 w 103" name="T62"/>
              <a:gd fmla="*/ 65 h 88" name="T63"/>
              <a:gd fmla="*/ 8 w 103" name="T64"/>
              <a:gd fmla="*/ 8 h 88" name="T65"/>
              <a:gd fmla="*/ 95 w 103" name="T66"/>
              <a:gd fmla="*/ 8 h 88" name="T67"/>
              <a:gd fmla="*/ 95 w 103" name="T68"/>
              <a:gd fmla="*/ 66 h 88" name="T69"/>
              <a:gd fmla="*/ 30 w 103" name="T70"/>
              <a:gd fmla="*/ 40 h 88" name="T71"/>
              <a:gd fmla="*/ 30 w 103" name="T72"/>
              <a:gd fmla="*/ 40 h 88" name="T73"/>
              <a:gd fmla="*/ 43 w 103" name="T74"/>
              <a:gd fmla="*/ 26 h 88" name="T75"/>
              <a:gd fmla="*/ 30 w 103" name="T76"/>
              <a:gd fmla="*/ 12 h 88" name="T77"/>
              <a:gd fmla="*/ 16 w 103" name="T78"/>
              <a:gd fmla="*/ 26 h 88" name="T79"/>
              <a:gd fmla="*/ 30 w 103" name="T80"/>
              <a:gd fmla="*/ 40 h 88" name="T81"/>
              <a:gd fmla="*/ 30 w 103" name="T82"/>
              <a:gd fmla="*/ 17 h 88" name="T83"/>
              <a:gd fmla="*/ 30 w 103" name="T84"/>
              <a:gd fmla="*/ 17 h 88" name="T85"/>
              <a:gd fmla="*/ 39 w 103" name="T86"/>
              <a:gd fmla="*/ 26 h 88" name="T87"/>
              <a:gd fmla="*/ 30 w 103" name="T88"/>
              <a:gd fmla="*/ 35 h 88" name="T89"/>
              <a:gd fmla="*/ 21 w 103" name="T90"/>
              <a:gd fmla="*/ 26 h 88" name="T91"/>
              <a:gd fmla="*/ 30 w 103" name="T92"/>
              <a:gd fmla="*/ 17 h 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8" w="103">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5" name="Freeform 27"/>
          <p:cNvSpPr>
            <a:spLocks noEditPoints="1"/>
          </p:cNvSpPr>
          <p:nvPr/>
        </p:nvSpPr>
        <p:spPr bwMode="auto">
          <a:xfrm>
            <a:off x="5484813" y="2446338"/>
            <a:ext cx="215900" cy="171450"/>
          </a:xfrm>
          <a:custGeom>
            <a:gdLst>
              <a:gd fmla="*/ 89 w 103" name="T0"/>
              <a:gd fmla="*/ 31 h 83" name="T1"/>
              <a:gd fmla="*/ 81 w 103" name="T2"/>
              <a:gd fmla="*/ 31 h 83" name="T3"/>
              <a:gd fmla="*/ 25 w 103" name="T4"/>
              <a:gd fmla="*/ 12 h 83" name="T5"/>
              <a:gd fmla="*/ 12 w 103" name="T6"/>
              <a:gd fmla="*/ 12 h 83" name="T7"/>
              <a:gd fmla="*/ 24 w 103" name="T8"/>
              <a:gd fmla="*/ 14 h 83" name="T9"/>
              <a:gd fmla="*/ 7 w 103" name="T10"/>
              <a:gd fmla="*/ 14 h 83" name="T11"/>
              <a:gd fmla="*/ 4 w 103" name="T12"/>
              <a:gd fmla="*/ 14 h 83" name="T13"/>
              <a:gd fmla="*/ 0 w 103" name="T14"/>
              <a:gd fmla="*/ 18 h 83" name="T15"/>
              <a:gd fmla="*/ 0 w 103" name="T16"/>
              <a:gd fmla="*/ 79 h 83" name="T17"/>
              <a:gd fmla="*/ 99 w 103" name="T18"/>
              <a:gd fmla="*/ 83 h 83" name="T19"/>
              <a:gd fmla="*/ 103 w 103" name="T20"/>
              <a:gd fmla="*/ 79 h 83" name="T21"/>
              <a:gd fmla="*/ 103 w 103" name="T22"/>
              <a:gd fmla="*/ 18 h 83" name="T23"/>
              <a:gd fmla="*/ 79 w 103" name="T24"/>
              <a:gd fmla="*/ 14 h 83" name="T25"/>
              <a:gd fmla="*/ 71 w 103" name="T26"/>
              <a:gd fmla="*/ 0 h 83" name="T27"/>
              <a:gd fmla="*/ 28 w 103" name="T28"/>
              <a:gd fmla="*/ 2 h 83" name="T29"/>
              <a:gd fmla="*/ 9 w 103" name="T30"/>
              <a:gd fmla="*/ 7 h 83" name="T31"/>
              <a:gd fmla="*/ 7 w 103" name="T32"/>
              <a:gd fmla="*/ 10 h 83" name="T33"/>
              <a:gd fmla="*/ 51 w 103" name="T34"/>
              <a:gd fmla="*/ 30 h 83" name="T35"/>
              <a:gd fmla="*/ 61 w 103" name="T36"/>
              <a:gd fmla="*/ 34 h 83" name="T37"/>
              <a:gd fmla="*/ 51 w 103" name="T38"/>
              <a:gd fmla="*/ 56 h 83" name="T39"/>
              <a:gd fmla="*/ 51 w 103" name="T40"/>
              <a:gd fmla="*/ 30 h 83" name="T41"/>
              <a:gd fmla="*/ 57 w 103" name="T42"/>
              <a:gd fmla="*/ 37 h 83" name="T43"/>
              <a:gd fmla="*/ 60 w 103" name="T44"/>
              <a:gd fmla="*/ 43 h 83" name="T45"/>
              <a:gd fmla="*/ 43 w 103" name="T46"/>
              <a:gd fmla="*/ 43 h 83" name="T47"/>
              <a:gd fmla="*/ 57 w 103" name="T48"/>
              <a:gd fmla="*/ 37 h 83" name="T49"/>
              <a:gd fmla="*/ 27 w 103" name="T50"/>
              <a:gd fmla="*/ 22 h 83" name="T51"/>
              <a:gd fmla="*/ 8 w 103" name="T52"/>
              <a:gd fmla="*/ 75 h 83" name="T53"/>
              <a:gd fmla="*/ 95 w 103" name="T54"/>
              <a:gd fmla="*/ 22 h 83" name="T55"/>
              <a:gd fmla="*/ 76 w 103" name="T56"/>
              <a:gd fmla="*/ 22 h 83" name="T57"/>
              <a:gd fmla="*/ 68 w 103" name="T58"/>
              <a:gd fmla="*/ 8 h 83" name="T59"/>
              <a:gd fmla="*/ 30 w 103" name="T60"/>
              <a:gd fmla="*/ 19 h 83" name="T61"/>
              <a:gd fmla="*/ 51 w 103" name="T62"/>
              <a:gd fmla="*/ 16 h 83" name="T63"/>
              <a:gd fmla="*/ 79 w 103" name="T64"/>
              <a:gd fmla="*/ 43 h 83" name="T65"/>
              <a:gd fmla="*/ 24 w 103" name="T66"/>
              <a:gd fmla="*/ 43 h 83" name="T67"/>
              <a:gd fmla="*/ 51 w 103" name="T68"/>
              <a:gd fmla="*/ 24 h 83" name="T69"/>
              <a:gd fmla="*/ 71 w 103" name="T70"/>
              <a:gd fmla="*/ 43 h 83" name="T71"/>
              <a:gd fmla="*/ 32 w 103" name="T72"/>
              <a:gd fmla="*/ 43 h 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3" w="10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6" name="Freeform 28"/>
          <p:cNvSpPr>
            <a:spLocks noEditPoints="1"/>
          </p:cNvSpPr>
          <p:nvPr/>
        </p:nvSpPr>
        <p:spPr bwMode="auto">
          <a:xfrm>
            <a:off x="2463800" y="3221038"/>
            <a:ext cx="203200" cy="200025"/>
          </a:xfrm>
          <a:custGeom>
            <a:gdLst>
              <a:gd fmla="*/ 84 w 98" name="T0"/>
              <a:gd fmla="*/ 35 h 97" name="T1"/>
              <a:gd fmla="*/ 89 w 98" name="T2"/>
              <a:gd fmla="*/ 25 h 97" name="T3"/>
              <a:gd fmla="*/ 78 w 98" name="T4"/>
              <a:gd fmla="*/ 9 h 97" name="T5"/>
              <a:gd fmla="*/ 66 w 98" name="T6"/>
              <a:gd fmla="*/ 16 h 97" name="T7"/>
              <a:gd fmla="*/ 61 w 98" name="T8"/>
              <a:gd fmla="*/ 4 h 97" name="T9"/>
              <a:gd fmla="*/ 38 w 98" name="T10"/>
              <a:gd fmla="*/ 4 h 97" name="T11"/>
              <a:gd fmla="*/ 32 w 98" name="T12"/>
              <a:gd fmla="*/ 16 h 97" name="T13"/>
              <a:gd fmla="*/ 20 w 98" name="T14"/>
              <a:gd fmla="*/ 9 h 97" name="T15"/>
              <a:gd fmla="*/ 16 w 98" name="T16"/>
              <a:gd fmla="*/ 32 h 97" name="T17"/>
              <a:gd fmla="*/ 14 w 98" name="T18"/>
              <a:gd fmla="*/ 37 h 97" name="T19"/>
              <a:gd fmla="*/ 0 w 98" name="T20"/>
              <a:gd fmla="*/ 56 h 97" name="T21"/>
              <a:gd fmla="*/ 15 w 98" name="T22"/>
              <a:gd fmla="*/ 63 h 97" name="T23"/>
              <a:gd fmla="*/ 10 w 98" name="T24"/>
              <a:gd fmla="*/ 72 h 97" name="T25"/>
              <a:gd fmla="*/ 20 w 98" name="T26"/>
              <a:gd fmla="*/ 88 h 97" name="T27"/>
              <a:gd fmla="*/ 35 w 98" name="T28"/>
              <a:gd fmla="*/ 83 h 97" name="T29"/>
              <a:gd fmla="*/ 38 w 98" name="T30"/>
              <a:gd fmla="*/ 93 h 97" name="T31"/>
              <a:gd fmla="*/ 61 w 98" name="T32"/>
              <a:gd fmla="*/ 93 h 97" name="T33"/>
              <a:gd fmla="*/ 66 w 98" name="T34"/>
              <a:gd fmla="*/ 82 h 97" name="T35"/>
              <a:gd fmla="*/ 78 w 98" name="T36"/>
              <a:gd fmla="*/ 88 h 97" name="T37"/>
              <a:gd fmla="*/ 89 w 98" name="T38"/>
              <a:gd fmla="*/ 72 h 97" name="T39"/>
              <a:gd fmla="*/ 84 w 98" name="T40"/>
              <a:gd fmla="*/ 60 h 97" name="T41"/>
              <a:gd fmla="*/ 98 w 98" name="T42"/>
              <a:gd fmla="*/ 56 h 97" name="T43"/>
              <a:gd fmla="*/ 94 w 98" name="T44"/>
              <a:gd fmla="*/ 37 h 97" name="T45"/>
              <a:gd fmla="*/ 81 w 98" name="T46"/>
              <a:gd fmla="*/ 52 h 97" name="T47"/>
              <a:gd fmla="*/ 74 w 98" name="T48"/>
              <a:gd fmla="*/ 64 h 97" name="T49"/>
              <a:gd fmla="*/ 80 w 98" name="T50"/>
              <a:gd fmla="*/ 75 h 97" name="T51"/>
              <a:gd fmla="*/ 64 w 98" name="T52"/>
              <a:gd fmla="*/ 74 h 97" name="T53"/>
              <a:gd fmla="*/ 53 w 98" name="T54"/>
              <a:gd fmla="*/ 81 h 97" name="T55"/>
              <a:gd fmla="*/ 46 w 98" name="T56"/>
              <a:gd fmla="*/ 89 h 97" name="T57"/>
              <a:gd fmla="*/ 38 w 98" name="T58"/>
              <a:gd fmla="*/ 76 h 97" name="T59"/>
              <a:gd fmla="*/ 29 w 98" name="T60"/>
              <a:gd fmla="*/ 74 h 97" name="T61"/>
              <a:gd fmla="*/ 24 w 98" name="T62"/>
              <a:gd fmla="*/ 69 h 97" name="T63"/>
              <a:gd fmla="*/ 22 w 98" name="T64"/>
              <a:gd fmla="*/ 60 h 97" name="T65"/>
              <a:gd fmla="*/ 17 w 98" name="T66"/>
              <a:gd fmla="*/ 52 h 97" name="T67"/>
              <a:gd fmla="*/ 17 w 98" name="T68"/>
              <a:gd fmla="*/ 45 h 97" name="T69"/>
              <a:gd fmla="*/ 22 w 98" name="T70"/>
              <a:gd fmla="*/ 37 h 97" name="T71"/>
              <a:gd fmla="*/ 24 w 98" name="T72"/>
              <a:gd fmla="*/ 28 h 97" name="T73"/>
              <a:gd fmla="*/ 29 w 98" name="T74"/>
              <a:gd fmla="*/ 23 h 97" name="T75"/>
              <a:gd fmla="*/ 43 w 98" name="T76"/>
              <a:gd fmla="*/ 20 h 97" name="T77"/>
              <a:gd fmla="*/ 46 w 98" name="T78"/>
              <a:gd fmla="*/ 8 h 97" name="T79"/>
              <a:gd fmla="*/ 56 w 98" name="T80"/>
              <a:gd fmla="*/ 20 h 97" name="T81"/>
              <a:gd fmla="*/ 70 w 98" name="T82"/>
              <a:gd fmla="*/ 23 h 97" name="T83"/>
              <a:gd fmla="*/ 74 w 98" name="T84"/>
              <a:gd fmla="*/ 28 h 97" name="T85"/>
              <a:gd fmla="*/ 76 w 98" name="T86"/>
              <a:gd fmla="*/ 38 h 97" name="T87"/>
              <a:gd fmla="*/ 90 w 98" name="T88"/>
              <a:gd fmla="*/ 45 h 97" name="T89"/>
              <a:gd fmla="*/ 49 w 98" name="T90"/>
              <a:gd fmla="*/ 32 h 97" name="T91"/>
              <a:gd fmla="*/ 37 w 98" name="T92"/>
              <a:gd fmla="*/ 60 h 97" name="T93"/>
              <a:gd fmla="*/ 66 w 98" name="T94"/>
              <a:gd fmla="*/ 49 h 97" name="T95"/>
              <a:gd fmla="*/ 58 w 98" name="T96"/>
              <a:gd fmla="*/ 57 h 97" name="T97"/>
              <a:gd fmla="*/ 41 w 98" name="T98"/>
              <a:gd fmla="*/ 57 h 97" name="T99"/>
              <a:gd fmla="*/ 49 w 98" name="T100"/>
              <a:gd fmla="*/ 37 h 97" name="T101"/>
              <a:gd fmla="*/ 58 w 98" name="T102"/>
              <a:gd fmla="*/ 57 h 9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 w="98">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7437" name="Freeform 29"/>
          <p:cNvSpPr>
            <a:spLocks noEditPoints="1"/>
          </p:cNvSpPr>
          <p:nvPr/>
        </p:nvSpPr>
        <p:spPr bwMode="auto">
          <a:xfrm>
            <a:off x="3533775" y="3214688"/>
            <a:ext cx="190500" cy="212725"/>
          </a:xfrm>
          <a:custGeom>
            <a:gdLst>
              <a:gd fmla="*/ 14 w 91" name="T0"/>
              <a:gd fmla="*/ 32 h 103" name="T1"/>
              <a:gd fmla="*/ 78 w 91" name="T2"/>
              <a:gd fmla="*/ 32 h 103" name="T3"/>
              <a:gd fmla="*/ 83 w 91" name="T4"/>
              <a:gd fmla="*/ 22 h 103" name="T5"/>
              <a:gd fmla="*/ 8 w 91" name="T6"/>
              <a:gd fmla="*/ 32 h 103" name="T7"/>
              <a:gd fmla="*/ 14 w 91" name="T8"/>
              <a:gd fmla="*/ 32 h 103" name="T9"/>
              <a:gd fmla="*/ 27 w 91" name="T10"/>
              <a:gd fmla="*/ 0 h 103" name="T11"/>
              <a:gd fmla="*/ 64 w 91" name="T12"/>
              <a:gd fmla="*/ 0 h 103" name="T13"/>
              <a:gd fmla="*/ 68 w 91" name="T14"/>
              <a:gd fmla="*/ 4 h 103" name="T15"/>
              <a:gd fmla="*/ 87 w 91" name="T16"/>
              <a:gd fmla="*/ 14 h 103" name="T17"/>
              <a:gd fmla="*/ 91 w 91" name="T18"/>
              <a:gd fmla="*/ 18 h 103" name="T19"/>
              <a:gd fmla="*/ 87 w 91" name="T20"/>
              <a:gd fmla="*/ 40 h 103" name="T21"/>
              <a:gd fmla="*/ 82 w 91" name="T22"/>
              <a:gd fmla="*/ 40 h 103" name="T23"/>
              <a:gd fmla="*/ 78 w 91" name="T24"/>
              <a:gd fmla="*/ 103 h 103" name="T25"/>
              <a:gd fmla="*/ 14 w 91" name="T26"/>
              <a:gd fmla="*/ 103 h 103" name="T27"/>
              <a:gd fmla="*/ 10 w 91" name="T28"/>
              <a:gd fmla="*/ 99 h 103" name="T29"/>
              <a:gd fmla="*/ 4 w 91" name="T30"/>
              <a:gd fmla="*/ 40 h 103" name="T31"/>
              <a:gd fmla="*/ 0 w 91" name="T32"/>
              <a:gd fmla="*/ 36 h 103" name="T33"/>
              <a:gd fmla="*/ 4 w 91" name="T34"/>
              <a:gd fmla="*/ 14 h 103" name="T35"/>
              <a:gd fmla="*/ 23 w 91" name="T36"/>
              <a:gd fmla="*/ 14 h 103" name="T37"/>
              <a:gd fmla="*/ 27 w 91" name="T38"/>
              <a:gd fmla="*/ 0 h 103" name="T39"/>
              <a:gd fmla="*/ 60 w 91" name="T40"/>
              <a:gd fmla="*/ 8 h 103" name="T41"/>
              <a:gd fmla="*/ 31 w 91" name="T42"/>
              <a:gd fmla="*/ 13 h 103" name="T43"/>
              <a:gd fmla="*/ 60 w 91" name="T44"/>
              <a:gd fmla="*/ 8 h 103" name="T45"/>
              <a:gd fmla="*/ 31 w 91" name="T46"/>
              <a:gd fmla="*/ 40 h 103" name="T47"/>
              <a:gd fmla="*/ 29 w 91" name="T48"/>
              <a:gd fmla="*/ 88 h 103" name="T49"/>
              <a:gd fmla="*/ 27 w 91" name="T50"/>
              <a:gd fmla="*/ 40 h 103" name="T51"/>
              <a:gd fmla="*/ 18 w 91" name="T52"/>
              <a:gd fmla="*/ 95 h 103" name="T53"/>
              <a:gd fmla="*/ 74 w 91" name="T54"/>
              <a:gd fmla="*/ 40 h 103" name="T55"/>
              <a:gd fmla="*/ 64 w 91" name="T56"/>
              <a:gd fmla="*/ 86 h 103" name="T57"/>
              <a:gd fmla="*/ 60 w 91" name="T58"/>
              <a:gd fmla="*/ 86 h 103" name="T59"/>
              <a:gd fmla="*/ 48 w 91" name="T60"/>
              <a:gd fmla="*/ 40 h 103" name="T61"/>
              <a:gd fmla="*/ 46 w 91" name="T62"/>
              <a:gd fmla="*/ 88 h 103" name="T63"/>
              <a:gd fmla="*/ 43 w 91" name="T64"/>
              <a:gd fmla="*/ 40 h 10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3" w="91">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38" name="Freeform 30"/>
          <p:cNvSpPr>
            <a:spLocks noEditPoints="1"/>
          </p:cNvSpPr>
          <p:nvPr/>
        </p:nvSpPr>
        <p:spPr bwMode="auto">
          <a:xfrm>
            <a:off x="5508625" y="3216275"/>
            <a:ext cx="168275" cy="209550"/>
          </a:xfrm>
          <a:custGeom>
            <a:gdLst>
              <a:gd fmla="*/ 61 w 81" name="T0"/>
              <a:gd fmla="*/ 25 h 101" name="T1"/>
              <a:gd fmla="*/ 55 w 81" name="T2"/>
              <a:gd fmla="*/ 6 h 101" name="T3"/>
              <a:gd fmla="*/ 40 w 81" name="T4"/>
              <a:gd fmla="*/ 0 h 101" name="T5"/>
              <a:gd fmla="*/ 19 w 81" name="T6"/>
              <a:gd fmla="*/ 21 h 101" name="T7"/>
              <a:gd fmla="*/ 4 w 81" name="T8"/>
              <a:gd fmla="*/ 25 h 101" name="T9"/>
              <a:gd fmla="*/ 0 w 81" name="T10"/>
              <a:gd fmla="*/ 97 h 101" name="T11"/>
              <a:gd fmla="*/ 77 w 81" name="T12"/>
              <a:gd fmla="*/ 101 h 101" name="T13"/>
              <a:gd fmla="*/ 81 w 81" name="T14"/>
              <a:gd fmla="*/ 29 h 101" name="T15"/>
              <a:gd fmla="*/ 57 w 81" name="T16"/>
              <a:gd fmla="*/ 46 h 101" name="T17"/>
              <a:gd fmla="*/ 59 w 81" name="T18"/>
              <a:gd fmla="*/ 45 h 101" name="T19"/>
              <a:gd fmla="*/ 59 w 81" name="T20"/>
              <a:gd fmla="*/ 45 h 101" name="T21"/>
              <a:gd fmla="*/ 61 w 81" name="T22"/>
              <a:gd fmla="*/ 46 h 101" name="T23"/>
              <a:gd fmla="*/ 62 w 81" name="T24"/>
              <a:gd fmla="*/ 48 h 101" name="T25"/>
              <a:gd fmla="*/ 61 w 81" name="T26"/>
              <a:gd fmla="*/ 50 h 101" name="T27"/>
              <a:gd fmla="*/ 57 w 81" name="T28"/>
              <a:gd fmla="*/ 50 h 101" name="T29"/>
              <a:gd fmla="*/ 56 w 81" name="T30"/>
              <a:gd fmla="*/ 48 h 101" name="T31"/>
              <a:gd fmla="*/ 57 w 81" name="T32"/>
              <a:gd fmla="*/ 46 h 101" name="T33"/>
              <a:gd fmla="*/ 24 w 81" name="T34"/>
              <a:gd fmla="*/ 21 h 101" name="T35"/>
              <a:gd fmla="*/ 40 w 81" name="T36"/>
              <a:gd fmla="*/ 5 h 101" name="T37"/>
              <a:gd fmla="*/ 52 w 81" name="T38"/>
              <a:gd fmla="*/ 10 h 101" name="T39"/>
              <a:gd fmla="*/ 57 w 81" name="T40"/>
              <a:gd fmla="*/ 25 h 101" name="T41"/>
              <a:gd fmla="*/ 24 w 81" name="T42"/>
              <a:gd fmla="*/ 21 h 101" name="T43"/>
              <a:gd fmla="*/ 19 w 81" name="T44"/>
              <a:gd fmla="*/ 46 h 101" name="T45"/>
              <a:gd fmla="*/ 21 w 81" name="T46"/>
              <a:gd fmla="*/ 45 h 101" name="T47"/>
              <a:gd fmla="*/ 22 w 81" name="T48"/>
              <a:gd fmla="*/ 45 h 101" name="T49"/>
              <a:gd fmla="*/ 24 w 81" name="T50"/>
              <a:gd fmla="*/ 46 h 101" name="T51"/>
              <a:gd fmla="*/ 24 w 81" name="T52"/>
              <a:gd fmla="*/ 50 h 101" name="T53"/>
              <a:gd fmla="*/ 21 w 81" name="T54"/>
              <a:gd fmla="*/ 51 h 101" name="T55"/>
              <a:gd fmla="*/ 19 w 81" name="T56"/>
              <a:gd fmla="*/ 50 h 101" name="T57"/>
              <a:gd fmla="*/ 19 w 81" name="T58"/>
              <a:gd fmla="*/ 46 h 101" name="T59"/>
              <a:gd fmla="*/ 73 w 81" name="T60"/>
              <a:gd fmla="*/ 93 h 101" name="T61"/>
              <a:gd fmla="*/ 8 w 81" name="T62"/>
              <a:gd fmla="*/ 33 h 101" name="T63"/>
              <a:gd fmla="*/ 19 w 81" name="T64"/>
              <a:gd fmla="*/ 41 h 101" name="T65"/>
              <a:gd fmla="*/ 16 w 81" name="T66"/>
              <a:gd fmla="*/ 42 h 101" name="T67"/>
              <a:gd fmla="*/ 16 w 81" name="T68"/>
              <a:gd fmla="*/ 53 h 101" name="T69"/>
              <a:gd fmla="*/ 21 w 81" name="T70"/>
              <a:gd fmla="*/ 56 h 101" name="T71"/>
              <a:gd fmla="*/ 27 w 81" name="T72"/>
              <a:gd fmla="*/ 53 h 101" name="T73"/>
              <a:gd fmla="*/ 27 w 81" name="T74"/>
              <a:gd fmla="*/ 42 h 101" name="T75"/>
              <a:gd fmla="*/ 24 w 81" name="T76"/>
              <a:gd fmla="*/ 41 h 101" name="T77"/>
              <a:gd fmla="*/ 57 w 81" name="T78"/>
              <a:gd fmla="*/ 33 h 101" name="T79"/>
              <a:gd fmla="*/ 54 w 81" name="T80"/>
              <a:gd fmla="*/ 42 h 101" name="T81"/>
              <a:gd fmla="*/ 51 w 81" name="T82"/>
              <a:gd fmla="*/ 48 h 101" name="T83"/>
              <a:gd fmla="*/ 54 w 81" name="T84"/>
              <a:gd fmla="*/ 53 h 101" name="T85"/>
              <a:gd fmla="*/ 64 w 81" name="T86"/>
              <a:gd fmla="*/ 53 h 101" name="T87"/>
              <a:gd fmla="*/ 67 w 81" name="T88"/>
              <a:gd fmla="*/ 48 h 101" name="T89"/>
              <a:gd fmla="*/ 61 w 81" name="T90"/>
              <a:gd fmla="*/ 41 h 101" name="T91"/>
              <a:gd fmla="*/ 73 w 81" name="T92"/>
              <a:gd fmla="*/ 33 h 10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0" w="8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17439" name="Rectangle 31"/>
          <p:cNvSpPr>
            <a:spLocks noChangeArrowheads="1"/>
          </p:cNvSpPr>
          <p:nvPr/>
        </p:nvSpPr>
        <p:spPr bwMode="auto">
          <a:xfrm>
            <a:off x="1404938" y="1347788"/>
            <a:ext cx="13668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01</a:t>
            </a:r>
          </a:p>
          <a:p>
            <a:r>
              <a:rPr altLang="en-US" b="1" lang="zh-CN" sz="1000">
                <a:solidFill>
                  <a:srgbClr val="E4402F"/>
                </a:solidFill>
              </a:rPr>
              <a:t>We have many PowerPoint templates that has been specifically designed.</a:t>
            </a:r>
          </a:p>
        </p:txBody>
      </p:sp>
      <p:sp>
        <p:nvSpPr>
          <p:cNvPr id="17440" name="Rectangle 32"/>
          <p:cNvSpPr>
            <a:spLocks noChangeArrowheads="1"/>
          </p:cNvSpPr>
          <p:nvPr/>
        </p:nvSpPr>
        <p:spPr bwMode="auto">
          <a:xfrm>
            <a:off x="3395663" y="1347788"/>
            <a:ext cx="13668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02</a:t>
            </a:r>
          </a:p>
          <a:p>
            <a:r>
              <a:rPr altLang="en-US" b="1" lang="zh-CN" sz="1000">
                <a:solidFill>
                  <a:srgbClr val="E4402F"/>
                </a:solidFill>
              </a:rPr>
              <a:t>We have many PowerPoint templates that has been specifically designed.</a:t>
            </a:r>
          </a:p>
        </p:txBody>
      </p:sp>
      <p:sp>
        <p:nvSpPr>
          <p:cNvPr id="17441" name="Rectangle 33"/>
          <p:cNvSpPr>
            <a:spLocks noChangeArrowheads="1"/>
          </p:cNvSpPr>
          <p:nvPr/>
        </p:nvSpPr>
        <p:spPr bwMode="auto">
          <a:xfrm>
            <a:off x="5359400" y="1347788"/>
            <a:ext cx="136683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03</a:t>
            </a:r>
          </a:p>
          <a:p>
            <a:r>
              <a:rPr altLang="en-US" b="1" lang="zh-CN" sz="1000">
                <a:solidFill>
                  <a:srgbClr val="E4402F"/>
                </a:solidFill>
              </a:rPr>
              <a:t>We have many PowerPoint templates that has been specifically designed.</a:t>
            </a:r>
          </a:p>
        </p:txBody>
      </p:sp>
      <p:sp>
        <p:nvSpPr>
          <p:cNvPr id="17442" name="Rectangle 34"/>
          <p:cNvSpPr>
            <a:spLocks noChangeArrowheads="1"/>
          </p:cNvSpPr>
          <p:nvPr/>
        </p:nvSpPr>
        <p:spPr bwMode="auto">
          <a:xfrm>
            <a:off x="2413000" y="4051300"/>
            <a:ext cx="136683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04</a:t>
            </a:r>
          </a:p>
          <a:p>
            <a:r>
              <a:rPr altLang="en-US" b="1" lang="zh-CN" sz="1000">
                <a:solidFill>
                  <a:srgbClr val="E4402F"/>
                </a:solidFill>
              </a:rPr>
              <a:t>We have many PowerPoint templates that has been specifically designed.</a:t>
            </a:r>
          </a:p>
        </p:txBody>
      </p:sp>
      <p:sp>
        <p:nvSpPr>
          <p:cNvPr id="17443" name="Rectangle 35"/>
          <p:cNvSpPr>
            <a:spLocks noChangeArrowheads="1"/>
          </p:cNvSpPr>
          <p:nvPr/>
        </p:nvSpPr>
        <p:spPr bwMode="auto">
          <a:xfrm>
            <a:off x="4384675" y="4051300"/>
            <a:ext cx="136683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05</a:t>
            </a:r>
          </a:p>
          <a:p>
            <a:r>
              <a:rPr altLang="en-US" b="1" lang="zh-CN" sz="1000">
                <a:solidFill>
                  <a:srgbClr val="E4402F"/>
                </a:solidFill>
              </a:rPr>
              <a:t>We have many PowerPoint templates that has been specifically designed.</a:t>
            </a:r>
          </a:p>
        </p:txBody>
      </p:sp>
      <p:sp>
        <p:nvSpPr>
          <p:cNvPr id="17444" name="Rectangle 36"/>
          <p:cNvSpPr>
            <a:spLocks noChangeArrowheads="1"/>
          </p:cNvSpPr>
          <p:nvPr/>
        </p:nvSpPr>
        <p:spPr bwMode="auto">
          <a:xfrm>
            <a:off x="6348413" y="4051300"/>
            <a:ext cx="13668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06</a:t>
            </a:r>
          </a:p>
          <a:p>
            <a:r>
              <a:rPr altLang="en-US" b="1" lang="zh-CN" sz="1000">
                <a:solidFill>
                  <a:srgbClr val="E4402F"/>
                </a:solidFill>
              </a:rPr>
              <a:t>We have many PowerPoint templates that has been specifically designed.</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991010336"/>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7416"/>
                                        </p:tgtEl>
                                        <p:attrNameLst>
                                          <p:attrName>style.visibility</p:attrName>
                                        </p:attrNameLst>
                                      </p:cBhvr>
                                      <p:to>
                                        <p:strVal val="visible"/>
                                      </p:to>
                                    </p:set>
                                    <p:anim calcmode="lin" valueType="num">
                                      <p:cBhvr additive="base">
                                        <p:cTn dur="750" fill="hold" id="7"/>
                                        <p:tgtEl>
                                          <p:spTgt spid="17416"/>
                                        </p:tgtEl>
                                        <p:attrNameLst>
                                          <p:attrName>ppt_x</p:attrName>
                                        </p:attrNameLst>
                                      </p:cBhvr>
                                      <p:tavLst>
                                        <p:tav tm="0">
                                          <p:val>
                                            <p:strVal val="#ppt_x"/>
                                          </p:val>
                                        </p:tav>
                                        <p:tav tm="100000">
                                          <p:val>
                                            <p:strVal val="#ppt_x"/>
                                          </p:val>
                                        </p:tav>
                                      </p:tavLst>
                                    </p:anim>
                                    <p:anim calcmode="lin" valueType="num">
                                      <p:cBhvr additive="base">
                                        <p:cTn dur="750" fill="hold" id="8"/>
                                        <p:tgtEl>
                                          <p:spTgt spid="1741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7434"/>
                                        </p:tgtEl>
                                        <p:attrNameLst>
                                          <p:attrName>style.visibility</p:attrName>
                                        </p:attrNameLst>
                                      </p:cBhvr>
                                      <p:to>
                                        <p:strVal val="visible"/>
                                      </p:to>
                                    </p:set>
                                    <p:anim calcmode="lin" valueType="num">
                                      <p:cBhvr additive="base">
                                        <p:cTn dur="750" fill="hold" id="11"/>
                                        <p:tgtEl>
                                          <p:spTgt spid="17434"/>
                                        </p:tgtEl>
                                        <p:attrNameLst>
                                          <p:attrName>ppt_x</p:attrName>
                                        </p:attrNameLst>
                                      </p:cBhvr>
                                      <p:tavLst>
                                        <p:tav tm="0">
                                          <p:val>
                                            <p:strVal val="#ppt_x"/>
                                          </p:val>
                                        </p:tav>
                                        <p:tav tm="100000">
                                          <p:val>
                                            <p:strVal val="#ppt_x"/>
                                          </p:val>
                                        </p:tav>
                                      </p:tavLst>
                                    </p:anim>
                                    <p:anim calcmode="lin" valueType="num">
                                      <p:cBhvr additive="base">
                                        <p:cTn dur="750" fill="hold" id="12"/>
                                        <p:tgtEl>
                                          <p:spTgt spid="1743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100"/>
                                  </p:stCondLst>
                                  <p:childTnLst>
                                    <p:set>
                                      <p:cBhvr>
                                        <p:cTn dur="1" fill="hold" id="14">
                                          <p:stCondLst>
                                            <p:cond delay="0"/>
                                          </p:stCondLst>
                                        </p:cTn>
                                        <p:tgtEl>
                                          <p:spTgt spid="17415"/>
                                        </p:tgtEl>
                                        <p:attrNameLst>
                                          <p:attrName>style.visibility</p:attrName>
                                        </p:attrNameLst>
                                      </p:cBhvr>
                                      <p:to>
                                        <p:strVal val="visible"/>
                                      </p:to>
                                    </p:set>
                                    <p:anim calcmode="lin" valueType="num">
                                      <p:cBhvr additive="base">
                                        <p:cTn dur="750" fill="hold" id="15"/>
                                        <p:tgtEl>
                                          <p:spTgt spid="17415"/>
                                        </p:tgtEl>
                                        <p:attrNameLst>
                                          <p:attrName>ppt_x</p:attrName>
                                        </p:attrNameLst>
                                      </p:cBhvr>
                                      <p:tavLst>
                                        <p:tav tm="0">
                                          <p:val>
                                            <p:strVal val="#ppt_x"/>
                                          </p:val>
                                        </p:tav>
                                        <p:tav tm="100000">
                                          <p:val>
                                            <p:strVal val="#ppt_x"/>
                                          </p:val>
                                        </p:tav>
                                      </p:tavLst>
                                    </p:anim>
                                    <p:anim calcmode="lin" valueType="num">
                                      <p:cBhvr additive="base">
                                        <p:cTn dur="750" fill="hold" id="16"/>
                                        <p:tgtEl>
                                          <p:spTgt spid="1741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100"/>
                                  </p:stCondLst>
                                  <p:childTnLst>
                                    <p:set>
                                      <p:cBhvr>
                                        <p:cTn dur="1" fill="hold" id="18">
                                          <p:stCondLst>
                                            <p:cond delay="0"/>
                                          </p:stCondLst>
                                        </p:cTn>
                                        <p:tgtEl>
                                          <p:spTgt spid="17432"/>
                                        </p:tgtEl>
                                        <p:attrNameLst>
                                          <p:attrName>style.visibility</p:attrName>
                                        </p:attrNameLst>
                                      </p:cBhvr>
                                      <p:to>
                                        <p:strVal val="visible"/>
                                      </p:to>
                                    </p:set>
                                    <p:anim calcmode="lin" valueType="num">
                                      <p:cBhvr additive="base">
                                        <p:cTn dur="750" fill="hold" id="19"/>
                                        <p:tgtEl>
                                          <p:spTgt spid="17432"/>
                                        </p:tgtEl>
                                        <p:attrNameLst>
                                          <p:attrName>ppt_x</p:attrName>
                                        </p:attrNameLst>
                                      </p:cBhvr>
                                      <p:tavLst>
                                        <p:tav tm="0">
                                          <p:val>
                                            <p:strVal val="#ppt_x"/>
                                          </p:val>
                                        </p:tav>
                                        <p:tav tm="100000">
                                          <p:val>
                                            <p:strVal val="#ppt_x"/>
                                          </p:val>
                                        </p:tav>
                                      </p:tavLst>
                                    </p:anim>
                                    <p:anim calcmode="lin" valueType="num">
                                      <p:cBhvr additive="base">
                                        <p:cTn dur="750" fill="hold" id="20"/>
                                        <p:tgtEl>
                                          <p:spTgt spid="17432"/>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200"/>
                                  </p:stCondLst>
                                  <p:childTnLst>
                                    <p:set>
                                      <p:cBhvr>
                                        <p:cTn dur="1" fill="hold" id="22">
                                          <p:stCondLst>
                                            <p:cond delay="0"/>
                                          </p:stCondLst>
                                        </p:cTn>
                                        <p:tgtEl>
                                          <p:spTgt spid="17420"/>
                                        </p:tgtEl>
                                        <p:attrNameLst>
                                          <p:attrName>style.visibility</p:attrName>
                                        </p:attrNameLst>
                                      </p:cBhvr>
                                      <p:to>
                                        <p:strVal val="visible"/>
                                      </p:to>
                                    </p:set>
                                    <p:anim calcmode="lin" valueType="num">
                                      <p:cBhvr additive="base">
                                        <p:cTn dur="750" fill="hold" id="23"/>
                                        <p:tgtEl>
                                          <p:spTgt spid="17420"/>
                                        </p:tgtEl>
                                        <p:attrNameLst>
                                          <p:attrName>ppt_x</p:attrName>
                                        </p:attrNameLst>
                                      </p:cBhvr>
                                      <p:tavLst>
                                        <p:tav tm="0">
                                          <p:val>
                                            <p:strVal val="#ppt_x"/>
                                          </p:val>
                                        </p:tav>
                                        <p:tav tm="100000">
                                          <p:val>
                                            <p:strVal val="#ppt_x"/>
                                          </p:val>
                                        </p:tav>
                                      </p:tavLst>
                                    </p:anim>
                                    <p:anim calcmode="lin" valueType="num">
                                      <p:cBhvr additive="base">
                                        <p:cTn dur="750" fill="hold" id="24"/>
                                        <p:tgtEl>
                                          <p:spTgt spid="17420"/>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200"/>
                                  </p:stCondLst>
                                  <p:childTnLst>
                                    <p:set>
                                      <p:cBhvr>
                                        <p:cTn dur="1" fill="hold" id="26">
                                          <p:stCondLst>
                                            <p:cond delay="0"/>
                                          </p:stCondLst>
                                        </p:cTn>
                                        <p:tgtEl>
                                          <p:spTgt spid="17430"/>
                                        </p:tgtEl>
                                        <p:attrNameLst>
                                          <p:attrName>style.visibility</p:attrName>
                                        </p:attrNameLst>
                                      </p:cBhvr>
                                      <p:to>
                                        <p:strVal val="visible"/>
                                      </p:to>
                                    </p:set>
                                    <p:anim calcmode="lin" valueType="num">
                                      <p:cBhvr additive="base">
                                        <p:cTn dur="750" fill="hold" id="27"/>
                                        <p:tgtEl>
                                          <p:spTgt spid="17430"/>
                                        </p:tgtEl>
                                        <p:attrNameLst>
                                          <p:attrName>ppt_x</p:attrName>
                                        </p:attrNameLst>
                                      </p:cBhvr>
                                      <p:tavLst>
                                        <p:tav tm="0">
                                          <p:val>
                                            <p:strVal val="#ppt_x"/>
                                          </p:val>
                                        </p:tav>
                                        <p:tav tm="100000">
                                          <p:val>
                                            <p:strVal val="#ppt_x"/>
                                          </p:val>
                                        </p:tav>
                                      </p:tavLst>
                                    </p:anim>
                                    <p:anim calcmode="lin" valueType="num">
                                      <p:cBhvr additive="base">
                                        <p:cTn dur="750" fill="hold" id="28"/>
                                        <p:tgtEl>
                                          <p:spTgt spid="1743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300"/>
                                  </p:stCondLst>
                                  <p:childTnLst>
                                    <p:set>
                                      <p:cBhvr>
                                        <p:cTn dur="1" fill="hold" id="30">
                                          <p:stCondLst>
                                            <p:cond delay="0"/>
                                          </p:stCondLst>
                                        </p:cTn>
                                        <p:tgtEl>
                                          <p:spTgt spid="17419"/>
                                        </p:tgtEl>
                                        <p:attrNameLst>
                                          <p:attrName>style.visibility</p:attrName>
                                        </p:attrNameLst>
                                      </p:cBhvr>
                                      <p:to>
                                        <p:strVal val="visible"/>
                                      </p:to>
                                    </p:set>
                                    <p:anim calcmode="lin" valueType="num">
                                      <p:cBhvr additive="base">
                                        <p:cTn dur="750" fill="hold" id="31"/>
                                        <p:tgtEl>
                                          <p:spTgt spid="17419"/>
                                        </p:tgtEl>
                                        <p:attrNameLst>
                                          <p:attrName>ppt_x</p:attrName>
                                        </p:attrNameLst>
                                      </p:cBhvr>
                                      <p:tavLst>
                                        <p:tav tm="0">
                                          <p:val>
                                            <p:strVal val="#ppt_x"/>
                                          </p:val>
                                        </p:tav>
                                        <p:tav tm="100000">
                                          <p:val>
                                            <p:strVal val="#ppt_x"/>
                                          </p:val>
                                        </p:tav>
                                      </p:tavLst>
                                    </p:anim>
                                    <p:anim calcmode="lin" valueType="num">
                                      <p:cBhvr additive="base">
                                        <p:cTn dur="750" fill="hold" id="32"/>
                                        <p:tgtEl>
                                          <p:spTgt spid="17419"/>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300"/>
                                  </p:stCondLst>
                                  <p:childTnLst>
                                    <p:set>
                                      <p:cBhvr>
                                        <p:cTn dur="1" fill="hold" id="34">
                                          <p:stCondLst>
                                            <p:cond delay="0"/>
                                          </p:stCondLst>
                                        </p:cTn>
                                        <p:tgtEl>
                                          <p:spTgt spid="17428"/>
                                        </p:tgtEl>
                                        <p:attrNameLst>
                                          <p:attrName>style.visibility</p:attrName>
                                        </p:attrNameLst>
                                      </p:cBhvr>
                                      <p:to>
                                        <p:strVal val="visible"/>
                                      </p:to>
                                    </p:set>
                                    <p:anim calcmode="lin" valueType="num">
                                      <p:cBhvr additive="base">
                                        <p:cTn dur="750" fill="hold" id="35"/>
                                        <p:tgtEl>
                                          <p:spTgt spid="17428"/>
                                        </p:tgtEl>
                                        <p:attrNameLst>
                                          <p:attrName>ppt_x</p:attrName>
                                        </p:attrNameLst>
                                      </p:cBhvr>
                                      <p:tavLst>
                                        <p:tav tm="0">
                                          <p:val>
                                            <p:strVal val="#ppt_x"/>
                                          </p:val>
                                        </p:tav>
                                        <p:tav tm="100000">
                                          <p:val>
                                            <p:strVal val="#ppt_x"/>
                                          </p:val>
                                        </p:tav>
                                      </p:tavLst>
                                    </p:anim>
                                    <p:anim calcmode="lin" valueType="num">
                                      <p:cBhvr additive="base">
                                        <p:cTn dur="750" fill="hold" id="36"/>
                                        <p:tgtEl>
                                          <p:spTgt spid="17428"/>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17424"/>
                                        </p:tgtEl>
                                        <p:attrNameLst>
                                          <p:attrName>style.visibility</p:attrName>
                                        </p:attrNameLst>
                                      </p:cBhvr>
                                      <p:to>
                                        <p:strVal val="visible"/>
                                      </p:to>
                                    </p:set>
                                    <p:anim calcmode="lin" valueType="num">
                                      <p:cBhvr additive="base">
                                        <p:cTn dur="750" fill="hold" id="39"/>
                                        <p:tgtEl>
                                          <p:spTgt spid="17424"/>
                                        </p:tgtEl>
                                        <p:attrNameLst>
                                          <p:attrName>ppt_x</p:attrName>
                                        </p:attrNameLst>
                                      </p:cBhvr>
                                      <p:tavLst>
                                        <p:tav tm="0">
                                          <p:val>
                                            <p:strVal val="#ppt_x"/>
                                          </p:val>
                                        </p:tav>
                                        <p:tav tm="100000">
                                          <p:val>
                                            <p:strVal val="#ppt_x"/>
                                          </p:val>
                                        </p:tav>
                                      </p:tavLst>
                                    </p:anim>
                                    <p:anim calcmode="lin" valueType="num">
                                      <p:cBhvr additive="base">
                                        <p:cTn dur="750" fill="hold" id="40"/>
                                        <p:tgtEl>
                                          <p:spTgt spid="1742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400"/>
                                  </p:stCondLst>
                                  <p:childTnLst>
                                    <p:set>
                                      <p:cBhvr>
                                        <p:cTn dur="1" fill="hold" id="42">
                                          <p:stCondLst>
                                            <p:cond delay="0"/>
                                          </p:stCondLst>
                                        </p:cTn>
                                        <p:tgtEl>
                                          <p:spTgt spid="17435"/>
                                        </p:tgtEl>
                                        <p:attrNameLst>
                                          <p:attrName>style.visibility</p:attrName>
                                        </p:attrNameLst>
                                      </p:cBhvr>
                                      <p:to>
                                        <p:strVal val="visible"/>
                                      </p:to>
                                    </p:set>
                                    <p:anim calcmode="lin" valueType="num">
                                      <p:cBhvr additive="base">
                                        <p:cTn dur="750" fill="hold" id="43"/>
                                        <p:tgtEl>
                                          <p:spTgt spid="17435"/>
                                        </p:tgtEl>
                                        <p:attrNameLst>
                                          <p:attrName>ppt_x</p:attrName>
                                        </p:attrNameLst>
                                      </p:cBhvr>
                                      <p:tavLst>
                                        <p:tav tm="0">
                                          <p:val>
                                            <p:strVal val="#ppt_x"/>
                                          </p:val>
                                        </p:tav>
                                        <p:tav tm="100000">
                                          <p:val>
                                            <p:strVal val="#ppt_x"/>
                                          </p:val>
                                        </p:tav>
                                      </p:tavLst>
                                    </p:anim>
                                    <p:anim calcmode="lin" valueType="num">
                                      <p:cBhvr additive="base">
                                        <p:cTn dur="750" fill="hold" id="44"/>
                                        <p:tgtEl>
                                          <p:spTgt spid="17435"/>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500"/>
                                  </p:stCondLst>
                                  <p:childTnLst>
                                    <p:set>
                                      <p:cBhvr>
                                        <p:cTn dur="1" fill="hold" id="46">
                                          <p:stCondLst>
                                            <p:cond delay="0"/>
                                          </p:stCondLst>
                                        </p:cTn>
                                        <p:tgtEl>
                                          <p:spTgt spid="17423"/>
                                        </p:tgtEl>
                                        <p:attrNameLst>
                                          <p:attrName>style.visibility</p:attrName>
                                        </p:attrNameLst>
                                      </p:cBhvr>
                                      <p:to>
                                        <p:strVal val="visible"/>
                                      </p:to>
                                    </p:set>
                                    <p:anim calcmode="lin" valueType="num">
                                      <p:cBhvr additive="base">
                                        <p:cTn dur="750" fill="hold" id="47"/>
                                        <p:tgtEl>
                                          <p:spTgt spid="17423"/>
                                        </p:tgtEl>
                                        <p:attrNameLst>
                                          <p:attrName>ppt_x</p:attrName>
                                        </p:attrNameLst>
                                      </p:cBhvr>
                                      <p:tavLst>
                                        <p:tav tm="0">
                                          <p:val>
                                            <p:strVal val="#ppt_x"/>
                                          </p:val>
                                        </p:tav>
                                        <p:tav tm="100000">
                                          <p:val>
                                            <p:strVal val="#ppt_x"/>
                                          </p:val>
                                        </p:tav>
                                      </p:tavLst>
                                    </p:anim>
                                    <p:anim calcmode="lin" valueType="num">
                                      <p:cBhvr additive="base">
                                        <p:cTn dur="750" fill="hold" id="48"/>
                                        <p:tgtEl>
                                          <p:spTgt spid="174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500"/>
                                  </p:stCondLst>
                                  <p:childTnLst>
                                    <p:set>
                                      <p:cBhvr>
                                        <p:cTn dur="1" fill="hold" id="50">
                                          <p:stCondLst>
                                            <p:cond delay="0"/>
                                          </p:stCondLst>
                                        </p:cTn>
                                        <p:tgtEl>
                                          <p:spTgt spid="17433"/>
                                        </p:tgtEl>
                                        <p:attrNameLst>
                                          <p:attrName>style.visibility</p:attrName>
                                        </p:attrNameLst>
                                      </p:cBhvr>
                                      <p:to>
                                        <p:strVal val="visible"/>
                                      </p:to>
                                    </p:set>
                                    <p:anim calcmode="lin" valueType="num">
                                      <p:cBhvr additive="base">
                                        <p:cTn dur="750" fill="hold" id="51"/>
                                        <p:tgtEl>
                                          <p:spTgt spid="17433"/>
                                        </p:tgtEl>
                                        <p:attrNameLst>
                                          <p:attrName>ppt_x</p:attrName>
                                        </p:attrNameLst>
                                      </p:cBhvr>
                                      <p:tavLst>
                                        <p:tav tm="0">
                                          <p:val>
                                            <p:strVal val="#ppt_x"/>
                                          </p:val>
                                        </p:tav>
                                        <p:tav tm="100000">
                                          <p:val>
                                            <p:strVal val="#ppt_x"/>
                                          </p:val>
                                        </p:tav>
                                      </p:tavLst>
                                    </p:anim>
                                    <p:anim calcmode="lin" valueType="num">
                                      <p:cBhvr additive="base">
                                        <p:cTn dur="750" fill="hold" id="52"/>
                                        <p:tgtEl>
                                          <p:spTgt spid="17433"/>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1200"/>
                                  </p:stCondLst>
                                  <p:childTnLst>
                                    <p:set>
                                      <p:cBhvr>
                                        <p:cTn dur="1" fill="hold" id="54">
                                          <p:stCondLst>
                                            <p:cond delay="0"/>
                                          </p:stCondLst>
                                        </p:cTn>
                                        <p:tgtEl>
                                          <p:spTgt spid="17418"/>
                                        </p:tgtEl>
                                        <p:attrNameLst>
                                          <p:attrName>style.visibility</p:attrName>
                                        </p:attrNameLst>
                                      </p:cBhvr>
                                      <p:to>
                                        <p:strVal val="visible"/>
                                      </p:to>
                                    </p:set>
                                    <p:anim calcmode="lin" valueType="num">
                                      <p:cBhvr additive="base">
                                        <p:cTn dur="750" fill="hold" id="55"/>
                                        <p:tgtEl>
                                          <p:spTgt spid="17418"/>
                                        </p:tgtEl>
                                        <p:attrNameLst>
                                          <p:attrName>ppt_x</p:attrName>
                                        </p:attrNameLst>
                                      </p:cBhvr>
                                      <p:tavLst>
                                        <p:tav tm="0">
                                          <p:val>
                                            <p:strVal val="#ppt_x"/>
                                          </p:val>
                                        </p:tav>
                                        <p:tav tm="100000">
                                          <p:val>
                                            <p:strVal val="#ppt_x"/>
                                          </p:val>
                                        </p:tav>
                                      </p:tavLst>
                                    </p:anim>
                                    <p:anim calcmode="lin" valueType="num">
                                      <p:cBhvr additive="base">
                                        <p:cTn dur="750" fill="hold" id="56"/>
                                        <p:tgtEl>
                                          <p:spTgt spid="17418"/>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1200"/>
                                  </p:stCondLst>
                                  <p:childTnLst>
                                    <p:set>
                                      <p:cBhvr>
                                        <p:cTn dur="1" fill="hold" id="58">
                                          <p:stCondLst>
                                            <p:cond delay="0"/>
                                          </p:stCondLst>
                                        </p:cTn>
                                        <p:tgtEl>
                                          <p:spTgt spid="17436"/>
                                        </p:tgtEl>
                                        <p:attrNameLst>
                                          <p:attrName>style.visibility</p:attrName>
                                        </p:attrNameLst>
                                      </p:cBhvr>
                                      <p:to>
                                        <p:strVal val="visible"/>
                                      </p:to>
                                    </p:set>
                                    <p:anim calcmode="lin" valueType="num">
                                      <p:cBhvr additive="base">
                                        <p:cTn dur="750" fill="hold" id="59"/>
                                        <p:tgtEl>
                                          <p:spTgt spid="17436"/>
                                        </p:tgtEl>
                                        <p:attrNameLst>
                                          <p:attrName>ppt_x</p:attrName>
                                        </p:attrNameLst>
                                      </p:cBhvr>
                                      <p:tavLst>
                                        <p:tav tm="0">
                                          <p:val>
                                            <p:strVal val="#ppt_x"/>
                                          </p:val>
                                        </p:tav>
                                        <p:tav tm="100000">
                                          <p:val>
                                            <p:strVal val="#ppt_x"/>
                                          </p:val>
                                        </p:tav>
                                      </p:tavLst>
                                    </p:anim>
                                    <p:anim calcmode="lin" valueType="num">
                                      <p:cBhvr additive="base">
                                        <p:cTn dur="750" fill="hold" id="60"/>
                                        <p:tgtEl>
                                          <p:spTgt spid="17436"/>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300"/>
                                  </p:stCondLst>
                                  <p:childTnLst>
                                    <p:set>
                                      <p:cBhvr>
                                        <p:cTn dur="1" fill="hold" id="62">
                                          <p:stCondLst>
                                            <p:cond delay="0"/>
                                          </p:stCondLst>
                                        </p:cTn>
                                        <p:tgtEl>
                                          <p:spTgt spid="17417"/>
                                        </p:tgtEl>
                                        <p:attrNameLst>
                                          <p:attrName>style.visibility</p:attrName>
                                        </p:attrNameLst>
                                      </p:cBhvr>
                                      <p:to>
                                        <p:strVal val="visible"/>
                                      </p:to>
                                    </p:set>
                                    <p:anim calcmode="lin" valueType="num">
                                      <p:cBhvr additive="base">
                                        <p:cTn dur="750" fill="hold" id="63"/>
                                        <p:tgtEl>
                                          <p:spTgt spid="17417"/>
                                        </p:tgtEl>
                                        <p:attrNameLst>
                                          <p:attrName>ppt_x</p:attrName>
                                        </p:attrNameLst>
                                      </p:cBhvr>
                                      <p:tavLst>
                                        <p:tav tm="0">
                                          <p:val>
                                            <p:strVal val="#ppt_x"/>
                                          </p:val>
                                        </p:tav>
                                        <p:tav tm="100000">
                                          <p:val>
                                            <p:strVal val="#ppt_x"/>
                                          </p:val>
                                        </p:tav>
                                      </p:tavLst>
                                    </p:anim>
                                    <p:anim calcmode="lin" valueType="num">
                                      <p:cBhvr additive="base">
                                        <p:cTn dur="750" fill="hold" id="64"/>
                                        <p:tgtEl>
                                          <p:spTgt spid="17417"/>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1300"/>
                                  </p:stCondLst>
                                  <p:childTnLst>
                                    <p:set>
                                      <p:cBhvr>
                                        <p:cTn dur="1" fill="hold" id="66">
                                          <p:stCondLst>
                                            <p:cond delay="0"/>
                                          </p:stCondLst>
                                        </p:cTn>
                                        <p:tgtEl>
                                          <p:spTgt spid="17437"/>
                                        </p:tgtEl>
                                        <p:attrNameLst>
                                          <p:attrName>style.visibility</p:attrName>
                                        </p:attrNameLst>
                                      </p:cBhvr>
                                      <p:to>
                                        <p:strVal val="visible"/>
                                      </p:to>
                                    </p:set>
                                    <p:anim calcmode="lin" valueType="num">
                                      <p:cBhvr additive="base">
                                        <p:cTn dur="750" fill="hold" id="67"/>
                                        <p:tgtEl>
                                          <p:spTgt spid="17437"/>
                                        </p:tgtEl>
                                        <p:attrNameLst>
                                          <p:attrName>ppt_x</p:attrName>
                                        </p:attrNameLst>
                                      </p:cBhvr>
                                      <p:tavLst>
                                        <p:tav tm="0">
                                          <p:val>
                                            <p:strVal val="#ppt_x"/>
                                          </p:val>
                                        </p:tav>
                                        <p:tav tm="100000">
                                          <p:val>
                                            <p:strVal val="#ppt_x"/>
                                          </p:val>
                                        </p:tav>
                                      </p:tavLst>
                                    </p:anim>
                                    <p:anim calcmode="lin" valueType="num">
                                      <p:cBhvr additive="base">
                                        <p:cTn dur="750" fill="hold" id="68"/>
                                        <p:tgtEl>
                                          <p:spTgt spid="17437"/>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1400"/>
                                  </p:stCondLst>
                                  <p:childTnLst>
                                    <p:set>
                                      <p:cBhvr>
                                        <p:cTn dur="1" fill="hold" id="70">
                                          <p:stCondLst>
                                            <p:cond delay="0"/>
                                          </p:stCondLst>
                                        </p:cTn>
                                        <p:tgtEl>
                                          <p:spTgt spid="17422"/>
                                        </p:tgtEl>
                                        <p:attrNameLst>
                                          <p:attrName>style.visibility</p:attrName>
                                        </p:attrNameLst>
                                      </p:cBhvr>
                                      <p:to>
                                        <p:strVal val="visible"/>
                                      </p:to>
                                    </p:set>
                                    <p:anim calcmode="lin" valueType="num">
                                      <p:cBhvr additive="base">
                                        <p:cTn dur="750" fill="hold" id="71"/>
                                        <p:tgtEl>
                                          <p:spTgt spid="17422"/>
                                        </p:tgtEl>
                                        <p:attrNameLst>
                                          <p:attrName>ppt_x</p:attrName>
                                        </p:attrNameLst>
                                      </p:cBhvr>
                                      <p:tavLst>
                                        <p:tav tm="0">
                                          <p:val>
                                            <p:strVal val="#ppt_x"/>
                                          </p:val>
                                        </p:tav>
                                        <p:tav tm="100000">
                                          <p:val>
                                            <p:strVal val="#ppt_x"/>
                                          </p:val>
                                        </p:tav>
                                      </p:tavLst>
                                    </p:anim>
                                    <p:anim calcmode="lin" valueType="num">
                                      <p:cBhvr additive="base">
                                        <p:cTn dur="750" fill="hold" id="72"/>
                                        <p:tgtEl>
                                          <p:spTgt spid="17422"/>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1400"/>
                                  </p:stCondLst>
                                  <p:childTnLst>
                                    <p:set>
                                      <p:cBhvr>
                                        <p:cTn dur="1" fill="hold" id="74">
                                          <p:stCondLst>
                                            <p:cond delay="0"/>
                                          </p:stCondLst>
                                        </p:cTn>
                                        <p:tgtEl>
                                          <p:spTgt spid="17431"/>
                                        </p:tgtEl>
                                        <p:attrNameLst>
                                          <p:attrName>style.visibility</p:attrName>
                                        </p:attrNameLst>
                                      </p:cBhvr>
                                      <p:to>
                                        <p:strVal val="visible"/>
                                      </p:to>
                                    </p:set>
                                    <p:anim calcmode="lin" valueType="num">
                                      <p:cBhvr additive="base">
                                        <p:cTn dur="750" fill="hold" id="75"/>
                                        <p:tgtEl>
                                          <p:spTgt spid="17431"/>
                                        </p:tgtEl>
                                        <p:attrNameLst>
                                          <p:attrName>ppt_x</p:attrName>
                                        </p:attrNameLst>
                                      </p:cBhvr>
                                      <p:tavLst>
                                        <p:tav tm="0">
                                          <p:val>
                                            <p:strVal val="#ppt_x"/>
                                          </p:val>
                                        </p:tav>
                                        <p:tav tm="100000">
                                          <p:val>
                                            <p:strVal val="#ppt_x"/>
                                          </p:val>
                                        </p:tav>
                                      </p:tavLst>
                                    </p:anim>
                                    <p:anim calcmode="lin" valueType="num">
                                      <p:cBhvr additive="base">
                                        <p:cTn dur="750" fill="hold" id="76"/>
                                        <p:tgtEl>
                                          <p:spTgt spid="17431"/>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1500"/>
                                  </p:stCondLst>
                                  <p:childTnLst>
                                    <p:set>
                                      <p:cBhvr>
                                        <p:cTn dur="1" fill="hold" id="78">
                                          <p:stCondLst>
                                            <p:cond delay="0"/>
                                          </p:stCondLst>
                                        </p:cTn>
                                        <p:tgtEl>
                                          <p:spTgt spid="17421"/>
                                        </p:tgtEl>
                                        <p:attrNameLst>
                                          <p:attrName>style.visibility</p:attrName>
                                        </p:attrNameLst>
                                      </p:cBhvr>
                                      <p:to>
                                        <p:strVal val="visible"/>
                                      </p:to>
                                    </p:set>
                                    <p:anim calcmode="lin" valueType="num">
                                      <p:cBhvr additive="base">
                                        <p:cTn dur="750" fill="hold" id="79"/>
                                        <p:tgtEl>
                                          <p:spTgt spid="17421"/>
                                        </p:tgtEl>
                                        <p:attrNameLst>
                                          <p:attrName>ppt_x</p:attrName>
                                        </p:attrNameLst>
                                      </p:cBhvr>
                                      <p:tavLst>
                                        <p:tav tm="0">
                                          <p:val>
                                            <p:strVal val="#ppt_x"/>
                                          </p:val>
                                        </p:tav>
                                        <p:tav tm="100000">
                                          <p:val>
                                            <p:strVal val="#ppt_x"/>
                                          </p:val>
                                        </p:tav>
                                      </p:tavLst>
                                    </p:anim>
                                    <p:anim calcmode="lin" valueType="num">
                                      <p:cBhvr additive="base">
                                        <p:cTn dur="750" fill="hold" id="80"/>
                                        <p:tgtEl>
                                          <p:spTgt spid="17421"/>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500"/>
                                  </p:stCondLst>
                                  <p:childTnLst>
                                    <p:set>
                                      <p:cBhvr>
                                        <p:cTn dur="1" fill="hold" id="82">
                                          <p:stCondLst>
                                            <p:cond delay="0"/>
                                          </p:stCondLst>
                                        </p:cTn>
                                        <p:tgtEl>
                                          <p:spTgt spid="17438"/>
                                        </p:tgtEl>
                                        <p:attrNameLst>
                                          <p:attrName>style.visibility</p:attrName>
                                        </p:attrNameLst>
                                      </p:cBhvr>
                                      <p:to>
                                        <p:strVal val="visible"/>
                                      </p:to>
                                    </p:set>
                                    <p:anim calcmode="lin" valueType="num">
                                      <p:cBhvr additive="base">
                                        <p:cTn dur="750" fill="hold" id="83"/>
                                        <p:tgtEl>
                                          <p:spTgt spid="17438"/>
                                        </p:tgtEl>
                                        <p:attrNameLst>
                                          <p:attrName>ppt_x</p:attrName>
                                        </p:attrNameLst>
                                      </p:cBhvr>
                                      <p:tavLst>
                                        <p:tav tm="0">
                                          <p:val>
                                            <p:strVal val="#ppt_x"/>
                                          </p:val>
                                        </p:tav>
                                        <p:tav tm="100000">
                                          <p:val>
                                            <p:strVal val="#ppt_x"/>
                                          </p:val>
                                        </p:tav>
                                      </p:tavLst>
                                    </p:anim>
                                    <p:anim calcmode="lin" valueType="num">
                                      <p:cBhvr additive="base">
                                        <p:cTn dur="750" fill="hold" id="84"/>
                                        <p:tgtEl>
                                          <p:spTgt spid="17438"/>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1600"/>
                                  </p:stCondLst>
                                  <p:childTnLst>
                                    <p:set>
                                      <p:cBhvr>
                                        <p:cTn dur="1" fill="hold" id="86">
                                          <p:stCondLst>
                                            <p:cond delay="0"/>
                                          </p:stCondLst>
                                        </p:cTn>
                                        <p:tgtEl>
                                          <p:spTgt spid="17426"/>
                                        </p:tgtEl>
                                        <p:attrNameLst>
                                          <p:attrName>style.visibility</p:attrName>
                                        </p:attrNameLst>
                                      </p:cBhvr>
                                      <p:to>
                                        <p:strVal val="visible"/>
                                      </p:to>
                                    </p:set>
                                    <p:anim calcmode="lin" valueType="num">
                                      <p:cBhvr additive="base">
                                        <p:cTn dur="750" fill="hold" id="87"/>
                                        <p:tgtEl>
                                          <p:spTgt spid="17426"/>
                                        </p:tgtEl>
                                        <p:attrNameLst>
                                          <p:attrName>ppt_x</p:attrName>
                                        </p:attrNameLst>
                                      </p:cBhvr>
                                      <p:tavLst>
                                        <p:tav tm="0">
                                          <p:val>
                                            <p:strVal val="#ppt_x"/>
                                          </p:val>
                                        </p:tav>
                                        <p:tav tm="100000">
                                          <p:val>
                                            <p:strVal val="#ppt_x"/>
                                          </p:val>
                                        </p:tav>
                                      </p:tavLst>
                                    </p:anim>
                                    <p:anim calcmode="lin" valueType="num">
                                      <p:cBhvr additive="base">
                                        <p:cTn dur="750" fill="hold" id="88"/>
                                        <p:tgtEl>
                                          <p:spTgt spid="17426"/>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1600"/>
                                  </p:stCondLst>
                                  <p:childTnLst>
                                    <p:set>
                                      <p:cBhvr>
                                        <p:cTn dur="1" fill="hold" id="90">
                                          <p:stCondLst>
                                            <p:cond delay="0"/>
                                          </p:stCondLst>
                                        </p:cTn>
                                        <p:tgtEl>
                                          <p:spTgt spid="17429"/>
                                        </p:tgtEl>
                                        <p:attrNameLst>
                                          <p:attrName>style.visibility</p:attrName>
                                        </p:attrNameLst>
                                      </p:cBhvr>
                                      <p:to>
                                        <p:strVal val="visible"/>
                                      </p:to>
                                    </p:set>
                                    <p:anim calcmode="lin" valueType="num">
                                      <p:cBhvr additive="base">
                                        <p:cTn dur="750" fill="hold" id="91"/>
                                        <p:tgtEl>
                                          <p:spTgt spid="17429"/>
                                        </p:tgtEl>
                                        <p:attrNameLst>
                                          <p:attrName>ppt_x</p:attrName>
                                        </p:attrNameLst>
                                      </p:cBhvr>
                                      <p:tavLst>
                                        <p:tav tm="0">
                                          <p:val>
                                            <p:strVal val="#ppt_x"/>
                                          </p:val>
                                        </p:tav>
                                        <p:tav tm="100000">
                                          <p:val>
                                            <p:strVal val="#ppt_x"/>
                                          </p:val>
                                        </p:tav>
                                      </p:tavLst>
                                    </p:anim>
                                    <p:anim calcmode="lin" valueType="num">
                                      <p:cBhvr additive="base">
                                        <p:cTn dur="750" fill="hold" id="92"/>
                                        <p:tgtEl>
                                          <p:spTgt spid="17429"/>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1700"/>
                                  </p:stCondLst>
                                  <p:childTnLst>
                                    <p:set>
                                      <p:cBhvr>
                                        <p:cTn dur="1" fill="hold" id="94">
                                          <p:stCondLst>
                                            <p:cond delay="0"/>
                                          </p:stCondLst>
                                        </p:cTn>
                                        <p:tgtEl>
                                          <p:spTgt spid="17425"/>
                                        </p:tgtEl>
                                        <p:attrNameLst>
                                          <p:attrName>style.visibility</p:attrName>
                                        </p:attrNameLst>
                                      </p:cBhvr>
                                      <p:to>
                                        <p:strVal val="visible"/>
                                      </p:to>
                                    </p:set>
                                    <p:anim calcmode="lin" valueType="num">
                                      <p:cBhvr additive="base">
                                        <p:cTn dur="750" fill="hold" id="95"/>
                                        <p:tgtEl>
                                          <p:spTgt spid="17425"/>
                                        </p:tgtEl>
                                        <p:attrNameLst>
                                          <p:attrName>ppt_x</p:attrName>
                                        </p:attrNameLst>
                                      </p:cBhvr>
                                      <p:tavLst>
                                        <p:tav tm="0">
                                          <p:val>
                                            <p:strVal val="#ppt_x"/>
                                          </p:val>
                                        </p:tav>
                                        <p:tav tm="100000">
                                          <p:val>
                                            <p:strVal val="#ppt_x"/>
                                          </p:val>
                                        </p:tav>
                                      </p:tavLst>
                                    </p:anim>
                                    <p:anim calcmode="lin" valueType="num">
                                      <p:cBhvr additive="base">
                                        <p:cTn dur="750" fill="hold" id="96"/>
                                        <p:tgtEl>
                                          <p:spTgt spid="17425"/>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1700"/>
                                  </p:stCondLst>
                                  <p:childTnLst>
                                    <p:set>
                                      <p:cBhvr>
                                        <p:cTn dur="1" fill="hold" id="98">
                                          <p:stCondLst>
                                            <p:cond delay="0"/>
                                          </p:stCondLst>
                                        </p:cTn>
                                        <p:tgtEl>
                                          <p:spTgt spid="17427"/>
                                        </p:tgtEl>
                                        <p:attrNameLst>
                                          <p:attrName>style.visibility</p:attrName>
                                        </p:attrNameLst>
                                      </p:cBhvr>
                                      <p:to>
                                        <p:strVal val="visible"/>
                                      </p:to>
                                    </p:set>
                                    <p:anim calcmode="lin" valueType="num">
                                      <p:cBhvr additive="base">
                                        <p:cTn dur="750" fill="hold" id="99"/>
                                        <p:tgtEl>
                                          <p:spTgt spid="17427"/>
                                        </p:tgtEl>
                                        <p:attrNameLst>
                                          <p:attrName>ppt_x</p:attrName>
                                        </p:attrNameLst>
                                      </p:cBhvr>
                                      <p:tavLst>
                                        <p:tav tm="0">
                                          <p:val>
                                            <p:strVal val="#ppt_x"/>
                                          </p:val>
                                        </p:tav>
                                        <p:tav tm="100000">
                                          <p:val>
                                            <p:strVal val="#ppt_x"/>
                                          </p:val>
                                        </p:tav>
                                      </p:tavLst>
                                    </p:anim>
                                    <p:anim calcmode="lin" valueType="num">
                                      <p:cBhvr additive="base">
                                        <p:cTn dur="750" fill="hold" id="100"/>
                                        <p:tgtEl>
                                          <p:spTgt spid="17427"/>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2">
                                  <p:stCondLst>
                                    <p:cond delay="1700"/>
                                  </p:stCondLst>
                                  <p:childTnLst>
                                    <p:set>
                                      <p:cBhvr>
                                        <p:cTn dur="1" fill="hold" id="102">
                                          <p:stCondLst>
                                            <p:cond delay="0"/>
                                          </p:stCondLst>
                                        </p:cTn>
                                        <p:tgtEl>
                                          <p:spTgt spid="17439"/>
                                        </p:tgtEl>
                                        <p:attrNameLst>
                                          <p:attrName>style.visibility</p:attrName>
                                        </p:attrNameLst>
                                      </p:cBhvr>
                                      <p:to>
                                        <p:strVal val="visible"/>
                                      </p:to>
                                    </p:set>
                                    <p:anim calcmode="lin" valueType="num">
                                      <p:cBhvr additive="base">
                                        <p:cTn dur="750" fill="hold" id="103"/>
                                        <p:tgtEl>
                                          <p:spTgt spid="17439"/>
                                        </p:tgtEl>
                                        <p:attrNameLst>
                                          <p:attrName>ppt_x</p:attrName>
                                        </p:attrNameLst>
                                      </p:cBhvr>
                                      <p:tavLst>
                                        <p:tav tm="0">
                                          <p:val>
                                            <p:strVal val="1+#ppt_w/2"/>
                                          </p:val>
                                        </p:tav>
                                        <p:tav tm="100000">
                                          <p:val>
                                            <p:strVal val="#ppt_x"/>
                                          </p:val>
                                        </p:tav>
                                      </p:tavLst>
                                    </p:anim>
                                    <p:anim calcmode="lin" valueType="num">
                                      <p:cBhvr additive="base">
                                        <p:cTn dur="750" fill="hold" id="104"/>
                                        <p:tgtEl>
                                          <p:spTgt spid="17439"/>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1800"/>
                                  </p:stCondLst>
                                  <p:childTnLst>
                                    <p:set>
                                      <p:cBhvr>
                                        <p:cTn dur="1" fill="hold" id="106">
                                          <p:stCondLst>
                                            <p:cond delay="0"/>
                                          </p:stCondLst>
                                        </p:cTn>
                                        <p:tgtEl>
                                          <p:spTgt spid="17440"/>
                                        </p:tgtEl>
                                        <p:attrNameLst>
                                          <p:attrName>style.visibility</p:attrName>
                                        </p:attrNameLst>
                                      </p:cBhvr>
                                      <p:to>
                                        <p:strVal val="visible"/>
                                      </p:to>
                                    </p:set>
                                    <p:anim calcmode="lin" valueType="num">
                                      <p:cBhvr additive="base">
                                        <p:cTn dur="750" fill="hold" id="107"/>
                                        <p:tgtEl>
                                          <p:spTgt spid="17440"/>
                                        </p:tgtEl>
                                        <p:attrNameLst>
                                          <p:attrName>ppt_x</p:attrName>
                                        </p:attrNameLst>
                                      </p:cBhvr>
                                      <p:tavLst>
                                        <p:tav tm="0">
                                          <p:val>
                                            <p:strVal val="1+#ppt_w/2"/>
                                          </p:val>
                                        </p:tav>
                                        <p:tav tm="100000">
                                          <p:val>
                                            <p:strVal val="#ppt_x"/>
                                          </p:val>
                                        </p:tav>
                                      </p:tavLst>
                                    </p:anim>
                                    <p:anim calcmode="lin" valueType="num">
                                      <p:cBhvr additive="base">
                                        <p:cTn dur="750" fill="hold" id="108"/>
                                        <p:tgtEl>
                                          <p:spTgt spid="17440"/>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1900"/>
                                  </p:stCondLst>
                                  <p:childTnLst>
                                    <p:set>
                                      <p:cBhvr>
                                        <p:cTn dur="1" fill="hold" id="110">
                                          <p:stCondLst>
                                            <p:cond delay="0"/>
                                          </p:stCondLst>
                                        </p:cTn>
                                        <p:tgtEl>
                                          <p:spTgt spid="17441"/>
                                        </p:tgtEl>
                                        <p:attrNameLst>
                                          <p:attrName>style.visibility</p:attrName>
                                        </p:attrNameLst>
                                      </p:cBhvr>
                                      <p:to>
                                        <p:strVal val="visible"/>
                                      </p:to>
                                    </p:set>
                                    <p:anim calcmode="lin" valueType="num">
                                      <p:cBhvr additive="base">
                                        <p:cTn dur="750" fill="hold" id="111"/>
                                        <p:tgtEl>
                                          <p:spTgt spid="17441"/>
                                        </p:tgtEl>
                                        <p:attrNameLst>
                                          <p:attrName>ppt_x</p:attrName>
                                        </p:attrNameLst>
                                      </p:cBhvr>
                                      <p:tavLst>
                                        <p:tav tm="0">
                                          <p:val>
                                            <p:strVal val="1+#ppt_w/2"/>
                                          </p:val>
                                        </p:tav>
                                        <p:tav tm="100000">
                                          <p:val>
                                            <p:strVal val="#ppt_x"/>
                                          </p:val>
                                        </p:tav>
                                      </p:tavLst>
                                    </p:anim>
                                    <p:anim calcmode="lin" valueType="num">
                                      <p:cBhvr additive="base">
                                        <p:cTn dur="750" fill="hold" id="112"/>
                                        <p:tgtEl>
                                          <p:spTgt spid="17441"/>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2000"/>
                                  </p:stCondLst>
                                  <p:childTnLst>
                                    <p:set>
                                      <p:cBhvr>
                                        <p:cTn dur="1" fill="hold" id="114">
                                          <p:stCondLst>
                                            <p:cond delay="0"/>
                                          </p:stCondLst>
                                        </p:cTn>
                                        <p:tgtEl>
                                          <p:spTgt spid="17442"/>
                                        </p:tgtEl>
                                        <p:attrNameLst>
                                          <p:attrName>style.visibility</p:attrName>
                                        </p:attrNameLst>
                                      </p:cBhvr>
                                      <p:to>
                                        <p:strVal val="visible"/>
                                      </p:to>
                                    </p:set>
                                    <p:anim calcmode="lin" valueType="num">
                                      <p:cBhvr additive="base">
                                        <p:cTn dur="750" fill="hold" id="115"/>
                                        <p:tgtEl>
                                          <p:spTgt spid="17442"/>
                                        </p:tgtEl>
                                        <p:attrNameLst>
                                          <p:attrName>ppt_x</p:attrName>
                                        </p:attrNameLst>
                                      </p:cBhvr>
                                      <p:tavLst>
                                        <p:tav tm="0">
                                          <p:val>
                                            <p:strVal val="1+#ppt_w/2"/>
                                          </p:val>
                                        </p:tav>
                                        <p:tav tm="100000">
                                          <p:val>
                                            <p:strVal val="#ppt_x"/>
                                          </p:val>
                                        </p:tav>
                                      </p:tavLst>
                                    </p:anim>
                                    <p:anim calcmode="lin" valueType="num">
                                      <p:cBhvr additive="base">
                                        <p:cTn dur="750" fill="hold" id="116"/>
                                        <p:tgtEl>
                                          <p:spTgt spid="17442"/>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2">
                                  <p:stCondLst>
                                    <p:cond delay="2100"/>
                                  </p:stCondLst>
                                  <p:childTnLst>
                                    <p:set>
                                      <p:cBhvr>
                                        <p:cTn dur="1" fill="hold" id="118">
                                          <p:stCondLst>
                                            <p:cond delay="0"/>
                                          </p:stCondLst>
                                        </p:cTn>
                                        <p:tgtEl>
                                          <p:spTgt spid="17443"/>
                                        </p:tgtEl>
                                        <p:attrNameLst>
                                          <p:attrName>style.visibility</p:attrName>
                                        </p:attrNameLst>
                                      </p:cBhvr>
                                      <p:to>
                                        <p:strVal val="visible"/>
                                      </p:to>
                                    </p:set>
                                    <p:anim calcmode="lin" valueType="num">
                                      <p:cBhvr additive="base">
                                        <p:cTn dur="750" fill="hold" id="119"/>
                                        <p:tgtEl>
                                          <p:spTgt spid="17443"/>
                                        </p:tgtEl>
                                        <p:attrNameLst>
                                          <p:attrName>ppt_x</p:attrName>
                                        </p:attrNameLst>
                                      </p:cBhvr>
                                      <p:tavLst>
                                        <p:tav tm="0">
                                          <p:val>
                                            <p:strVal val="1+#ppt_w/2"/>
                                          </p:val>
                                        </p:tav>
                                        <p:tav tm="100000">
                                          <p:val>
                                            <p:strVal val="#ppt_x"/>
                                          </p:val>
                                        </p:tav>
                                      </p:tavLst>
                                    </p:anim>
                                    <p:anim calcmode="lin" valueType="num">
                                      <p:cBhvr additive="base">
                                        <p:cTn dur="750" fill="hold" id="120"/>
                                        <p:tgtEl>
                                          <p:spTgt spid="17443"/>
                                        </p:tgtEl>
                                        <p:attrNameLst>
                                          <p:attrName>ppt_y</p:attrName>
                                        </p:attrNameLst>
                                      </p:cBhvr>
                                      <p:tavLst>
                                        <p:tav tm="0">
                                          <p:val>
                                            <p:strVal val="#ppt_y"/>
                                          </p:val>
                                        </p:tav>
                                        <p:tav tm="100000">
                                          <p:val>
                                            <p:strVal val="#ppt_y"/>
                                          </p:val>
                                        </p:tav>
                                      </p:tavLst>
                                    </p:anim>
                                  </p:childTnLst>
                                </p:cTn>
                              </p:par>
                              <p:par>
                                <p:cTn fill="hold" grpId="0" id="121" nodeType="withEffect" presetClass="entr" presetID="2" presetSubtype="2">
                                  <p:stCondLst>
                                    <p:cond delay="2200"/>
                                  </p:stCondLst>
                                  <p:childTnLst>
                                    <p:set>
                                      <p:cBhvr>
                                        <p:cTn dur="1" fill="hold" id="122">
                                          <p:stCondLst>
                                            <p:cond delay="0"/>
                                          </p:stCondLst>
                                        </p:cTn>
                                        <p:tgtEl>
                                          <p:spTgt spid="17444"/>
                                        </p:tgtEl>
                                        <p:attrNameLst>
                                          <p:attrName>style.visibility</p:attrName>
                                        </p:attrNameLst>
                                      </p:cBhvr>
                                      <p:to>
                                        <p:strVal val="visible"/>
                                      </p:to>
                                    </p:set>
                                    <p:anim calcmode="lin" valueType="num">
                                      <p:cBhvr additive="base">
                                        <p:cTn dur="750" fill="hold" id="123"/>
                                        <p:tgtEl>
                                          <p:spTgt spid="17444"/>
                                        </p:tgtEl>
                                        <p:attrNameLst>
                                          <p:attrName>ppt_x</p:attrName>
                                        </p:attrNameLst>
                                      </p:cBhvr>
                                      <p:tavLst>
                                        <p:tav tm="0">
                                          <p:val>
                                            <p:strVal val="1+#ppt_w/2"/>
                                          </p:val>
                                        </p:tav>
                                        <p:tav tm="100000">
                                          <p:val>
                                            <p:strVal val="#ppt_x"/>
                                          </p:val>
                                        </p:tav>
                                      </p:tavLst>
                                    </p:anim>
                                    <p:anim calcmode="lin" valueType="num">
                                      <p:cBhvr additive="base">
                                        <p:cTn dur="750" fill="hold" id="124"/>
                                        <p:tgtEl>
                                          <p:spTgt spid="174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5"/>
      <p:bldP grpId="0" spid="17416"/>
      <p:bldP grpId="0" spid="17417"/>
      <p:bldP grpId="0" spid="17418"/>
      <p:bldP grpId="0" spid="17419"/>
      <p:bldP grpId="0" spid="17420"/>
      <p:bldP grpId="0" spid="17421"/>
      <p:bldP grpId="0" spid="17422"/>
      <p:bldP grpId="0" spid="17423"/>
      <p:bldP grpId="0" spid="17424"/>
      <p:bldP grpId="0" spid="17425"/>
      <p:bldP grpId="0" spid="17426"/>
      <p:bldP grpId="0" spid="17427"/>
      <p:bldP grpId="0" spid="17428"/>
      <p:bldP grpId="0" spid="17429"/>
      <p:bldP grpId="0" spid="17430"/>
      <p:bldP grpId="0" spid="17431"/>
      <p:bldP grpId="0" spid="17432"/>
      <p:bldP grpId="0" spid="17433"/>
      <p:bldP grpId="0" spid="17434"/>
      <p:bldP grpId="0" spid="17435"/>
      <p:bldP grpId="0" spid="17436"/>
      <p:bldP grpId="0" spid="17437"/>
      <p:bldP grpId="0" spid="17438"/>
      <p:bldP grpId="0" spid="17439"/>
      <p:bldP grpId="0" spid="17440"/>
      <p:bldP grpId="0" spid="17441"/>
      <p:bldP grpId="0" spid="17442"/>
      <p:bldP grpId="0" spid="17443"/>
      <p:bldP grpId="0" spid="1744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82"/>
          <p:cNvSpPr txBox="1"/>
          <p:nvPr/>
        </p:nvSpPr>
        <p:spPr>
          <a:xfrm>
            <a:off x="3832860" y="410716"/>
            <a:ext cx="1478280" cy="1371600"/>
          </a:xfrm>
          <a:prstGeom prst="rect">
            <a:avLst/>
          </a:prstGeom>
          <a:noFill/>
        </p:spPr>
        <p:txBody>
          <a:bodyPr rtlCol="0" wrap="square">
            <a:spAutoFit/>
          </a:bodyPr>
          <a:lstStyle/>
          <a:p>
            <a:pPr algn="ctr"/>
            <a:r>
              <a:rPr altLang="en-US" b="1" lang="zh-CN" sz="2800">
                <a:ln w="6350">
                  <a:noFill/>
                </a:ln>
                <a:solidFill>
                  <a:srgbClr val="E4402F"/>
                </a:solidFill>
                <a:latin charset="0" panose="020b0806030902050204" pitchFamily="34" typeface="Impact"/>
                <a:ea charset="-122" panose="020b0503020204020204" pitchFamily="34" typeface="微软雅黑"/>
              </a:rPr>
              <a:t>目  录</a:t>
            </a:r>
          </a:p>
          <a:p>
            <a:pPr algn="ctr"/>
            <a:r>
              <a:rPr altLang="en-US" b="1" lang="zh-CN" sz="2800">
                <a:ln w="6350">
                  <a:noFill/>
                </a:ln>
                <a:solidFill>
                  <a:srgbClr val="E4402F"/>
                </a:solidFill>
                <a:latin charset="0" panose="020b0806030902050204" pitchFamily="34" typeface="Impact"/>
                <a:ea charset="-122" panose="020b0503020204020204" pitchFamily="34" typeface="微软雅黑"/>
              </a:rPr>
              <a:t>CONTENTS</a:t>
            </a:r>
          </a:p>
        </p:txBody>
      </p:sp>
      <p:sp>
        <p:nvSpPr>
          <p:cNvPr id="50" name="椭圆 49"/>
          <p:cNvSpPr/>
          <p:nvPr/>
        </p:nvSpPr>
        <p:spPr>
          <a:xfrm>
            <a:off x="5129200" y="2210916"/>
            <a:ext cx="972850" cy="97285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51" name="椭圆 50"/>
          <p:cNvSpPr/>
          <p:nvPr/>
        </p:nvSpPr>
        <p:spPr>
          <a:xfrm>
            <a:off x="1127291" y="2210916"/>
            <a:ext cx="972850" cy="97285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52" name="椭圆 51"/>
          <p:cNvSpPr/>
          <p:nvPr/>
        </p:nvSpPr>
        <p:spPr>
          <a:xfrm>
            <a:off x="3128246" y="2210916"/>
            <a:ext cx="972850" cy="97285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53" name="椭圆 52"/>
          <p:cNvSpPr/>
          <p:nvPr/>
        </p:nvSpPr>
        <p:spPr>
          <a:xfrm>
            <a:off x="7130156" y="2210916"/>
            <a:ext cx="972850" cy="97285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54" name="TextBox 48"/>
          <p:cNvSpPr txBox="1"/>
          <p:nvPr/>
        </p:nvSpPr>
        <p:spPr>
          <a:xfrm>
            <a:off x="733487" y="3356709"/>
            <a:ext cx="1760456" cy="480060"/>
          </a:xfrm>
          <a:prstGeom prst="rect">
            <a:avLst/>
          </a:prstGeom>
          <a:noFill/>
        </p:spPr>
        <p:txBody>
          <a:bodyPr rtlCol="0" wrap="square">
            <a:spAutoFit/>
          </a:bodyPr>
          <a:lstStyle/>
          <a:p>
            <a:pPr algn="ctr">
              <a:lnSpc>
                <a:spcPct val="150000"/>
              </a:lnSpc>
            </a:pPr>
            <a:r>
              <a:rPr altLang="en-US" b="1" lang="zh-CN" spc="100" sz="17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sp>
        <p:nvSpPr>
          <p:cNvPr id="55" name="TextBox 49"/>
          <p:cNvSpPr txBox="1"/>
          <p:nvPr/>
        </p:nvSpPr>
        <p:spPr>
          <a:xfrm>
            <a:off x="2833149" y="3356709"/>
            <a:ext cx="1587865" cy="480060"/>
          </a:xfrm>
          <a:prstGeom prst="rect">
            <a:avLst/>
          </a:prstGeom>
          <a:noFill/>
        </p:spPr>
        <p:txBody>
          <a:bodyPr rtlCol="0" wrap="square">
            <a:spAutoFit/>
          </a:bodyPr>
          <a:lstStyle/>
          <a:p>
            <a:pPr algn="ctr">
              <a:lnSpc>
                <a:spcPct val="150000"/>
              </a:lnSpc>
            </a:pPr>
            <a:r>
              <a:rPr altLang="en-US" b="1" lang="zh-CN" spc="100" sz="17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sp>
        <p:nvSpPr>
          <p:cNvPr id="56" name="TextBox 50"/>
          <p:cNvSpPr txBox="1"/>
          <p:nvPr/>
        </p:nvSpPr>
        <p:spPr>
          <a:xfrm>
            <a:off x="6822648" y="3356709"/>
            <a:ext cx="1587865" cy="480060"/>
          </a:xfrm>
          <a:prstGeom prst="rect">
            <a:avLst/>
          </a:prstGeom>
          <a:noFill/>
        </p:spPr>
        <p:txBody>
          <a:bodyPr rtlCol="0" wrap="square">
            <a:spAutoFit/>
          </a:bodyPr>
          <a:lstStyle/>
          <a:p>
            <a:pPr algn="ctr">
              <a:lnSpc>
                <a:spcPct val="150000"/>
              </a:lnSpc>
            </a:pPr>
            <a:r>
              <a:rPr altLang="en-US" b="1" lang="zh-CN" spc="100" sz="17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sp>
        <p:nvSpPr>
          <p:cNvPr id="57" name="TextBox 52"/>
          <p:cNvSpPr txBox="1"/>
          <p:nvPr/>
        </p:nvSpPr>
        <p:spPr>
          <a:xfrm>
            <a:off x="4821693" y="3356709"/>
            <a:ext cx="1587865" cy="480060"/>
          </a:xfrm>
          <a:prstGeom prst="rect">
            <a:avLst/>
          </a:prstGeom>
          <a:noFill/>
        </p:spPr>
        <p:txBody>
          <a:bodyPr rtlCol="0" wrap="square">
            <a:spAutoFit/>
          </a:bodyPr>
          <a:lstStyle/>
          <a:p>
            <a:pPr algn="ctr">
              <a:lnSpc>
                <a:spcPct val="150000"/>
              </a:lnSpc>
            </a:pPr>
            <a:r>
              <a:rPr altLang="en-US" b="1" lang="zh-CN" spc="100" sz="17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sp>
        <p:nvSpPr>
          <p:cNvPr id="58" name="Freeform 16"/>
          <p:cNvSpPr>
            <a:spLocks noEditPoints="1"/>
          </p:cNvSpPr>
          <p:nvPr/>
        </p:nvSpPr>
        <p:spPr bwMode="auto">
          <a:xfrm>
            <a:off x="1378147" y="2560500"/>
            <a:ext cx="471136" cy="273682"/>
          </a:xfrm>
          <a:custGeom>
            <a:gdLst>
              <a:gd fmla="*/ 712 w 739" name="T0"/>
              <a:gd fmla="*/ 36 h 492" name="T1"/>
              <a:gd fmla="*/ 712 w 739" name="T2"/>
              <a:gd fmla="*/ 404 h 492" name="T3"/>
              <a:gd fmla="*/ 702 w 739" name="T4"/>
              <a:gd fmla="*/ 404 h 492" name="T5"/>
              <a:gd fmla="*/ 678 w 739" name="T6"/>
              <a:gd fmla="*/ 403 h 492" name="T7"/>
              <a:gd fmla="*/ 373 w 739" name="T8"/>
              <a:gd fmla="*/ 480 h 492" name="T9"/>
              <a:gd fmla="*/ 369 w 739" name="T10"/>
              <a:gd fmla="*/ 482 h 492" name="T11"/>
              <a:gd fmla="*/ 365 w 739" name="T12"/>
              <a:gd fmla="*/ 480 h 492" name="T13"/>
              <a:gd fmla="*/ 60 w 739" name="T14"/>
              <a:gd fmla="*/ 403 h 492" name="T15"/>
              <a:gd fmla="*/ 37 w 739" name="T16"/>
              <a:gd fmla="*/ 404 h 492" name="T17"/>
              <a:gd fmla="*/ 26 w 739" name="T18"/>
              <a:gd fmla="*/ 404 h 492" name="T19"/>
              <a:gd fmla="*/ 26 w 739" name="T20"/>
              <a:gd fmla="*/ 36 h 492" name="T21"/>
              <a:gd fmla="*/ 0 w 739" name="T22"/>
              <a:gd fmla="*/ 36 h 492" name="T23"/>
              <a:gd fmla="*/ 0 w 739" name="T24"/>
              <a:gd fmla="*/ 418 h 492" name="T25"/>
              <a:gd fmla="*/ 369 w 739" name="T26"/>
              <a:gd fmla="*/ 492 h 492" name="T27"/>
              <a:gd fmla="*/ 739 w 739" name="T28"/>
              <a:gd fmla="*/ 418 h 492" name="T29"/>
              <a:gd fmla="*/ 739 w 739" name="T30"/>
              <a:gd fmla="*/ 36 h 492" name="T31"/>
              <a:gd fmla="*/ 712 w 739" name="T32"/>
              <a:gd fmla="*/ 36 h 492" name="T33"/>
              <a:gd fmla="*/ 357 w 739" name="T34"/>
              <a:gd fmla="*/ 418 h 492" name="T35"/>
              <a:gd fmla="*/ 357 w 739" name="T36"/>
              <a:gd fmla="*/ 82 h 492" name="T37"/>
              <a:gd fmla="*/ 101 w 739" name="T38"/>
              <a:gd fmla="*/ 2 h 492" name="T39"/>
              <a:gd fmla="*/ 101 w 739" name="T40"/>
              <a:gd fmla="*/ 352 h 492" name="T41"/>
              <a:gd fmla="*/ 111 w 739" name="T42"/>
              <a:gd fmla="*/ 352 h 492" name="T43"/>
              <a:gd fmla="*/ 357 w 739" name="T44"/>
              <a:gd fmla="*/ 418 h 492" name="T45"/>
              <a:gd fmla="*/ 638 w 739" name="T46"/>
              <a:gd fmla="*/ 352 h 492" name="T47"/>
              <a:gd fmla="*/ 638 w 739" name="T48"/>
              <a:gd fmla="*/ 2 h 492" name="T49"/>
              <a:gd fmla="*/ 382 w 739" name="T50"/>
              <a:gd fmla="*/ 82 h 492" name="T51"/>
              <a:gd fmla="*/ 382 w 739" name="T52"/>
              <a:gd fmla="*/ 418 h 492" name="T53"/>
              <a:gd fmla="*/ 628 w 739" name="T54"/>
              <a:gd fmla="*/ 352 h 492" name="T55"/>
              <a:gd fmla="*/ 638 w 739" name="T56"/>
              <a:gd fmla="*/ 352 h 492" name="T57"/>
              <a:gd fmla="*/ 369 w 739" name="T58"/>
              <a:gd fmla="*/ 473 h 492" name="T59"/>
              <a:gd fmla="*/ 695 w 739" name="T60"/>
              <a:gd fmla="*/ 395 h 492" name="T61"/>
              <a:gd fmla="*/ 695 w 739" name="T62"/>
              <a:gd fmla="*/ 7 h 492" name="T63"/>
              <a:gd fmla="*/ 655 w 739" name="T64"/>
              <a:gd fmla="*/ 7 h 492" name="T65"/>
              <a:gd fmla="*/ 655 w 739" name="T66"/>
              <a:gd fmla="*/ 370 h 492" name="T67"/>
              <a:gd fmla="*/ 645 w 739" name="T68"/>
              <a:gd fmla="*/ 370 h 492" name="T69"/>
              <a:gd fmla="*/ 626 w 739" name="T70"/>
              <a:gd fmla="*/ 369 h 492" name="T71"/>
              <a:gd fmla="*/ 376 w 739" name="T72"/>
              <a:gd fmla="*/ 441 h 492" name="T73"/>
              <a:gd fmla="*/ 369 w 739" name="T74"/>
              <a:gd fmla="*/ 445 h 492" name="T75"/>
              <a:gd fmla="*/ 363 w 739" name="T76"/>
              <a:gd fmla="*/ 441 h 492" name="T77"/>
              <a:gd fmla="*/ 113 w 739" name="T78"/>
              <a:gd fmla="*/ 369 h 492" name="T79"/>
              <a:gd fmla="*/ 93 w 739" name="T80"/>
              <a:gd fmla="*/ 370 h 492" name="T81"/>
              <a:gd fmla="*/ 83 w 739" name="T82"/>
              <a:gd fmla="*/ 370 h 492" name="T83"/>
              <a:gd fmla="*/ 83 w 739" name="T84"/>
              <a:gd fmla="*/ 7 h 492" name="T85"/>
              <a:gd fmla="*/ 44 w 739" name="T86"/>
              <a:gd fmla="*/ 7 h 492" name="T87"/>
              <a:gd fmla="*/ 44 w 739" name="T88"/>
              <a:gd fmla="*/ 395 h 492" name="T89"/>
              <a:gd fmla="*/ 369 w 739" name="T90"/>
              <a:gd fmla="*/ 473 h 49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92" w="739">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pPr algn="ctr"/>
            <a:endParaRPr altLang="en-US" lang="zh-CN">
              <a:ea charset="-122" panose="02010600040101010101" pitchFamily="2" typeface="华文细黑"/>
            </a:endParaRPr>
          </a:p>
        </p:txBody>
      </p:sp>
      <p:sp>
        <p:nvSpPr>
          <p:cNvPr id="59" name="Freeform 9"/>
          <p:cNvSpPr>
            <a:spLocks noEditPoints="1"/>
          </p:cNvSpPr>
          <p:nvPr/>
        </p:nvSpPr>
        <p:spPr bwMode="auto">
          <a:xfrm>
            <a:off x="3440568" y="2485721"/>
            <a:ext cx="373027" cy="423240"/>
          </a:xfrm>
          <a:custGeom>
            <a:gdLst>
              <a:gd fmla="*/ 402 w 630" name="T0"/>
              <a:gd fmla="*/ 89 h 711" name="T1"/>
              <a:gd fmla="*/ 313 w 630" name="T2"/>
              <a:gd fmla="*/ 178 h 711" name="T3"/>
              <a:gd fmla="*/ 223 w 630" name="T4"/>
              <a:gd fmla="*/ 178 h 711" name="T5"/>
              <a:gd fmla="*/ 134 w 630" name="T6"/>
              <a:gd fmla="*/ 89 h 711" name="T7"/>
              <a:gd fmla="*/ 223 w 630" name="T8"/>
              <a:gd fmla="*/ 0 h 711" name="T9"/>
              <a:gd fmla="*/ 313 w 630" name="T10"/>
              <a:gd fmla="*/ 0 h 711" name="T11"/>
              <a:gd fmla="*/ 402 w 630" name="T12"/>
              <a:gd fmla="*/ 89 h 711" name="T13"/>
              <a:gd fmla="*/ 445 w 630" name="T14"/>
              <a:gd fmla="*/ 89 h 711" name="T15"/>
              <a:gd fmla="*/ 446 w 630" name="T16"/>
              <a:gd fmla="*/ 109 h 711" name="T17"/>
              <a:gd fmla="*/ 335 w 630" name="T18"/>
              <a:gd fmla="*/ 221 h 711" name="T19"/>
              <a:gd fmla="*/ 201 w 630" name="T20"/>
              <a:gd fmla="*/ 221 h 711" name="T21"/>
              <a:gd fmla="*/ 90 w 630" name="T22"/>
              <a:gd fmla="*/ 109 h 711" name="T23"/>
              <a:gd fmla="*/ 92 w 630" name="T24"/>
              <a:gd fmla="*/ 89 h 711" name="T25"/>
              <a:gd fmla="*/ 0 w 630" name="T26"/>
              <a:gd fmla="*/ 198 h 711" name="T27"/>
              <a:gd fmla="*/ 0 w 630" name="T28"/>
              <a:gd fmla="*/ 600 h 711" name="T29"/>
              <a:gd fmla="*/ 112 w 630" name="T30"/>
              <a:gd fmla="*/ 711 h 711" name="T31"/>
              <a:gd fmla="*/ 409 w 630" name="T32"/>
              <a:gd fmla="*/ 711 h 711" name="T33"/>
              <a:gd fmla="*/ 288 w 630" name="T34"/>
              <a:gd fmla="*/ 528 h 711" name="T35"/>
              <a:gd fmla="*/ 487 w 630" name="T36"/>
              <a:gd fmla="*/ 328 h 711" name="T37"/>
              <a:gd fmla="*/ 536 w 630" name="T38"/>
              <a:gd fmla="*/ 335 h 711" name="T39"/>
              <a:gd fmla="*/ 536 w 630" name="T40"/>
              <a:gd fmla="*/ 198 h 711" name="T41"/>
              <a:gd fmla="*/ 445 w 630" name="T42"/>
              <a:gd fmla="*/ 89 h 711" name="T43"/>
              <a:gd fmla="*/ 251 w 630" name="T44"/>
              <a:gd fmla="*/ 446 h 711" name="T45"/>
              <a:gd fmla="*/ 251 w 630" name="T46"/>
              <a:gd fmla="*/ 446 h 711" name="T47"/>
              <a:gd fmla="*/ 112 w 630" name="T48"/>
              <a:gd fmla="*/ 446 h 711" name="T49"/>
              <a:gd fmla="*/ 90 w 630" name="T50"/>
              <a:gd fmla="*/ 423 h 711" name="T51"/>
              <a:gd fmla="*/ 112 w 630" name="T52"/>
              <a:gd fmla="*/ 401 h 711" name="T53"/>
              <a:gd fmla="*/ 251 w 630" name="T54"/>
              <a:gd fmla="*/ 401 h 711" name="T55"/>
              <a:gd fmla="*/ 274 w 630" name="T56"/>
              <a:gd fmla="*/ 423 h 711" name="T57"/>
              <a:gd fmla="*/ 251 w 630" name="T58"/>
              <a:gd fmla="*/ 446 h 711" name="T59"/>
              <a:gd fmla="*/ 296 w 630" name="T60"/>
              <a:gd fmla="*/ 356 h 711" name="T61"/>
              <a:gd fmla="*/ 296 w 630" name="T62"/>
              <a:gd fmla="*/ 356 h 711" name="T63"/>
              <a:gd fmla="*/ 112 w 630" name="T64"/>
              <a:gd fmla="*/ 356 h 711" name="T65"/>
              <a:gd fmla="*/ 90 w 630" name="T66"/>
              <a:gd fmla="*/ 334 h 711" name="T67"/>
              <a:gd fmla="*/ 112 w 630" name="T68"/>
              <a:gd fmla="*/ 312 h 711" name="T69"/>
              <a:gd fmla="*/ 296 w 630" name="T70"/>
              <a:gd fmla="*/ 312 h 711" name="T71"/>
              <a:gd fmla="*/ 318 w 630" name="T72"/>
              <a:gd fmla="*/ 334 h 711" name="T73"/>
              <a:gd fmla="*/ 296 w 630" name="T74"/>
              <a:gd fmla="*/ 356 h 711" name="T75"/>
              <a:gd fmla="*/ 524 w 630" name="T76"/>
              <a:gd fmla="*/ 390 h 711" name="T77"/>
              <a:gd fmla="*/ 488 w 630" name="T78"/>
              <a:gd fmla="*/ 385 h 711" name="T79"/>
              <a:gd fmla="*/ 346 w 630" name="T80"/>
              <a:gd fmla="*/ 527 h 711" name="T81"/>
              <a:gd fmla="*/ 458 w 630" name="T82"/>
              <a:gd fmla="*/ 666 h 711" name="T83"/>
              <a:gd fmla="*/ 488 w 630" name="T84"/>
              <a:gd fmla="*/ 669 h 711" name="T85"/>
              <a:gd fmla="*/ 630 w 630" name="T86"/>
              <a:gd fmla="*/ 527 h 711" name="T87"/>
              <a:gd fmla="*/ 524 w 630" name="T88"/>
              <a:gd fmla="*/ 390 h 711" name="T89"/>
              <a:gd fmla="*/ 569 w 630" name="T90"/>
              <a:gd fmla="*/ 507 h 711" name="T91"/>
              <a:gd fmla="*/ 569 w 630" name="T92"/>
              <a:gd fmla="*/ 507 h 711" name="T93"/>
              <a:gd fmla="*/ 524 w 630" name="T94"/>
              <a:gd fmla="*/ 552 h 711" name="T95"/>
              <a:gd fmla="*/ 488 w 630" name="T96"/>
              <a:gd fmla="*/ 588 h 711" name="T97"/>
              <a:gd fmla="*/ 448 w 630" name="T98"/>
              <a:gd fmla="*/ 588 h 711" name="T99"/>
              <a:gd fmla="*/ 408 w 630" name="T100"/>
              <a:gd fmla="*/ 547 h 711" name="T101"/>
              <a:gd fmla="*/ 408 w 630" name="T102"/>
              <a:gd fmla="*/ 507 h 711" name="T103"/>
              <a:gd fmla="*/ 448 w 630" name="T104"/>
              <a:gd fmla="*/ 507 h 711" name="T105"/>
              <a:gd fmla="*/ 468 w 630" name="T106"/>
              <a:gd fmla="*/ 527 h 711" name="T107"/>
              <a:gd fmla="*/ 524 w 630" name="T108"/>
              <a:gd fmla="*/ 472 h 711" name="T109"/>
              <a:gd fmla="*/ 528 w 630" name="T110"/>
              <a:gd fmla="*/ 467 h 711" name="T111"/>
              <a:gd fmla="*/ 569 w 630" name="T112"/>
              <a:gd fmla="*/ 467 h 711" name="T113"/>
              <a:gd fmla="*/ 569 w 630" name="T114"/>
              <a:gd fmla="*/ 507 h 71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1" w="630">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pPr algn="ctr"/>
            <a:endParaRPr altLang="en-US" lang="zh-CN">
              <a:ea charset="-122" panose="02010600040101010101" pitchFamily="2" typeface="华文细黑"/>
            </a:endParaRPr>
          </a:p>
        </p:txBody>
      </p:sp>
      <p:sp>
        <p:nvSpPr>
          <p:cNvPr id="60" name="Freeform 10"/>
          <p:cNvSpPr>
            <a:spLocks noEditPoints="1"/>
          </p:cNvSpPr>
          <p:nvPr/>
        </p:nvSpPr>
        <p:spPr bwMode="auto">
          <a:xfrm>
            <a:off x="5430080" y="2502780"/>
            <a:ext cx="371092" cy="397758"/>
          </a:xfrm>
          <a:custGeom>
            <a:gdLst>
              <a:gd fmla="*/ 255 w 674" name="T0"/>
              <a:gd fmla="*/ 448 h 720" name="T1"/>
              <a:gd fmla="*/ 243 w 674" name="T2"/>
              <a:gd fmla="*/ 407 h 720" name="T3"/>
              <a:gd fmla="*/ 295 w 674" name="T4"/>
              <a:gd fmla="*/ 196 h 720" name="T5"/>
              <a:gd fmla="*/ 350 w 674" name="T6"/>
              <a:gd fmla="*/ 367 h 720" name="T7"/>
              <a:gd fmla="*/ 418 w 674" name="T8"/>
              <a:gd fmla="*/ 169 h 720" name="T9"/>
              <a:gd fmla="*/ 267 w 674" name="T10"/>
              <a:gd fmla="*/ 336 h 720" name="T11"/>
              <a:gd fmla="*/ 254 w 674" name="T12"/>
              <a:gd fmla="*/ 358 h 720" name="T13"/>
              <a:gd fmla="*/ 346 w 674" name="T14"/>
              <a:gd fmla="*/ 412 h 720" name="T15"/>
              <a:gd fmla="*/ 445 w 674" name="T16"/>
              <a:gd fmla="*/ 144 h 720" name="T17"/>
              <a:gd fmla="*/ 449 w 674" name="T18"/>
              <a:gd fmla="*/ 91 h 720" name="T19"/>
              <a:gd fmla="*/ 445 w 674" name="T20"/>
              <a:gd fmla="*/ 144 h 720" name="T21"/>
              <a:gd fmla="*/ 526 w 674" name="T22"/>
              <a:gd fmla="*/ 170 h 720" name="T23"/>
              <a:gd fmla="*/ 474 w 674" name="T24"/>
              <a:gd fmla="*/ 174 h 720" name="T25"/>
              <a:gd fmla="*/ 385 w 674" name="T26"/>
              <a:gd fmla="*/ 121 h 720" name="T27"/>
              <a:gd fmla="*/ 363 w 674" name="T28"/>
              <a:gd fmla="*/ 73 h 720" name="T29"/>
              <a:gd fmla="*/ 385 w 674" name="T30"/>
              <a:gd fmla="*/ 121 h 720" name="T31"/>
              <a:gd fmla="*/ 298 w 674" name="T32"/>
              <a:gd fmla="*/ 90 h 720" name="T33"/>
              <a:gd fmla="*/ 302 w 674" name="T34"/>
              <a:gd fmla="*/ 142 h 720" name="T35"/>
              <a:gd fmla="*/ 496 w 674" name="T36"/>
              <a:gd fmla="*/ 257 h 720" name="T37"/>
              <a:gd fmla="*/ 543 w 674" name="T38"/>
              <a:gd fmla="*/ 235 h 720" name="T39"/>
              <a:gd fmla="*/ 496 w 674" name="T40"/>
              <a:gd fmla="*/ 257 h 720" name="T41"/>
              <a:gd fmla="*/ 248 w 674" name="T42"/>
              <a:gd fmla="*/ 368 h 720" name="T43"/>
              <a:gd fmla="*/ 235 w 674" name="T44"/>
              <a:gd fmla="*/ 391 h 720" name="T45"/>
              <a:gd fmla="*/ 328 w 674" name="T46"/>
              <a:gd fmla="*/ 445 h 720" name="T47"/>
              <a:gd fmla="*/ 246 w 674" name="T48"/>
              <a:gd fmla="*/ 720 h 720" name="T49"/>
              <a:gd fmla="*/ 263 w 674" name="T50"/>
              <a:gd fmla="*/ 42 h 720" name="T51"/>
              <a:gd fmla="*/ 642 w 674" name="T52"/>
              <a:gd fmla="*/ 204 h 720" name="T53"/>
              <a:gd fmla="*/ 648 w 674" name="T54"/>
              <a:gd fmla="*/ 313 h 720" name="T55"/>
              <a:gd fmla="*/ 667 w 674" name="T56"/>
              <a:gd fmla="*/ 450 h 720" name="T57"/>
              <a:gd fmla="*/ 643 w 674" name="T58"/>
              <a:gd fmla="*/ 566 h 720" name="T59"/>
              <a:gd fmla="*/ 504 w 674" name="T60"/>
              <a:gd fmla="*/ 598 h 720" name="T61"/>
              <a:gd fmla="*/ 246 w 674" name="T62"/>
              <a:gd fmla="*/ 720 h 7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20" w="674">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pPr algn="ctr"/>
            <a:endParaRPr altLang="en-US" lang="zh-CN">
              <a:ea charset="-122" panose="02010600040101010101" pitchFamily="2" typeface="华文细黑"/>
            </a:endParaRPr>
          </a:p>
        </p:txBody>
      </p:sp>
      <p:sp>
        <p:nvSpPr>
          <p:cNvPr id="61" name="Freeform 13"/>
          <p:cNvSpPr>
            <a:spLocks noEditPoints="1"/>
          </p:cNvSpPr>
          <p:nvPr/>
        </p:nvSpPr>
        <p:spPr bwMode="auto">
          <a:xfrm>
            <a:off x="7427737" y="2494144"/>
            <a:ext cx="377687" cy="406394"/>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pPr algn="ctr"/>
            <a:endParaRPr altLang="en-US" lang="zh-CN">
              <a:ea charset="-122" panose="02010600040101010101" pitchFamily="2" typeface="华文细黑"/>
            </a:endParaRPr>
          </a:p>
        </p:txBody>
      </p:sp>
    </p:spTree>
    <p:extLst>
      <p:ext uri="{BB962C8B-B14F-4D97-AF65-F5344CB8AC3E}">
        <p14:creationId val="1502175608"/>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Oval 2"/>
          <p:cNvSpPr>
            <a:spLocks noChangeArrowheads="1"/>
          </p:cNvSpPr>
          <p:nvPr/>
        </p:nvSpPr>
        <p:spPr bwMode="auto">
          <a:xfrm>
            <a:off x="1450975" y="1851025"/>
            <a:ext cx="974725" cy="976313"/>
          </a:xfrm>
          <a:prstGeom prst="ellipse">
            <a:avLst/>
          </a:prstGeom>
          <a:solidFill>
            <a:srgbClr val="E4402F"/>
          </a:solidFill>
          <a:ln>
            <a:solidFill>
              <a:srgbClr val="CBAB89"/>
            </a:solidFill>
          </a:ln>
        </p:spPr>
        <p:txBody>
          <a:bodyPr/>
          <a:lstStyle/>
          <a:p>
            <a:endParaRPr altLang="en-US" lang="zh-CN"/>
          </a:p>
        </p:txBody>
      </p:sp>
      <p:sp>
        <p:nvSpPr>
          <p:cNvPr id="21507" name="Freeform 3"/>
          <p:cNvSpPr/>
          <p:nvPr/>
        </p:nvSpPr>
        <p:spPr bwMode="auto">
          <a:xfrm>
            <a:off x="1944688" y="1644650"/>
            <a:ext cx="688975" cy="693738"/>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2" y="0"/>
                  <a:pt x="0" y="0"/>
                </a:cubicBezTo>
              </a:path>
            </a:pathLst>
          </a:custGeom>
          <a:noFill/>
          <a:ln cap="flat" cmpd="sng" w="6350">
            <a:solidFill>
              <a:srgbClr val="A2897B"/>
            </a:solidFill>
            <a:round/>
            <a:headEnd len="med" type="triangle" w="med"/>
          </a:ln>
          <a:extLst>
            <a:ext uri="{909E8E84-426E-40DD-AFC4-6F175D3DCCD1}">
              <a14:hiddenFill>
                <a:solidFill>
                  <a:srgbClr val="FFFFFF"/>
                </a:solidFill>
              </a14:hiddenFill>
            </a:ext>
          </a:extLst>
        </p:spPr>
        <p:txBody>
          <a:bodyPr/>
          <a:lstStyle/>
          <a:p>
            <a:endParaRPr altLang="en-US" lang="zh-CN"/>
          </a:p>
        </p:txBody>
      </p:sp>
      <p:sp>
        <p:nvSpPr>
          <p:cNvPr id="21508" name="Oval 4"/>
          <p:cNvSpPr>
            <a:spLocks noChangeArrowheads="1"/>
          </p:cNvSpPr>
          <p:nvPr/>
        </p:nvSpPr>
        <p:spPr bwMode="auto">
          <a:xfrm>
            <a:off x="5003800" y="1851025"/>
            <a:ext cx="971550" cy="976313"/>
          </a:xfrm>
          <a:prstGeom prst="ellipse">
            <a:avLst/>
          </a:prstGeom>
          <a:solidFill>
            <a:srgbClr val="E4402F"/>
          </a:solidFill>
          <a:ln>
            <a:solidFill>
              <a:srgbClr val="CBAB89"/>
            </a:solidFill>
          </a:ln>
        </p:spPr>
        <p:txBody>
          <a:bodyPr/>
          <a:lstStyle/>
          <a:p>
            <a:endParaRPr altLang="en-US" lang="zh-CN"/>
          </a:p>
        </p:txBody>
      </p:sp>
      <p:sp>
        <p:nvSpPr>
          <p:cNvPr id="21509" name="Freeform 5"/>
          <p:cNvSpPr/>
          <p:nvPr/>
        </p:nvSpPr>
        <p:spPr bwMode="auto">
          <a:xfrm>
            <a:off x="5499100" y="1644650"/>
            <a:ext cx="688975" cy="693738"/>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1" y="0"/>
                  <a:pt x="0" y="0"/>
                </a:cubicBezTo>
              </a:path>
            </a:pathLst>
          </a:custGeom>
          <a:noFill/>
          <a:ln cap="flat" cmpd="sng" w="6350">
            <a:solidFill>
              <a:srgbClr val="A2897B"/>
            </a:solidFill>
            <a:round/>
            <a:headEnd len="med" type="triangle" w="med"/>
          </a:ln>
          <a:extLst>
            <a:ext uri="{909E8E84-426E-40DD-AFC4-6F175D3DCCD1}">
              <a14:hiddenFill>
                <a:solidFill>
                  <a:srgbClr val="FFFFFF"/>
                </a:solidFill>
              </a14:hiddenFill>
            </a:ext>
          </a:extLst>
        </p:spPr>
        <p:txBody>
          <a:bodyPr/>
          <a:lstStyle/>
          <a:p>
            <a:endParaRPr altLang="en-US" lang="zh-CN"/>
          </a:p>
        </p:txBody>
      </p:sp>
      <p:sp>
        <p:nvSpPr>
          <p:cNvPr id="21510" name="Oval 6"/>
          <p:cNvSpPr>
            <a:spLocks noChangeArrowheads="1"/>
          </p:cNvSpPr>
          <p:nvPr/>
        </p:nvSpPr>
        <p:spPr bwMode="auto">
          <a:xfrm>
            <a:off x="3165475" y="2882900"/>
            <a:ext cx="974725" cy="974725"/>
          </a:xfrm>
          <a:prstGeom prst="ellipse">
            <a:avLst/>
          </a:prstGeom>
          <a:solidFill>
            <a:srgbClr val="E4402F"/>
          </a:solidFill>
          <a:ln>
            <a:solidFill>
              <a:srgbClr val="CBAB89"/>
            </a:solidFill>
          </a:ln>
        </p:spPr>
        <p:txBody>
          <a:bodyPr/>
          <a:lstStyle/>
          <a:p>
            <a:endParaRPr altLang="en-US" lang="zh-CN"/>
          </a:p>
        </p:txBody>
      </p:sp>
      <p:sp>
        <p:nvSpPr>
          <p:cNvPr id="21511" name="Freeform 7"/>
          <p:cNvSpPr/>
          <p:nvPr/>
        </p:nvSpPr>
        <p:spPr bwMode="auto">
          <a:xfrm>
            <a:off x="3659188" y="3370263"/>
            <a:ext cx="693737" cy="693737"/>
          </a:xfrm>
          <a:custGeom>
            <a:gdLst>
              <a:gd fmla="*/ 0 w 185" name="T0"/>
              <a:gd fmla="*/ 185 h 185" name="T1"/>
              <a:gd fmla="*/ 185 w 185" name="T2"/>
              <a:gd fmla="*/ 0 h 185" name="T3"/>
            </a:gdLst>
            <a:cxnLst>
              <a:cxn ang="0">
                <a:pos x="T0" y="T1"/>
              </a:cxn>
              <a:cxn ang="0">
                <a:pos x="T2" y="T3"/>
              </a:cxn>
            </a:cxnLst>
            <a:rect b="b" l="0" r="r" t="0"/>
            <a:pathLst>
              <a:path h="185" w="185">
                <a:moveTo>
                  <a:pt x="0" y="185"/>
                </a:moveTo>
                <a:cubicBezTo>
                  <a:pt x="102" y="185"/>
                  <a:pt x="185" y="102"/>
                  <a:pt x="185" y="0"/>
                </a:cubicBezTo>
              </a:path>
            </a:pathLst>
          </a:custGeom>
          <a:noFill/>
          <a:ln cap="flat" cmpd="sng" w="6350">
            <a:solidFill>
              <a:srgbClr val="A2897B"/>
            </a:solidFill>
            <a:round/>
            <a:tailEnd len="med" type="triangle" w="med"/>
          </a:ln>
          <a:extLst>
            <a:ext uri="{909E8E84-426E-40DD-AFC4-6F175D3DCCD1}">
              <a14:hiddenFill>
                <a:solidFill>
                  <a:srgbClr val="FFFFFF"/>
                </a:solidFill>
              </a14:hiddenFill>
            </a:ext>
          </a:extLst>
        </p:spPr>
        <p:txBody>
          <a:bodyPr/>
          <a:lstStyle/>
          <a:p>
            <a:endParaRPr altLang="en-US" lang="zh-CN"/>
          </a:p>
        </p:txBody>
      </p:sp>
      <p:sp>
        <p:nvSpPr>
          <p:cNvPr id="21512" name="Oval 8"/>
          <p:cNvSpPr>
            <a:spLocks noChangeArrowheads="1"/>
          </p:cNvSpPr>
          <p:nvPr/>
        </p:nvSpPr>
        <p:spPr bwMode="auto">
          <a:xfrm>
            <a:off x="6778625" y="2882900"/>
            <a:ext cx="976313" cy="974725"/>
          </a:xfrm>
          <a:prstGeom prst="ellipse">
            <a:avLst/>
          </a:prstGeom>
          <a:solidFill>
            <a:srgbClr val="E4402F"/>
          </a:solidFill>
          <a:ln>
            <a:solidFill>
              <a:srgbClr val="CBAB89"/>
            </a:solidFill>
          </a:ln>
        </p:spPr>
        <p:txBody>
          <a:bodyPr/>
          <a:lstStyle/>
          <a:p>
            <a:endParaRPr altLang="en-US" lang="zh-CN"/>
          </a:p>
        </p:txBody>
      </p:sp>
      <p:sp>
        <p:nvSpPr>
          <p:cNvPr id="21513" name="Freeform 9"/>
          <p:cNvSpPr/>
          <p:nvPr/>
        </p:nvSpPr>
        <p:spPr bwMode="auto">
          <a:xfrm>
            <a:off x="7265988" y="3370263"/>
            <a:ext cx="690562" cy="693737"/>
          </a:xfrm>
          <a:custGeom>
            <a:gdLst>
              <a:gd fmla="*/ 0 w 184" name="T0"/>
              <a:gd fmla="*/ 185 h 185" name="T1"/>
              <a:gd fmla="*/ 184 w 184" name="T2"/>
              <a:gd fmla="*/ 0 h 185" name="T3"/>
            </a:gdLst>
            <a:cxnLst>
              <a:cxn ang="0">
                <a:pos x="T0" y="T1"/>
              </a:cxn>
              <a:cxn ang="0">
                <a:pos x="T2" y="T3"/>
              </a:cxn>
            </a:cxnLst>
            <a:rect b="b" l="0" r="r" t="0"/>
            <a:pathLst>
              <a:path h="185" w="184">
                <a:moveTo>
                  <a:pt x="0" y="185"/>
                </a:moveTo>
                <a:cubicBezTo>
                  <a:pt x="102" y="185"/>
                  <a:pt x="184" y="102"/>
                  <a:pt x="184" y="0"/>
                </a:cubicBezTo>
              </a:path>
            </a:pathLst>
          </a:custGeom>
          <a:noFill/>
          <a:ln cap="flat" cmpd="sng" w="6350">
            <a:solidFill>
              <a:srgbClr val="A2897B"/>
            </a:solidFill>
            <a:round/>
            <a:tailEnd len="med" type="triangle" w="med"/>
          </a:ln>
          <a:extLst>
            <a:ext uri="{909E8E84-426E-40DD-AFC4-6F175D3DCCD1}">
              <a14:hiddenFill>
                <a:solidFill>
                  <a:srgbClr val="FFFFFF"/>
                </a:solidFill>
              </a14:hiddenFill>
            </a:ext>
          </a:extLst>
        </p:spPr>
        <p:txBody>
          <a:bodyPr/>
          <a:lstStyle/>
          <a:p>
            <a:endParaRPr altLang="en-US" lang="zh-CN"/>
          </a:p>
        </p:txBody>
      </p:sp>
      <p:sp>
        <p:nvSpPr>
          <p:cNvPr id="21514" name="Freeform 10"/>
          <p:cNvSpPr>
            <a:spLocks noEditPoints="1"/>
          </p:cNvSpPr>
          <p:nvPr/>
        </p:nvSpPr>
        <p:spPr bwMode="auto">
          <a:xfrm>
            <a:off x="7078663" y="3182938"/>
            <a:ext cx="376237" cy="374650"/>
          </a:xfrm>
          <a:custGeom>
            <a:gdLst>
              <a:gd fmla="*/ 100 w 100" name="T0"/>
              <a:gd fmla="*/ 56 h 100" name="T1"/>
              <a:gd fmla="*/ 44 w 100" name="T2"/>
              <a:gd fmla="*/ 0 h 100" name="T3"/>
              <a:gd fmla="*/ 40 w 100" name="T4"/>
              <a:gd fmla="*/ 0 h 100" name="T5"/>
              <a:gd fmla="*/ 40 w 100" name="T6"/>
              <a:gd fmla="*/ 11 h 100" name="T7"/>
              <a:gd fmla="*/ 0 w 100" name="T8"/>
              <a:gd fmla="*/ 56 h 100" name="T9"/>
              <a:gd fmla="*/ 44 w 100" name="T10"/>
              <a:gd fmla="*/ 100 h 100" name="T11"/>
              <a:gd fmla="*/ 69 w 100" name="T12"/>
              <a:gd fmla="*/ 93 h 100" name="T13"/>
              <a:gd fmla="*/ 89 w 100" name="T14"/>
              <a:gd fmla="*/ 60 h 100" name="T15"/>
              <a:gd fmla="*/ 100 w 100" name="T16"/>
              <a:gd fmla="*/ 60 h 100" name="T17"/>
              <a:gd fmla="*/ 100 w 100" name="T18"/>
              <a:gd fmla="*/ 56 h 100" name="T19"/>
              <a:gd fmla="*/ 64 w 100" name="T20"/>
              <a:gd fmla="*/ 86 h 100" name="T21"/>
              <a:gd fmla="*/ 44 w 100" name="T22"/>
              <a:gd fmla="*/ 92 h 100" name="T23"/>
              <a:gd fmla="*/ 8 w 100" name="T24"/>
              <a:gd fmla="*/ 56 h 100" name="T25"/>
              <a:gd fmla="*/ 40 w 100" name="T26"/>
              <a:gd fmla="*/ 20 h 100" name="T27"/>
              <a:gd fmla="*/ 40 w 100" name="T28"/>
              <a:gd fmla="*/ 60 h 100" name="T29"/>
              <a:gd fmla="*/ 80 w 100" name="T30"/>
              <a:gd fmla="*/ 60 h 100" name="T31"/>
              <a:gd fmla="*/ 64 w 100" name="T32"/>
              <a:gd fmla="*/ 86 h 100" name="T33"/>
              <a:gd fmla="*/ 49 w 100" name="T34"/>
              <a:gd fmla="*/ 52 h 100" name="T35"/>
              <a:gd fmla="*/ 49 w 100" name="T36"/>
              <a:gd fmla="*/ 9 h 100" name="T37"/>
              <a:gd fmla="*/ 91 w 100" name="T38"/>
              <a:gd fmla="*/ 52 h 100" name="T39"/>
              <a:gd fmla="*/ 49 w 100" name="T40"/>
              <a:gd fmla="*/ 52 h 10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0" w="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1515" name="Group 11"/>
          <p:cNvGrpSpPr/>
          <p:nvPr/>
        </p:nvGrpSpPr>
        <p:grpSpPr>
          <a:xfrm>
            <a:off x="3471863" y="3205163"/>
            <a:ext cx="374650" cy="330200"/>
            <a:chExt cx="236" cy="208"/>
          </a:xfrm>
        </p:grpSpPr>
        <p:sp>
          <p:nvSpPr>
            <p:cNvPr id="21516" name="Freeform 12"/>
            <p:cNvSpPr>
              <a:spLocks noEditPoints="1"/>
            </p:cNvSpPr>
            <p:nvPr/>
          </p:nvSpPr>
          <p:spPr bwMode="auto">
            <a:xfrm>
              <a:off x="0" y="45"/>
              <a:ext cx="193" cy="163"/>
            </a:xfrm>
            <a:custGeom>
              <a:gdLst>
                <a:gd fmla="*/ 77 w 82" name="T0"/>
                <a:gd fmla="*/ 0 h 69" name="T1"/>
                <a:gd fmla="*/ 4 w 82" name="T2"/>
                <a:gd fmla="*/ 0 h 69" name="T3"/>
                <a:gd fmla="*/ 0 w 82" name="T4"/>
                <a:gd fmla="*/ 4 h 69" name="T5"/>
                <a:gd fmla="*/ 0 w 82" name="T6"/>
                <a:gd fmla="*/ 65 h 69" name="T7"/>
                <a:gd fmla="*/ 4 w 82" name="T8"/>
                <a:gd fmla="*/ 69 h 69" name="T9"/>
                <a:gd fmla="*/ 77 w 82" name="T10"/>
                <a:gd fmla="*/ 69 h 69" name="T11"/>
                <a:gd fmla="*/ 82 w 82" name="T12"/>
                <a:gd fmla="*/ 65 h 69" name="T13"/>
                <a:gd fmla="*/ 82 w 82" name="T14"/>
                <a:gd fmla="*/ 40 h 69" name="T15"/>
                <a:gd fmla="*/ 82 w 82" name="T16"/>
                <a:gd fmla="*/ 29 h 69" name="T17"/>
                <a:gd fmla="*/ 82 w 82" name="T18"/>
                <a:gd fmla="*/ 4 h 69" name="T19"/>
                <a:gd fmla="*/ 77 w 82" name="T20"/>
                <a:gd fmla="*/ 0 h 69" name="T21"/>
                <a:gd fmla="*/ 9 w 82" name="T22"/>
                <a:gd fmla="*/ 61 h 69" name="T23"/>
                <a:gd fmla="*/ 9 w 82" name="T24"/>
                <a:gd fmla="*/ 9 h 69" name="T25"/>
                <a:gd fmla="*/ 73 w 82" name="T26"/>
                <a:gd fmla="*/ 9 h 69" name="T27"/>
                <a:gd fmla="*/ 73 w 82" name="T28"/>
                <a:gd fmla="*/ 25 h 69" name="T29"/>
                <a:gd fmla="*/ 64 w 82" name="T30"/>
                <a:gd fmla="*/ 25 h 69" name="T31"/>
                <a:gd fmla="*/ 55 w 82" name="T32"/>
                <a:gd fmla="*/ 35 h 69" name="T33"/>
                <a:gd fmla="*/ 64 w 82" name="T34"/>
                <a:gd fmla="*/ 44 h 69" name="T35"/>
                <a:gd fmla="*/ 73 w 82" name="T36"/>
                <a:gd fmla="*/ 44 h 69" name="T37"/>
                <a:gd fmla="*/ 73 w 82" name="T38"/>
                <a:gd fmla="*/ 61 h 69" name="T39"/>
                <a:gd fmla="*/ 9 w 82" name="T40"/>
                <a:gd fmla="*/ 61 h 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9" w="82">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7" name="Freeform 13"/>
            <p:cNvSpPr/>
            <p:nvPr/>
          </p:nvSpPr>
          <p:spPr bwMode="auto">
            <a:xfrm>
              <a:off x="44" y="0"/>
              <a:ext cx="192" cy="165"/>
            </a:xfrm>
            <a:custGeom>
              <a:gdLst>
                <a:gd fmla="*/ 77 w 81" name="T0"/>
                <a:gd fmla="*/ 0 h 70" name="T1"/>
                <a:gd fmla="*/ 4 w 81" name="T2"/>
                <a:gd fmla="*/ 0 h 70" name="T3"/>
                <a:gd fmla="*/ 0 w 81" name="T4"/>
                <a:gd fmla="*/ 4 h 70" name="T5"/>
                <a:gd fmla="*/ 4 w 81" name="T6"/>
                <a:gd fmla="*/ 9 h 70" name="T7"/>
                <a:gd fmla="*/ 73 w 81" name="T8"/>
                <a:gd fmla="*/ 9 h 70" name="T9"/>
                <a:gd fmla="*/ 73 w 81" name="T10"/>
                <a:gd fmla="*/ 65 h 70" name="T11"/>
                <a:gd fmla="*/ 77 w 81" name="T12"/>
                <a:gd fmla="*/ 70 h 70" name="T13"/>
                <a:gd fmla="*/ 81 w 81" name="T14"/>
                <a:gd fmla="*/ 65 h 70" name="T15"/>
                <a:gd fmla="*/ 81 w 81" name="T16"/>
                <a:gd fmla="*/ 4 h 70" name="T17"/>
                <a:gd fmla="*/ 77 w 81" name="T18"/>
                <a:gd fmla="*/ 0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81">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8" name="Group 14"/>
          <p:cNvGrpSpPr/>
          <p:nvPr/>
        </p:nvGrpSpPr>
        <p:grpSpPr>
          <a:xfrm>
            <a:off x="5307013" y="2151063"/>
            <a:ext cx="379412" cy="376237"/>
            <a:chExt cx="239" cy="237"/>
          </a:xfrm>
        </p:grpSpPr>
        <p:sp>
          <p:nvSpPr>
            <p:cNvPr id="21519" name="Freeform 15"/>
            <p:cNvSpPr/>
            <p:nvPr/>
          </p:nvSpPr>
          <p:spPr bwMode="auto">
            <a:xfrm>
              <a:off x="0" y="22"/>
              <a:ext cx="217" cy="215"/>
            </a:xfrm>
            <a:custGeom>
              <a:gdLst>
                <a:gd fmla="*/ 87 w 92" name="T0"/>
                <a:gd fmla="*/ 41 h 91" name="T1"/>
                <a:gd fmla="*/ 83 w 92" name="T2"/>
                <a:gd fmla="*/ 45 h 91" name="T3"/>
                <a:gd fmla="*/ 83 w 92" name="T4"/>
                <a:gd fmla="*/ 67 h 91" name="T5"/>
                <a:gd fmla="*/ 73 w 92" name="T6"/>
                <a:gd fmla="*/ 81 h 91" name="T7"/>
                <a:gd fmla="*/ 68 w 92" name="T8"/>
                <a:gd fmla="*/ 82 h 91" name="T9"/>
                <a:gd fmla="*/ 24 w 92" name="T10"/>
                <a:gd fmla="*/ 82 h 91" name="T11"/>
                <a:gd fmla="*/ 9 w 92" name="T12"/>
                <a:gd fmla="*/ 67 h 91" name="T13"/>
                <a:gd fmla="*/ 9 w 92" name="T14"/>
                <a:gd fmla="*/ 24 h 91" name="T15"/>
                <a:gd fmla="*/ 24 w 92" name="T16"/>
                <a:gd fmla="*/ 8 h 91" name="T17"/>
                <a:gd fmla="*/ 46 w 92" name="T18"/>
                <a:gd fmla="*/ 8 h 91" name="T19"/>
                <a:gd fmla="*/ 50 w 92" name="T20"/>
                <a:gd fmla="*/ 4 h 91" name="T21"/>
                <a:gd fmla="*/ 46 w 92" name="T22"/>
                <a:gd fmla="*/ 0 h 91" name="T23"/>
                <a:gd fmla="*/ 24 w 92" name="T24"/>
                <a:gd fmla="*/ 0 h 91" name="T25"/>
                <a:gd fmla="*/ 0 w 92" name="T26"/>
                <a:gd fmla="*/ 24 h 91" name="T27"/>
                <a:gd fmla="*/ 0 w 92" name="T28"/>
                <a:gd fmla="*/ 67 h 91" name="T29"/>
                <a:gd fmla="*/ 24 w 92" name="T30"/>
                <a:gd fmla="*/ 91 h 91" name="T31"/>
                <a:gd fmla="*/ 68 w 92" name="T32"/>
                <a:gd fmla="*/ 91 h 91" name="T33"/>
                <a:gd fmla="*/ 76 w 92" name="T34"/>
                <a:gd fmla="*/ 89 h 91" name="T35"/>
                <a:gd fmla="*/ 92 w 92" name="T36"/>
                <a:gd fmla="*/ 67 h 91" name="T37"/>
                <a:gd fmla="*/ 92 w 92" name="T38"/>
                <a:gd fmla="*/ 45 h 91" name="T39"/>
                <a:gd fmla="*/ 87 w 92" name="T40"/>
                <a:gd fmla="*/ 41 h 9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1" w="92">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0" name="Freeform 16"/>
            <p:cNvSpPr>
              <a:spLocks noEditPoints="1"/>
            </p:cNvSpPr>
            <p:nvPr/>
          </p:nvSpPr>
          <p:spPr bwMode="auto">
            <a:xfrm>
              <a:off x="135" y="0"/>
              <a:ext cx="104" cy="104"/>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5 h 44" name="T11"/>
                <a:gd fmla="*/ 8 w 44" name="T12"/>
                <a:gd fmla="*/ 22 h 44" name="T13"/>
                <a:gd fmla="*/ 22 w 44" name="T14"/>
                <a:gd fmla="*/ 8 h 44" name="T15"/>
                <a:gd fmla="*/ 35 w 44" name="T16"/>
                <a:gd fmla="*/ 22 h 44" name="T17"/>
                <a:gd fmla="*/ 22 w 44" name="T18"/>
                <a:gd fmla="*/ 35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1" name="Freeform 17"/>
            <p:cNvSpPr/>
            <p:nvPr/>
          </p:nvSpPr>
          <p:spPr bwMode="auto">
            <a:xfrm>
              <a:off x="80" y="97"/>
              <a:ext cx="57" cy="21"/>
            </a:xfrm>
            <a:custGeom>
              <a:gdLst>
                <a:gd fmla="*/ 0 w 24" name="T0"/>
                <a:gd fmla="*/ 4 h 9" name="T1"/>
                <a:gd fmla="*/ 5 w 24" name="T2"/>
                <a:gd fmla="*/ 9 h 9" name="T3"/>
                <a:gd fmla="*/ 20 w 24" name="T4"/>
                <a:gd fmla="*/ 9 h 9" name="T5"/>
                <a:gd fmla="*/ 24 w 24" name="T6"/>
                <a:gd fmla="*/ 4 h 9" name="T7"/>
                <a:gd fmla="*/ 20 w 24" name="T8"/>
                <a:gd fmla="*/ 0 h 9" name="T9"/>
                <a:gd fmla="*/ 5 w 24" name="T10"/>
                <a:gd fmla="*/ 0 h 9" name="T11"/>
                <a:gd fmla="*/ 0 w 24"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2" name="Freeform 18"/>
            <p:cNvSpPr/>
            <p:nvPr/>
          </p:nvSpPr>
          <p:spPr bwMode="auto">
            <a:xfrm>
              <a:off x="80" y="140"/>
              <a:ext cx="57" cy="21"/>
            </a:xfrm>
            <a:custGeom>
              <a:gdLst>
                <a:gd fmla="*/ 20 w 24" name="T0"/>
                <a:gd fmla="*/ 0 h 9" name="T1"/>
                <a:gd fmla="*/ 5 w 24" name="T2"/>
                <a:gd fmla="*/ 0 h 9" name="T3"/>
                <a:gd fmla="*/ 0 w 24" name="T4"/>
                <a:gd fmla="*/ 4 h 9" name="T5"/>
                <a:gd fmla="*/ 5 w 24" name="T6"/>
                <a:gd fmla="*/ 9 h 9" name="T7"/>
                <a:gd fmla="*/ 20 w 24" name="T8"/>
                <a:gd fmla="*/ 9 h 9" name="T9"/>
                <a:gd fmla="*/ 24 w 24" name="T10"/>
                <a:gd fmla="*/ 4 h 9" name="T11"/>
                <a:gd fmla="*/ 20 w 24"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23" name="Group 19"/>
          <p:cNvGrpSpPr/>
          <p:nvPr/>
        </p:nvGrpSpPr>
        <p:grpSpPr>
          <a:xfrm>
            <a:off x="1757363" y="2162175"/>
            <a:ext cx="374650" cy="376238"/>
            <a:chExt cx="236" cy="237"/>
          </a:xfrm>
        </p:grpSpPr>
        <p:sp>
          <p:nvSpPr>
            <p:cNvPr id="21524" name="Freeform 20"/>
            <p:cNvSpPr>
              <a:spLocks noEditPoints="1"/>
            </p:cNvSpPr>
            <p:nvPr/>
          </p:nvSpPr>
          <p:spPr bwMode="auto">
            <a:xfrm>
              <a:off x="63" y="64"/>
              <a:ext cx="109" cy="109"/>
            </a:xfrm>
            <a:custGeom>
              <a:gdLst>
                <a:gd fmla="*/ 40 w 46" name="T0"/>
                <a:gd fmla="*/ 1 h 46" name="T1"/>
                <a:gd fmla="*/ 13 w 46" name="T2"/>
                <a:gd fmla="*/ 10 h 46" name="T3"/>
                <a:gd fmla="*/ 13 w 46" name="T4"/>
                <a:gd fmla="*/ 10 h 46" name="T5"/>
                <a:gd fmla="*/ 12 w 46" name="T6"/>
                <a:gd fmla="*/ 11 h 46" name="T7"/>
                <a:gd fmla="*/ 12 w 46" name="T8"/>
                <a:gd fmla="*/ 11 h 46" name="T9"/>
                <a:gd fmla="*/ 11 w 46" name="T10"/>
                <a:gd fmla="*/ 11 h 46" name="T11"/>
                <a:gd fmla="*/ 11 w 46" name="T12"/>
                <a:gd fmla="*/ 12 h 46" name="T13"/>
                <a:gd fmla="*/ 11 w 46" name="T14"/>
                <a:gd fmla="*/ 12 h 46" name="T15"/>
                <a:gd fmla="*/ 10 w 46" name="T16"/>
                <a:gd fmla="*/ 13 h 46" name="T17"/>
                <a:gd fmla="*/ 10 w 46" name="T18"/>
                <a:gd fmla="*/ 13 h 46" name="T19"/>
                <a:gd fmla="*/ 0 w 46" name="T20"/>
                <a:gd fmla="*/ 40 h 46" name="T21"/>
                <a:gd fmla="*/ 1 w 46" name="T22"/>
                <a:gd fmla="*/ 45 h 46" name="T23"/>
                <a:gd fmla="*/ 4 w 46" name="T24"/>
                <a:gd fmla="*/ 46 h 46" name="T25"/>
                <a:gd fmla="*/ 6 w 46" name="T26"/>
                <a:gd fmla="*/ 46 h 46" name="T27"/>
                <a:gd fmla="*/ 33 w 46" name="T28"/>
                <a:gd fmla="*/ 36 h 46" name="T29"/>
                <a:gd fmla="*/ 33 w 46" name="T30"/>
                <a:gd fmla="*/ 36 h 46" name="T31"/>
                <a:gd fmla="*/ 34 w 46" name="T32"/>
                <a:gd fmla="*/ 35 h 46" name="T33"/>
                <a:gd fmla="*/ 34 w 46" name="T34"/>
                <a:gd fmla="*/ 35 h 46" name="T35"/>
                <a:gd fmla="*/ 35 w 46" name="T36"/>
                <a:gd fmla="*/ 35 h 46" name="T37"/>
                <a:gd fmla="*/ 35 w 46" name="T38"/>
                <a:gd fmla="*/ 34 h 46" name="T39"/>
                <a:gd fmla="*/ 35 w 46" name="T40"/>
                <a:gd fmla="*/ 34 h 46" name="T41"/>
                <a:gd fmla="*/ 36 w 46" name="T42"/>
                <a:gd fmla="*/ 33 h 46" name="T43"/>
                <a:gd fmla="*/ 36 w 46" name="T44"/>
                <a:gd fmla="*/ 33 h 46" name="T45"/>
                <a:gd fmla="*/ 45 w 46" name="T46"/>
                <a:gd fmla="*/ 6 h 46" name="T47"/>
                <a:gd fmla="*/ 44 w 46" name="T48"/>
                <a:gd fmla="*/ 2 h 46" name="T49"/>
                <a:gd fmla="*/ 40 w 46" name="T50"/>
                <a:gd fmla="*/ 1 h 46" name="T51"/>
                <a:gd fmla="*/ 12 w 46" name="T52"/>
                <a:gd fmla="*/ 34 h 46" name="T53"/>
                <a:gd fmla="*/ 16 w 46" name="T54"/>
                <a:gd fmla="*/ 22 h 46" name="T55"/>
                <a:gd fmla="*/ 24 w 46" name="T56"/>
                <a:gd fmla="*/ 30 h 46" name="T57"/>
                <a:gd fmla="*/ 12 w 46" name="T58"/>
                <a:gd fmla="*/ 34 h 4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 w="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5" name="Freeform 21"/>
            <p:cNvSpPr>
              <a:spLocks noEditPoints="1"/>
            </p:cNvSpPr>
            <p:nvPr/>
          </p:nvSpPr>
          <p:spPr bwMode="auto">
            <a:xfrm>
              <a:off x="0" y="0"/>
              <a:ext cx="236" cy="237"/>
            </a:xfrm>
            <a:custGeom>
              <a:gdLst>
                <a:gd fmla="*/ 81 w 100" name="T0"/>
                <a:gd fmla="*/ 0 h 100" name="T1"/>
                <a:gd fmla="*/ 18 w 100" name="T2"/>
                <a:gd fmla="*/ 0 h 100" name="T3"/>
                <a:gd fmla="*/ 0 w 100" name="T4"/>
                <a:gd fmla="*/ 18 h 100" name="T5"/>
                <a:gd fmla="*/ 0 w 100" name="T6"/>
                <a:gd fmla="*/ 82 h 100" name="T7"/>
                <a:gd fmla="*/ 18 w 100" name="T8"/>
                <a:gd fmla="*/ 100 h 100" name="T9"/>
                <a:gd fmla="*/ 81 w 100" name="T10"/>
                <a:gd fmla="*/ 100 h 100" name="T11"/>
                <a:gd fmla="*/ 85 w 100" name="T12"/>
                <a:gd fmla="*/ 100 h 100" name="T13"/>
                <a:gd fmla="*/ 100 w 100" name="T14"/>
                <a:gd fmla="*/ 82 h 100" name="T15"/>
                <a:gd fmla="*/ 100 w 100" name="T16"/>
                <a:gd fmla="*/ 18 h 100" name="T17"/>
                <a:gd fmla="*/ 81 w 100" name="T18"/>
                <a:gd fmla="*/ 0 h 100" name="T19"/>
                <a:gd fmla="*/ 92 w 100" name="T20"/>
                <a:gd fmla="*/ 82 h 100" name="T21"/>
                <a:gd fmla="*/ 84 w 100" name="T22"/>
                <a:gd fmla="*/ 91 h 100" name="T23"/>
                <a:gd fmla="*/ 81 w 100" name="T24"/>
                <a:gd fmla="*/ 92 h 100" name="T25"/>
                <a:gd fmla="*/ 18 w 100" name="T26"/>
                <a:gd fmla="*/ 92 h 100" name="T27"/>
                <a:gd fmla="*/ 8 w 100" name="T28"/>
                <a:gd fmla="*/ 82 h 100" name="T29"/>
                <a:gd fmla="*/ 8 w 100" name="T30"/>
                <a:gd fmla="*/ 18 h 100" name="T31"/>
                <a:gd fmla="*/ 18 w 100" name="T32"/>
                <a:gd fmla="*/ 8 h 100" name="T33"/>
                <a:gd fmla="*/ 81 w 100" name="T34"/>
                <a:gd fmla="*/ 8 h 100" name="T35"/>
                <a:gd fmla="*/ 92 w 100" name="T36"/>
                <a:gd fmla="*/ 18 h 100" name="T37"/>
                <a:gd fmla="*/ 92 w 100" name="T38"/>
                <a:gd fmla="*/ 82 h 1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0" w="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1526" name="Rectangle 22"/>
          <p:cNvSpPr>
            <a:spLocks noChangeArrowheads="1"/>
          </p:cNvSpPr>
          <p:nvPr/>
        </p:nvSpPr>
        <p:spPr bwMode="auto">
          <a:xfrm>
            <a:off x="2914651" y="2052638"/>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Step 02</a:t>
            </a:r>
          </a:p>
          <a:p>
            <a:pPr algn="ctr"/>
            <a:r>
              <a:rPr altLang="en-US" b="1" lang="zh-CN" sz="1000">
                <a:solidFill>
                  <a:srgbClr val="E4402F"/>
                </a:solidFill>
              </a:rPr>
              <a:t>We have many PowerPoint templates that has been specifically designed.</a:t>
            </a:r>
          </a:p>
        </p:txBody>
      </p:sp>
      <p:sp>
        <p:nvSpPr>
          <p:cNvPr id="21527" name="Rectangle 23"/>
          <p:cNvSpPr>
            <a:spLocks noChangeArrowheads="1"/>
          </p:cNvSpPr>
          <p:nvPr/>
        </p:nvSpPr>
        <p:spPr bwMode="auto">
          <a:xfrm>
            <a:off x="1187450" y="3132138"/>
            <a:ext cx="15128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Step 01</a:t>
            </a:r>
          </a:p>
          <a:p>
            <a:pPr algn="ctr"/>
            <a:r>
              <a:rPr altLang="en-US" b="1" lang="zh-CN" sz="1000">
                <a:solidFill>
                  <a:srgbClr val="E4402F"/>
                </a:solidFill>
              </a:rPr>
              <a:t>We have many PowerPoint templates that has been specifically designed.</a:t>
            </a:r>
          </a:p>
        </p:txBody>
      </p:sp>
      <p:sp>
        <p:nvSpPr>
          <p:cNvPr id="21528" name="Rectangle 24"/>
          <p:cNvSpPr>
            <a:spLocks noChangeArrowheads="1"/>
          </p:cNvSpPr>
          <p:nvPr/>
        </p:nvSpPr>
        <p:spPr bwMode="auto">
          <a:xfrm>
            <a:off x="6443663" y="2052638"/>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Step 04</a:t>
            </a:r>
          </a:p>
          <a:p>
            <a:pPr algn="ctr"/>
            <a:r>
              <a:rPr altLang="en-US" b="1" lang="zh-CN" sz="1000">
                <a:solidFill>
                  <a:srgbClr val="E4402F"/>
                </a:solidFill>
              </a:rPr>
              <a:t>We have many PowerPoint templates that has been specifically designed.</a:t>
            </a:r>
          </a:p>
        </p:txBody>
      </p:sp>
      <p:sp>
        <p:nvSpPr>
          <p:cNvPr id="21529" name="Rectangle 25"/>
          <p:cNvSpPr>
            <a:spLocks noChangeArrowheads="1"/>
          </p:cNvSpPr>
          <p:nvPr/>
        </p:nvSpPr>
        <p:spPr bwMode="auto">
          <a:xfrm>
            <a:off x="4716462" y="3132138"/>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rgbClr val="E4402F"/>
                </a:solidFill>
              </a:rPr>
              <a:t>Step 03</a:t>
            </a:r>
          </a:p>
          <a:p>
            <a:pPr algn="ctr"/>
            <a:r>
              <a:rPr altLang="en-US" b="1" lang="zh-CN" sz="1000">
                <a:solidFill>
                  <a:srgbClr val="E4402F"/>
                </a:solidFill>
              </a:rPr>
              <a:t>We have many PowerPoint templates that has been specifically designed.</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049539906"/>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1506"/>
                                        </p:tgtEl>
                                        <p:attrNameLst>
                                          <p:attrName>style.visibility</p:attrName>
                                        </p:attrNameLst>
                                      </p:cBhvr>
                                      <p:to>
                                        <p:strVal val="visible"/>
                                      </p:to>
                                    </p:set>
                                    <p:anim calcmode="lin" valueType="num">
                                      <p:cBhvr>
                                        <p:cTn dur="300" fill="hold" id="7"/>
                                        <p:tgtEl>
                                          <p:spTgt spid="21506"/>
                                        </p:tgtEl>
                                        <p:attrNameLst>
                                          <p:attrName>ppt_w</p:attrName>
                                        </p:attrNameLst>
                                      </p:cBhvr>
                                      <p:tavLst>
                                        <p:tav tm="0">
                                          <p:val>
                                            <p:fltVal val="0"/>
                                          </p:val>
                                        </p:tav>
                                        <p:tav tm="100000">
                                          <p:val>
                                            <p:strVal val="#ppt_w"/>
                                          </p:val>
                                        </p:tav>
                                      </p:tavLst>
                                    </p:anim>
                                    <p:anim calcmode="lin" valueType="num">
                                      <p:cBhvr>
                                        <p:cTn dur="300" fill="hold" id="8"/>
                                        <p:tgtEl>
                                          <p:spTgt spid="21506"/>
                                        </p:tgtEl>
                                        <p:attrNameLst>
                                          <p:attrName>ppt_h</p:attrName>
                                        </p:attrNameLst>
                                      </p:cBhvr>
                                      <p:tavLst>
                                        <p:tav tm="0">
                                          <p:val>
                                            <p:fltVal val="0"/>
                                          </p:val>
                                        </p:tav>
                                        <p:tav tm="100000">
                                          <p:val>
                                            <p:strVal val="#ppt_h"/>
                                          </p:val>
                                        </p:tav>
                                      </p:tavLst>
                                    </p:anim>
                                    <p:animEffect filter="fade" transition="in">
                                      <p:cBhvr>
                                        <p:cTn dur="300" id="9"/>
                                        <p:tgtEl>
                                          <p:spTgt spid="21506"/>
                                        </p:tgtEl>
                                      </p:cBhvr>
                                    </p:animEffect>
                                  </p:childTnLst>
                                </p:cTn>
                              </p:par>
                              <p:par>
                                <p:cTn autoRev="1" fill="hold" grpId="1" id="10" nodeType="withEffect" presetClass="emph" presetID="6" presetSubtype="0">
                                  <p:stCondLst>
                                    <p:cond delay="300"/>
                                  </p:stCondLst>
                                  <p:childTnLst>
                                    <p:animScale>
                                      <p:cBhvr>
                                        <p:cTn dur="150" fill="hold" id="11"/>
                                        <p:tgtEl>
                                          <p:spTgt spid="21506"/>
                                        </p:tgtEl>
                                      </p:cBhvr>
                                      <p:by x="110000" y="110000"/>
                                    </p:animScale>
                                  </p:childTnLst>
                                </p:cTn>
                              </p:par>
                              <p:par>
                                <p:cTn fill="hold" id="12" nodeType="withEffect" presetClass="entr" presetID="53" presetSubtype="0">
                                  <p:stCondLst>
                                    <p:cond delay="100"/>
                                  </p:stCondLst>
                                  <p:childTnLst>
                                    <p:set>
                                      <p:cBhvr>
                                        <p:cTn dur="1" fill="hold" id="13">
                                          <p:stCondLst>
                                            <p:cond delay="0"/>
                                          </p:stCondLst>
                                        </p:cTn>
                                        <p:tgtEl>
                                          <p:spTgt spid="21523"/>
                                        </p:tgtEl>
                                        <p:attrNameLst>
                                          <p:attrName>style.visibility</p:attrName>
                                        </p:attrNameLst>
                                      </p:cBhvr>
                                      <p:to>
                                        <p:strVal val="visible"/>
                                      </p:to>
                                    </p:set>
                                    <p:anim calcmode="lin" valueType="num">
                                      <p:cBhvr>
                                        <p:cTn dur="300" fill="hold" id="14"/>
                                        <p:tgtEl>
                                          <p:spTgt spid="21523"/>
                                        </p:tgtEl>
                                        <p:attrNameLst>
                                          <p:attrName>ppt_w</p:attrName>
                                        </p:attrNameLst>
                                      </p:cBhvr>
                                      <p:tavLst>
                                        <p:tav tm="0">
                                          <p:val>
                                            <p:fltVal val="0"/>
                                          </p:val>
                                        </p:tav>
                                        <p:tav tm="100000">
                                          <p:val>
                                            <p:strVal val="#ppt_w"/>
                                          </p:val>
                                        </p:tav>
                                      </p:tavLst>
                                    </p:anim>
                                    <p:anim calcmode="lin" valueType="num">
                                      <p:cBhvr>
                                        <p:cTn dur="300" fill="hold" id="15"/>
                                        <p:tgtEl>
                                          <p:spTgt spid="21523"/>
                                        </p:tgtEl>
                                        <p:attrNameLst>
                                          <p:attrName>ppt_h</p:attrName>
                                        </p:attrNameLst>
                                      </p:cBhvr>
                                      <p:tavLst>
                                        <p:tav tm="0">
                                          <p:val>
                                            <p:fltVal val="0"/>
                                          </p:val>
                                        </p:tav>
                                        <p:tav tm="100000">
                                          <p:val>
                                            <p:strVal val="#ppt_h"/>
                                          </p:val>
                                        </p:tav>
                                      </p:tavLst>
                                    </p:anim>
                                    <p:animEffect filter="fade" transition="in">
                                      <p:cBhvr>
                                        <p:cTn dur="300" id="16"/>
                                        <p:tgtEl>
                                          <p:spTgt spid="21523"/>
                                        </p:tgtEl>
                                      </p:cBhvr>
                                    </p:animEffect>
                                  </p:childTnLst>
                                </p:cTn>
                              </p:par>
                              <p:par>
                                <p:cTn autoRev="1" fill="hold" id="17" nodeType="withEffect" presetClass="emph" presetID="6" presetSubtype="0">
                                  <p:stCondLst>
                                    <p:cond delay="400"/>
                                  </p:stCondLst>
                                  <p:childTnLst>
                                    <p:animScale>
                                      <p:cBhvr>
                                        <p:cTn dur="150" fill="hold" id="18"/>
                                        <p:tgtEl>
                                          <p:spTgt spid="21523"/>
                                        </p:tgtEl>
                                      </p:cBhvr>
                                      <p:by x="110000" y="110000"/>
                                    </p:animScale>
                                  </p:childTnLst>
                                </p:cTn>
                              </p:par>
                              <p:par>
                                <p:cTn fill="hold" grpId="0" id="19" nodeType="withEffect" presetClass="entr" presetID="2" presetSubtype="4">
                                  <p:stCondLst>
                                    <p:cond delay="400"/>
                                  </p:stCondLst>
                                  <p:childTnLst>
                                    <p:set>
                                      <p:cBhvr>
                                        <p:cTn dur="1" fill="hold" id="20">
                                          <p:stCondLst>
                                            <p:cond delay="0"/>
                                          </p:stCondLst>
                                        </p:cTn>
                                        <p:tgtEl>
                                          <p:spTgt spid="21527"/>
                                        </p:tgtEl>
                                        <p:attrNameLst>
                                          <p:attrName>style.visibility</p:attrName>
                                        </p:attrNameLst>
                                      </p:cBhvr>
                                      <p:to>
                                        <p:strVal val="visible"/>
                                      </p:to>
                                    </p:set>
                                    <p:anim calcmode="lin" valueType="num">
                                      <p:cBhvr additive="base">
                                        <p:cTn dur="750" fill="hold" id="21"/>
                                        <p:tgtEl>
                                          <p:spTgt spid="21527"/>
                                        </p:tgtEl>
                                        <p:attrNameLst>
                                          <p:attrName>ppt_x</p:attrName>
                                        </p:attrNameLst>
                                      </p:cBhvr>
                                      <p:tavLst>
                                        <p:tav tm="0">
                                          <p:val>
                                            <p:strVal val="#ppt_x"/>
                                          </p:val>
                                        </p:tav>
                                        <p:tav tm="100000">
                                          <p:val>
                                            <p:strVal val="#ppt_x"/>
                                          </p:val>
                                        </p:tav>
                                      </p:tavLst>
                                    </p:anim>
                                    <p:anim calcmode="lin" valueType="num">
                                      <p:cBhvr additive="base">
                                        <p:cTn dur="750" fill="hold" id="22"/>
                                        <p:tgtEl>
                                          <p:spTgt spid="21527"/>
                                        </p:tgtEl>
                                        <p:attrNameLst>
                                          <p:attrName>ppt_y</p:attrName>
                                        </p:attrNameLst>
                                      </p:cBhvr>
                                      <p:tavLst>
                                        <p:tav tm="0">
                                          <p:val>
                                            <p:strVal val="1+#ppt_h/2"/>
                                          </p:val>
                                        </p:tav>
                                        <p:tav tm="100000">
                                          <p:val>
                                            <p:strVal val="#ppt_y"/>
                                          </p:val>
                                        </p:tav>
                                      </p:tavLst>
                                    </p:anim>
                                  </p:childTnLst>
                                </p:cTn>
                              </p:par>
                              <p:par>
                                <p:cTn fill="hold" grpId="0" id="23" nodeType="withEffect" presetClass="entr" presetID="22" presetSubtype="8">
                                  <p:stCondLst>
                                    <p:cond delay="700"/>
                                  </p:stCondLst>
                                  <p:childTnLst>
                                    <p:set>
                                      <p:cBhvr>
                                        <p:cTn dur="1" fill="hold" id="24">
                                          <p:stCondLst>
                                            <p:cond delay="0"/>
                                          </p:stCondLst>
                                        </p:cTn>
                                        <p:tgtEl>
                                          <p:spTgt spid="21507"/>
                                        </p:tgtEl>
                                        <p:attrNameLst>
                                          <p:attrName>style.visibility</p:attrName>
                                        </p:attrNameLst>
                                      </p:cBhvr>
                                      <p:to>
                                        <p:strVal val="visible"/>
                                      </p:to>
                                    </p:set>
                                    <p:animEffect filter="wipe(left)" transition="in">
                                      <p:cBhvr>
                                        <p:cTn dur="500" id="25"/>
                                        <p:tgtEl>
                                          <p:spTgt spid="21507"/>
                                        </p:tgtEl>
                                      </p:cBhvr>
                                    </p:animEffect>
                                  </p:childTnLst>
                                </p:cTn>
                              </p:par>
                              <p:par>
                                <p:cTn fill="hold" grpId="0" id="26" nodeType="withEffect" presetClass="entr" presetID="53" presetSubtype="0">
                                  <p:stCondLst>
                                    <p:cond delay="1200"/>
                                  </p:stCondLst>
                                  <p:childTnLst>
                                    <p:set>
                                      <p:cBhvr>
                                        <p:cTn dur="1" fill="hold" id="27">
                                          <p:stCondLst>
                                            <p:cond delay="0"/>
                                          </p:stCondLst>
                                        </p:cTn>
                                        <p:tgtEl>
                                          <p:spTgt spid="21510"/>
                                        </p:tgtEl>
                                        <p:attrNameLst>
                                          <p:attrName>style.visibility</p:attrName>
                                        </p:attrNameLst>
                                      </p:cBhvr>
                                      <p:to>
                                        <p:strVal val="visible"/>
                                      </p:to>
                                    </p:set>
                                    <p:anim calcmode="lin" valueType="num">
                                      <p:cBhvr>
                                        <p:cTn dur="300" fill="hold" id="28"/>
                                        <p:tgtEl>
                                          <p:spTgt spid="21510"/>
                                        </p:tgtEl>
                                        <p:attrNameLst>
                                          <p:attrName>ppt_w</p:attrName>
                                        </p:attrNameLst>
                                      </p:cBhvr>
                                      <p:tavLst>
                                        <p:tav tm="0">
                                          <p:val>
                                            <p:fltVal val="0"/>
                                          </p:val>
                                        </p:tav>
                                        <p:tav tm="100000">
                                          <p:val>
                                            <p:strVal val="#ppt_w"/>
                                          </p:val>
                                        </p:tav>
                                      </p:tavLst>
                                    </p:anim>
                                    <p:anim calcmode="lin" valueType="num">
                                      <p:cBhvr>
                                        <p:cTn dur="300" fill="hold" id="29"/>
                                        <p:tgtEl>
                                          <p:spTgt spid="21510"/>
                                        </p:tgtEl>
                                        <p:attrNameLst>
                                          <p:attrName>ppt_h</p:attrName>
                                        </p:attrNameLst>
                                      </p:cBhvr>
                                      <p:tavLst>
                                        <p:tav tm="0">
                                          <p:val>
                                            <p:fltVal val="0"/>
                                          </p:val>
                                        </p:tav>
                                        <p:tav tm="100000">
                                          <p:val>
                                            <p:strVal val="#ppt_h"/>
                                          </p:val>
                                        </p:tav>
                                      </p:tavLst>
                                    </p:anim>
                                    <p:animEffect filter="fade" transition="in">
                                      <p:cBhvr>
                                        <p:cTn dur="300" id="30"/>
                                        <p:tgtEl>
                                          <p:spTgt spid="21510"/>
                                        </p:tgtEl>
                                      </p:cBhvr>
                                    </p:animEffect>
                                  </p:childTnLst>
                                </p:cTn>
                              </p:par>
                              <p:par>
                                <p:cTn autoRev="1" fill="hold" grpId="1" id="31" nodeType="withEffect" presetClass="emph" presetID="6" presetSubtype="0">
                                  <p:stCondLst>
                                    <p:cond delay="1500"/>
                                  </p:stCondLst>
                                  <p:childTnLst>
                                    <p:animScale>
                                      <p:cBhvr>
                                        <p:cTn dur="150" fill="hold" id="32"/>
                                        <p:tgtEl>
                                          <p:spTgt spid="21510"/>
                                        </p:tgtEl>
                                      </p:cBhvr>
                                      <p:by x="110000" y="110000"/>
                                    </p:animScale>
                                  </p:childTnLst>
                                </p:cTn>
                              </p:par>
                              <p:par>
                                <p:cTn fill="hold" id="33" nodeType="withEffect" presetClass="entr" presetID="53" presetSubtype="0">
                                  <p:stCondLst>
                                    <p:cond delay="1300"/>
                                  </p:stCondLst>
                                  <p:childTnLst>
                                    <p:set>
                                      <p:cBhvr>
                                        <p:cTn dur="1" fill="hold" id="34">
                                          <p:stCondLst>
                                            <p:cond delay="0"/>
                                          </p:stCondLst>
                                        </p:cTn>
                                        <p:tgtEl>
                                          <p:spTgt spid="21515"/>
                                        </p:tgtEl>
                                        <p:attrNameLst>
                                          <p:attrName>style.visibility</p:attrName>
                                        </p:attrNameLst>
                                      </p:cBhvr>
                                      <p:to>
                                        <p:strVal val="visible"/>
                                      </p:to>
                                    </p:set>
                                    <p:anim calcmode="lin" valueType="num">
                                      <p:cBhvr>
                                        <p:cTn dur="300" fill="hold" id="35"/>
                                        <p:tgtEl>
                                          <p:spTgt spid="21515"/>
                                        </p:tgtEl>
                                        <p:attrNameLst>
                                          <p:attrName>ppt_w</p:attrName>
                                        </p:attrNameLst>
                                      </p:cBhvr>
                                      <p:tavLst>
                                        <p:tav tm="0">
                                          <p:val>
                                            <p:fltVal val="0"/>
                                          </p:val>
                                        </p:tav>
                                        <p:tav tm="100000">
                                          <p:val>
                                            <p:strVal val="#ppt_w"/>
                                          </p:val>
                                        </p:tav>
                                      </p:tavLst>
                                    </p:anim>
                                    <p:anim calcmode="lin" valueType="num">
                                      <p:cBhvr>
                                        <p:cTn dur="300" fill="hold" id="36"/>
                                        <p:tgtEl>
                                          <p:spTgt spid="21515"/>
                                        </p:tgtEl>
                                        <p:attrNameLst>
                                          <p:attrName>ppt_h</p:attrName>
                                        </p:attrNameLst>
                                      </p:cBhvr>
                                      <p:tavLst>
                                        <p:tav tm="0">
                                          <p:val>
                                            <p:fltVal val="0"/>
                                          </p:val>
                                        </p:tav>
                                        <p:tav tm="100000">
                                          <p:val>
                                            <p:strVal val="#ppt_h"/>
                                          </p:val>
                                        </p:tav>
                                      </p:tavLst>
                                    </p:anim>
                                    <p:animEffect filter="fade" transition="in">
                                      <p:cBhvr>
                                        <p:cTn dur="300" id="37"/>
                                        <p:tgtEl>
                                          <p:spTgt spid="21515"/>
                                        </p:tgtEl>
                                      </p:cBhvr>
                                    </p:animEffect>
                                  </p:childTnLst>
                                </p:cTn>
                              </p:par>
                              <p:par>
                                <p:cTn autoRev="1" fill="hold" id="38" nodeType="withEffect" presetClass="emph" presetID="6" presetSubtype="0">
                                  <p:stCondLst>
                                    <p:cond delay="1600"/>
                                  </p:stCondLst>
                                  <p:childTnLst>
                                    <p:animScale>
                                      <p:cBhvr>
                                        <p:cTn dur="150" fill="hold" id="39"/>
                                        <p:tgtEl>
                                          <p:spTgt spid="21515"/>
                                        </p:tgtEl>
                                      </p:cBhvr>
                                      <p:by x="110000" y="110000"/>
                                    </p:animScale>
                                  </p:childTnLst>
                                </p:cTn>
                              </p:par>
                              <p:par>
                                <p:cTn fill="hold" grpId="0" id="40" nodeType="withEffect" presetClass="entr" presetID="2" presetSubtype="1">
                                  <p:stCondLst>
                                    <p:cond delay="1600"/>
                                  </p:stCondLst>
                                  <p:childTnLst>
                                    <p:set>
                                      <p:cBhvr>
                                        <p:cTn dur="1" fill="hold" id="41">
                                          <p:stCondLst>
                                            <p:cond delay="0"/>
                                          </p:stCondLst>
                                        </p:cTn>
                                        <p:tgtEl>
                                          <p:spTgt spid="21526"/>
                                        </p:tgtEl>
                                        <p:attrNameLst>
                                          <p:attrName>style.visibility</p:attrName>
                                        </p:attrNameLst>
                                      </p:cBhvr>
                                      <p:to>
                                        <p:strVal val="visible"/>
                                      </p:to>
                                    </p:set>
                                    <p:anim calcmode="lin" valueType="num">
                                      <p:cBhvr additive="base">
                                        <p:cTn dur="750" fill="hold" id="42"/>
                                        <p:tgtEl>
                                          <p:spTgt spid="21526"/>
                                        </p:tgtEl>
                                        <p:attrNameLst>
                                          <p:attrName>ppt_x</p:attrName>
                                        </p:attrNameLst>
                                      </p:cBhvr>
                                      <p:tavLst>
                                        <p:tav tm="0">
                                          <p:val>
                                            <p:strVal val="#ppt_x"/>
                                          </p:val>
                                        </p:tav>
                                        <p:tav tm="100000">
                                          <p:val>
                                            <p:strVal val="#ppt_x"/>
                                          </p:val>
                                        </p:tav>
                                      </p:tavLst>
                                    </p:anim>
                                    <p:anim calcmode="lin" valueType="num">
                                      <p:cBhvr additive="base">
                                        <p:cTn dur="750" fill="hold" id="43"/>
                                        <p:tgtEl>
                                          <p:spTgt spid="21526"/>
                                        </p:tgtEl>
                                        <p:attrNameLst>
                                          <p:attrName>ppt_y</p:attrName>
                                        </p:attrNameLst>
                                      </p:cBhvr>
                                      <p:tavLst>
                                        <p:tav tm="0">
                                          <p:val>
                                            <p:strVal val="0-#ppt_h/2"/>
                                          </p:val>
                                        </p:tav>
                                        <p:tav tm="100000">
                                          <p:val>
                                            <p:strVal val="#ppt_y"/>
                                          </p:val>
                                        </p:tav>
                                      </p:tavLst>
                                    </p:anim>
                                  </p:childTnLst>
                                </p:cTn>
                              </p:par>
                              <p:par>
                                <p:cTn fill="hold" grpId="0" id="44" nodeType="withEffect" presetClass="entr" presetID="22" presetSubtype="8">
                                  <p:stCondLst>
                                    <p:cond delay="1900"/>
                                  </p:stCondLst>
                                  <p:childTnLst>
                                    <p:set>
                                      <p:cBhvr>
                                        <p:cTn dur="1" fill="hold" id="45">
                                          <p:stCondLst>
                                            <p:cond delay="0"/>
                                          </p:stCondLst>
                                        </p:cTn>
                                        <p:tgtEl>
                                          <p:spTgt spid="21511"/>
                                        </p:tgtEl>
                                        <p:attrNameLst>
                                          <p:attrName>style.visibility</p:attrName>
                                        </p:attrNameLst>
                                      </p:cBhvr>
                                      <p:to>
                                        <p:strVal val="visible"/>
                                      </p:to>
                                    </p:set>
                                    <p:animEffect filter="wipe(left)" transition="in">
                                      <p:cBhvr>
                                        <p:cTn dur="500" id="46"/>
                                        <p:tgtEl>
                                          <p:spTgt spid="21511"/>
                                        </p:tgtEl>
                                      </p:cBhvr>
                                    </p:animEffect>
                                  </p:childTnLst>
                                </p:cTn>
                              </p:par>
                              <p:par>
                                <p:cTn fill="hold" grpId="0" id="47" nodeType="withEffect" presetClass="entr" presetID="53" presetSubtype="0">
                                  <p:stCondLst>
                                    <p:cond delay="2400"/>
                                  </p:stCondLst>
                                  <p:childTnLst>
                                    <p:set>
                                      <p:cBhvr>
                                        <p:cTn dur="1" fill="hold" id="48">
                                          <p:stCondLst>
                                            <p:cond delay="0"/>
                                          </p:stCondLst>
                                        </p:cTn>
                                        <p:tgtEl>
                                          <p:spTgt spid="21508"/>
                                        </p:tgtEl>
                                        <p:attrNameLst>
                                          <p:attrName>style.visibility</p:attrName>
                                        </p:attrNameLst>
                                      </p:cBhvr>
                                      <p:to>
                                        <p:strVal val="visible"/>
                                      </p:to>
                                    </p:set>
                                    <p:anim calcmode="lin" valueType="num">
                                      <p:cBhvr>
                                        <p:cTn dur="300" fill="hold" id="49"/>
                                        <p:tgtEl>
                                          <p:spTgt spid="21508"/>
                                        </p:tgtEl>
                                        <p:attrNameLst>
                                          <p:attrName>ppt_w</p:attrName>
                                        </p:attrNameLst>
                                      </p:cBhvr>
                                      <p:tavLst>
                                        <p:tav tm="0">
                                          <p:val>
                                            <p:fltVal val="0"/>
                                          </p:val>
                                        </p:tav>
                                        <p:tav tm="100000">
                                          <p:val>
                                            <p:strVal val="#ppt_w"/>
                                          </p:val>
                                        </p:tav>
                                      </p:tavLst>
                                    </p:anim>
                                    <p:anim calcmode="lin" valueType="num">
                                      <p:cBhvr>
                                        <p:cTn dur="300" fill="hold" id="50"/>
                                        <p:tgtEl>
                                          <p:spTgt spid="21508"/>
                                        </p:tgtEl>
                                        <p:attrNameLst>
                                          <p:attrName>ppt_h</p:attrName>
                                        </p:attrNameLst>
                                      </p:cBhvr>
                                      <p:tavLst>
                                        <p:tav tm="0">
                                          <p:val>
                                            <p:fltVal val="0"/>
                                          </p:val>
                                        </p:tav>
                                        <p:tav tm="100000">
                                          <p:val>
                                            <p:strVal val="#ppt_h"/>
                                          </p:val>
                                        </p:tav>
                                      </p:tavLst>
                                    </p:anim>
                                    <p:animEffect filter="fade" transition="in">
                                      <p:cBhvr>
                                        <p:cTn dur="300" id="51"/>
                                        <p:tgtEl>
                                          <p:spTgt spid="21508"/>
                                        </p:tgtEl>
                                      </p:cBhvr>
                                    </p:animEffect>
                                  </p:childTnLst>
                                </p:cTn>
                              </p:par>
                              <p:par>
                                <p:cTn autoRev="1" fill="hold" grpId="1" id="52" nodeType="withEffect" presetClass="emph" presetID="6" presetSubtype="0">
                                  <p:stCondLst>
                                    <p:cond delay="2700"/>
                                  </p:stCondLst>
                                  <p:childTnLst>
                                    <p:animScale>
                                      <p:cBhvr>
                                        <p:cTn dur="150" fill="hold" id="53"/>
                                        <p:tgtEl>
                                          <p:spTgt spid="21508"/>
                                        </p:tgtEl>
                                      </p:cBhvr>
                                      <p:by x="110000" y="110000"/>
                                    </p:animScale>
                                  </p:childTnLst>
                                </p:cTn>
                              </p:par>
                              <p:par>
                                <p:cTn fill="hold" id="54" nodeType="withEffect" presetClass="entr" presetID="53" presetSubtype="0">
                                  <p:stCondLst>
                                    <p:cond delay="2500"/>
                                  </p:stCondLst>
                                  <p:childTnLst>
                                    <p:set>
                                      <p:cBhvr>
                                        <p:cTn dur="1" fill="hold" id="55">
                                          <p:stCondLst>
                                            <p:cond delay="0"/>
                                          </p:stCondLst>
                                        </p:cTn>
                                        <p:tgtEl>
                                          <p:spTgt spid="21518"/>
                                        </p:tgtEl>
                                        <p:attrNameLst>
                                          <p:attrName>style.visibility</p:attrName>
                                        </p:attrNameLst>
                                      </p:cBhvr>
                                      <p:to>
                                        <p:strVal val="visible"/>
                                      </p:to>
                                    </p:set>
                                    <p:anim calcmode="lin" valueType="num">
                                      <p:cBhvr>
                                        <p:cTn dur="300" fill="hold" id="56"/>
                                        <p:tgtEl>
                                          <p:spTgt spid="21518"/>
                                        </p:tgtEl>
                                        <p:attrNameLst>
                                          <p:attrName>ppt_w</p:attrName>
                                        </p:attrNameLst>
                                      </p:cBhvr>
                                      <p:tavLst>
                                        <p:tav tm="0">
                                          <p:val>
                                            <p:fltVal val="0"/>
                                          </p:val>
                                        </p:tav>
                                        <p:tav tm="100000">
                                          <p:val>
                                            <p:strVal val="#ppt_w"/>
                                          </p:val>
                                        </p:tav>
                                      </p:tavLst>
                                    </p:anim>
                                    <p:anim calcmode="lin" valueType="num">
                                      <p:cBhvr>
                                        <p:cTn dur="300" fill="hold" id="57"/>
                                        <p:tgtEl>
                                          <p:spTgt spid="21518"/>
                                        </p:tgtEl>
                                        <p:attrNameLst>
                                          <p:attrName>ppt_h</p:attrName>
                                        </p:attrNameLst>
                                      </p:cBhvr>
                                      <p:tavLst>
                                        <p:tav tm="0">
                                          <p:val>
                                            <p:fltVal val="0"/>
                                          </p:val>
                                        </p:tav>
                                        <p:tav tm="100000">
                                          <p:val>
                                            <p:strVal val="#ppt_h"/>
                                          </p:val>
                                        </p:tav>
                                      </p:tavLst>
                                    </p:anim>
                                    <p:animEffect filter="fade" transition="in">
                                      <p:cBhvr>
                                        <p:cTn dur="300" id="58"/>
                                        <p:tgtEl>
                                          <p:spTgt spid="21518"/>
                                        </p:tgtEl>
                                      </p:cBhvr>
                                    </p:animEffect>
                                  </p:childTnLst>
                                </p:cTn>
                              </p:par>
                              <p:par>
                                <p:cTn autoRev="1" fill="hold" id="59" nodeType="withEffect" presetClass="emph" presetID="6" presetSubtype="0">
                                  <p:stCondLst>
                                    <p:cond delay="2800"/>
                                  </p:stCondLst>
                                  <p:childTnLst>
                                    <p:animScale>
                                      <p:cBhvr>
                                        <p:cTn dur="150" fill="hold" id="60"/>
                                        <p:tgtEl>
                                          <p:spTgt spid="21518"/>
                                        </p:tgtEl>
                                      </p:cBhvr>
                                      <p:by x="110000" y="110000"/>
                                    </p:animScale>
                                  </p:childTnLst>
                                </p:cTn>
                              </p:par>
                              <p:par>
                                <p:cTn fill="hold" grpId="0" id="61" nodeType="withEffect" presetClass="entr" presetID="2" presetSubtype="4">
                                  <p:stCondLst>
                                    <p:cond delay="2800"/>
                                  </p:stCondLst>
                                  <p:childTnLst>
                                    <p:set>
                                      <p:cBhvr>
                                        <p:cTn dur="1" fill="hold" id="62">
                                          <p:stCondLst>
                                            <p:cond delay="0"/>
                                          </p:stCondLst>
                                        </p:cTn>
                                        <p:tgtEl>
                                          <p:spTgt spid="21529"/>
                                        </p:tgtEl>
                                        <p:attrNameLst>
                                          <p:attrName>style.visibility</p:attrName>
                                        </p:attrNameLst>
                                      </p:cBhvr>
                                      <p:to>
                                        <p:strVal val="visible"/>
                                      </p:to>
                                    </p:set>
                                    <p:anim calcmode="lin" valueType="num">
                                      <p:cBhvr additive="base">
                                        <p:cTn dur="750" fill="hold" id="63"/>
                                        <p:tgtEl>
                                          <p:spTgt spid="21529"/>
                                        </p:tgtEl>
                                        <p:attrNameLst>
                                          <p:attrName>ppt_x</p:attrName>
                                        </p:attrNameLst>
                                      </p:cBhvr>
                                      <p:tavLst>
                                        <p:tav tm="0">
                                          <p:val>
                                            <p:strVal val="#ppt_x"/>
                                          </p:val>
                                        </p:tav>
                                        <p:tav tm="100000">
                                          <p:val>
                                            <p:strVal val="#ppt_x"/>
                                          </p:val>
                                        </p:tav>
                                      </p:tavLst>
                                    </p:anim>
                                    <p:anim calcmode="lin" valueType="num">
                                      <p:cBhvr additive="base">
                                        <p:cTn dur="750" fill="hold" id="64"/>
                                        <p:tgtEl>
                                          <p:spTgt spid="21529"/>
                                        </p:tgtEl>
                                        <p:attrNameLst>
                                          <p:attrName>ppt_y</p:attrName>
                                        </p:attrNameLst>
                                      </p:cBhvr>
                                      <p:tavLst>
                                        <p:tav tm="0">
                                          <p:val>
                                            <p:strVal val="1+#ppt_h/2"/>
                                          </p:val>
                                        </p:tav>
                                        <p:tav tm="100000">
                                          <p:val>
                                            <p:strVal val="#ppt_y"/>
                                          </p:val>
                                        </p:tav>
                                      </p:tavLst>
                                    </p:anim>
                                  </p:childTnLst>
                                </p:cTn>
                              </p:par>
                              <p:par>
                                <p:cTn fill="hold" grpId="0" id="65" nodeType="withEffect" presetClass="entr" presetID="22" presetSubtype="8">
                                  <p:stCondLst>
                                    <p:cond delay="3100"/>
                                  </p:stCondLst>
                                  <p:childTnLst>
                                    <p:set>
                                      <p:cBhvr>
                                        <p:cTn dur="1" fill="hold" id="66">
                                          <p:stCondLst>
                                            <p:cond delay="0"/>
                                          </p:stCondLst>
                                        </p:cTn>
                                        <p:tgtEl>
                                          <p:spTgt spid="21509"/>
                                        </p:tgtEl>
                                        <p:attrNameLst>
                                          <p:attrName>style.visibility</p:attrName>
                                        </p:attrNameLst>
                                      </p:cBhvr>
                                      <p:to>
                                        <p:strVal val="visible"/>
                                      </p:to>
                                    </p:set>
                                    <p:animEffect filter="wipe(left)" transition="in">
                                      <p:cBhvr>
                                        <p:cTn dur="500" id="67"/>
                                        <p:tgtEl>
                                          <p:spTgt spid="21509"/>
                                        </p:tgtEl>
                                      </p:cBhvr>
                                    </p:animEffect>
                                  </p:childTnLst>
                                </p:cTn>
                              </p:par>
                              <p:par>
                                <p:cTn fill="hold" grpId="0" id="68" nodeType="withEffect" presetClass="entr" presetID="53" presetSubtype="0">
                                  <p:stCondLst>
                                    <p:cond delay="3600"/>
                                  </p:stCondLst>
                                  <p:childTnLst>
                                    <p:set>
                                      <p:cBhvr>
                                        <p:cTn dur="1" fill="hold" id="69">
                                          <p:stCondLst>
                                            <p:cond delay="0"/>
                                          </p:stCondLst>
                                        </p:cTn>
                                        <p:tgtEl>
                                          <p:spTgt spid="21512"/>
                                        </p:tgtEl>
                                        <p:attrNameLst>
                                          <p:attrName>style.visibility</p:attrName>
                                        </p:attrNameLst>
                                      </p:cBhvr>
                                      <p:to>
                                        <p:strVal val="visible"/>
                                      </p:to>
                                    </p:set>
                                    <p:anim calcmode="lin" valueType="num">
                                      <p:cBhvr>
                                        <p:cTn dur="300" fill="hold" id="70"/>
                                        <p:tgtEl>
                                          <p:spTgt spid="21512"/>
                                        </p:tgtEl>
                                        <p:attrNameLst>
                                          <p:attrName>ppt_w</p:attrName>
                                        </p:attrNameLst>
                                      </p:cBhvr>
                                      <p:tavLst>
                                        <p:tav tm="0">
                                          <p:val>
                                            <p:fltVal val="0"/>
                                          </p:val>
                                        </p:tav>
                                        <p:tav tm="100000">
                                          <p:val>
                                            <p:strVal val="#ppt_w"/>
                                          </p:val>
                                        </p:tav>
                                      </p:tavLst>
                                    </p:anim>
                                    <p:anim calcmode="lin" valueType="num">
                                      <p:cBhvr>
                                        <p:cTn dur="300" fill="hold" id="71"/>
                                        <p:tgtEl>
                                          <p:spTgt spid="21512"/>
                                        </p:tgtEl>
                                        <p:attrNameLst>
                                          <p:attrName>ppt_h</p:attrName>
                                        </p:attrNameLst>
                                      </p:cBhvr>
                                      <p:tavLst>
                                        <p:tav tm="0">
                                          <p:val>
                                            <p:fltVal val="0"/>
                                          </p:val>
                                        </p:tav>
                                        <p:tav tm="100000">
                                          <p:val>
                                            <p:strVal val="#ppt_h"/>
                                          </p:val>
                                        </p:tav>
                                      </p:tavLst>
                                    </p:anim>
                                    <p:animEffect filter="fade" transition="in">
                                      <p:cBhvr>
                                        <p:cTn dur="300" id="72"/>
                                        <p:tgtEl>
                                          <p:spTgt spid="21512"/>
                                        </p:tgtEl>
                                      </p:cBhvr>
                                    </p:animEffect>
                                  </p:childTnLst>
                                </p:cTn>
                              </p:par>
                              <p:par>
                                <p:cTn autoRev="1" fill="hold" grpId="1" id="73" nodeType="withEffect" presetClass="emph" presetID="6" presetSubtype="0">
                                  <p:stCondLst>
                                    <p:cond delay="3900"/>
                                  </p:stCondLst>
                                  <p:childTnLst>
                                    <p:animScale>
                                      <p:cBhvr>
                                        <p:cTn dur="150" fill="hold" id="74"/>
                                        <p:tgtEl>
                                          <p:spTgt spid="21512"/>
                                        </p:tgtEl>
                                      </p:cBhvr>
                                      <p:by x="110000" y="110000"/>
                                    </p:animScale>
                                  </p:childTnLst>
                                </p:cTn>
                              </p:par>
                              <p:par>
                                <p:cTn fill="hold" grpId="0" id="75" nodeType="withEffect" presetClass="entr" presetID="53" presetSubtype="0">
                                  <p:stCondLst>
                                    <p:cond delay="3700"/>
                                  </p:stCondLst>
                                  <p:childTnLst>
                                    <p:set>
                                      <p:cBhvr>
                                        <p:cTn dur="1" fill="hold" id="76">
                                          <p:stCondLst>
                                            <p:cond delay="0"/>
                                          </p:stCondLst>
                                        </p:cTn>
                                        <p:tgtEl>
                                          <p:spTgt spid="21514"/>
                                        </p:tgtEl>
                                        <p:attrNameLst>
                                          <p:attrName>style.visibility</p:attrName>
                                        </p:attrNameLst>
                                      </p:cBhvr>
                                      <p:to>
                                        <p:strVal val="visible"/>
                                      </p:to>
                                    </p:set>
                                    <p:anim calcmode="lin" valueType="num">
                                      <p:cBhvr>
                                        <p:cTn dur="300" fill="hold" id="77"/>
                                        <p:tgtEl>
                                          <p:spTgt spid="21514"/>
                                        </p:tgtEl>
                                        <p:attrNameLst>
                                          <p:attrName>ppt_w</p:attrName>
                                        </p:attrNameLst>
                                      </p:cBhvr>
                                      <p:tavLst>
                                        <p:tav tm="0">
                                          <p:val>
                                            <p:fltVal val="0"/>
                                          </p:val>
                                        </p:tav>
                                        <p:tav tm="100000">
                                          <p:val>
                                            <p:strVal val="#ppt_w"/>
                                          </p:val>
                                        </p:tav>
                                      </p:tavLst>
                                    </p:anim>
                                    <p:anim calcmode="lin" valueType="num">
                                      <p:cBhvr>
                                        <p:cTn dur="300" fill="hold" id="78"/>
                                        <p:tgtEl>
                                          <p:spTgt spid="21514"/>
                                        </p:tgtEl>
                                        <p:attrNameLst>
                                          <p:attrName>ppt_h</p:attrName>
                                        </p:attrNameLst>
                                      </p:cBhvr>
                                      <p:tavLst>
                                        <p:tav tm="0">
                                          <p:val>
                                            <p:fltVal val="0"/>
                                          </p:val>
                                        </p:tav>
                                        <p:tav tm="100000">
                                          <p:val>
                                            <p:strVal val="#ppt_h"/>
                                          </p:val>
                                        </p:tav>
                                      </p:tavLst>
                                    </p:anim>
                                    <p:animEffect filter="fade" transition="in">
                                      <p:cBhvr>
                                        <p:cTn dur="300" id="79"/>
                                        <p:tgtEl>
                                          <p:spTgt spid="21514"/>
                                        </p:tgtEl>
                                      </p:cBhvr>
                                    </p:animEffect>
                                  </p:childTnLst>
                                </p:cTn>
                              </p:par>
                              <p:par>
                                <p:cTn autoRev="1" fill="hold" grpId="1" id="80" nodeType="withEffect" presetClass="emph" presetID="6" presetSubtype="0">
                                  <p:stCondLst>
                                    <p:cond delay="4000"/>
                                  </p:stCondLst>
                                  <p:childTnLst>
                                    <p:animScale>
                                      <p:cBhvr>
                                        <p:cTn dur="150" fill="hold" id="81"/>
                                        <p:tgtEl>
                                          <p:spTgt spid="21514"/>
                                        </p:tgtEl>
                                      </p:cBhvr>
                                      <p:by x="110000" y="110000"/>
                                    </p:animScale>
                                  </p:childTnLst>
                                </p:cTn>
                              </p:par>
                              <p:par>
                                <p:cTn fill="hold" grpId="0" id="82" nodeType="withEffect" presetClass="entr" presetID="2" presetSubtype="1">
                                  <p:stCondLst>
                                    <p:cond delay="4000"/>
                                  </p:stCondLst>
                                  <p:childTnLst>
                                    <p:set>
                                      <p:cBhvr>
                                        <p:cTn dur="1" fill="hold" id="83">
                                          <p:stCondLst>
                                            <p:cond delay="0"/>
                                          </p:stCondLst>
                                        </p:cTn>
                                        <p:tgtEl>
                                          <p:spTgt spid="21528"/>
                                        </p:tgtEl>
                                        <p:attrNameLst>
                                          <p:attrName>style.visibility</p:attrName>
                                        </p:attrNameLst>
                                      </p:cBhvr>
                                      <p:to>
                                        <p:strVal val="visible"/>
                                      </p:to>
                                    </p:set>
                                    <p:anim calcmode="lin" valueType="num">
                                      <p:cBhvr additive="base">
                                        <p:cTn dur="750" fill="hold" id="84"/>
                                        <p:tgtEl>
                                          <p:spTgt spid="21528"/>
                                        </p:tgtEl>
                                        <p:attrNameLst>
                                          <p:attrName>ppt_x</p:attrName>
                                        </p:attrNameLst>
                                      </p:cBhvr>
                                      <p:tavLst>
                                        <p:tav tm="0">
                                          <p:val>
                                            <p:strVal val="#ppt_x"/>
                                          </p:val>
                                        </p:tav>
                                        <p:tav tm="100000">
                                          <p:val>
                                            <p:strVal val="#ppt_x"/>
                                          </p:val>
                                        </p:tav>
                                      </p:tavLst>
                                    </p:anim>
                                    <p:anim calcmode="lin" valueType="num">
                                      <p:cBhvr additive="base">
                                        <p:cTn dur="750" fill="hold" id="85"/>
                                        <p:tgtEl>
                                          <p:spTgt spid="21528"/>
                                        </p:tgtEl>
                                        <p:attrNameLst>
                                          <p:attrName>ppt_y</p:attrName>
                                        </p:attrNameLst>
                                      </p:cBhvr>
                                      <p:tavLst>
                                        <p:tav tm="0">
                                          <p:val>
                                            <p:strVal val="0-#ppt_h/2"/>
                                          </p:val>
                                        </p:tav>
                                        <p:tav tm="100000">
                                          <p:val>
                                            <p:strVal val="#ppt_y"/>
                                          </p:val>
                                        </p:tav>
                                      </p:tavLst>
                                    </p:anim>
                                  </p:childTnLst>
                                </p:cTn>
                              </p:par>
                              <p:par>
                                <p:cTn fill="hold" grpId="0" id="86" nodeType="withEffect" presetClass="entr" presetID="22" presetSubtype="8">
                                  <p:stCondLst>
                                    <p:cond delay="4300"/>
                                  </p:stCondLst>
                                  <p:childTnLst>
                                    <p:set>
                                      <p:cBhvr>
                                        <p:cTn dur="1" fill="hold" id="87">
                                          <p:stCondLst>
                                            <p:cond delay="0"/>
                                          </p:stCondLst>
                                        </p:cTn>
                                        <p:tgtEl>
                                          <p:spTgt spid="21513"/>
                                        </p:tgtEl>
                                        <p:attrNameLst>
                                          <p:attrName>style.visibility</p:attrName>
                                        </p:attrNameLst>
                                      </p:cBhvr>
                                      <p:to>
                                        <p:strVal val="visible"/>
                                      </p:to>
                                    </p:set>
                                    <p:animEffect filter="wipe(left)" transition="in">
                                      <p:cBhvr>
                                        <p:cTn dur="500" id="88"/>
                                        <p:tgtEl>
                                          <p:spTgt spid="215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1" spid="21506"/>
      <p:bldP grpId="0" spid="21507"/>
      <p:bldP grpId="0" spid="21508"/>
      <p:bldP grpId="1" spid="21508"/>
      <p:bldP grpId="0" spid="21509"/>
      <p:bldP grpId="0" spid="21510"/>
      <p:bldP grpId="1" spid="21510"/>
      <p:bldP grpId="0" spid="21511"/>
      <p:bldP grpId="0" spid="21512"/>
      <p:bldP grpId="1" spid="21512"/>
      <p:bldP grpId="0" spid="21513"/>
      <p:bldP grpId="0" spid="21514"/>
      <p:bldP grpId="1" spid="21514"/>
      <p:bldP grpId="0" spid="21526"/>
      <p:bldP grpId="0" spid="21527"/>
      <p:bldP grpId="0" spid="21528"/>
      <p:bldP grpId="0" spid="215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Freeform 2"/>
          <p:cNvSpPr/>
          <p:nvPr/>
        </p:nvSpPr>
        <p:spPr bwMode="auto">
          <a:xfrm>
            <a:off x="684213" y="1419225"/>
            <a:ext cx="2894012" cy="1446213"/>
          </a:xfrm>
          <a:custGeom>
            <a:gdLst>
              <a:gd fmla="*/ 512 w 1024" name="T0"/>
              <a:gd fmla="*/ 109 h 512" name="T1"/>
              <a:gd fmla="*/ 914 w 1024" name="T2"/>
              <a:gd fmla="*/ 512 h 512" name="T3"/>
              <a:gd fmla="*/ 1024 w 1024" name="T4"/>
              <a:gd fmla="*/ 512 h 512" name="T5"/>
              <a:gd fmla="*/ 512 w 1024" name="T6"/>
              <a:gd fmla="*/ 0 h 512" name="T7"/>
              <a:gd fmla="*/ 0 w 1024" name="T8"/>
              <a:gd fmla="*/ 512 h 512" name="T9"/>
              <a:gd fmla="*/ 109 w 1024" name="T10"/>
              <a:gd fmla="*/ 512 h 512" name="T11"/>
              <a:gd fmla="*/ 512 w 1024" name="T12"/>
              <a:gd fmla="*/ 109 h 512" name="T13"/>
            </a:gdLst>
            <a:cxnLst>
              <a:cxn ang="0">
                <a:pos x="T0" y="T1"/>
              </a:cxn>
              <a:cxn ang="0">
                <a:pos x="T2" y="T3"/>
              </a:cxn>
              <a:cxn ang="0">
                <a:pos x="T4" y="T5"/>
              </a:cxn>
              <a:cxn ang="0">
                <a:pos x="T6" y="T7"/>
              </a:cxn>
              <a:cxn ang="0">
                <a:pos x="T8" y="T9"/>
              </a:cxn>
              <a:cxn ang="0">
                <a:pos x="T10" y="T11"/>
              </a:cxn>
              <a:cxn ang="0">
                <a:pos x="T12" y="T13"/>
              </a:cxn>
            </a:cxnLst>
            <a:rect b="b" l="0" r="r" t="0"/>
            <a:pathLst>
              <a:path h="512" w="1024">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rgbClr val="E4402F"/>
          </a:solidFill>
          <a:ln>
            <a:solidFill>
              <a:srgbClr val="CBAB89"/>
            </a:solidFill>
          </a:ln>
        </p:spPr>
        <p:txBody>
          <a:bodyPr/>
          <a:lstStyle/>
          <a:p>
            <a:endParaRPr altLang="en-US" lang="zh-CN"/>
          </a:p>
        </p:txBody>
      </p:sp>
      <p:sp>
        <p:nvSpPr>
          <p:cNvPr id="22531" name="Freeform 3"/>
          <p:cNvSpPr/>
          <p:nvPr/>
        </p:nvSpPr>
        <p:spPr bwMode="auto">
          <a:xfrm>
            <a:off x="1068388" y="1792288"/>
            <a:ext cx="2122487" cy="1062037"/>
          </a:xfrm>
          <a:custGeom>
            <a:gdLst>
              <a:gd fmla="*/ 376 w 751" name="T0"/>
              <a:gd fmla="*/ 118 h 376" name="T1"/>
              <a:gd fmla="*/ 633 w 751" name="T2"/>
              <a:gd fmla="*/ 376 h 376" name="T3"/>
              <a:gd fmla="*/ 751 w 751" name="T4"/>
              <a:gd fmla="*/ 376 h 376" name="T5"/>
              <a:gd fmla="*/ 376 w 751" name="T6"/>
              <a:gd fmla="*/ 0 h 376" name="T7"/>
              <a:gd fmla="*/ 0 w 751" name="T8"/>
              <a:gd fmla="*/ 376 h 376" name="T9"/>
              <a:gd fmla="*/ 118 w 751" name="T10"/>
              <a:gd fmla="*/ 376 h 376" name="T11"/>
              <a:gd fmla="*/ 376 w 751" name="T12"/>
              <a:gd fmla="*/ 118 h 376" name="T13"/>
            </a:gdLst>
            <a:cxnLst>
              <a:cxn ang="0">
                <a:pos x="T0" y="T1"/>
              </a:cxn>
              <a:cxn ang="0">
                <a:pos x="T2" y="T3"/>
              </a:cxn>
              <a:cxn ang="0">
                <a:pos x="T4" y="T5"/>
              </a:cxn>
              <a:cxn ang="0">
                <a:pos x="T6" y="T7"/>
              </a:cxn>
              <a:cxn ang="0">
                <a:pos x="T8" y="T9"/>
              </a:cxn>
              <a:cxn ang="0">
                <a:pos x="T10" y="T11"/>
              </a:cxn>
              <a:cxn ang="0">
                <a:pos x="T12" y="T13"/>
              </a:cxn>
            </a:cxnLst>
            <a:rect b="b" l="0" r="r" t="0"/>
            <a:pathLst>
              <a:path h="376" w="751">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rgbClr val="FFFDEF"/>
          </a:solidFill>
          <a:ln cmpd="sng" w="9525">
            <a:solidFill>
              <a:srgbClr val="CBAB89"/>
            </a:solidFill>
            <a:round/>
          </a:ln>
        </p:spPr>
        <p:txBody>
          <a:bodyPr/>
          <a:lstStyle/>
          <a:p>
            <a:endParaRPr altLang="en-US" lang="zh-CN"/>
          </a:p>
        </p:txBody>
      </p:sp>
      <p:sp>
        <p:nvSpPr>
          <p:cNvPr id="22532" name="Freeform 4"/>
          <p:cNvSpPr/>
          <p:nvPr/>
        </p:nvSpPr>
        <p:spPr bwMode="auto">
          <a:xfrm>
            <a:off x="1492250" y="2216150"/>
            <a:ext cx="1274763" cy="638175"/>
          </a:xfrm>
          <a:custGeom>
            <a:gdLst>
              <a:gd fmla="*/ 226 w 451" name="T0"/>
              <a:gd fmla="*/ 86 h 226" name="T1"/>
              <a:gd fmla="*/ 365 w 451" name="T2"/>
              <a:gd fmla="*/ 226 h 226" name="T3"/>
              <a:gd fmla="*/ 451 w 451" name="T4"/>
              <a:gd fmla="*/ 226 h 226" name="T5"/>
              <a:gd fmla="*/ 226 w 451" name="T6"/>
              <a:gd fmla="*/ 0 h 226" name="T7"/>
              <a:gd fmla="*/ 0 w 451" name="T8"/>
              <a:gd fmla="*/ 226 h 226" name="T9"/>
              <a:gd fmla="*/ 86 w 451" name="T10"/>
              <a:gd fmla="*/ 226 h 226" name="T11"/>
              <a:gd fmla="*/ 226 w 451" name="T12"/>
              <a:gd fmla="*/ 86 h 226" name="T13"/>
            </a:gdLst>
            <a:cxnLst>
              <a:cxn ang="0">
                <a:pos x="T0" y="T1"/>
              </a:cxn>
              <a:cxn ang="0">
                <a:pos x="T2" y="T3"/>
              </a:cxn>
              <a:cxn ang="0">
                <a:pos x="T4" y="T5"/>
              </a:cxn>
              <a:cxn ang="0">
                <a:pos x="T6" y="T7"/>
              </a:cxn>
              <a:cxn ang="0">
                <a:pos x="T8" y="T9"/>
              </a:cxn>
              <a:cxn ang="0">
                <a:pos x="T10" y="T11"/>
              </a:cxn>
              <a:cxn ang="0">
                <a:pos x="T12" y="T13"/>
              </a:cxn>
            </a:cxnLst>
            <a:rect b="b" l="0" r="r" t="0"/>
            <a:pathLst>
              <a:path h="226" w="451">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rgbClr val="E4402F"/>
          </a:solidFill>
          <a:ln>
            <a:solidFill>
              <a:srgbClr val="CBAB89"/>
            </a:solidFill>
          </a:ln>
        </p:spPr>
        <p:txBody>
          <a:bodyPr/>
          <a:lstStyle/>
          <a:p>
            <a:endParaRPr altLang="en-US" lang="zh-CN"/>
          </a:p>
        </p:txBody>
      </p:sp>
      <p:sp>
        <p:nvSpPr>
          <p:cNvPr id="22533" name="Freeform 5"/>
          <p:cNvSpPr/>
          <p:nvPr/>
        </p:nvSpPr>
        <p:spPr bwMode="auto">
          <a:xfrm>
            <a:off x="1811338" y="2535238"/>
            <a:ext cx="636587" cy="319087"/>
          </a:xfrm>
          <a:custGeom>
            <a:gdLst>
              <a:gd fmla="*/ 113 w 225" name="T0"/>
              <a:gd fmla="*/ 65 h 113" name="T1"/>
              <a:gd fmla="*/ 160 w 225" name="T2"/>
              <a:gd fmla="*/ 113 h 113" name="T3"/>
              <a:gd fmla="*/ 225 w 225" name="T4"/>
              <a:gd fmla="*/ 113 h 113" name="T5"/>
              <a:gd fmla="*/ 113 w 225" name="T6"/>
              <a:gd fmla="*/ 0 h 113" name="T7"/>
              <a:gd fmla="*/ 0 w 225" name="T8"/>
              <a:gd fmla="*/ 113 h 113" name="T9"/>
              <a:gd fmla="*/ 65 w 225" name="T10"/>
              <a:gd fmla="*/ 113 h 113" name="T11"/>
              <a:gd fmla="*/ 113 w 225" name="T12"/>
              <a:gd fmla="*/ 65 h 113" name="T13"/>
            </a:gdLst>
            <a:cxnLst>
              <a:cxn ang="0">
                <a:pos x="T0" y="T1"/>
              </a:cxn>
              <a:cxn ang="0">
                <a:pos x="T2" y="T3"/>
              </a:cxn>
              <a:cxn ang="0">
                <a:pos x="T4" y="T5"/>
              </a:cxn>
              <a:cxn ang="0">
                <a:pos x="T6" y="T7"/>
              </a:cxn>
              <a:cxn ang="0">
                <a:pos x="T8" y="T9"/>
              </a:cxn>
              <a:cxn ang="0">
                <a:pos x="T10" y="T11"/>
              </a:cxn>
              <a:cxn ang="0">
                <a:pos x="T12" y="T13"/>
              </a:cxn>
            </a:cxnLst>
            <a:rect b="b" l="0" r="r" t="0"/>
            <a:pathLst>
              <a:path h="113" w="225">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rgbClr val="FFFDEF"/>
          </a:solidFill>
          <a:ln cmpd="sng" w="9525">
            <a:solidFill>
              <a:srgbClr val="CBAB89"/>
            </a:solidFill>
            <a:round/>
          </a:ln>
        </p:spPr>
        <p:txBody>
          <a:bodyPr/>
          <a:lstStyle/>
          <a:p>
            <a:endParaRPr altLang="en-US" lang="zh-CN"/>
          </a:p>
        </p:txBody>
      </p:sp>
      <p:sp>
        <p:nvSpPr>
          <p:cNvPr id="22534" name="Freeform 6"/>
          <p:cNvSpPr/>
          <p:nvPr/>
        </p:nvSpPr>
        <p:spPr bwMode="auto">
          <a:xfrm>
            <a:off x="1238250" y="3001963"/>
            <a:ext cx="893763" cy="812800"/>
          </a:xfrm>
          <a:custGeom>
            <a:gdLst>
              <a:gd fmla="*/ 316 w 316" name="T0"/>
              <a:gd fmla="*/ 288 h 288" name="T1"/>
              <a:gd fmla="*/ 0 w 316" name="T2"/>
              <a:gd fmla="*/ 0 h 288" name="T3"/>
            </a:gdLst>
            <a:cxnLst>
              <a:cxn ang="0">
                <a:pos x="T0" y="T1"/>
              </a:cxn>
              <a:cxn ang="0">
                <a:pos x="T2" y="T3"/>
              </a:cxn>
            </a:cxnLst>
            <a:rect b="b" l="0" r="r" t="0"/>
            <a:pathLst>
              <a:path h="288" w="316">
                <a:moveTo>
                  <a:pt x="316" y="288"/>
                </a:moveTo>
                <a:cubicBezTo>
                  <a:pt x="150" y="288"/>
                  <a:pt x="15" y="161"/>
                  <a:pt x="0" y="0"/>
                </a:cubicBezTo>
              </a:path>
            </a:pathLst>
          </a:custGeom>
          <a:noFill/>
          <a:ln cap="flat" cmpd="sng" w="6350">
            <a:solidFill>
              <a:srgbClr val="A2897B"/>
            </a:solidFill>
            <a:round/>
            <a:headEnd len="sm" type="oval" w="sm"/>
          </a:ln>
          <a:extLst>
            <a:ext uri="{909E8E84-426E-40DD-AFC4-6F175D3DCCD1}">
              <a14:hiddenFill>
                <a:solidFill>
                  <a:srgbClr val="FFFFFF"/>
                </a:solidFill>
              </a14:hiddenFill>
            </a:ext>
          </a:extLst>
        </p:spPr>
        <p:txBody>
          <a:bodyPr/>
          <a:lstStyle/>
          <a:p>
            <a:endParaRPr altLang="en-US" lang="zh-CN"/>
          </a:p>
        </p:txBody>
      </p:sp>
      <p:sp>
        <p:nvSpPr>
          <p:cNvPr id="22535" name="Freeform 7"/>
          <p:cNvSpPr/>
          <p:nvPr/>
        </p:nvSpPr>
        <p:spPr bwMode="auto">
          <a:xfrm>
            <a:off x="835025" y="3001963"/>
            <a:ext cx="1296988" cy="1217612"/>
          </a:xfrm>
          <a:custGeom>
            <a:gdLst>
              <a:gd fmla="*/ 0 w 459" name="T0"/>
              <a:gd fmla="*/ 0 h 431" name="T1"/>
              <a:gd fmla="*/ 459 w 459" name="T2"/>
              <a:gd fmla="*/ 431 h 431" name="T3"/>
            </a:gdLst>
            <a:cxnLst>
              <a:cxn ang="0">
                <a:pos x="T0" y="T1"/>
              </a:cxn>
              <a:cxn ang="0">
                <a:pos x="T2" y="T3"/>
              </a:cxn>
            </a:cxnLst>
            <a:rect b="b" l="0" r="r" t="0"/>
            <a:pathLst>
              <a:path h="431" w="459">
                <a:moveTo>
                  <a:pt x="0" y="0"/>
                </a:moveTo>
                <a:cubicBezTo>
                  <a:pt x="15" y="240"/>
                  <a:pt x="214" y="431"/>
                  <a:pt x="459" y="431"/>
                </a:cubicBez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p>
        </p:txBody>
      </p:sp>
      <p:sp>
        <p:nvSpPr>
          <p:cNvPr id="22536" name="Freeform 8"/>
          <p:cNvSpPr/>
          <p:nvPr/>
        </p:nvSpPr>
        <p:spPr bwMode="auto">
          <a:xfrm>
            <a:off x="1614488" y="3001963"/>
            <a:ext cx="517525" cy="441325"/>
          </a:xfrm>
          <a:custGeom>
            <a:gdLst>
              <a:gd fmla="*/ 183 w 183" name="T0"/>
              <a:gd fmla="*/ 156 h 156" name="T1"/>
              <a:gd fmla="*/ 0 w 183" name="T2"/>
              <a:gd fmla="*/ 0 h 156" name="T3"/>
            </a:gdLst>
            <a:cxnLst>
              <a:cxn ang="0">
                <a:pos x="T0" y="T1"/>
              </a:cxn>
              <a:cxn ang="0">
                <a:pos x="T2" y="T3"/>
              </a:cxn>
            </a:cxnLst>
            <a:rect b="b" l="0" r="r" t="0"/>
            <a:pathLst>
              <a:path h="156" w="183">
                <a:moveTo>
                  <a:pt x="183" y="156"/>
                </a:moveTo>
                <a:cubicBezTo>
                  <a:pt x="90" y="156"/>
                  <a:pt x="14" y="88"/>
                  <a:pt x="0" y="0"/>
                </a:cubicBezTo>
              </a:path>
            </a:pathLst>
          </a:custGeom>
          <a:noFill/>
          <a:ln cap="flat" cmpd="sng" w="6350">
            <a:solidFill>
              <a:srgbClr val="A2897B"/>
            </a:solidFill>
            <a:round/>
            <a:headEnd len="sm" type="oval" w="sm"/>
          </a:ln>
          <a:extLst>
            <a:ext uri="{909E8E84-426E-40DD-AFC4-6F175D3DCCD1}">
              <a14:hiddenFill>
                <a:solidFill>
                  <a:srgbClr val="FFFFFF"/>
                </a:solidFill>
              </a14:hiddenFill>
            </a:ext>
          </a:extLst>
        </p:spPr>
        <p:txBody>
          <a:bodyPr/>
          <a:lstStyle/>
          <a:p>
            <a:endParaRPr altLang="en-US" lang="zh-CN"/>
          </a:p>
        </p:txBody>
      </p:sp>
      <p:sp>
        <p:nvSpPr>
          <p:cNvPr id="22537" name="Freeform 9"/>
          <p:cNvSpPr/>
          <p:nvPr/>
        </p:nvSpPr>
        <p:spPr bwMode="auto">
          <a:xfrm>
            <a:off x="1916113" y="3001963"/>
            <a:ext cx="215900" cy="147637"/>
          </a:xfrm>
          <a:custGeom>
            <a:gdLst>
              <a:gd fmla="*/ 76 w 76" name="T0"/>
              <a:gd fmla="*/ 52 h 52" name="T1"/>
              <a:gd fmla="*/ 0 w 76" name="T2"/>
              <a:gd fmla="*/ 0 h 52" name="T3"/>
            </a:gdLst>
            <a:cxnLst>
              <a:cxn ang="0">
                <a:pos x="T0" y="T1"/>
              </a:cxn>
              <a:cxn ang="0">
                <a:pos x="T2" y="T3"/>
              </a:cxn>
            </a:cxnLst>
            <a:rect b="b" l="0" r="r" t="0"/>
            <a:pathLst>
              <a:path h="52" w="76">
                <a:moveTo>
                  <a:pt x="76" y="52"/>
                </a:moveTo>
                <a:cubicBezTo>
                  <a:pt x="41" y="52"/>
                  <a:pt x="12" y="30"/>
                  <a:pt x="0" y="0"/>
                </a:cubicBezTo>
              </a:path>
            </a:pathLst>
          </a:custGeom>
          <a:noFill/>
          <a:ln cap="flat" cmpd="sng" w="6350">
            <a:solidFill>
              <a:srgbClr val="A2897B"/>
            </a:solidFill>
            <a:round/>
            <a:headEnd len="sm" type="oval" w="sm"/>
          </a:ln>
          <a:extLst>
            <a:ext uri="{909E8E84-426E-40DD-AFC4-6F175D3DCCD1}">
              <a14:hiddenFill>
                <a:solidFill>
                  <a:srgbClr val="FFFFFF"/>
                </a:solidFill>
              </a14:hiddenFill>
            </a:ext>
          </a:extLst>
        </p:spPr>
        <p:txBody>
          <a:bodyPr/>
          <a:lstStyle/>
          <a:p>
            <a:endParaRPr altLang="en-US" lang="zh-CN"/>
          </a:p>
        </p:txBody>
      </p:sp>
      <p:sp>
        <p:nvSpPr>
          <p:cNvPr id="22538" name="Oval 10"/>
          <p:cNvSpPr>
            <a:spLocks noChangeArrowheads="1"/>
          </p:cNvSpPr>
          <p:nvPr/>
        </p:nvSpPr>
        <p:spPr bwMode="auto">
          <a:xfrm>
            <a:off x="4764088" y="2770188"/>
            <a:ext cx="406400" cy="407987"/>
          </a:xfrm>
          <a:prstGeom prst="ellipse">
            <a:avLst/>
          </a:pr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22539" name="Oval 11"/>
          <p:cNvSpPr>
            <a:spLocks noChangeArrowheads="1"/>
          </p:cNvSpPr>
          <p:nvPr/>
        </p:nvSpPr>
        <p:spPr bwMode="auto">
          <a:xfrm>
            <a:off x="5724525" y="2770188"/>
            <a:ext cx="407988" cy="407987"/>
          </a:xfrm>
          <a:prstGeom prst="ellipse">
            <a:avLst/>
          </a:pr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22540" name="Oval 12"/>
          <p:cNvSpPr>
            <a:spLocks noChangeArrowheads="1"/>
          </p:cNvSpPr>
          <p:nvPr/>
        </p:nvSpPr>
        <p:spPr bwMode="auto">
          <a:xfrm>
            <a:off x="6756400" y="2770188"/>
            <a:ext cx="406400" cy="407987"/>
          </a:xfrm>
          <a:prstGeom prst="ellipse">
            <a:avLst/>
          </a:prstGeom>
          <a:solidFill>
            <a:srgbClr val="E4402F"/>
          </a:solidFill>
          <a:ln cmpd="sng" w="9525">
            <a:solidFill>
              <a:srgbClr val="CBAB89"/>
            </a:solidFill>
            <a:round/>
          </a:ln>
        </p:spPr>
        <p:txBody>
          <a:bodyPr/>
          <a:lstStyle/>
          <a:p>
            <a:endParaRPr altLang="en-US" lang="zh-CN">
              <a:solidFill>
                <a:schemeClr val="bg1">
                  <a:lumMod val="50000"/>
                </a:schemeClr>
              </a:solidFill>
            </a:endParaRPr>
          </a:p>
        </p:txBody>
      </p:sp>
      <p:sp>
        <p:nvSpPr>
          <p:cNvPr id="22541" name="Oval 13"/>
          <p:cNvSpPr>
            <a:spLocks noChangeArrowheads="1"/>
          </p:cNvSpPr>
          <p:nvPr/>
        </p:nvSpPr>
        <p:spPr bwMode="auto">
          <a:xfrm>
            <a:off x="7788275" y="2770188"/>
            <a:ext cx="406400" cy="407987"/>
          </a:xfrm>
          <a:prstGeom prst="ellipse">
            <a:avLst/>
          </a:pr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grpSp>
        <p:nvGrpSpPr>
          <p:cNvPr id="22542" name="Group 14"/>
          <p:cNvGrpSpPr/>
          <p:nvPr/>
        </p:nvGrpSpPr>
        <p:grpSpPr>
          <a:xfrm>
            <a:off x="7891463" y="2873375"/>
            <a:ext cx="203200" cy="200025"/>
            <a:chExt cx="140" cy="139"/>
          </a:xfrm>
          <a:solidFill>
            <a:srgbClr val="A2897B"/>
          </a:solidFill>
        </p:grpSpPr>
        <p:sp>
          <p:nvSpPr>
            <p:cNvPr id="22543" name="Freeform 15"/>
            <p:cNvSpPr>
              <a:spLocks noEditPoints="1"/>
            </p:cNvSpPr>
            <p:nvPr/>
          </p:nvSpPr>
          <p:spPr bwMode="auto">
            <a:xfrm>
              <a:off x="0" y="0"/>
              <a:ext cx="140" cy="139"/>
            </a:xfrm>
            <a:custGeom>
              <a:gdLst>
                <a:gd fmla="*/ 70 w 79" name="T0"/>
                <a:gd fmla="*/ 35 h 78" name="T1"/>
                <a:gd fmla="*/ 63 w 79" name="T2"/>
                <a:gd fmla="*/ 20 h 78" name="T3"/>
                <a:gd fmla="*/ 69 w 79" name="T4"/>
                <a:gd fmla="*/ 13 h 78" name="T5"/>
                <a:gd fmla="*/ 65 w 79" name="T6"/>
                <a:gd fmla="*/ 9 h 78" name="T7"/>
                <a:gd fmla="*/ 58 w 79" name="T8"/>
                <a:gd fmla="*/ 15 h 78" name="T9"/>
                <a:gd fmla="*/ 43 w 79" name="T10"/>
                <a:gd fmla="*/ 9 h 78" name="T11"/>
                <a:gd fmla="*/ 43 w 79" name="T12"/>
                <a:gd fmla="*/ 0 h 78" name="T13"/>
                <a:gd fmla="*/ 36 w 79" name="T14"/>
                <a:gd fmla="*/ 0 h 78" name="T15"/>
                <a:gd fmla="*/ 36 w 79" name="T16"/>
                <a:gd fmla="*/ 9 h 78" name="T17"/>
                <a:gd fmla="*/ 20 w 79" name="T18"/>
                <a:gd fmla="*/ 15 h 78" name="T19"/>
                <a:gd fmla="*/ 14 w 79" name="T20"/>
                <a:gd fmla="*/ 9 h 78" name="T21"/>
                <a:gd fmla="*/ 9 w 79" name="T22"/>
                <a:gd fmla="*/ 13 h 78" name="T23"/>
                <a:gd fmla="*/ 16 w 79" name="T24"/>
                <a:gd fmla="*/ 20 h 78" name="T25"/>
                <a:gd fmla="*/ 9 w 79" name="T26"/>
                <a:gd fmla="*/ 35 h 78" name="T27"/>
                <a:gd fmla="*/ 0 w 79" name="T28"/>
                <a:gd fmla="*/ 35 h 78" name="T29"/>
                <a:gd fmla="*/ 0 w 79" name="T30"/>
                <a:gd fmla="*/ 42 h 78" name="T31"/>
                <a:gd fmla="*/ 9 w 79" name="T32"/>
                <a:gd fmla="*/ 42 h 78" name="T33"/>
                <a:gd fmla="*/ 16 w 79" name="T34"/>
                <a:gd fmla="*/ 58 h 78" name="T35"/>
                <a:gd fmla="*/ 9 w 79" name="T36"/>
                <a:gd fmla="*/ 64 h 78" name="T37"/>
                <a:gd fmla="*/ 14 w 79" name="T38"/>
                <a:gd fmla="*/ 69 h 78" name="T39"/>
                <a:gd fmla="*/ 20 w 79" name="T40"/>
                <a:gd fmla="*/ 63 h 78" name="T41"/>
                <a:gd fmla="*/ 36 w 79" name="T42"/>
                <a:gd fmla="*/ 69 h 78" name="T43"/>
                <a:gd fmla="*/ 36 w 79" name="T44"/>
                <a:gd fmla="*/ 78 h 78" name="T45"/>
                <a:gd fmla="*/ 43 w 79" name="T46"/>
                <a:gd fmla="*/ 78 h 78" name="T47"/>
                <a:gd fmla="*/ 43 w 79" name="T48"/>
                <a:gd fmla="*/ 69 h 78" name="T49"/>
                <a:gd fmla="*/ 58 w 79" name="T50"/>
                <a:gd fmla="*/ 63 h 78" name="T51"/>
                <a:gd fmla="*/ 65 w 79" name="T52"/>
                <a:gd fmla="*/ 69 h 78" name="T53"/>
                <a:gd fmla="*/ 69 w 79" name="T54"/>
                <a:gd fmla="*/ 64 h 78" name="T55"/>
                <a:gd fmla="*/ 63 w 79" name="T56"/>
                <a:gd fmla="*/ 58 h 78" name="T57"/>
                <a:gd fmla="*/ 70 w 79" name="T58"/>
                <a:gd fmla="*/ 42 h 78" name="T59"/>
                <a:gd fmla="*/ 79 w 79" name="T60"/>
                <a:gd fmla="*/ 42 h 78" name="T61"/>
                <a:gd fmla="*/ 79 w 79" name="T62"/>
                <a:gd fmla="*/ 35 h 78" name="T63"/>
                <a:gd fmla="*/ 70 w 79" name="T64"/>
                <a:gd fmla="*/ 35 h 78" name="T65"/>
                <a:gd fmla="*/ 16 w 79" name="T66"/>
                <a:gd fmla="*/ 39 h 78" name="T67"/>
                <a:gd fmla="*/ 39 w 79" name="T68"/>
                <a:gd fmla="*/ 15 h 78" name="T69"/>
                <a:gd fmla="*/ 63 w 79" name="T70"/>
                <a:gd fmla="*/ 39 h 78" name="T71"/>
                <a:gd fmla="*/ 39 w 79" name="T72"/>
                <a:gd fmla="*/ 62 h 78" name="T73"/>
                <a:gd fmla="*/ 16 w 79" name="T74"/>
                <a:gd fmla="*/ 39 h 7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 w="79">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44" name="Freeform 16"/>
            <p:cNvSpPr>
              <a:spLocks noEditPoints="1"/>
            </p:cNvSpPr>
            <p:nvPr/>
          </p:nvSpPr>
          <p:spPr bwMode="auto">
            <a:xfrm>
              <a:off x="50" y="50"/>
              <a:ext cx="41" cy="39"/>
            </a:xfrm>
            <a:custGeom>
              <a:gdLst>
                <a:gd fmla="*/ 23 w 23" name="T0"/>
                <a:gd fmla="*/ 11 h 22" name="T1"/>
                <a:gd fmla="*/ 11 w 23" name="T2"/>
                <a:gd fmla="*/ 0 h 22" name="T3"/>
                <a:gd fmla="*/ 0 w 23" name="T4"/>
                <a:gd fmla="*/ 11 h 22" name="T5"/>
                <a:gd fmla="*/ 11 w 23" name="T6"/>
                <a:gd fmla="*/ 22 h 22" name="T7"/>
                <a:gd fmla="*/ 23 w 23" name="T8"/>
                <a:gd fmla="*/ 11 h 22" name="T9"/>
                <a:gd fmla="*/ 7 w 23" name="T10"/>
                <a:gd fmla="*/ 11 h 22" name="T11"/>
                <a:gd fmla="*/ 11 w 23" name="T12"/>
                <a:gd fmla="*/ 6 h 22" name="T13"/>
                <a:gd fmla="*/ 16 w 23" name="T14"/>
                <a:gd fmla="*/ 11 h 22" name="T15"/>
                <a:gd fmla="*/ 11 w 23" name="T16"/>
                <a:gd fmla="*/ 15 h 22" name="T17"/>
                <a:gd fmla="*/ 7 w 23" name="T18"/>
                <a:gd fmla="*/ 1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3">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22545" name="Group 17"/>
          <p:cNvGrpSpPr/>
          <p:nvPr/>
        </p:nvGrpSpPr>
        <p:grpSpPr>
          <a:xfrm>
            <a:off x="5865813" y="2886075"/>
            <a:ext cx="133350" cy="171450"/>
            <a:chExt cx="109" cy="141"/>
          </a:xfrm>
          <a:solidFill>
            <a:srgbClr val="A2897B"/>
          </a:solidFill>
        </p:grpSpPr>
        <p:sp>
          <p:nvSpPr>
            <p:cNvPr id="22546" name="Freeform 18"/>
            <p:cNvSpPr>
              <a:spLocks noEditPoints="1"/>
            </p:cNvSpPr>
            <p:nvPr/>
          </p:nvSpPr>
          <p:spPr bwMode="auto">
            <a:xfrm>
              <a:off x="0" y="0"/>
              <a:ext cx="109" cy="141"/>
            </a:xfrm>
            <a:custGeom>
              <a:gdLst>
                <a:gd fmla="*/ 75 w 109" name="T0"/>
                <a:gd fmla="*/ 0 h 141" name="T1"/>
                <a:gd fmla="*/ 0 w 109" name="T2"/>
                <a:gd fmla="*/ 0 h 141" name="T3"/>
                <a:gd fmla="*/ 0 w 109" name="T4"/>
                <a:gd fmla="*/ 141 h 141" name="T5"/>
                <a:gd fmla="*/ 109 w 109" name="T6"/>
                <a:gd fmla="*/ 141 h 141" name="T7"/>
                <a:gd fmla="*/ 109 w 109" name="T8"/>
                <a:gd fmla="*/ 34 h 141" name="T9"/>
                <a:gd fmla="*/ 75 w 109" name="T10"/>
                <a:gd fmla="*/ 0 h 141" name="T11"/>
                <a:gd fmla="*/ 13 w 109" name="T12"/>
                <a:gd fmla="*/ 128 h 141" name="T13"/>
                <a:gd fmla="*/ 13 w 109" name="T14"/>
                <a:gd fmla="*/ 13 h 141" name="T15"/>
                <a:gd fmla="*/ 68 w 109" name="T16"/>
                <a:gd fmla="*/ 13 h 141" name="T17"/>
                <a:gd fmla="*/ 68 w 109" name="T18"/>
                <a:gd fmla="*/ 43 h 141" name="T19"/>
                <a:gd fmla="*/ 96 w 109" name="T20"/>
                <a:gd fmla="*/ 43 h 141" name="T21"/>
                <a:gd fmla="*/ 96 w 109" name="T22"/>
                <a:gd fmla="*/ 128 h 141" name="T23"/>
                <a:gd fmla="*/ 13 w 109" name="T24"/>
                <a:gd fmla="*/ 128 h 1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1" w="109">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47" name="Freeform 19"/>
            <p:cNvSpPr/>
            <p:nvPr/>
          </p:nvSpPr>
          <p:spPr bwMode="auto">
            <a:xfrm>
              <a:off x="32" y="48"/>
              <a:ext cx="43" cy="47"/>
            </a:xfrm>
            <a:custGeom>
              <a:gdLst>
                <a:gd fmla="*/ 29 w 43" name="T0"/>
                <a:gd fmla="*/ 23 h 47" name="T1"/>
                <a:gd fmla="*/ 29 w 43" name="T2"/>
                <a:gd fmla="*/ 0 h 47" name="T3"/>
                <a:gd fmla="*/ 16 w 43" name="T4"/>
                <a:gd fmla="*/ 0 h 47" name="T5"/>
                <a:gd fmla="*/ 16 w 43" name="T6"/>
                <a:gd fmla="*/ 23 h 47" name="T7"/>
                <a:gd fmla="*/ 9 w 43" name="T8"/>
                <a:gd fmla="*/ 16 h 47" name="T9"/>
                <a:gd fmla="*/ 0 w 43" name="T10"/>
                <a:gd fmla="*/ 25 h 47" name="T11"/>
                <a:gd fmla="*/ 21 w 43" name="T12"/>
                <a:gd fmla="*/ 47 h 47" name="T13"/>
                <a:gd fmla="*/ 43 w 43" name="T14"/>
                <a:gd fmla="*/ 25 h 47" name="T15"/>
                <a:gd fmla="*/ 36 w 43" name="T16"/>
                <a:gd fmla="*/ 16 h 47" name="T17"/>
                <a:gd fmla="*/ 29 w 43"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3">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grpSp>
        <p:nvGrpSpPr>
          <p:cNvPr id="22549" name="Group 21"/>
          <p:cNvGrpSpPr/>
          <p:nvPr/>
        </p:nvGrpSpPr>
        <p:grpSpPr>
          <a:xfrm>
            <a:off x="6873875" y="2889250"/>
            <a:ext cx="174625" cy="168275"/>
            <a:chExt cx="141" cy="139"/>
          </a:xfrm>
        </p:grpSpPr>
        <p:sp>
          <p:nvSpPr>
            <p:cNvPr id="22550" name="Freeform 22"/>
            <p:cNvSpPr>
              <a:spLocks noEditPoints="1"/>
            </p:cNvSpPr>
            <p:nvPr/>
          </p:nvSpPr>
          <p:spPr bwMode="auto">
            <a:xfrm>
              <a:off x="0" y="0"/>
              <a:ext cx="141" cy="139"/>
            </a:xfrm>
            <a:custGeom>
              <a:gdLst>
                <a:gd fmla="*/ 128 w 141" name="T0"/>
                <a:gd fmla="*/ 101 h 139" name="T1"/>
                <a:gd fmla="*/ 37 w 141" name="T2"/>
                <a:gd fmla="*/ 101 h 139" name="T3"/>
                <a:gd fmla="*/ 37 w 141" name="T4"/>
                <a:gd fmla="*/ 11 h 139" name="T5"/>
                <a:gd fmla="*/ 68 w 141" name="T6"/>
                <a:gd fmla="*/ 11 h 139" name="T7"/>
                <a:gd fmla="*/ 68 w 141" name="T8"/>
                <a:gd fmla="*/ 0 h 139" name="T9"/>
                <a:gd fmla="*/ 25 w 141" name="T10"/>
                <a:gd fmla="*/ 0 h 139" name="T11"/>
                <a:gd fmla="*/ 25 w 141" name="T12"/>
                <a:gd fmla="*/ 25 h 139" name="T13"/>
                <a:gd fmla="*/ 0 w 141" name="T14"/>
                <a:gd fmla="*/ 25 h 139" name="T15"/>
                <a:gd fmla="*/ 0 w 141" name="T16"/>
                <a:gd fmla="*/ 139 h 139" name="T17"/>
                <a:gd fmla="*/ 114 w 141" name="T18"/>
                <a:gd fmla="*/ 139 h 139" name="T19"/>
                <a:gd fmla="*/ 114 w 141" name="T20"/>
                <a:gd fmla="*/ 114 h 139" name="T21"/>
                <a:gd fmla="*/ 141 w 141" name="T22"/>
                <a:gd fmla="*/ 114 h 139" name="T23"/>
                <a:gd fmla="*/ 141 w 141" name="T24"/>
                <a:gd fmla="*/ 71 h 139" name="T25"/>
                <a:gd fmla="*/ 128 w 141" name="T26"/>
                <a:gd fmla="*/ 71 h 139" name="T27"/>
                <a:gd fmla="*/ 128 w 141" name="T28"/>
                <a:gd fmla="*/ 101 h 139" name="T29"/>
                <a:gd fmla="*/ 103 w 141" name="T30"/>
                <a:gd fmla="*/ 126 h 139" name="T31"/>
                <a:gd fmla="*/ 12 w 141" name="T32"/>
                <a:gd fmla="*/ 126 h 139" name="T33"/>
                <a:gd fmla="*/ 12 w 141" name="T34"/>
                <a:gd fmla="*/ 37 h 139" name="T35"/>
                <a:gd fmla="*/ 25 w 141" name="T36"/>
                <a:gd fmla="*/ 37 h 139" name="T37"/>
                <a:gd fmla="*/ 25 w 141" name="T38"/>
                <a:gd fmla="*/ 114 h 139" name="T39"/>
                <a:gd fmla="*/ 103 w 141" name="T40"/>
                <a:gd fmla="*/ 114 h 139" name="T41"/>
                <a:gd fmla="*/ 103 w 141" name="T42"/>
                <a:gd fmla="*/ 126 h 1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9" w="141">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51" name="Freeform 23"/>
            <p:cNvSpPr/>
            <p:nvPr/>
          </p:nvSpPr>
          <p:spPr bwMode="auto">
            <a:xfrm>
              <a:off x="78" y="0"/>
              <a:ext cx="63" cy="61"/>
            </a:xfrm>
            <a:custGeom>
              <a:gdLst>
                <a:gd fmla="*/ 11 w 63" name="T0"/>
                <a:gd fmla="*/ 0 h 61" name="T1"/>
                <a:gd fmla="*/ 11 w 63" name="T2"/>
                <a:gd fmla="*/ 11 h 61" name="T3"/>
                <a:gd fmla="*/ 41 w 63" name="T4"/>
                <a:gd fmla="*/ 11 h 61" name="T5"/>
                <a:gd fmla="*/ 0 w 63" name="T6"/>
                <a:gd fmla="*/ 52 h 61" name="T7"/>
                <a:gd fmla="*/ 9 w 63" name="T8"/>
                <a:gd fmla="*/ 61 h 61" name="T9"/>
                <a:gd fmla="*/ 50 w 63" name="T10"/>
                <a:gd fmla="*/ 20 h 61" name="T11"/>
                <a:gd fmla="*/ 50 w 63" name="T12"/>
                <a:gd fmla="*/ 50 h 61" name="T13"/>
                <a:gd fmla="*/ 63 w 63" name="T14"/>
                <a:gd fmla="*/ 50 h 61" name="T15"/>
                <a:gd fmla="*/ 63 w 63" name="T16"/>
                <a:gd fmla="*/ 0 h 61" name="T17"/>
                <a:gd fmla="*/ 11 w 63"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62">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grpSp>
        <p:nvGrpSpPr>
          <p:cNvPr id="22552" name="Group 24"/>
          <p:cNvGrpSpPr/>
          <p:nvPr/>
        </p:nvGrpSpPr>
        <p:grpSpPr>
          <a:xfrm>
            <a:off x="4879975" y="2886075"/>
            <a:ext cx="174625" cy="171450"/>
            <a:chExt cx="141" cy="141"/>
          </a:xfrm>
        </p:grpSpPr>
        <p:sp>
          <p:nvSpPr>
            <p:cNvPr id="22553" name="Freeform 25"/>
            <p:cNvSpPr>
              <a:spLocks noEditPoints="1"/>
            </p:cNvSpPr>
            <p:nvPr/>
          </p:nvSpPr>
          <p:spPr bwMode="auto">
            <a:xfrm>
              <a:off x="79" y="79"/>
              <a:ext cx="62" cy="62"/>
            </a:xfrm>
            <a:custGeom>
              <a:gdLst>
                <a:gd fmla="*/ 62 w 62" name="T0"/>
                <a:gd fmla="*/ 62 h 62" name="T1"/>
                <a:gd fmla="*/ 0 w 62" name="T2"/>
                <a:gd fmla="*/ 62 h 62" name="T3"/>
                <a:gd fmla="*/ 0 w 62" name="T4"/>
                <a:gd fmla="*/ 0 h 62" name="T5"/>
                <a:gd fmla="*/ 62 w 62" name="T6"/>
                <a:gd fmla="*/ 0 h 62" name="T7"/>
                <a:gd fmla="*/ 62 w 62" name="T8"/>
                <a:gd fmla="*/ 62 h 62" name="T9"/>
                <a:gd fmla="*/ 10 w 62" name="T10"/>
                <a:gd fmla="*/ 49 h 62" name="T11"/>
                <a:gd fmla="*/ 49 w 62" name="T12"/>
                <a:gd fmla="*/ 49 h 62" name="T13"/>
                <a:gd fmla="*/ 49 w 62" name="T14"/>
                <a:gd fmla="*/ 12 h 62" name="T15"/>
                <a:gd fmla="*/ 10 w 62" name="T16"/>
                <a:gd fmla="*/ 12 h 62" name="T17"/>
                <a:gd fmla="*/ 10 w 62"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54" name="Freeform 26"/>
            <p:cNvSpPr>
              <a:spLocks noEditPoints="1"/>
            </p:cNvSpPr>
            <p:nvPr/>
          </p:nvSpPr>
          <p:spPr bwMode="auto">
            <a:xfrm>
              <a:off x="0" y="79"/>
              <a:ext cx="63" cy="62"/>
            </a:xfrm>
            <a:custGeom>
              <a:gdLst>
                <a:gd fmla="*/ 63 w 63" name="T0"/>
                <a:gd fmla="*/ 62 h 62" name="T1"/>
                <a:gd fmla="*/ 0 w 63" name="T2"/>
                <a:gd fmla="*/ 62 h 62" name="T3"/>
                <a:gd fmla="*/ 0 w 63" name="T4"/>
                <a:gd fmla="*/ 0 h 62" name="T5"/>
                <a:gd fmla="*/ 63 w 63" name="T6"/>
                <a:gd fmla="*/ 0 h 62" name="T7"/>
                <a:gd fmla="*/ 63 w 63" name="T8"/>
                <a:gd fmla="*/ 62 h 62" name="T9"/>
                <a:gd fmla="*/ 13 w 63" name="T10"/>
                <a:gd fmla="*/ 49 h 62" name="T11"/>
                <a:gd fmla="*/ 50 w 63" name="T12"/>
                <a:gd fmla="*/ 49 h 62" name="T13"/>
                <a:gd fmla="*/ 50 w 63" name="T14"/>
                <a:gd fmla="*/ 12 h 62" name="T15"/>
                <a:gd fmla="*/ 13 w 63" name="T16"/>
                <a:gd fmla="*/ 12 h 62" name="T17"/>
                <a:gd fmla="*/ 13 w 63"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55" name="Freeform 27"/>
            <p:cNvSpPr>
              <a:spLocks noEditPoints="1"/>
            </p:cNvSpPr>
            <p:nvPr/>
          </p:nvSpPr>
          <p:spPr bwMode="auto">
            <a:xfrm>
              <a:off x="79" y="0"/>
              <a:ext cx="62" cy="63"/>
            </a:xfrm>
            <a:custGeom>
              <a:gdLst>
                <a:gd fmla="*/ 62 w 62" name="T0"/>
                <a:gd fmla="*/ 63 h 63" name="T1"/>
                <a:gd fmla="*/ 0 w 62" name="T2"/>
                <a:gd fmla="*/ 63 h 63" name="T3"/>
                <a:gd fmla="*/ 0 w 62" name="T4"/>
                <a:gd fmla="*/ 0 h 63" name="T5"/>
                <a:gd fmla="*/ 62 w 62" name="T6"/>
                <a:gd fmla="*/ 0 h 63" name="T7"/>
                <a:gd fmla="*/ 62 w 62" name="T8"/>
                <a:gd fmla="*/ 63 h 63" name="T9"/>
                <a:gd fmla="*/ 10 w 62" name="T10"/>
                <a:gd fmla="*/ 52 h 63" name="T11"/>
                <a:gd fmla="*/ 49 w 62" name="T12"/>
                <a:gd fmla="*/ 52 h 63" name="T13"/>
                <a:gd fmla="*/ 49 w 62" name="T14"/>
                <a:gd fmla="*/ 13 h 63" name="T15"/>
                <a:gd fmla="*/ 10 w 62" name="T16"/>
                <a:gd fmla="*/ 13 h 63" name="T17"/>
                <a:gd fmla="*/ 10 w 62"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2556" name="Freeform 28"/>
            <p:cNvSpPr>
              <a:spLocks noEditPoints="1"/>
            </p:cNvSpPr>
            <p:nvPr/>
          </p:nvSpPr>
          <p:spPr bwMode="auto">
            <a:xfrm>
              <a:off x="0" y="0"/>
              <a:ext cx="63" cy="63"/>
            </a:xfrm>
            <a:custGeom>
              <a:gdLst>
                <a:gd fmla="*/ 63 w 63" name="T0"/>
                <a:gd fmla="*/ 63 h 63" name="T1"/>
                <a:gd fmla="*/ 0 w 63" name="T2"/>
                <a:gd fmla="*/ 63 h 63" name="T3"/>
                <a:gd fmla="*/ 0 w 63" name="T4"/>
                <a:gd fmla="*/ 0 h 63" name="T5"/>
                <a:gd fmla="*/ 63 w 63" name="T6"/>
                <a:gd fmla="*/ 0 h 63" name="T7"/>
                <a:gd fmla="*/ 63 w 63" name="T8"/>
                <a:gd fmla="*/ 63 h 63" name="T9"/>
                <a:gd fmla="*/ 13 w 63" name="T10"/>
                <a:gd fmla="*/ 52 h 63" name="T11"/>
                <a:gd fmla="*/ 50 w 63" name="T12"/>
                <a:gd fmla="*/ 52 h 63" name="T13"/>
                <a:gd fmla="*/ 50 w 63" name="T14"/>
                <a:gd fmla="*/ 13 h 63" name="T15"/>
                <a:gd fmla="*/ 13 w 63" name="T16"/>
                <a:gd fmla="*/ 13 h 63" name="T17"/>
                <a:gd fmla="*/ 13 w 63"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id="22557" name="Rectangle 29"/>
          <p:cNvSpPr>
            <a:spLocks noChangeArrowheads="1"/>
          </p:cNvSpPr>
          <p:nvPr/>
        </p:nvSpPr>
        <p:spPr bwMode="auto">
          <a:xfrm>
            <a:off x="4572000" y="1346200"/>
            <a:ext cx="3960813"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chemeClr val="bg1">
                    <a:lumMod val="50000"/>
                  </a:schemeClr>
                </a:solidFill>
              </a:rPr>
              <a:t>WHAT MAKES US DIFFERENT ？</a:t>
            </a:r>
          </a:p>
          <a:p>
            <a:pPr>
              <a:lnSpc>
                <a:spcPct val="120000"/>
              </a:lnSpc>
            </a:pPr>
            <a:endParaRPr altLang="en-US" lang="zh-CN" sz="1000">
              <a:solidFill>
                <a:schemeClr val="bg1">
                  <a:lumMod val="50000"/>
                </a:schemeClr>
              </a:solidFill>
            </a:endParaRPr>
          </a:p>
          <a:p>
            <a:pPr>
              <a:lnSpc>
                <a:spcPct val="120000"/>
              </a:lnSpc>
            </a:pPr>
            <a:r>
              <a:rPr altLang="en-US" lang="zh-CN" sz="10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2558" name="Rectangle 30"/>
          <p:cNvSpPr>
            <a:spLocks noChangeArrowheads="1"/>
          </p:cNvSpPr>
          <p:nvPr/>
        </p:nvSpPr>
        <p:spPr bwMode="auto">
          <a:xfrm>
            <a:off x="4572000" y="3740150"/>
            <a:ext cx="396081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2559" name="Rectangle 31"/>
          <p:cNvSpPr>
            <a:spLocks noChangeArrowheads="1"/>
          </p:cNvSpPr>
          <p:nvPr/>
        </p:nvSpPr>
        <p:spPr bwMode="auto">
          <a:xfrm>
            <a:off x="7554755" y="3289300"/>
            <a:ext cx="8924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itchFamily="34" typeface="微软雅黑"/>
                <a:ea charset="-122" panose="020b0503020204020204" pitchFamily="34" typeface="微软雅黑"/>
              </a:rPr>
              <a:t>Management </a:t>
            </a:r>
          </a:p>
        </p:txBody>
      </p:sp>
      <p:sp>
        <p:nvSpPr>
          <p:cNvPr id="22560" name="Rectangle 32"/>
          <p:cNvSpPr>
            <a:spLocks noChangeArrowheads="1"/>
          </p:cNvSpPr>
          <p:nvPr/>
        </p:nvSpPr>
        <p:spPr bwMode="auto">
          <a:xfrm>
            <a:off x="6620509" y="3289300"/>
            <a:ext cx="6638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itchFamily="34" typeface="微软雅黑"/>
                <a:ea charset="-122" panose="020b0503020204020204" pitchFamily="34" typeface="微软雅黑"/>
              </a:rPr>
              <a:t>Message </a:t>
            </a:r>
          </a:p>
        </p:txBody>
      </p:sp>
      <p:sp>
        <p:nvSpPr>
          <p:cNvPr id="22561" name="Rectangle 33"/>
          <p:cNvSpPr>
            <a:spLocks noChangeArrowheads="1"/>
          </p:cNvSpPr>
          <p:nvPr/>
        </p:nvSpPr>
        <p:spPr bwMode="auto">
          <a:xfrm>
            <a:off x="5584666" y="3289300"/>
            <a:ext cx="6305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itchFamily="34" typeface="微软雅黑"/>
                <a:ea charset="-122" panose="020b0503020204020204" pitchFamily="34" typeface="微软雅黑"/>
              </a:rPr>
              <a:t>Creative </a:t>
            </a:r>
          </a:p>
        </p:txBody>
      </p:sp>
      <p:sp>
        <p:nvSpPr>
          <p:cNvPr id="22562" name="Rectangle 34"/>
          <p:cNvSpPr>
            <a:spLocks noChangeArrowheads="1"/>
          </p:cNvSpPr>
          <p:nvPr/>
        </p:nvSpPr>
        <p:spPr bwMode="auto">
          <a:xfrm>
            <a:off x="4613910" y="3289300"/>
            <a:ext cx="713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itchFamily="34" typeface="微软雅黑"/>
                <a:ea charset="-122" panose="020b0503020204020204" pitchFamily="34" typeface="微软雅黑"/>
              </a:rPr>
              <a:t>Marketing</a:t>
            </a:r>
          </a:p>
        </p:txBody>
      </p:sp>
      <p:sp>
        <p:nvSpPr>
          <p:cNvPr id="22563" name="Rectangle 35"/>
          <p:cNvSpPr>
            <a:spLocks noChangeArrowheads="1"/>
          </p:cNvSpPr>
          <p:nvPr/>
        </p:nvSpPr>
        <p:spPr bwMode="auto">
          <a:xfrm>
            <a:off x="2224088" y="2994025"/>
            <a:ext cx="152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rgbClr val="E4402F"/>
                </a:solidFill>
                <a:latin charset="-122" pitchFamily="34" typeface="微软雅黑"/>
                <a:ea charset="-122" panose="020b0503020204020204" pitchFamily="34" typeface="微软雅黑"/>
              </a:rPr>
              <a:t>01  Management </a:t>
            </a:r>
          </a:p>
        </p:txBody>
      </p:sp>
      <p:sp>
        <p:nvSpPr>
          <p:cNvPr id="22564" name="Rectangle 36"/>
          <p:cNvSpPr>
            <a:spLocks noChangeArrowheads="1"/>
          </p:cNvSpPr>
          <p:nvPr/>
        </p:nvSpPr>
        <p:spPr bwMode="auto">
          <a:xfrm>
            <a:off x="2224088" y="3324225"/>
            <a:ext cx="11814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rgbClr val="E4402F"/>
                </a:solidFill>
                <a:latin charset="-122" pitchFamily="34" typeface="微软雅黑"/>
                <a:ea charset="-122" panose="020b0503020204020204" pitchFamily="34" typeface="微软雅黑"/>
              </a:rPr>
              <a:t>02  Message </a:t>
            </a:r>
          </a:p>
        </p:txBody>
      </p:sp>
      <p:sp>
        <p:nvSpPr>
          <p:cNvPr id="22565" name="Rectangle 37"/>
          <p:cNvSpPr>
            <a:spLocks noChangeArrowheads="1"/>
          </p:cNvSpPr>
          <p:nvPr/>
        </p:nvSpPr>
        <p:spPr bwMode="auto">
          <a:xfrm>
            <a:off x="2224088" y="3692525"/>
            <a:ext cx="113696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rgbClr val="E4402F"/>
                </a:solidFill>
                <a:latin charset="-122" pitchFamily="34" typeface="微软雅黑"/>
                <a:ea charset="-122" panose="020b0503020204020204" pitchFamily="34" typeface="微软雅黑"/>
              </a:rPr>
              <a:t>03  Creative </a:t>
            </a:r>
          </a:p>
        </p:txBody>
      </p:sp>
      <p:sp>
        <p:nvSpPr>
          <p:cNvPr id="22566" name="Rectangle 38"/>
          <p:cNvSpPr>
            <a:spLocks noChangeArrowheads="1"/>
          </p:cNvSpPr>
          <p:nvPr/>
        </p:nvSpPr>
        <p:spPr bwMode="auto">
          <a:xfrm>
            <a:off x="2224088" y="4079875"/>
            <a:ext cx="12592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b="1" lang="zh-CN" sz="1200">
                <a:solidFill>
                  <a:srgbClr val="E4402F"/>
                </a:solidFill>
                <a:latin charset="-122" pitchFamily="34" typeface="微软雅黑"/>
                <a:ea charset="-122" panose="020b0503020204020204" pitchFamily="34" typeface="微软雅黑"/>
              </a:rPr>
              <a:t>04  Marketing</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52143893"/>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2530"/>
                                        </p:tgtEl>
                                        <p:attrNameLst>
                                          <p:attrName>style.visibility</p:attrName>
                                        </p:attrNameLst>
                                      </p:cBhvr>
                                      <p:to>
                                        <p:strVal val="visible"/>
                                      </p:to>
                                    </p:set>
                                    <p:anim calcmode="lin" valueType="num">
                                      <p:cBhvr additive="base">
                                        <p:cTn dur="750" fill="hold" id="7"/>
                                        <p:tgtEl>
                                          <p:spTgt spid="22530"/>
                                        </p:tgtEl>
                                        <p:attrNameLst>
                                          <p:attrName>ppt_x</p:attrName>
                                        </p:attrNameLst>
                                      </p:cBhvr>
                                      <p:tavLst>
                                        <p:tav tm="0">
                                          <p:val>
                                            <p:strVal val="#ppt_x"/>
                                          </p:val>
                                        </p:tav>
                                        <p:tav tm="100000">
                                          <p:val>
                                            <p:strVal val="#ppt_x"/>
                                          </p:val>
                                        </p:tav>
                                      </p:tavLst>
                                    </p:anim>
                                    <p:anim calcmode="lin" valueType="num">
                                      <p:cBhvr additive="base">
                                        <p:cTn dur="750" fill="hold" id="8"/>
                                        <p:tgtEl>
                                          <p:spTgt spid="2253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100"/>
                                  </p:stCondLst>
                                  <p:childTnLst>
                                    <p:set>
                                      <p:cBhvr>
                                        <p:cTn dur="1" fill="hold" id="10">
                                          <p:stCondLst>
                                            <p:cond delay="0"/>
                                          </p:stCondLst>
                                        </p:cTn>
                                        <p:tgtEl>
                                          <p:spTgt spid="22531"/>
                                        </p:tgtEl>
                                        <p:attrNameLst>
                                          <p:attrName>style.visibility</p:attrName>
                                        </p:attrNameLst>
                                      </p:cBhvr>
                                      <p:to>
                                        <p:strVal val="visible"/>
                                      </p:to>
                                    </p:set>
                                    <p:anim calcmode="lin" valueType="num">
                                      <p:cBhvr additive="base">
                                        <p:cTn dur="750" fill="hold" id="11"/>
                                        <p:tgtEl>
                                          <p:spTgt spid="22531"/>
                                        </p:tgtEl>
                                        <p:attrNameLst>
                                          <p:attrName>ppt_x</p:attrName>
                                        </p:attrNameLst>
                                      </p:cBhvr>
                                      <p:tavLst>
                                        <p:tav tm="0">
                                          <p:val>
                                            <p:strVal val="#ppt_x"/>
                                          </p:val>
                                        </p:tav>
                                        <p:tav tm="100000">
                                          <p:val>
                                            <p:strVal val="#ppt_x"/>
                                          </p:val>
                                        </p:tav>
                                      </p:tavLst>
                                    </p:anim>
                                    <p:anim calcmode="lin" valueType="num">
                                      <p:cBhvr additive="base">
                                        <p:cTn dur="750" fill="hold" id="12"/>
                                        <p:tgtEl>
                                          <p:spTgt spid="2253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200"/>
                                  </p:stCondLst>
                                  <p:childTnLst>
                                    <p:set>
                                      <p:cBhvr>
                                        <p:cTn dur="1" fill="hold" id="14">
                                          <p:stCondLst>
                                            <p:cond delay="0"/>
                                          </p:stCondLst>
                                        </p:cTn>
                                        <p:tgtEl>
                                          <p:spTgt spid="22532"/>
                                        </p:tgtEl>
                                        <p:attrNameLst>
                                          <p:attrName>style.visibility</p:attrName>
                                        </p:attrNameLst>
                                      </p:cBhvr>
                                      <p:to>
                                        <p:strVal val="visible"/>
                                      </p:to>
                                    </p:set>
                                    <p:anim calcmode="lin" valueType="num">
                                      <p:cBhvr additive="base">
                                        <p:cTn dur="750" fill="hold" id="15"/>
                                        <p:tgtEl>
                                          <p:spTgt spid="22532"/>
                                        </p:tgtEl>
                                        <p:attrNameLst>
                                          <p:attrName>ppt_x</p:attrName>
                                        </p:attrNameLst>
                                      </p:cBhvr>
                                      <p:tavLst>
                                        <p:tav tm="0">
                                          <p:val>
                                            <p:strVal val="#ppt_x"/>
                                          </p:val>
                                        </p:tav>
                                        <p:tav tm="100000">
                                          <p:val>
                                            <p:strVal val="#ppt_x"/>
                                          </p:val>
                                        </p:tav>
                                      </p:tavLst>
                                    </p:anim>
                                    <p:anim calcmode="lin" valueType="num">
                                      <p:cBhvr additive="base">
                                        <p:cTn dur="750" fill="hold" id="16"/>
                                        <p:tgtEl>
                                          <p:spTgt spid="2253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300"/>
                                  </p:stCondLst>
                                  <p:childTnLst>
                                    <p:set>
                                      <p:cBhvr>
                                        <p:cTn dur="1" fill="hold" id="18">
                                          <p:stCondLst>
                                            <p:cond delay="0"/>
                                          </p:stCondLst>
                                        </p:cTn>
                                        <p:tgtEl>
                                          <p:spTgt spid="22533"/>
                                        </p:tgtEl>
                                        <p:attrNameLst>
                                          <p:attrName>style.visibility</p:attrName>
                                        </p:attrNameLst>
                                      </p:cBhvr>
                                      <p:to>
                                        <p:strVal val="visible"/>
                                      </p:to>
                                    </p:set>
                                    <p:anim calcmode="lin" valueType="num">
                                      <p:cBhvr additive="base">
                                        <p:cTn dur="750" fill="hold" id="19"/>
                                        <p:tgtEl>
                                          <p:spTgt spid="22533"/>
                                        </p:tgtEl>
                                        <p:attrNameLst>
                                          <p:attrName>ppt_x</p:attrName>
                                        </p:attrNameLst>
                                      </p:cBhvr>
                                      <p:tavLst>
                                        <p:tav tm="0">
                                          <p:val>
                                            <p:strVal val="#ppt_x"/>
                                          </p:val>
                                        </p:tav>
                                        <p:tav tm="100000">
                                          <p:val>
                                            <p:strVal val="#ppt_x"/>
                                          </p:val>
                                        </p:tav>
                                      </p:tavLst>
                                    </p:anim>
                                    <p:anim calcmode="lin" valueType="num">
                                      <p:cBhvr additive="base">
                                        <p:cTn dur="750" fill="hold" id="20"/>
                                        <p:tgtEl>
                                          <p:spTgt spid="22533"/>
                                        </p:tgtEl>
                                        <p:attrNameLst>
                                          <p:attrName>ppt_y</p:attrName>
                                        </p:attrNameLst>
                                      </p:cBhvr>
                                      <p:tavLst>
                                        <p:tav tm="0">
                                          <p:val>
                                            <p:strVal val="1+#ppt_h/2"/>
                                          </p:val>
                                        </p:tav>
                                        <p:tav tm="100000">
                                          <p:val>
                                            <p:strVal val="#ppt_y"/>
                                          </p:val>
                                        </p:tav>
                                      </p:tavLst>
                                    </p:anim>
                                  </p:childTnLst>
                                </p:cTn>
                              </p:par>
                              <p:par>
                                <p:cTn fill="hold" grpId="0" id="21" nodeType="withEffect" presetClass="entr" presetID="22" presetSubtype="8">
                                  <p:stCondLst>
                                    <p:cond delay="1000"/>
                                  </p:stCondLst>
                                  <p:childTnLst>
                                    <p:set>
                                      <p:cBhvr>
                                        <p:cTn dur="1" fill="hold" id="22">
                                          <p:stCondLst>
                                            <p:cond delay="0"/>
                                          </p:stCondLst>
                                        </p:cTn>
                                        <p:tgtEl>
                                          <p:spTgt spid="22537"/>
                                        </p:tgtEl>
                                        <p:attrNameLst>
                                          <p:attrName>style.visibility</p:attrName>
                                        </p:attrNameLst>
                                      </p:cBhvr>
                                      <p:to>
                                        <p:strVal val="visible"/>
                                      </p:to>
                                    </p:set>
                                    <p:animEffect filter="wipe(left)" transition="in">
                                      <p:cBhvr>
                                        <p:cTn dur="500" id="23"/>
                                        <p:tgtEl>
                                          <p:spTgt spid="22537"/>
                                        </p:tgtEl>
                                      </p:cBhvr>
                                    </p:animEffect>
                                  </p:childTnLst>
                                </p:cTn>
                              </p:par>
                              <p:par>
                                <p:cTn fill="hold" grpId="0" id="24" nodeType="withEffect" presetClass="entr" presetID="2" presetSubtype="4">
                                  <p:stCondLst>
                                    <p:cond delay="1100"/>
                                  </p:stCondLst>
                                  <p:childTnLst>
                                    <p:set>
                                      <p:cBhvr>
                                        <p:cTn dur="1" fill="hold" id="25">
                                          <p:stCondLst>
                                            <p:cond delay="0"/>
                                          </p:stCondLst>
                                        </p:cTn>
                                        <p:tgtEl>
                                          <p:spTgt spid="22563"/>
                                        </p:tgtEl>
                                        <p:attrNameLst>
                                          <p:attrName>style.visibility</p:attrName>
                                        </p:attrNameLst>
                                      </p:cBhvr>
                                      <p:to>
                                        <p:strVal val="visible"/>
                                      </p:to>
                                    </p:set>
                                    <p:anim calcmode="lin" valueType="num">
                                      <p:cBhvr additive="base">
                                        <p:cTn dur="750" fill="hold" id="26"/>
                                        <p:tgtEl>
                                          <p:spTgt spid="22563"/>
                                        </p:tgtEl>
                                        <p:attrNameLst>
                                          <p:attrName>ppt_x</p:attrName>
                                        </p:attrNameLst>
                                      </p:cBhvr>
                                      <p:tavLst>
                                        <p:tav tm="0">
                                          <p:val>
                                            <p:strVal val="#ppt_x"/>
                                          </p:val>
                                        </p:tav>
                                        <p:tav tm="100000">
                                          <p:val>
                                            <p:strVal val="#ppt_x"/>
                                          </p:val>
                                        </p:tav>
                                      </p:tavLst>
                                    </p:anim>
                                    <p:anim calcmode="lin" valueType="num">
                                      <p:cBhvr additive="base">
                                        <p:cTn dur="750" fill="hold" id="27"/>
                                        <p:tgtEl>
                                          <p:spTgt spid="22563"/>
                                        </p:tgtEl>
                                        <p:attrNameLst>
                                          <p:attrName>ppt_y</p:attrName>
                                        </p:attrNameLst>
                                      </p:cBhvr>
                                      <p:tavLst>
                                        <p:tav tm="0">
                                          <p:val>
                                            <p:strVal val="1+#ppt_h/2"/>
                                          </p:val>
                                        </p:tav>
                                        <p:tav tm="100000">
                                          <p:val>
                                            <p:strVal val="#ppt_y"/>
                                          </p:val>
                                        </p:tav>
                                      </p:tavLst>
                                    </p:anim>
                                  </p:childTnLst>
                                </p:cTn>
                              </p:par>
                              <p:par>
                                <p:cTn fill="hold" grpId="0" id="28" nodeType="withEffect" presetClass="entr" presetID="22" presetSubtype="8">
                                  <p:stCondLst>
                                    <p:cond delay="1500"/>
                                  </p:stCondLst>
                                  <p:childTnLst>
                                    <p:set>
                                      <p:cBhvr>
                                        <p:cTn dur="1" fill="hold" id="29">
                                          <p:stCondLst>
                                            <p:cond delay="0"/>
                                          </p:stCondLst>
                                        </p:cTn>
                                        <p:tgtEl>
                                          <p:spTgt spid="22536"/>
                                        </p:tgtEl>
                                        <p:attrNameLst>
                                          <p:attrName>style.visibility</p:attrName>
                                        </p:attrNameLst>
                                      </p:cBhvr>
                                      <p:to>
                                        <p:strVal val="visible"/>
                                      </p:to>
                                    </p:set>
                                    <p:animEffect filter="wipe(left)" transition="in">
                                      <p:cBhvr>
                                        <p:cTn dur="500" id="30"/>
                                        <p:tgtEl>
                                          <p:spTgt spid="22536"/>
                                        </p:tgtEl>
                                      </p:cBhvr>
                                    </p:animEffect>
                                  </p:childTnLst>
                                </p:cTn>
                              </p:par>
                              <p:par>
                                <p:cTn fill="hold" grpId="0" id="31" nodeType="withEffect" presetClass="entr" presetID="2" presetSubtype="4">
                                  <p:stCondLst>
                                    <p:cond delay="1600"/>
                                  </p:stCondLst>
                                  <p:childTnLst>
                                    <p:set>
                                      <p:cBhvr>
                                        <p:cTn dur="1" fill="hold" id="32">
                                          <p:stCondLst>
                                            <p:cond delay="0"/>
                                          </p:stCondLst>
                                        </p:cTn>
                                        <p:tgtEl>
                                          <p:spTgt spid="22564"/>
                                        </p:tgtEl>
                                        <p:attrNameLst>
                                          <p:attrName>style.visibility</p:attrName>
                                        </p:attrNameLst>
                                      </p:cBhvr>
                                      <p:to>
                                        <p:strVal val="visible"/>
                                      </p:to>
                                    </p:set>
                                    <p:anim calcmode="lin" valueType="num">
                                      <p:cBhvr additive="base">
                                        <p:cTn dur="750" fill="hold" id="33"/>
                                        <p:tgtEl>
                                          <p:spTgt spid="22564"/>
                                        </p:tgtEl>
                                        <p:attrNameLst>
                                          <p:attrName>ppt_x</p:attrName>
                                        </p:attrNameLst>
                                      </p:cBhvr>
                                      <p:tavLst>
                                        <p:tav tm="0">
                                          <p:val>
                                            <p:strVal val="#ppt_x"/>
                                          </p:val>
                                        </p:tav>
                                        <p:tav tm="100000">
                                          <p:val>
                                            <p:strVal val="#ppt_x"/>
                                          </p:val>
                                        </p:tav>
                                      </p:tavLst>
                                    </p:anim>
                                    <p:anim calcmode="lin" valueType="num">
                                      <p:cBhvr additive="base">
                                        <p:cTn dur="750" fill="hold" id="34"/>
                                        <p:tgtEl>
                                          <p:spTgt spid="22564"/>
                                        </p:tgtEl>
                                        <p:attrNameLst>
                                          <p:attrName>ppt_y</p:attrName>
                                        </p:attrNameLst>
                                      </p:cBhvr>
                                      <p:tavLst>
                                        <p:tav tm="0">
                                          <p:val>
                                            <p:strVal val="1+#ppt_h/2"/>
                                          </p:val>
                                        </p:tav>
                                        <p:tav tm="100000">
                                          <p:val>
                                            <p:strVal val="#ppt_y"/>
                                          </p:val>
                                        </p:tav>
                                      </p:tavLst>
                                    </p:anim>
                                  </p:childTnLst>
                                </p:cTn>
                              </p:par>
                              <p:par>
                                <p:cTn fill="hold" grpId="0" id="35" nodeType="withEffect" presetClass="entr" presetID="22" presetSubtype="8">
                                  <p:stCondLst>
                                    <p:cond delay="2000"/>
                                  </p:stCondLst>
                                  <p:childTnLst>
                                    <p:set>
                                      <p:cBhvr>
                                        <p:cTn dur="1" fill="hold" id="36">
                                          <p:stCondLst>
                                            <p:cond delay="0"/>
                                          </p:stCondLst>
                                        </p:cTn>
                                        <p:tgtEl>
                                          <p:spTgt spid="22534"/>
                                        </p:tgtEl>
                                        <p:attrNameLst>
                                          <p:attrName>style.visibility</p:attrName>
                                        </p:attrNameLst>
                                      </p:cBhvr>
                                      <p:to>
                                        <p:strVal val="visible"/>
                                      </p:to>
                                    </p:set>
                                    <p:animEffect filter="wipe(left)" transition="in">
                                      <p:cBhvr>
                                        <p:cTn dur="500" id="37"/>
                                        <p:tgtEl>
                                          <p:spTgt spid="22534"/>
                                        </p:tgtEl>
                                      </p:cBhvr>
                                    </p:animEffect>
                                  </p:childTnLst>
                                </p:cTn>
                              </p:par>
                              <p:par>
                                <p:cTn fill="hold" grpId="0" id="38" nodeType="withEffect" presetClass="entr" presetID="2" presetSubtype="4">
                                  <p:stCondLst>
                                    <p:cond delay="2100"/>
                                  </p:stCondLst>
                                  <p:childTnLst>
                                    <p:set>
                                      <p:cBhvr>
                                        <p:cTn dur="1" fill="hold" id="39">
                                          <p:stCondLst>
                                            <p:cond delay="0"/>
                                          </p:stCondLst>
                                        </p:cTn>
                                        <p:tgtEl>
                                          <p:spTgt spid="22565"/>
                                        </p:tgtEl>
                                        <p:attrNameLst>
                                          <p:attrName>style.visibility</p:attrName>
                                        </p:attrNameLst>
                                      </p:cBhvr>
                                      <p:to>
                                        <p:strVal val="visible"/>
                                      </p:to>
                                    </p:set>
                                    <p:anim calcmode="lin" valueType="num">
                                      <p:cBhvr additive="base">
                                        <p:cTn dur="750" fill="hold" id="40"/>
                                        <p:tgtEl>
                                          <p:spTgt spid="22565"/>
                                        </p:tgtEl>
                                        <p:attrNameLst>
                                          <p:attrName>ppt_x</p:attrName>
                                        </p:attrNameLst>
                                      </p:cBhvr>
                                      <p:tavLst>
                                        <p:tav tm="0">
                                          <p:val>
                                            <p:strVal val="#ppt_x"/>
                                          </p:val>
                                        </p:tav>
                                        <p:tav tm="100000">
                                          <p:val>
                                            <p:strVal val="#ppt_x"/>
                                          </p:val>
                                        </p:tav>
                                      </p:tavLst>
                                    </p:anim>
                                    <p:anim calcmode="lin" valueType="num">
                                      <p:cBhvr additive="base">
                                        <p:cTn dur="750" fill="hold" id="41"/>
                                        <p:tgtEl>
                                          <p:spTgt spid="22565"/>
                                        </p:tgtEl>
                                        <p:attrNameLst>
                                          <p:attrName>ppt_y</p:attrName>
                                        </p:attrNameLst>
                                      </p:cBhvr>
                                      <p:tavLst>
                                        <p:tav tm="0">
                                          <p:val>
                                            <p:strVal val="1+#ppt_h/2"/>
                                          </p:val>
                                        </p:tav>
                                        <p:tav tm="100000">
                                          <p:val>
                                            <p:strVal val="#ppt_y"/>
                                          </p:val>
                                        </p:tav>
                                      </p:tavLst>
                                    </p:anim>
                                  </p:childTnLst>
                                </p:cTn>
                              </p:par>
                              <p:par>
                                <p:cTn fill="hold" grpId="0" id="42" nodeType="withEffect" presetClass="entr" presetID="22" presetSubtype="8">
                                  <p:stCondLst>
                                    <p:cond delay="2500"/>
                                  </p:stCondLst>
                                  <p:childTnLst>
                                    <p:set>
                                      <p:cBhvr>
                                        <p:cTn dur="1" fill="hold" id="43">
                                          <p:stCondLst>
                                            <p:cond delay="0"/>
                                          </p:stCondLst>
                                        </p:cTn>
                                        <p:tgtEl>
                                          <p:spTgt spid="22535"/>
                                        </p:tgtEl>
                                        <p:attrNameLst>
                                          <p:attrName>style.visibility</p:attrName>
                                        </p:attrNameLst>
                                      </p:cBhvr>
                                      <p:to>
                                        <p:strVal val="visible"/>
                                      </p:to>
                                    </p:set>
                                    <p:animEffect filter="wipe(left)" transition="in">
                                      <p:cBhvr>
                                        <p:cTn dur="500" id="44"/>
                                        <p:tgtEl>
                                          <p:spTgt spid="22535"/>
                                        </p:tgtEl>
                                      </p:cBhvr>
                                    </p:animEffect>
                                  </p:childTnLst>
                                </p:cTn>
                              </p:par>
                              <p:par>
                                <p:cTn fill="hold" grpId="0" id="45" nodeType="withEffect" presetClass="entr" presetID="2" presetSubtype="4">
                                  <p:stCondLst>
                                    <p:cond delay="2600"/>
                                  </p:stCondLst>
                                  <p:childTnLst>
                                    <p:set>
                                      <p:cBhvr>
                                        <p:cTn dur="1" fill="hold" id="46">
                                          <p:stCondLst>
                                            <p:cond delay="0"/>
                                          </p:stCondLst>
                                        </p:cTn>
                                        <p:tgtEl>
                                          <p:spTgt spid="22566"/>
                                        </p:tgtEl>
                                        <p:attrNameLst>
                                          <p:attrName>style.visibility</p:attrName>
                                        </p:attrNameLst>
                                      </p:cBhvr>
                                      <p:to>
                                        <p:strVal val="visible"/>
                                      </p:to>
                                    </p:set>
                                    <p:anim calcmode="lin" valueType="num">
                                      <p:cBhvr additive="base">
                                        <p:cTn dur="750" fill="hold" id="47"/>
                                        <p:tgtEl>
                                          <p:spTgt spid="22566"/>
                                        </p:tgtEl>
                                        <p:attrNameLst>
                                          <p:attrName>ppt_x</p:attrName>
                                        </p:attrNameLst>
                                      </p:cBhvr>
                                      <p:tavLst>
                                        <p:tav tm="0">
                                          <p:val>
                                            <p:strVal val="#ppt_x"/>
                                          </p:val>
                                        </p:tav>
                                        <p:tav tm="100000">
                                          <p:val>
                                            <p:strVal val="#ppt_x"/>
                                          </p:val>
                                        </p:tav>
                                      </p:tavLst>
                                    </p:anim>
                                    <p:anim calcmode="lin" valueType="num">
                                      <p:cBhvr additive="base">
                                        <p:cTn dur="750" fill="hold" id="48"/>
                                        <p:tgtEl>
                                          <p:spTgt spid="2256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2">
                                  <p:stCondLst>
                                    <p:cond delay="2600"/>
                                  </p:stCondLst>
                                  <p:childTnLst>
                                    <p:set>
                                      <p:cBhvr>
                                        <p:cTn dur="1" fill="hold" id="50">
                                          <p:stCondLst>
                                            <p:cond delay="0"/>
                                          </p:stCondLst>
                                        </p:cTn>
                                        <p:tgtEl>
                                          <p:spTgt spid="22557"/>
                                        </p:tgtEl>
                                        <p:attrNameLst>
                                          <p:attrName>style.visibility</p:attrName>
                                        </p:attrNameLst>
                                      </p:cBhvr>
                                      <p:to>
                                        <p:strVal val="visible"/>
                                      </p:to>
                                    </p:set>
                                    <p:anim calcmode="lin" valueType="num">
                                      <p:cBhvr additive="base">
                                        <p:cTn dur="750" fill="hold" id="51"/>
                                        <p:tgtEl>
                                          <p:spTgt spid="22557"/>
                                        </p:tgtEl>
                                        <p:attrNameLst>
                                          <p:attrName>ppt_x</p:attrName>
                                        </p:attrNameLst>
                                      </p:cBhvr>
                                      <p:tavLst>
                                        <p:tav tm="0">
                                          <p:val>
                                            <p:strVal val="1+#ppt_w/2"/>
                                          </p:val>
                                        </p:tav>
                                        <p:tav tm="100000">
                                          <p:val>
                                            <p:strVal val="#ppt_x"/>
                                          </p:val>
                                        </p:tav>
                                      </p:tavLst>
                                    </p:anim>
                                    <p:anim calcmode="lin" valueType="num">
                                      <p:cBhvr additive="base">
                                        <p:cTn dur="750" fill="hold" id="52"/>
                                        <p:tgtEl>
                                          <p:spTgt spid="22557"/>
                                        </p:tgtEl>
                                        <p:attrNameLst>
                                          <p:attrName>ppt_y</p:attrName>
                                        </p:attrNameLst>
                                      </p:cBhvr>
                                      <p:tavLst>
                                        <p:tav tm="0">
                                          <p:val>
                                            <p:strVal val="#ppt_y"/>
                                          </p:val>
                                        </p:tav>
                                        <p:tav tm="100000">
                                          <p:val>
                                            <p:strVal val="#ppt_y"/>
                                          </p:val>
                                        </p:tav>
                                      </p:tavLst>
                                    </p:anim>
                                  </p:childTnLst>
                                </p:cTn>
                              </p:par>
                              <p:par>
                                <p:cTn fill="hold" grpId="0" id="53" nodeType="withEffect" presetClass="entr" presetID="53" presetSubtype="0">
                                  <p:stCondLst>
                                    <p:cond delay="2700"/>
                                  </p:stCondLst>
                                  <p:childTnLst>
                                    <p:set>
                                      <p:cBhvr>
                                        <p:cTn dur="1" fill="hold" id="54">
                                          <p:stCondLst>
                                            <p:cond delay="0"/>
                                          </p:stCondLst>
                                        </p:cTn>
                                        <p:tgtEl>
                                          <p:spTgt spid="22538"/>
                                        </p:tgtEl>
                                        <p:attrNameLst>
                                          <p:attrName>style.visibility</p:attrName>
                                        </p:attrNameLst>
                                      </p:cBhvr>
                                      <p:to>
                                        <p:strVal val="visible"/>
                                      </p:to>
                                    </p:set>
                                    <p:anim calcmode="lin" valueType="num">
                                      <p:cBhvr>
                                        <p:cTn dur="300" fill="hold" id="55"/>
                                        <p:tgtEl>
                                          <p:spTgt spid="22538"/>
                                        </p:tgtEl>
                                        <p:attrNameLst>
                                          <p:attrName>ppt_w</p:attrName>
                                        </p:attrNameLst>
                                      </p:cBhvr>
                                      <p:tavLst>
                                        <p:tav tm="0">
                                          <p:val>
                                            <p:fltVal val="0"/>
                                          </p:val>
                                        </p:tav>
                                        <p:tav tm="100000">
                                          <p:val>
                                            <p:strVal val="#ppt_w"/>
                                          </p:val>
                                        </p:tav>
                                      </p:tavLst>
                                    </p:anim>
                                    <p:anim calcmode="lin" valueType="num">
                                      <p:cBhvr>
                                        <p:cTn dur="300" fill="hold" id="56"/>
                                        <p:tgtEl>
                                          <p:spTgt spid="22538"/>
                                        </p:tgtEl>
                                        <p:attrNameLst>
                                          <p:attrName>ppt_h</p:attrName>
                                        </p:attrNameLst>
                                      </p:cBhvr>
                                      <p:tavLst>
                                        <p:tav tm="0">
                                          <p:val>
                                            <p:fltVal val="0"/>
                                          </p:val>
                                        </p:tav>
                                        <p:tav tm="100000">
                                          <p:val>
                                            <p:strVal val="#ppt_h"/>
                                          </p:val>
                                        </p:tav>
                                      </p:tavLst>
                                    </p:anim>
                                    <p:animEffect filter="fade" transition="in">
                                      <p:cBhvr>
                                        <p:cTn dur="300" id="57"/>
                                        <p:tgtEl>
                                          <p:spTgt spid="22538"/>
                                        </p:tgtEl>
                                      </p:cBhvr>
                                    </p:animEffect>
                                  </p:childTnLst>
                                </p:cTn>
                              </p:par>
                              <p:par>
                                <p:cTn fill="hold" grpId="0" id="58" nodeType="withEffect" presetClass="entr" presetID="2" presetSubtype="4">
                                  <p:stCondLst>
                                    <p:cond delay="2700"/>
                                  </p:stCondLst>
                                  <p:childTnLst>
                                    <p:set>
                                      <p:cBhvr>
                                        <p:cTn dur="1" fill="hold" id="59">
                                          <p:stCondLst>
                                            <p:cond delay="0"/>
                                          </p:stCondLst>
                                        </p:cTn>
                                        <p:tgtEl>
                                          <p:spTgt spid="22562"/>
                                        </p:tgtEl>
                                        <p:attrNameLst>
                                          <p:attrName>style.visibility</p:attrName>
                                        </p:attrNameLst>
                                      </p:cBhvr>
                                      <p:to>
                                        <p:strVal val="visible"/>
                                      </p:to>
                                    </p:set>
                                    <p:anim calcmode="lin" valueType="num">
                                      <p:cBhvr additive="base">
                                        <p:cTn dur="750" fill="hold" id="60"/>
                                        <p:tgtEl>
                                          <p:spTgt spid="22562"/>
                                        </p:tgtEl>
                                        <p:attrNameLst>
                                          <p:attrName>ppt_x</p:attrName>
                                        </p:attrNameLst>
                                      </p:cBhvr>
                                      <p:tavLst>
                                        <p:tav tm="0">
                                          <p:val>
                                            <p:strVal val="#ppt_x"/>
                                          </p:val>
                                        </p:tav>
                                        <p:tav tm="100000">
                                          <p:val>
                                            <p:strVal val="#ppt_x"/>
                                          </p:val>
                                        </p:tav>
                                      </p:tavLst>
                                    </p:anim>
                                    <p:anim calcmode="lin" valueType="num">
                                      <p:cBhvr additive="base">
                                        <p:cTn dur="750" fill="hold" id="61"/>
                                        <p:tgtEl>
                                          <p:spTgt spid="22562"/>
                                        </p:tgtEl>
                                        <p:attrNameLst>
                                          <p:attrName>ppt_y</p:attrName>
                                        </p:attrNameLst>
                                      </p:cBhvr>
                                      <p:tavLst>
                                        <p:tav tm="0">
                                          <p:val>
                                            <p:strVal val="1+#ppt_h/2"/>
                                          </p:val>
                                        </p:tav>
                                        <p:tav tm="100000">
                                          <p:val>
                                            <p:strVal val="#ppt_y"/>
                                          </p:val>
                                        </p:tav>
                                      </p:tavLst>
                                    </p:anim>
                                  </p:childTnLst>
                                </p:cTn>
                              </p:par>
                              <p:par>
                                <p:cTn autoRev="1" fill="hold" grpId="1" id="62" nodeType="withEffect" presetClass="emph" presetID="6" presetSubtype="0">
                                  <p:stCondLst>
                                    <p:cond delay="3000"/>
                                  </p:stCondLst>
                                  <p:childTnLst>
                                    <p:animScale>
                                      <p:cBhvr>
                                        <p:cTn dur="150" fill="hold" id="63"/>
                                        <p:tgtEl>
                                          <p:spTgt spid="22538"/>
                                        </p:tgtEl>
                                      </p:cBhvr>
                                      <p:by x="110000" y="110000"/>
                                    </p:animScale>
                                  </p:childTnLst>
                                </p:cTn>
                              </p:par>
                              <p:par>
                                <p:cTn fill="hold" id="64" nodeType="withEffect" presetClass="entr" presetID="53" presetSubtype="0">
                                  <p:stCondLst>
                                    <p:cond delay="2800"/>
                                  </p:stCondLst>
                                  <p:childTnLst>
                                    <p:set>
                                      <p:cBhvr>
                                        <p:cTn dur="1" fill="hold" id="65">
                                          <p:stCondLst>
                                            <p:cond delay="0"/>
                                          </p:stCondLst>
                                        </p:cTn>
                                        <p:tgtEl>
                                          <p:spTgt spid="22552"/>
                                        </p:tgtEl>
                                        <p:attrNameLst>
                                          <p:attrName>style.visibility</p:attrName>
                                        </p:attrNameLst>
                                      </p:cBhvr>
                                      <p:to>
                                        <p:strVal val="visible"/>
                                      </p:to>
                                    </p:set>
                                    <p:anim calcmode="lin" valueType="num">
                                      <p:cBhvr>
                                        <p:cTn dur="300" fill="hold" id="66"/>
                                        <p:tgtEl>
                                          <p:spTgt spid="22552"/>
                                        </p:tgtEl>
                                        <p:attrNameLst>
                                          <p:attrName>ppt_w</p:attrName>
                                        </p:attrNameLst>
                                      </p:cBhvr>
                                      <p:tavLst>
                                        <p:tav tm="0">
                                          <p:val>
                                            <p:fltVal val="0"/>
                                          </p:val>
                                        </p:tav>
                                        <p:tav tm="100000">
                                          <p:val>
                                            <p:strVal val="#ppt_w"/>
                                          </p:val>
                                        </p:tav>
                                      </p:tavLst>
                                    </p:anim>
                                    <p:anim calcmode="lin" valueType="num">
                                      <p:cBhvr>
                                        <p:cTn dur="300" fill="hold" id="67"/>
                                        <p:tgtEl>
                                          <p:spTgt spid="22552"/>
                                        </p:tgtEl>
                                        <p:attrNameLst>
                                          <p:attrName>ppt_h</p:attrName>
                                        </p:attrNameLst>
                                      </p:cBhvr>
                                      <p:tavLst>
                                        <p:tav tm="0">
                                          <p:val>
                                            <p:fltVal val="0"/>
                                          </p:val>
                                        </p:tav>
                                        <p:tav tm="100000">
                                          <p:val>
                                            <p:strVal val="#ppt_h"/>
                                          </p:val>
                                        </p:tav>
                                      </p:tavLst>
                                    </p:anim>
                                    <p:animEffect filter="fade" transition="in">
                                      <p:cBhvr>
                                        <p:cTn dur="300" id="68"/>
                                        <p:tgtEl>
                                          <p:spTgt spid="22552"/>
                                        </p:tgtEl>
                                      </p:cBhvr>
                                    </p:animEffect>
                                  </p:childTnLst>
                                </p:cTn>
                              </p:par>
                              <p:par>
                                <p:cTn autoRev="1" fill="hold" id="69" nodeType="withEffect" presetClass="emph" presetID="6" presetSubtype="0">
                                  <p:stCondLst>
                                    <p:cond delay="3100"/>
                                  </p:stCondLst>
                                  <p:childTnLst>
                                    <p:animScale>
                                      <p:cBhvr>
                                        <p:cTn dur="150" fill="hold" id="70"/>
                                        <p:tgtEl>
                                          <p:spTgt spid="22552"/>
                                        </p:tgtEl>
                                      </p:cBhvr>
                                      <p:by x="110000" y="110000"/>
                                    </p:animScale>
                                  </p:childTnLst>
                                </p:cTn>
                              </p:par>
                              <p:par>
                                <p:cTn fill="hold" grpId="0" id="71" nodeType="withEffect" presetClass="entr" presetID="53" presetSubtype="0">
                                  <p:stCondLst>
                                    <p:cond delay="2900"/>
                                  </p:stCondLst>
                                  <p:childTnLst>
                                    <p:set>
                                      <p:cBhvr>
                                        <p:cTn dur="1" fill="hold" id="72">
                                          <p:stCondLst>
                                            <p:cond delay="0"/>
                                          </p:stCondLst>
                                        </p:cTn>
                                        <p:tgtEl>
                                          <p:spTgt spid="22539"/>
                                        </p:tgtEl>
                                        <p:attrNameLst>
                                          <p:attrName>style.visibility</p:attrName>
                                        </p:attrNameLst>
                                      </p:cBhvr>
                                      <p:to>
                                        <p:strVal val="visible"/>
                                      </p:to>
                                    </p:set>
                                    <p:anim calcmode="lin" valueType="num">
                                      <p:cBhvr>
                                        <p:cTn dur="300" fill="hold" id="73"/>
                                        <p:tgtEl>
                                          <p:spTgt spid="22539"/>
                                        </p:tgtEl>
                                        <p:attrNameLst>
                                          <p:attrName>ppt_w</p:attrName>
                                        </p:attrNameLst>
                                      </p:cBhvr>
                                      <p:tavLst>
                                        <p:tav tm="0">
                                          <p:val>
                                            <p:fltVal val="0"/>
                                          </p:val>
                                        </p:tav>
                                        <p:tav tm="100000">
                                          <p:val>
                                            <p:strVal val="#ppt_w"/>
                                          </p:val>
                                        </p:tav>
                                      </p:tavLst>
                                    </p:anim>
                                    <p:anim calcmode="lin" valueType="num">
                                      <p:cBhvr>
                                        <p:cTn dur="300" fill="hold" id="74"/>
                                        <p:tgtEl>
                                          <p:spTgt spid="22539"/>
                                        </p:tgtEl>
                                        <p:attrNameLst>
                                          <p:attrName>ppt_h</p:attrName>
                                        </p:attrNameLst>
                                      </p:cBhvr>
                                      <p:tavLst>
                                        <p:tav tm="0">
                                          <p:val>
                                            <p:fltVal val="0"/>
                                          </p:val>
                                        </p:tav>
                                        <p:tav tm="100000">
                                          <p:val>
                                            <p:strVal val="#ppt_h"/>
                                          </p:val>
                                        </p:tav>
                                      </p:tavLst>
                                    </p:anim>
                                    <p:animEffect filter="fade" transition="in">
                                      <p:cBhvr>
                                        <p:cTn dur="300" id="75"/>
                                        <p:tgtEl>
                                          <p:spTgt spid="22539"/>
                                        </p:tgtEl>
                                      </p:cBhvr>
                                    </p:animEffect>
                                  </p:childTnLst>
                                </p:cTn>
                              </p:par>
                              <p:par>
                                <p:cTn fill="hold" grpId="0" id="76" nodeType="withEffect" presetClass="entr" presetID="2" presetSubtype="4">
                                  <p:stCondLst>
                                    <p:cond delay="2900"/>
                                  </p:stCondLst>
                                  <p:childTnLst>
                                    <p:set>
                                      <p:cBhvr>
                                        <p:cTn dur="1" fill="hold" id="77">
                                          <p:stCondLst>
                                            <p:cond delay="0"/>
                                          </p:stCondLst>
                                        </p:cTn>
                                        <p:tgtEl>
                                          <p:spTgt spid="22561"/>
                                        </p:tgtEl>
                                        <p:attrNameLst>
                                          <p:attrName>style.visibility</p:attrName>
                                        </p:attrNameLst>
                                      </p:cBhvr>
                                      <p:to>
                                        <p:strVal val="visible"/>
                                      </p:to>
                                    </p:set>
                                    <p:anim calcmode="lin" valueType="num">
                                      <p:cBhvr additive="base">
                                        <p:cTn dur="750" fill="hold" id="78"/>
                                        <p:tgtEl>
                                          <p:spTgt spid="22561"/>
                                        </p:tgtEl>
                                        <p:attrNameLst>
                                          <p:attrName>ppt_x</p:attrName>
                                        </p:attrNameLst>
                                      </p:cBhvr>
                                      <p:tavLst>
                                        <p:tav tm="0">
                                          <p:val>
                                            <p:strVal val="#ppt_x"/>
                                          </p:val>
                                        </p:tav>
                                        <p:tav tm="100000">
                                          <p:val>
                                            <p:strVal val="#ppt_x"/>
                                          </p:val>
                                        </p:tav>
                                      </p:tavLst>
                                    </p:anim>
                                    <p:anim calcmode="lin" valueType="num">
                                      <p:cBhvr additive="base">
                                        <p:cTn dur="750" fill="hold" id="79"/>
                                        <p:tgtEl>
                                          <p:spTgt spid="22561"/>
                                        </p:tgtEl>
                                        <p:attrNameLst>
                                          <p:attrName>ppt_y</p:attrName>
                                        </p:attrNameLst>
                                      </p:cBhvr>
                                      <p:tavLst>
                                        <p:tav tm="0">
                                          <p:val>
                                            <p:strVal val="1+#ppt_h/2"/>
                                          </p:val>
                                        </p:tav>
                                        <p:tav tm="100000">
                                          <p:val>
                                            <p:strVal val="#ppt_y"/>
                                          </p:val>
                                        </p:tav>
                                      </p:tavLst>
                                    </p:anim>
                                  </p:childTnLst>
                                </p:cTn>
                              </p:par>
                              <p:par>
                                <p:cTn autoRev="1" fill="hold" grpId="1" id="80" nodeType="withEffect" presetClass="emph" presetID="6" presetSubtype="0">
                                  <p:stCondLst>
                                    <p:cond delay="3200"/>
                                  </p:stCondLst>
                                  <p:childTnLst>
                                    <p:animScale>
                                      <p:cBhvr>
                                        <p:cTn dur="150" fill="hold" id="81"/>
                                        <p:tgtEl>
                                          <p:spTgt spid="22539"/>
                                        </p:tgtEl>
                                      </p:cBhvr>
                                      <p:by x="110000" y="110000"/>
                                    </p:animScale>
                                  </p:childTnLst>
                                </p:cTn>
                              </p:par>
                              <p:par>
                                <p:cTn fill="hold" id="82" nodeType="withEffect" presetClass="entr" presetID="53" presetSubtype="0">
                                  <p:stCondLst>
                                    <p:cond delay="3000"/>
                                  </p:stCondLst>
                                  <p:childTnLst>
                                    <p:set>
                                      <p:cBhvr>
                                        <p:cTn dur="1" fill="hold" id="83">
                                          <p:stCondLst>
                                            <p:cond delay="0"/>
                                          </p:stCondLst>
                                        </p:cTn>
                                        <p:tgtEl>
                                          <p:spTgt spid="22545"/>
                                        </p:tgtEl>
                                        <p:attrNameLst>
                                          <p:attrName>style.visibility</p:attrName>
                                        </p:attrNameLst>
                                      </p:cBhvr>
                                      <p:to>
                                        <p:strVal val="visible"/>
                                      </p:to>
                                    </p:set>
                                    <p:anim calcmode="lin" valueType="num">
                                      <p:cBhvr>
                                        <p:cTn dur="300" fill="hold" id="84"/>
                                        <p:tgtEl>
                                          <p:spTgt spid="22545"/>
                                        </p:tgtEl>
                                        <p:attrNameLst>
                                          <p:attrName>ppt_w</p:attrName>
                                        </p:attrNameLst>
                                      </p:cBhvr>
                                      <p:tavLst>
                                        <p:tav tm="0">
                                          <p:val>
                                            <p:fltVal val="0"/>
                                          </p:val>
                                        </p:tav>
                                        <p:tav tm="100000">
                                          <p:val>
                                            <p:strVal val="#ppt_w"/>
                                          </p:val>
                                        </p:tav>
                                      </p:tavLst>
                                    </p:anim>
                                    <p:anim calcmode="lin" valueType="num">
                                      <p:cBhvr>
                                        <p:cTn dur="300" fill="hold" id="85"/>
                                        <p:tgtEl>
                                          <p:spTgt spid="22545"/>
                                        </p:tgtEl>
                                        <p:attrNameLst>
                                          <p:attrName>ppt_h</p:attrName>
                                        </p:attrNameLst>
                                      </p:cBhvr>
                                      <p:tavLst>
                                        <p:tav tm="0">
                                          <p:val>
                                            <p:fltVal val="0"/>
                                          </p:val>
                                        </p:tav>
                                        <p:tav tm="100000">
                                          <p:val>
                                            <p:strVal val="#ppt_h"/>
                                          </p:val>
                                        </p:tav>
                                      </p:tavLst>
                                    </p:anim>
                                    <p:animEffect filter="fade" transition="in">
                                      <p:cBhvr>
                                        <p:cTn dur="300" id="86"/>
                                        <p:tgtEl>
                                          <p:spTgt spid="22545"/>
                                        </p:tgtEl>
                                      </p:cBhvr>
                                    </p:animEffect>
                                  </p:childTnLst>
                                </p:cTn>
                              </p:par>
                              <p:par>
                                <p:cTn autoRev="1" fill="hold" id="87" nodeType="withEffect" presetClass="emph" presetID="6" presetSubtype="0">
                                  <p:stCondLst>
                                    <p:cond delay="3300"/>
                                  </p:stCondLst>
                                  <p:childTnLst>
                                    <p:animScale>
                                      <p:cBhvr>
                                        <p:cTn dur="150" fill="hold" id="88"/>
                                        <p:tgtEl>
                                          <p:spTgt spid="22545"/>
                                        </p:tgtEl>
                                      </p:cBhvr>
                                      <p:by x="110000" y="110000"/>
                                    </p:animScale>
                                  </p:childTnLst>
                                </p:cTn>
                              </p:par>
                              <p:par>
                                <p:cTn fill="hold" grpId="0" id="89" nodeType="withEffect" presetClass="entr" presetID="53" presetSubtype="0">
                                  <p:stCondLst>
                                    <p:cond delay="3100"/>
                                  </p:stCondLst>
                                  <p:childTnLst>
                                    <p:set>
                                      <p:cBhvr>
                                        <p:cTn dur="1" fill="hold" id="90">
                                          <p:stCondLst>
                                            <p:cond delay="0"/>
                                          </p:stCondLst>
                                        </p:cTn>
                                        <p:tgtEl>
                                          <p:spTgt spid="22540"/>
                                        </p:tgtEl>
                                        <p:attrNameLst>
                                          <p:attrName>style.visibility</p:attrName>
                                        </p:attrNameLst>
                                      </p:cBhvr>
                                      <p:to>
                                        <p:strVal val="visible"/>
                                      </p:to>
                                    </p:set>
                                    <p:anim calcmode="lin" valueType="num">
                                      <p:cBhvr>
                                        <p:cTn dur="300" fill="hold" id="91"/>
                                        <p:tgtEl>
                                          <p:spTgt spid="22540"/>
                                        </p:tgtEl>
                                        <p:attrNameLst>
                                          <p:attrName>ppt_w</p:attrName>
                                        </p:attrNameLst>
                                      </p:cBhvr>
                                      <p:tavLst>
                                        <p:tav tm="0">
                                          <p:val>
                                            <p:fltVal val="0"/>
                                          </p:val>
                                        </p:tav>
                                        <p:tav tm="100000">
                                          <p:val>
                                            <p:strVal val="#ppt_w"/>
                                          </p:val>
                                        </p:tav>
                                      </p:tavLst>
                                    </p:anim>
                                    <p:anim calcmode="lin" valueType="num">
                                      <p:cBhvr>
                                        <p:cTn dur="300" fill="hold" id="92"/>
                                        <p:tgtEl>
                                          <p:spTgt spid="22540"/>
                                        </p:tgtEl>
                                        <p:attrNameLst>
                                          <p:attrName>ppt_h</p:attrName>
                                        </p:attrNameLst>
                                      </p:cBhvr>
                                      <p:tavLst>
                                        <p:tav tm="0">
                                          <p:val>
                                            <p:fltVal val="0"/>
                                          </p:val>
                                        </p:tav>
                                        <p:tav tm="100000">
                                          <p:val>
                                            <p:strVal val="#ppt_h"/>
                                          </p:val>
                                        </p:tav>
                                      </p:tavLst>
                                    </p:anim>
                                    <p:animEffect filter="fade" transition="in">
                                      <p:cBhvr>
                                        <p:cTn dur="300" id="93"/>
                                        <p:tgtEl>
                                          <p:spTgt spid="22540"/>
                                        </p:tgtEl>
                                      </p:cBhvr>
                                    </p:animEffect>
                                  </p:childTnLst>
                                </p:cTn>
                              </p:par>
                              <p:par>
                                <p:cTn fill="hold" grpId="0" id="94" nodeType="withEffect" presetClass="entr" presetID="2" presetSubtype="4">
                                  <p:stCondLst>
                                    <p:cond delay="3100"/>
                                  </p:stCondLst>
                                  <p:childTnLst>
                                    <p:set>
                                      <p:cBhvr>
                                        <p:cTn dur="1" fill="hold" id="95">
                                          <p:stCondLst>
                                            <p:cond delay="0"/>
                                          </p:stCondLst>
                                        </p:cTn>
                                        <p:tgtEl>
                                          <p:spTgt spid="22560"/>
                                        </p:tgtEl>
                                        <p:attrNameLst>
                                          <p:attrName>style.visibility</p:attrName>
                                        </p:attrNameLst>
                                      </p:cBhvr>
                                      <p:to>
                                        <p:strVal val="visible"/>
                                      </p:to>
                                    </p:set>
                                    <p:anim calcmode="lin" valueType="num">
                                      <p:cBhvr additive="base">
                                        <p:cTn dur="750" fill="hold" id="96"/>
                                        <p:tgtEl>
                                          <p:spTgt spid="22560"/>
                                        </p:tgtEl>
                                        <p:attrNameLst>
                                          <p:attrName>ppt_x</p:attrName>
                                        </p:attrNameLst>
                                      </p:cBhvr>
                                      <p:tavLst>
                                        <p:tav tm="0">
                                          <p:val>
                                            <p:strVal val="#ppt_x"/>
                                          </p:val>
                                        </p:tav>
                                        <p:tav tm="100000">
                                          <p:val>
                                            <p:strVal val="#ppt_x"/>
                                          </p:val>
                                        </p:tav>
                                      </p:tavLst>
                                    </p:anim>
                                    <p:anim calcmode="lin" valueType="num">
                                      <p:cBhvr additive="base">
                                        <p:cTn dur="750" fill="hold" id="97"/>
                                        <p:tgtEl>
                                          <p:spTgt spid="22560"/>
                                        </p:tgtEl>
                                        <p:attrNameLst>
                                          <p:attrName>ppt_y</p:attrName>
                                        </p:attrNameLst>
                                      </p:cBhvr>
                                      <p:tavLst>
                                        <p:tav tm="0">
                                          <p:val>
                                            <p:strVal val="1+#ppt_h/2"/>
                                          </p:val>
                                        </p:tav>
                                        <p:tav tm="100000">
                                          <p:val>
                                            <p:strVal val="#ppt_y"/>
                                          </p:val>
                                        </p:tav>
                                      </p:tavLst>
                                    </p:anim>
                                  </p:childTnLst>
                                </p:cTn>
                              </p:par>
                              <p:par>
                                <p:cTn autoRev="1" fill="hold" grpId="1" id="98" nodeType="withEffect" presetClass="emph" presetID="6" presetSubtype="0">
                                  <p:stCondLst>
                                    <p:cond delay="3400"/>
                                  </p:stCondLst>
                                  <p:childTnLst>
                                    <p:animScale>
                                      <p:cBhvr>
                                        <p:cTn dur="150" fill="hold" id="99"/>
                                        <p:tgtEl>
                                          <p:spTgt spid="22540"/>
                                        </p:tgtEl>
                                      </p:cBhvr>
                                      <p:by x="110000" y="110000"/>
                                    </p:animScale>
                                  </p:childTnLst>
                                </p:cTn>
                              </p:par>
                              <p:par>
                                <p:cTn fill="hold" id="100" nodeType="withEffect" presetClass="entr" presetID="53" presetSubtype="0">
                                  <p:stCondLst>
                                    <p:cond delay="3200"/>
                                  </p:stCondLst>
                                  <p:childTnLst>
                                    <p:set>
                                      <p:cBhvr>
                                        <p:cTn dur="1" fill="hold" id="101">
                                          <p:stCondLst>
                                            <p:cond delay="0"/>
                                          </p:stCondLst>
                                        </p:cTn>
                                        <p:tgtEl>
                                          <p:spTgt spid="22549"/>
                                        </p:tgtEl>
                                        <p:attrNameLst>
                                          <p:attrName>style.visibility</p:attrName>
                                        </p:attrNameLst>
                                      </p:cBhvr>
                                      <p:to>
                                        <p:strVal val="visible"/>
                                      </p:to>
                                    </p:set>
                                    <p:anim calcmode="lin" valueType="num">
                                      <p:cBhvr>
                                        <p:cTn dur="300" fill="hold" id="102"/>
                                        <p:tgtEl>
                                          <p:spTgt spid="22549"/>
                                        </p:tgtEl>
                                        <p:attrNameLst>
                                          <p:attrName>ppt_w</p:attrName>
                                        </p:attrNameLst>
                                      </p:cBhvr>
                                      <p:tavLst>
                                        <p:tav tm="0">
                                          <p:val>
                                            <p:fltVal val="0"/>
                                          </p:val>
                                        </p:tav>
                                        <p:tav tm="100000">
                                          <p:val>
                                            <p:strVal val="#ppt_w"/>
                                          </p:val>
                                        </p:tav>
                                      </p:tavLst>
                                    </p:anim>
                                    <p:anim calcmode="lin" valueType="num">
                                      <p:cBhvr>
                                        <p:cTn dur="300" fill="hold" id="103"/>
                                        <p:tgtEl>
                                          <p:spTgt spid="22549"/>
                                        </p:tgtEl>
                                        <p:attrNameLst>
                                          <p:attrName>ppt_h</p:attrName>
                                        </p:attrNameLst>
                                      </p:cBhvr>
                                      <p:tavLst>
                                        <p:tav tm="0">
                                          <p:val>
                                            <p:fltVal val="0"/>
                                          </p:val>
                                        </p:tav>
                                        <p:tav tm="100000">
                                          <p:val>
                                            <p:strVal val="#ppt_h"/>
                                          </p:val>
                                        </p:tav>
                                      </p:tavLst>
                                    </p:anim>
                                    <p:animEffect filter="fade" transition="in">
                                      <p:cBhvr>
                                        <p:cTn dur="300" id="104"/>
                                        <p:tgtEl>
                                          <p:spTgt spid="22549"/>
                                        </p:tgtEl>
                                      </p:cBhvr>
                                    </p:animEffect>
                                  </p:childTnLst>
                                </p:cTn>
                              </p:par>
                              <p:par>
                                <p:cTn autoRev="1" fill="hold" id="105" nodeType="withEffect" presetClass="emph" presetID="6" presetSubtype="0">
                                  <p:stCondLst>
                                    <p:cond delay="3500"/>
                                  </p:stCondLst>
                                  <p:childTnLst>
                                    <p:animScale>
                                      <p:cBhvr>
                                        <p:cTn dur="150" fill="hold" id="106"/>
                                        <p:tgtEl>
                                          <p:spTgt spid="22549"/>
                                        </p:tgtEl>
                                      </p:cBhvr>
                                      <p:by x="110000" y="110000"/>
                                    </p:animScale>
                                  </p:childTnLst>
                                </p:cTn>
                              </p:par>
                              <p:par>
                                <p:cTn fill="hold" grpId="0" id="107" nodeType="withEffect" presetClass="entr" presetID="53" presetSubtype="0">
                                  <p:stCondLst>
                                    <p:cond delay="3300"/>
                                  </p:stCondLst>
                                  <p:childTnLst>
                                    <p:set>
                                      <p:cBhvr>
                                        <p:cTn dur="1" fill="hold" id="108">
                                          <p:stCondLst>
                                            <p:cond delay="0"/>
                                          </p:stCondLst>
                                        </p:cTn>
                                        <p:tgtEl>
                                          <p:spTgt spid="22541"/>
                                        </p:tgtEl>
                                        <p:attrNameLst>
                                          <p:attrName>style.visibility</p:attrName>
                                        </p:attrNameLst>
                                      </p:cBhvr>
                                      <p:to>
                                        <p:strVal val="visible"/>
                                      </p:to>
                                    </p:set>
                                    <p:anim calcmode="lin" valueType="num">
                                      <p:cBhvr>
                                        <p:cTn dur="300" fill="hold" id="109"/>
                                        <p:tgtEl>
                                          <p:spTgt spid="22541"/>
                                        </p:tgtEl>
                                        <p:attrNameLst>
                                          <p:attrName>ppt_w</p:attrName>
                                        </p:attrNameLst>
                                      </p:cBhvr>
                                      <p:tavLst>
                                        <p:tav tm="0">
                                          <p:val>
                                            <p:fltVal val="0"/>
                                          </p:val>
                                        </p:tav>
                                        <p:tav tm="100000">
                                          <p:val>
                                            <p:strVal val="#ppt_w"/>
                                          </p:val>
                                        </p:tav>
                                      </p:tavLst>
                                    </p:anim>
                                    <p:anim calcmode="lin" valueType="num">
                                      <p:cBhvr>
                                        <p:cTn dur="300" fill="hold" id="110"/>
                                        <p:tgtEl>
                                          <p:spTgt spid="22541"/>
                                        </p:tgtEl>
                                        <p:attrNameLst>
                                          <p:attrName>ppt_h</p:attrName>
                                        </p:attrNameLst>
                                      </p:cBhvr>
                                      <p:tavLst>
                                        <p:tav tm="0">
                                          <p:val>
                                            <p:fltVal val="0"/>
                                          </p:val>
                                        </p:tav>
                                        <p:tav tm="100000">
                                          <p:val>
                                            <p:strVal val="#ppt_h"/>
                                          </p:val>
                                        </p:tav>
                                      </p:tavLst>
                                    </p:anim>
                                    <p:animEffect filter="fade" transition="in">
                                      <p:cBhvr>
                                        <p:cTn dur="300" id="111"/>
                                        <p:tgtEl>
                                          <p:spTgt spid="22541"/>
                                        </p:tgtEl>
                                      </p:cBhvr>
                                    </p:animEffect>
                                  </p:childTnLst>
                                </p:cTn>
                              </p:par>
                              <p:par>
                                <p:cTn fill="hold" grpId="0" id="112" nodeType="withEffect" presetClass="entr" presetID="2" presetSubtype="4">
                                  <p:stCondLst>
                                    <p:cond delay="3300"/>
                                  </p:stCondLst>
                                  <p:childTnLst>
                                    <p:set>
                                      <p:cBhvr>
                                        <p:cTn dur="1" fill="hold" id="113">
                                          <p:stCondLst>
                                            <p:cond delay="0"/>
                                          </p:stCondLst>
                                        </p:cTn>
                                        <p:tgtEl>
                                          <p:spTgt spid="22559"/>
                                        </p:tgtEl>
                                        <p:attrNameLst>
                                          <p:attrName>style.visibility</p:attrName>
                                        </p:attrNameLst>
                                      </p:cBhvr>
                                      <p:to>
                                        <p:strVal val="visible"/>
                                      </p:to>
                                    </p:set>
                                    <p:anim calcmode="lin" valueType="num">
                                      <p:cBhvr additive="base">
                                        <p:cTn dur="750" fill="hold" id="114"/>
                                        <p:tgtEl>
                                          <p:spTgt spid="22559"/>
                                        </p:tgtEl>
                                        <p:attrNameLst>
                                          <p:attrName>ppt_x</p:attrName>
                                        </p:attrNameLst>
                                      </p:cBhvr>
                                      <p:tavLst>
                                        <p:tav tm="0">
                                          <p:val>
                                            <p:strVal val="#ppt_x"/>
                                          </p:val>
                                        </p:tav>
                                        <p:tav tm="100000">
                                          <p:val>
                                            <p:strVal val="#ppt_x"/>
                                          </p:val>
                                        </p:tav>
                                      </p:tavLst>
                                    </p:anim>
                                    <p:anim calcmode="lin" valueType="num">
                                      <p:cBhvr additive="base">
                                        <p:cTn dur="750" fill="hold" id="115"/>
                                        <p:tgtEl>
                                          <p:spTgt spid="22559"/>
                                        </p:tgtEl>
                                        <p:attrNameLst>
                                          <p:attrName>ppt_y</p:attrName>
                                        </p:attrNameLst>
                                      </p:cBhvr>
                                      <p:tavLst>
                                        <p:tav tm="0">
                                          <p:val>
                                            <p:strVal val="1+#ppt_h/2"/>
                                          </p:val>
                                        </p:tav>
                                        <p:tav tm="100000">
                                          <p:val>
                                            <p:strVal val="#ppt_y"/>
                                          </p:val>
                                        </p:tav>
                                      </p:tavLst>
                                    </p:anim>
                                  </p:childTnLst>
                                </p:cTn>
                              </p:par>
                              <p:par>
                                <p:cTn autoRev="1" fill="hold" grpId="1" id="116" nodeType="withEffect" presetClass="emph" presetID="6" presetSubtype="0">
                                  <p:stCondLst>
                                    <p:cond delay="3600"/>
                                  </p:stCondLst>
                                  <p:childTnLst>
                                    <p:animScale>
                                      <p:cBhvr>
                                        <p:cTn dur="150" fill="hold" id="117"/>
                                        <p:tgtEl>
                                          <p:spTgt spid="22541"/>
                                        </p:tgtEl>
                                      </p:cBhvr>
                                      <p:by x="110000" y="110000"/>
                                    </p:animScale>
                                  </p:childTnLst>
                                </p:cTn>
                              </p:par>
                              <p:par>
                                <p:cTn fill="hold" id="118" nodeType="withEffect" presetClass="entr" presetID="53" presetSubtype="0">
                                  <p:stCondLst>
                                    <p:cond delay="3400"/>
                                  </p:stCondLst>
                                  <p:childTnLst>
                                    <p:set>
                                      <p:cBhvr>
                                        <p:cTn dur="1" fill="hold" id="119">
                                          <p:stCondLst>
                                            <p:cond delay="0"/>
                                          </p:stCondLst>
                                        </p:cTn>
                                        <p:tgtEl>
                                          <p:spTgt spid="22542"/>
                                        </p:tgtEl>
                                        <p:attrNameLst>
                                          <p:attrName>style.visibility</p:attrName>
                                        </p:attrNameLst>
                                      </p:cBhvr>
                                      <p:to>
                                        <p:strVal val="visible"/>
                                      </p:to>
                                    </p:set>
                                    <p:anim calcmode="lin" valueType="num">
                                      <p:cBhvr>
                                        <p:cTn dur="300" fill="hold" id="120"/>
                                        <p:tgtEl>
                                          <p:spTgt spid="22542"/>
                                        </p:tgtEl>
                                        <p:attrNameLst>
                                          <p:attrName>ppt_w</p:attrName>
                                        </p:attrNameLst>
                                      </p:cBhvr>
                                      <p:tavLst>
                                        <p:tav tm="0">
                                          <p:val>
                                            <p:fltVal val="0"/>
                                          </p:val>
                                        </p:tav>
                                        <p:tav tm="100000">
                                          <p:val>
                                            <p:strVal val="#ppt_w"/>
                                          </p:val>
                                        </p:tav>
                                      </p:tavLst>
                                    </p:anim>
                                    <p:anim calcmode="lin" valueType="num">
                                      <p:cBhvr>
                                        <p:cTn dur="300" fill="hold" id="121"/>
                                        <p:tgtEl>
                                          <p:spTgt spid="22542"/>
                                        </p:tgtEl>
                                        <p:attrNameLst>
                                          <p:attrName>ppt_h</p:attrName>
                                        </p:attrNameLst>
                                      </p:cBhvr>
                                      <p:tavLst>
                                        <p:tav tm="0">
                                          <p:val>
                                            <p:fltVal val="0"/>
                                          </p:val>
                                        </p:tav>
                                        <p:tav tm="100000">
                                          <p:val>
                                            <p:strVal val="#ppt_h"/>
                                          </p:val>
                                        </p:tav>
                                      </p:tavLst>
                                    </p:anim>
                                    <p:animEffect filter="fade" transition="in">
                                      <p:cBhvr>
                                        <p:cTn dur="300" id="122"/>
                                        <p:tgtEl>
                                          <p:spTgt spid="22542"/>
                                        </p:tgtEl>
                                      </p:cBhvr>
                                    </p:animEffect>
                                  </p:childTnLst>
                                </p:cTn>
                              </p:par>
                              <p:par>
                                <p:cTn autoRev="1" fill="hold" id="123" nodeType="withEffect" presetClass="emph" presetID="6" presetSubtype="0">
                                  <p:stCondLst>
                                    <p:cond delay="3700"/>
                                  </p:stCondLst>
                                  <p:childTnLst>
                                    <p:animScale>
                                      <p:cBhvr>
                                        <p:cTn dur="150" fill="hold" id="124"/>
                                        <p:tgtEl>
                                          <p:spTgt spid="22542"/>
                                        </p:tgtEl>
                                      </p:cBhvr>
                                      <p:by x="110000" y="110000"/>
                                    </p:animScale>
                                  </p:childTnLst>
                                </p:cTn>
                              </p:par>
                              <p:par>
                                <p:cTn fill="hold" grpId="0" id="125" nodeType="withEffect" presetClass="entr" presetID="2" presetSubtype="4">
                                  <p:stCondLst>
                                    <p:cond delay="3700"/>
                                  </p:stCondLst>
                                  <p:childTnLst>
                                    <p:set>
                                      <p:cBhvr>
                                        <p:cTn dur="1" fill="hold" id="126">
                                          <p:stCondLst>
                                            <p:cond delay="0"/>
                                          </p:stCondLst>
                                        </p:cTn>
                                        <p:tgtEl>
                                          <p:spTgt spid="22558"/>
                                        </p:tgtEl>
                                        <p:attrNameLst>
                                          <p:attrName>style.visibility</p:attrName>
                                        </p:attrNameLst>
                                      </p:cBhvr>
                                      <p:to>
                                        <p:strVal val="visible"/>
                                      </p:to>
                                    </p:set>
                                    <p:anim calcmode="lin" valueType="num">
                                      <p:cBhvr additive="base">
                                        <p:cTn dur="750" fill="hold" id="127"/>
                                        <p:tgtEl>
                                          <p:spTgt spid="22558"/>
                                        </p:tgtEl>
                                        <p:attrNameLst>
                                          <p:attrName>ppt_x</p:attrName>
                                        </p:attrNameLst>
                                      </p:cBhvr>
                                      <p:tavLst>
                                        <p:tav tm="0">
                                          <p:val>
                                            <p:strVal val="#ppt_x"/>
                                          </p:val>
                                        </p:tav>
                                        <p:tav tm="100000">
                                          <p:val>
                                            <p:strVal val="#ppt_x"/>
                                          </p:val>
                                        </p:tav>
                                      </p:tavLst>
                                    </p:anim>
                                    <p:anim calcmode="lin" valueType="num">
                                      <p:cBhvr additive="base">
                                        <p:cTn dur="750" fill="hold" id="128"/>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6"/>
      <p:bldP grpId="0" spid="22537"/>
      <p:bldP grpId="0" spid="22538"/>
      <p:bldP grpId="1" spid="22538"/>
      <p:bldP grpId="0" spid="22539"/>
      <p:bldP grpId="1" spid="22539"/>
      <p:bldP grpId="0" spid="22540"/>
      <p:bldP grpId="1" spid="22540"/>
      <p:bldP grpId="0" spid="22541"/>
      <p:bldP grpId="1" spid="22541"/>
      <p:bldP grpId="0" spid="22557"/>
      <p:bldP grpId="0" spid="22558"/>
      <p:bldP grpId="0" spid="22559"/>
      <p:bldP grpId="0" spid="22560"/>
      <p:bldP grpId="0" spid="22561"/>
      <p:bldP grpId="0" spid="22562"/>
      <p:bldP grpId="0" spid="22563"/>
      <p:bldP grpId="0" spid="22564"/>
      <p:bldP grpId="0" spid="22565"/>
      <p:bldP grpId="0" spid="2256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10" id="23554" name="Rectangle 2"/>
          <p:cNvSpPr>
            <a:spLocks noChangeArrowheads="1"/>
          </p:cNvSpPr>
          <p:nvPr/>
        </p:nvSpPr>
        <p:spPr bwMode="auto">
          <a:xfrm>
            <a:off x="369888" y="1303338"/>
            <a:ext cx="4202112" cy="1585912"/>
          </a:xfrm>
          <a:prstGeom prst="rect">
            <a:avLst/>
          </a:prstGeom>
          <a:blipFill dpi="0" rotWithShape="1">
            <a:blip r:embed="rId3">
              <a:extLst>
                <a:ext uri="{28A0092B-C50C-407E-A947-70E740481C1C}">
                  <a14:useLocalDpi val="0"/>
                </a:ext>
              </a:extLst>
            </a:blip>
            <a:stretch>
              <a:fillRect/>
            </a:stretch>
          </a:blipFill>
          <a:ln>
            <a:noFill/>
          </a:ln>
          <a:extLst/>
        </p:spPr>
        <p:txBody>
          <a:bodyPr/>
          <a:lstStyle/>
          <a:p>
            <a:endParaRPr altLang="en-US" lang="zh-CN"/>
          </a:p>
        </p:txBody>
      </p:sp>
      <p:sp>
        <p:nvSpPr>
          <p:cNvPr id="23555" name="Rectangle 3"/>
          <p:cNvSpPr>
            <a:spLocks noChangeArrowheads="1"/>
          </p:cNvSpPr>
          <p:nvPr/>
        </p:nvSpPr>
        <p:spPr bwMode="auto">
          <a:xfrm>
            <a:off x="4572000" y="1303338"/>
            <a:ext cx="4198938" cy="1585912"/>
          </a:xfrm>
          <a:prstGeom prst="rect">
            <a:avLst/>
          </a:prstGeom>
          <a:solidFill>
            <a:srgbClr val="FFFDEF"/>
          </a:solidFill>
          <a:ln w="9525">
            <a:noFill/>
            <a:miter lim="800000"/>
          </a:ln>
        </p:spPr>
        <p:txBody>
          <a:bodyPr/>
          <a:lstStyle/>
          <a:p>
            <a:endParaRPr altLang="en-US" lang="zh-CN"/>
          </a:p>
        </p:txBody>
      </p:sp>
      <p:sp>
        <p:nvSpPr>
          <p:cNvPr id="23556" name="Rectangle 4"/>
          <p:cNvSpPr>
            <a:spLocks noChangeArrowheads="1"/>
          </p:cNvSpPr>
          <p:nvPr/>
        </p:nvSpPr>
        <p:spPr bwMode="auto">
          <a:xfrm>
            <a:off x="369888" y="2887663"/>
            <a:ext cx="4202112" cy="1585912"/>
          </a:xfrm>
          <a:prstGeom prst="rect">
            <a:avLst/>
          </a:prstGeom>
          <a:solidFill>
            <a:srgbClr val="E4402F"/>
          </a:solidFill>
          <a:ln>
            <a:noFill/>
          </a:ln>
        </p:spPr>
        <p:txBody>
          <a:bodyPr/>
          <a:lstStyle/>
          <a:p>
            <a:endParaRPr altLang="en-US" lang="zh-CN"/>
          </a:p>
        </p:txBody>
      </p:sp>
      <p:sp>
        <p:nvSpPr>
          <p:cNvPr descr="bd949a1373f082024f15da5649fbfbedaa641b36副本" id="23557" name="Rectangle 5"/>
          <p:cNvSpPr>
            <a:spLocks noChangeArrowheads="1"/>
          </p:cNvSpPr>
          <p:nvPr/>
        </p:nvSpPr>
        <p:spPr bwMode="auto">
          <a:xfrm>
            <a:off x="4572000" y="2892425"/>
            <a:ext cx="4198938" cy="1585913"/>
          </a:xfrm>
          <a:prstGeom prst="rect">
            <a:avLst/>
          </a:pr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grpSp>
        <p:nvGrpSpPr>
          <p:cNvPr id="23558" name="Group 6"/>
          <p:cNvGrpSpPr/>
          <p:nvPr/>
        </p:nvGrpSpPr>
        <p:grpSpPr>
          <a:xfrm>
            <a:off x="4930775" y="1666875"/>
            <a:ext cx="309563" cy="254000"/>
            <a:chExt cx="212" cy="174"/>
          </a:xfrm>
          <a:solidFill>
            <a:srgbClr val="A2897B"/>
          </a:solidFill>
        </p:grpSpPr>
        <p:sp>
          <p:nvSpPr>
            <p:cNvPr id="23559" name="Freeform 7"/>
            <p:cNvSpPr>
              <a:spLocks noEditPoints="1"/>
            </p:cNvSpPr>
            <p:nvPr/>
          </p:nvSpPr>
          <p:spPr bwMode="auto">
            <a:xfrm>
              <a:off x="0" y="0"/>
              <a:ext cx="212" cy="174"/>
            </a:xfrm>
            <a:custGeom>
              <a:gdLst>
                <a:gd fmla="*/ 0 w 212" name="T0"/>
                <a:gd fmla="*/ 0 h 174" name="T1"/>
                <a:gd fmla="*/ 0 w 212" name="T2"/>
                <a:gd fmla="*/ 174 h 174" name="T3"/>
                <a:gd fmla="*/ 212 w 212" name="T4"/>
                <a:gd fmla="*/ 174 h 174" name="T5"/>
                <a:gd fmla="*/ 212 w 212" name="T6"/>
                <a:gd fmla="*/ 0 h 174" name="T7"/>
                <a:gd fmla="*/ 0 w 212" name="T8"/>
                <a:gd fmla="*/ 0 h 174" name="T9"/>
                <a:gd fmla="*/ 194 w 212" name="T10"/>
                <a:gd fmla="*/ 19 h 174" name="T11"/>
                <a:gd fmla="*/ 194 w 212" name="T12"/>
                <a:gd fmla="*/ 56 h 174" name="T13"/>
                <a:gd fmla="*/ 129 w 212" name="T14"/>
                <a:gd fmla="*/ 105 h 174" name="T15"/>
                <a:gd fmla="*/ 111 w 212" name="T16"/>
                <a:gd fmla="*/ 91 h 174" name="T17"/>
                <a:gd fmla="*/ 111 w 212" name="T18"/>
                <a:gd fmla="*/ 91 h 174" name="T19"/>
                <a:gd fmla="*/ 86 w 212" name="T20"/>
                <a:gd fmla="*/ 71 h 174" name="T21"/>
                <a:gd fmla="*/ 18 w 212" name="T22"/>
                <a:gd fmla="*/ 108 h 174" name="T23"/>
                <a:gd fmla="*/ 18 w 212" name="T24"/>
                <a:gd fmla="*/ 19 h 174" name="T25"/>
                <a:gd fmla="*/ 194 w 212" name="T26"/>
                <a:gd fmla="*/ 19 h 174" name="T27"/>
                <a:gd fmla="*/ 18 w 212" name="T28"/>
                <a:gd fmla="*/ 154 h 174" name="T29"/>
                <a:gd fmla="*/ 18 w 212" name="T30"/>
                <a:gd fmla="*/ 128 h 174" name="T31"/>
                <a:gd fmla="*/ 84 w 212" name="T32"/>
                <a:gd fmla="*/ 92 h 174" name="T33"/>
                <a:gd fmla="*/ 128 w 212" name="T34"/>
                <a:gd fmla="*/ 128 h 174" name="T35"/>
                <a:gd fmla="*/ 128 w 212" name="T36"/>
                <a:gd fmla="*/ 128 h 174" name="T37"/>
                <a:gd fmla="*/ 142 w 212" name="T38"/>
                <a:gd fmla="*/ 140 h 174" name="T39"/>
                <a:gd fmla="*/ 154 w 212" name="T40"/>
                <a:gd fmla="*/ 126 h 174" name="T41"/>
                <a:gd fmla="*/ 143 w 212" name="T42"/>
                <a:gd fmla="*/ 117 h 174" name="T43"/>
                <a:gd fmla="*/ 194 w 212" name="T44"/>
                <a:gd fmla="*/ 79 h 174" name="T45"/>
                <a:gd fmla="*/ 194 w 212" name="T46"/>
                <a:gd fmla="*/ 154 h 174" name="T47"/>
                <a:gd fmla="*/ 18 w 212" name="T48"/>
                <a:gd fmla="*/ 154 h 1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4" w="211">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0" name="Oval 8"/>
            <p:cNvSpPr>
              <a:spLocks noChangeArrowheads="1"/>
            </p:cNvSpPr>
            <p:nvPr/>
          </p:nvSpPr>
          <p:spPr bwMode="auto">
            <a:xfrm>
              <a:off x="123" y="36"/>
              <a:ext cx="34" cy="33"/>
            </a:xfrm>
            <a:prstGeom prst="ellipse">
              <a:avLst/>
            </a:pr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3561" name="Group 9"/>
          <p:cNvGrpSpPr/>
          <p:nvPr/>
        </p:nvGrpSpPr>
        <p:grpSpPr>
          <a:xfrm>
            <a:off x="1152525" y="3536950"/>
            <a:ext cx="309563" cy="307975"/>
            <a:chExt cx="213" cy="211"/>
          </a:xfrm>
        </p:grpSpPr>
        <p:sp>
          <p:nvSpPr>
            <p:cNvPr id="23562" name="Freeform 10"/>
            <p:cNvSpPr>
              <a:spLocks noEditPoints="1"/>
            </p:cNvSpPr>
            <p:nvPr/>
          </p:nvSpPr>
          <p:spPr bwMode="auto">
            <a:xfrm>
              <a:off x="0" y="0"/>
              <a:ext cx="213" cy="211"/>
            </a:xfrm>
            <a:custGeom>
              <a:gdLst>
                <a:gd fmla="*/ 195 w 213" name="T0"/>
                <a:gd fmla="*/ 155 h 211" name="T1"/>
                <a:gd fmla="*/ 58 w 213" name="T2"/>
                <a:gd fmla="*/ 155 h 211" name="T3"/>
                <a:gd fmla="*/ 58 w 213" name="T4"/>
                <a:gd fmla="*/ 18 h 211" name="T5"/>
                <a:gd fmla="*/ 103 w 213" name="T6"/>
                <a:gd fmla="*/ 18 h 211" name="T7"/>
                <a:gd fmla="*/ 103 w 213" name="T8"/>
                <a:gd fmla="*/ 0 h 211" name="T9"/>
                <a:gd fmla="*/ 39 w 213" name="T10"/>
                <a:gd fmla="*/ 0 h 211" name="T11"/>
                <a:gd fmla="*/ 39 w 213" name="T12"/>
                <a:gd fmla="*/ 38 h 211" name="T13"/>
                <a:gd fmla="*/ 0 w 213" name="T14"/>
                <a:gd fmla="*/ 38 h 211" name="T15"/>
                <a:gd fmla="*/ 0 w 213" name="T16"/>
                <a:gd fmla="*/ 211 h 211" name="T17"/>
                <a:gd fmla="*/ 174 w 213" name="T18"/>
                <a:gd fmla="*/ 211 h 211" name="T19"/>
                <a:gd fmla="*/ 174 w 213" name="T20"/>
                <a:gd fmla="*/ 173 h 211" name="T21"/>
                <a:gd fmla="*/ 213 w 213" name="T22"/>
                <a:gd fmla="*/ 173 h 211" name="T23"/>
                <a:gd fmla="*/ 213 w 213" name="T24"/>
                <a:gd fmla="*/ 108 h 211" name="T25"/>
                <a:gd fmla="*/ 195 w 213" name="T26"/>
                <a:gd fmla="*/ 108 h 211" name="T27"/>
                <a:gd fmla="*/ 195 w 213" name="T28"/>
                <a:gd fmla="*/ 155 h 211" name="T29"/>
                <a:gd fmla="*/ 155 w 213" name="T30"/>
                <a:gd fmla="*/ 193 h 211" name="T31"/>
                <a:gd fmla="*/ 19 w 213" name="T32"/>
                <a:gd fmla="*/ 193 h 211" name="T33"/>
                <a:gd fmla="*/ 19 w 213" name="T34"/>
                <a:gd fmla="*/ 56 h 211" name="T35"/>
                <a:gd fmla="*/ 39 w 213" name="T36"/>
                <a:gd fmla="*/ 56 h 211" name="T37"/>
                <a:gd fmla="*/ 39 w 213" name="T38"/>
                <a:gd fmla="*/ 173 h 211" name="T39"/>
                <a:gd fmla="*/ 155 w 213" name="T40"/>
                <a:gd fmla="*/ 173 h 211" name="T41"/>
                <a:gd fmla="*/ 155 w 213" name="T42"/>
                <a:gd fmla="*/ 193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213">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3" name="Freeform 11"/>
            <p:cNvSpPr/>
            <p:nvPr/>
          </p:nvSpPr>
          <p:spPr bwMode="auto">
            <a:xfrm>
              <a:off x="120" y="0"/>
              <a:ext cx="93" cy="92"/>
            </a:xfrm>
            <a:custGeom>
              <a:gdLst>
                <a:gd fmla="*/ 16 w 93" name="T0"/>
                <a:gd fmla="*/ 0 h 92" name="T1"/>
                <a:gd fmla="*/ 16 w 93" name="T2"/>
                <a:gd fmla="*/ 18 h 92" name="T3"/>
                <a:gd fmla="*/ 61 w 93" name="T4"/>
                <a:gd fmla="*/ 18 h 92" name="T5"/>
                <a:gd fmla="*/ 0 w 93" name="T6"/>
                <a:gd fmla="*/ 80 h 92" name="T7"/>
                <a:gd fmla="*/ 13 w 93" name="T8"/>
                <a:gd fmla="*/ 92 h 92" name="T9"/>
                <a:gd fmla="*/ 75 w 93" name="T10"/>
                <a:gd fmla="*/ 30 h 92" name="T11"/>
                <a:gd fmla="*/ 75 w 93" name="T12"/>
                <a:gd fmla="*/ 77 h 92" name="T13"/>
                <a:gd fmla="*/ 93 w 93" name="T14"/>
                <a:gd fmla="*/ 77 h 92" name="T15"/>
                <a:gd fmla="*/ 93 w 93" name="T16"/>
                <a:gd fmla="*/ 0 h 92" name="T17"/>
                <a:gd fmla="*/ 16 w 93" name="T18"/>
                <a:gd fmla="*/ 0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3">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564" name="Rectangle 12"/>
          <p:cNvSpPr>
            <a:spLocks noChangeArrowheads="1"/>
          </p:cNvSpPr>
          <p:nvPr/>
        </p:nvSpPr>
        <p:spPr bwMode="auto">
          <a:xfrm>
            <a:off x="5386388" y="1685925"/>
            <a:ext cx="17068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rgbClr val="A2897B"/>
                </a:solidFill>
              </a:rPr>
              <a:t>Insert Header Topic Here</a:t>
            </a:r>
          </a:p>
        </p:txBody>
      </p:sp>
      <p:sp>
        <p:nvSpPr>
          <p:cNvPr id="23565" name="Rectangle 13"/>
          <p:cNvSpPr>
            <a:spLocks noChangeArrowheads="1"/>
          </p:cNvSpPr>
          <p:nvPr/>
        </p:nvSpPr>
        <p:spPr bwMode="auto">
          <a:xfrm>
            <a:off x="4930775" y="2052638"/>
            <a:ext cx="36734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rgbClr val="A2897B"/>
                </a:solidFill>
              </a:rPr>
              <a:t>WHAT MAKES US DIFFERENT ?</a:t>
            </a:r>
          </a:p>
          <a:p>
            <a:pPr>
              <a:lnSpc>
                <a:spcPct val="120000"/>
              </a:lnSpc>
            </a:pPr>
            <a:endParaRPr altLang="en-US" lang="zh-CN" sz="1000">
              <a:solidFill>
                <a:srgbClr val="A2897B"/>
              </a:solidFill>
            </a:endParaRPr>
          </a:p>
          <a:p>
            <a:pPr>
              <a:lnSpc>
                <a:spcPct val="120000"/>
              </a:lnSpc>
            </a:pPr>
            <a:r>
              <a:rPr altLang="en-US" lang="zh-CN" sz="1000">
                <a:solidFill>
                  <a:srgbClr val="A2897B"/>
                </a:solidFill>
              </a:rPr>
              <a:t>We have many PowerPoint templates that has been specifically designed to help anyone that is stepping into the world of PowerPoint for the very first time. </a:t>
            </a:r>
          </a:p>
        </p:txBody>
      </p:sp>
      <p:sp>
        <p:nvSpPr>
          <p:cNvPr id="23566" name="Line 14"/>
          <p:cNvSpPr>
            <a:spLocks noChangeShapeType="1"/>
          </p:cNvSpPr>
          <p:nvPr/>
        </p:nvSpPr>
        <p:spPr bwMode="auto">
          <a:xfrm>
            <a:off x="5364163" y="1706563"/>
            <a:ext cx="1587" cy="198437"/>
          </a:xfrm>
          <a:prstGeom prst="line">
            <a:avLst/>
          </a:prstGeom>
          <a:noFill/>
          <a:ln cmpd="sng" w="6350">
            <a:solidFill>
              <a:srgbClr val="A2897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567" name="Rectangle 15"/>
          <p:cNvSpPr>
            <a:spLocks noChangeArrowheads="1"/>
          </p:cNvSpPr>
          <p:nvPr/>
        </p:nvSpPr>
        <p:spPr bwMode="auto">
          <a:xfrm>
            <a:off x="1625600" y="3556000"/>
            <a:ext cx="20116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200">
                <a:solidFill>
                  <a:schemeClr val="bg1"/>
                </a:solidFill>
              </a:rPr>
              <a:t>Insert Header Topic Here</a:t>
            </a:r>
          </a:p>
        </p:txBody>
      </p:sp>
      <p:sp>
        <p:nvSpPr>
          <p:cNvPr id="23568" name="Line 16"/>
          <p:cNvSpPr>
            <a:spLocks noChangeShapeType="1"/>
          </p:cNvSpPr>
          <p:nvPr/>
        </p:nvSpPr>
        <p:spPr bwMode="auto">
          <a:xfrm flipH="1">
            <a:off x="1593850" y="3532188"/>
            <a:ext cx="0" cy="312737"/>
          </a:xfrm>
          <a:prstGeom prst="line">
            <a:avLst/>
          </a:prstGeom>
          <a:noFill/>
          <a:ln cmpd="sng"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569" name="Freeform 17"/>
          <p:cNvSpPr/>
          <p:nvPr/>
        </p:nvSpPr>
        <p:spPr bwMode="auto">
          <a:xfrm rot="10800000">
            <a:off x="4132263" y="1654175"/>
            <a:ext cx="441325" cy="885825"/>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rgbClr val="FFFDEF"/>
          </a:solidFill>
          <a:ln w="9525">
            <a:noFill/>
            <a:round/>
          </a:ln>
        </p:spPr>
        <p:txBody>
          <a:bodyPr/>
          <a:lstStyle/>
          <a:p>
            <a:endParaRPr altLang="en-US" lang="zh-CN"/>
          </a:p>
        </p:txBody>
      </p:sp>
      <p:sp>
        <p:nvSpPr>
          <p:cNvPr id="23570" name="Freeform 18"/>
          <p:cNvSpPr/>
          <p:nvPr/>
        </p:nvSpPr>
        <p:spPr bwMode="auto">
          <a:xfrm>
            <a:off x="4572000" y="3248025"/>
            <a:ext cx="439738" cy="887413"/>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rgbClr val="E4402F"/>
          </a:solidFill>
          <a:ln>
            <a:noFill/>
          </a:ln>
        </p:spPr>
        <p:txBody>
          <a:bodyPr/>
          <a:lstStyle/>
          <a:p>
            <a:endParaRPr altLang="en-US" lang="zh-CN"/>
          </a:p>
        </p:txBody>
      </p:sp>
      <p:sp>
        <p:nvSpPr>
          <p:cNvPr id="23571" name="Freeform 19"/>
          <p:cNvSpPr/>
          <p:nvPr/>
        </p:nvSpPr>
        <p:spPr bwMode="auto">
          <a:xfrm>
            <a:off x="4687888" y="3529013"/>
            <a:ext cx="163512" cy="328612"/>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chemeClr val="bg1"/>
            </a:solidFill>
            <a:round/>
          </a:ln>
          <a:extLst>
            <a:ext uri="{909E8E84-426E-40DD-AFC4-6F175D3DCCD1}">
              <a14:hiddenFill>
                <a:solidFill>
                  <a:srgbClr val="FFFFFF"/>
                </a:solidFill>
              </a14:hiddenFill>
            </a:ext>
          </a:extLst>
        </p:spPr>
        <p:txBody>
          <a:bodyPr/>
          <a:lstStyle/>
          <a:p>
            <a:endParaRPr altLang="en-US" lang="zh-CN"/>
          </a:p>
        </p:txBody>
      </p:sp>
      <p:sp>
        <p:nvSpPr>
          <p:cNvPr id="23572" name="Freeform 20"/>
          <p:cNvSpPr/>
          <p:nvPr/>
        </p:nvSpPr>
        <p:spPr bwMode="auto">
          <a:xfrm rot="10800000">
            <a:off x="4286250" y="1943100"/>
            <a:ext cx="165100" cy="330200"/>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rgbClr val="A2897B"/>
            </a:solidFill>
            <a:round/>
          </a:ln>
          <a:extLst>
            <a:ext uri="{909E8E84-426E-40DD-AFC4-6F175D3DCCD1}">
              <a14:hiddenFill>
                <a:solidFill>
                  <a:srgbClr val="FFFFFF"/>
                </a:solidFill>
              </a14:hiddenFill>
            </a:ext>
          </a:extLst>
        </p:spPr>
        <p:txBody>
          <a:bodyPr/>
          <a:lstStyle/>
          <a:p>
            <a:endParaRPr altLang="en-US" lang="zh-CN"/>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639251932"/>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3554"/>
                                        </p:tgtEl>
                                        <p:attrNameLst>
                                          <p:attrName>style.visibility</p:attrName>
                                        </p:attrNameLst>
                                      </p:cBhvr>
                                      <p:to>
                                        <p:strVal val="visible"/>
                                      </p:to>
                                    </p:set>
                                    <p:anim calcmode="lin" valueType="num">
                                      <p:cBhvr additive="base">
                                        <p:cTn dur="750" fill="hold" id="7"/>
                                        <p:tgtEl>
                                          <p:spTgt spid="23554"/>
                                        </p:tgtEl>
                                        <p:attrNameLst>
                                          <p:attrName>ppt_x</p:attrName>
                                        </p:attrNameLst>
                                      </p:cBhvr>
                                      <p:tavLst>
                                        <p:tav tm="0">
                                          <p:val>
                                            <p:strVal val="0-#ppt_w/2"/>
                                          </p:val>
                                        </p:tav>
                                        <p:tav tm="100000">
                                          <p:val>
                                            <p:strVal val="#ppt_x"/>
                                          </p:val>
                                        </p:tav>
                                      </p:tavLst>
                                    </p:anim>
                                    <p:anim calcmode="lin" valueType="num">
                                      <p:cBhvr additive="base">
                                        <p:cTn dur="750" fill="hold" id="8"/>
                                        <p:tgtEl>
                                          <p:spTgt spid="2355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3569"/>
                                        </p:tgtEl>
                                        <p:attrNameLst>
                                          <p:attrName>style.visibility</p:attrName>
                                        </p:attrNameLst>
                                      </p:cBhvr>
                                      <p:to>
                                        <p:strVal val="visible"/>
                                      </p:to>
                                    </p:set>
                                    <p:anim calcmode="lin" valueType="num">
                                      <p:cBhvr additive="base">
                                        <p:cTn dur="750" fill="hold" id="11"/>
                                        <p:tgtEl>
                                          <p:spTgt spid="23569"/>
                                        </p:tgtEl>
                                        <p:attrNameLst>
                                          <p:attrName>ppt_x</p:attrName>
                                        </p:attrNameLst>
                                      </p:cBhvr>
                                      <p:tavLst>
                                        <p:tav tm="0">
                                          <p:val>
                                            <p:strVal val="1+#ppt_w/2"/>
                                          </p:val>
                                        </p:tav>
                                        <p:tav tm="100000">
                                          <p:val>
                                            <p:strVal val="#ppt_x"/>
                                          </p:val>
                                        </p:tav>
                                      </p:tavLst>
                                    </p:anim>
                                    <p:anim calcmode="lin" valueType="num">
                                      <p:cBhvr additive="base">
                                        <p:cTn dur="750" fill="hold" id="12"/>
                                        <p:tgtEl>
                                          <p:spTgt spid="2356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23572"/>
                                        </p:tgtEl>
                                        <p:attrNameLst>
                                          <p:attrName>style.visibility</p:attrName>
                                        </p:attrNameLst>
                                      </p:cBhvr>
                                      <p:to>
                                        <p:strVal val="visible"/>
                                      </p:to>
                                    </p:set>
                                    <p:anim calcmode="lin" valueType="num">
                                      <p:cBhvr additive="base">
                                        <p:cTn dur="750" fill="hold" id="15"/>
                                        <p:tgtEl>
                                          <p:spTgt spid="23572"/>
                                        </p:tgtEl>
                                        <p:attrNameLst>
                                          <p:attrName>ppt_x</p:attrName>
                                        </p:attrNameLst>
                                      </p:cBhvr>
                                      <p:tavLst>
                                        <p:tav tm="0">
                                          <p:val>
                                            <p:strVal val="1+#ppt_w/2"/>
                                          </p:val>
                                        </p:tav>
                                        <p:tav tm="100000">
                                          <p:val>
                                            <p:strVal val="#ppt_x"/>
                                          </p:val>
                                        </p:tav>
                                      </p:tavLst>
                                    </p:anim>
                                    <p:anim calcmode="lin" valueType="num">
                                      <p:cBhvr additive="base">
                                        <p:cTn dur="750" fill="hold" id="16"/>
                                        <p:tgtEl>
                                          <p:spTgt spid="2357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23555"/>
                                        </p:tgtEl>
                                        <p:attrNameLst>
                                          <p:attrName>style.visibility</p:attrName>
                                        </p:attrNameLst>
                                      </p:cBhvr>
                                      <p:to>
                                        <p:strVal val="visible"/>
                                      </p:to>
                                    </p:set>
                                    <p:anim calcmode="lin" valueType="num">
                                      <p:cBhvr additive="base">
                                        <p:cTn dur="750" fill="hold" id="19"/>
                                        <p:tgtEl>
                                          <p:spTgt spid="23555"/>
                                        </p:tgtEl>
                                        <p:attrNameLst>
                                          <p:attrName>ppt_x</p:attrName>
                                        </p:attrNameLst>
                                      </p:cBhvr>
                                      <p:tavLst>
                                        <p:tav tm="0">
                                          <p:val>
                                            <p:strVal val="1+#ppt_w/2"/>
                                          </p:val>
                                        </p:tav>
                                        <p:tav tm="100000">
                                          <p:val>
                                            <p:strVal val="#ppt_x"/>
                                          </p:val>
                                        </p:tav>
                                      </p:tavLst>
                                    </p:anim>
                                    <p:anim calcmode="lin" valueType="num">
                                      <p:cBhvr additive="base">
                                        <p:cTn dur="750" fill="hold" id="20"/>
                                        <p:tgtEl>
                                          <p:spTgt spid="23555"/>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100"/>
                                  </p:stCondLst>
                                  <p:childTnLst>
                                    <p:set>
                                      <p:cBhvr>
                                        <p:cTn dur="1" fill="hold" id="22">
                                          <p:stCondLst>
                                            <p:cond delay="0"/>
                                          </p:stCondLst>
                                        </p:cTn>
                                        <p:tgtEl>
                                          <p:spTgt spid="23558"/>
                                        </p:tgtEl>
                                        <p:attrNameLst>
                                          <p:attrName>style.visibility</p:attrName>
                                        </p:attrNameLst>
                                      </p:cBhvr>
                                      <p:to>
                                        <p:strVal val="visible"/>
                                      </p:to>
                                    </p:set>
                                    <p:anim calcmode="lin" valueType="num">
                                      <p:cBhvr additive="base">
                                        <p:cTn dur="750" fill="hold" id="23"/>
                                        <p:tgtEl>
                                          <p:spTgt spid="23558"/>
                                        </p:tgtEl>
                                        <p:attrNameLst>
                                          <p:attrName>ppt_x</p:attrName>
                                        </p:attrNameLst>
                                      </p:cBhvr>
                                      <p:tavLst>
                                        <p:tav tm="0">
                                          <p:val>
                                            <p:strVal val="1+#ppt_w/2"/>
                                          </p:val>
                                        </p:tav>
                                        <p:tav tm="100000">
                                          <p:val>
                                            <p:strVal val="#ppt_x"/>
                                          </p:val>
                                        </p:tav>
                                      </p:tavLst>
                                    </p:anim>
                                    <p:anim calcmode="lin" valueType="num">
                                      <p:cBhvr additive="base">
                                        <p:cTn dur="750" fill="hold" id="24"/>
                                        <p:tgtEl>
                                          <p:spTgt spid="2355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100"/>
                                  </p:stCondLst>
                                  <p:childTnLst>
                                    <p:set>
                                      <p:cBhvr>
                                        <p:cTn dur="1" fill="hold" id="26">
                                          <p:stCondLst>
                                            <p:cond delay="0"/>
                                          </p:stCondLst>
                                        </p:cTn>
                                        <p:tgtEl>
                                          <p:spTgt spid="23566"/>
                                        </p:tgtEl>
                                        <p:attrNameLst>
                                          <p:attrName>style.visibility</p:attrName>
                                        </p:attrNameLst>
                                      </p:cBhvr>
                                      <p:to>
                                        <p:strVal val="visible"/>
                                      </p:to>
                                    </p:set>
                                    <p:anim calcmode="lin" valueType="num">
                                      <p:cBhvr additive="base">
                                        <p:cTn dur="750" fill="hold" id="27"/>
                                        <p:tgtEl>
                                          <p:spTgt spid="23566"/>
                                        </p:tgtEl>
                                        <p:attrNameLst>
                                          <p:attrName>ppt_x</p:attrName>
                                        </p:attrNameLst>
                                      </p:cBhvr>
                                      <p:tavLst>
                                        <p:tav tm="0">
                                          <p:val>
                                            <p:strVal val="1+#ppt_w/2"/>
                                          </p:val>
                                        </p:tav>
                                        <p:tav tm="100000">
                                          <p:val>
                                            <p:strVal val="#ppt_x"/>
                                          </p:val>
                                        </p:tav>
                                      </p:tavLst>
                                    </p:anim>
                                    <p:anim calcmode="lin" valueType="num">
                                      <p:cBhvr additive="base">
                                        <p:cTn dur="750" fill="hold" id="28"/>
                                        <p:tgtEl>
                                          <p:spTgt spid="2356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00"/>
                                  </p:stCondLst>
                                  <p:childTnLst>
                                    <p:set>
                                      <p:cBhvr>
                                        <p:cTn dur="1" fill="hold" id="30">
                                          <p:stCondLst>
                                            <p:cond delay="0"/>
                                          </p:stCondLst>
                                        </p:cTn>
                                        <p:tgtEl>
                                          <p:spTgt spid="23564"/>
                                        </p:tgtEl>
                                        <p:attrNameLst>
                                          <p:attrName>style.visibility</p:attrName>
                                        </p:attrNameLst>
                                      </p:cBhvr>
                                      <p:to>
                                        <p:strVal val="visible"/>
                                      </p:to>
                                    </p:set>
                                    <p:anim calcmode="lin" valueType="num">
                                      <p:cBhvr additive="base">
                                        <p:cTn dur="750" fill="hold" id="31"/>
                                        <p:tgtEl>
                                          <p:spTgt spid="23564"/>
                                        </p:tgtEl>
                                        <p:attrNameLst>
                                          <p:attrName>ppt_x</p:attrName>
                                        </p:attrNameLst>
                                      </p:cBhvr>
                                      <p:tavLst>
                                        <p:tav tm="0">
                                          <p:val>
                                            <p:strVal val="1+#ppt_w/2"/>
                                          </p:val>
                                        </p:tav>
                                        <p:tav tm="100000">
                                          <p:val>
                                            <p:strVal val="#ppt_x"/>
                                          </p:val>
                                        </p:tav>
                                      </p:tavLst>
                                    </p:anim>
                                    <p:anim calcmode="lin" valueType="num">
                                      <p:cBhvr additive="base">
                                        <p:cTn dur="750" fill="hold" id="32"/>
                                        <p:tgtEl>
                                          <p:spTgt spid="23564"/>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200"/>
                                  </p:stCondLst>
                                  <p:childTnLst>
                                    <p:set>
                                      <p:cBhvr>
                                        <p:cTn dur="1" fill="hold" id="34">
                                          <p:stCondLst>
                                            <p:cond delay="0"/>
                                          </p:stCondLst>
                                        </p:cTn>
                                        <p:tgtEl>
                                          <p:spTgt spid="23557"/>
                                        </p:tgtEl>
                                        <p:attrNameLst>
                                          <p:attrName>style.visibility</p:attrName>
                                        </p:attrNameLst>
                                      </p:cBhvr>
                                      <p:to>
                                        <p:strVal val="visible"/>
                                      </p:to>
                                    </p:set>
                                    <p:anim calcmode="lin" valueType="num">
                                      <p:cBhvr additive="base">
                                        <p:cTn dur="750" fill="hold" id="35"/>
                                        <p:tgtEl>
                                          <p:spTgt spid="23557"/>
                                        </p:tgtEl>
                                        <p:attrNameLst>
                                          <p:attrName>ppt_x</p:attrName>
                                        </p:attrNameLst>
                                      </p:cBhvr>
                                      <p:tavLst>
                                        <p:tav tm="0">
                                          <p:val>
                                            <p:strVal val="1+#ppt_w/2"/>
                                          </p:val>
                                        </p:tav>
                                        <p:tav tm="100000">
                                          <p:val>
                                            <p:strVal val="#ppt_x"/>
                                          </p:val>
                                        </p:tav>
                                      </p:tavLst>
                                    </p:anim>
                                    <p:anim calcmode="lin" valueType="num">
                                      <p:cBhvr additive="base">
                                        <p:cTn dur="750" fill="hold" id="36"/>
                                        <p:tgtEl>
                                          <p:spTgt spid="2355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200"/>
                                  </p:stCondLst>
                                  <p:childTnLst>
                                    <p:set>
                                      <p:cBhvr>
                                        <p:cTn dur="1" fill="hold" id="38">
                                          <p:stCondLst>
                                            <p:cond delay="0"/>
                                          </p:stCondLst>
                                        </p:cTn>
                                        <p:tgtEl>
                                          <p:spTgt spid="23565"/>
                                        </p:tgtEl>
                                        <p:attrNameLst>
                                          <p:attrName>style.visibility</p:attrName>
                                        </p:attrNameLst>
                                      </p:cBhvr>
                                      <p:to>
                                        <p:strVal val="visible"/>
                                      </p:to>
                                    </p:set>
                                    <p:anim calcmode="lin" valueType="num">
                                      <p:cBhvr additive="base">
                                        <p:cTn dur="750" fill="hold" id="39"/>
                                        <p:tgtEl>
                                          <p:spTgt spid="23565"/>
                                        </p:tgtEl>
                                        <p:attrNameLst>
                                          <p:attrName>ppt_x</p:attrName>
                                        </p:attrNameLst>
                                      </p:cBhvr>
                                      <p:tavLst>
                                        <p:tav tm="0">
                                          <p:val>
                                            <p:strVal val="1+#ppt_w/2"/>
                                          </p:val>
                                        </p:tav>
                                        <p:tav tm="100000">
                                          <p:val>
                                            <p:strVal val="#ppt_x"/>
                                          </p:val>
                                        </p:tav>
                                      </p:tavLst>
                                    </p:anim>
                                    <p:anim calcmode="lin" valueType="num">
                                      <p:cBhvr additive="base">
                                        <p:cTn dur="750" fill="hold" id="40"/>
                                        <p:tgtEl>
                                          <p:spTgt spid="23565"/>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200"/>
                                  </p:stCondLst>
                                  <p:childTnLst>
                                    <p:set>
                                      <p:cBhvr>
                                        <p:cTn dur="1" fill="hold" id="42">
                                          <p:stCondLst>
                                            <p:cond delay="0"/>
                                          </p:stCondLst>
                                        </p:cTn>
                                        <p:tgtEl>
                                          <p:spTgt spid="23570"/>
                                        </p:tgtEl>
                                        <p:attrNameLst>
                                          <p:attrName>style.visibility</p:attrName>
                                        </p:attrNameLst>
                                      </p:cBhvr>
                                      <p:to>
                                        <p:strVal val="visible"/>
                                      </p:to>
                                    </p:set>
                                    <p:anim calcmode="lin" valueType="num">
                                      <p:cBhvr additive="base">
                                        <p:cTn dur="750" fill="hold" id="43"/>
                                        <p:tgtEl>
                                          <p:spTgt spid="23570"/>
                                        </p:tgtEl>
                                        <p:attrNameLst>
                                          <p:attrName>ppt_x</p:attrName>
                                        </p:attrNameLst>
                                      </p:cBhvr>
                                      <p:tavLst>
                                        <p:tav tm="0">
                                          <p:val>
                                            <p:strVal val="0-#ppt_w/2"/>
                                          </p:val>
                                        </p:tav>
                                        <p:tav tm="100000">
                                          <p:val>
                                            <p:strVal val="#ppt_x"/>
                                          </p:val>
                                        </p:tav>
                                      </p:tavLst>
                                    </p:anim>
                                    <p:anim calcmode="lin" valueType="num">
                                      <p:cBhvr additive="base">
                                        <p:cTn dur="750" fill="hold" id="44"/>
                                        <p:tgtEl>
                                          <p:spTgt spid="2357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200"/>
                                  </p:stCondLst>
                                  <p:childTnLst>
                                    <p:set>
                                      <p:cBhvr>
                                        <p:cTn dur="1" fill="hold" id="46">
                                          <p:stCondLst>
                                            <p:cond delay="0"/>
                                          </p:stCondLst>
                                        </p:cTn>
                                        <p:tgtEl>
                                          <p:spTgt spid="23571"/>
                                        </p:tgtEl>
                                        <p:attrNameLst>
                                          <p:attrName>style.visibility</p:attrName>
                                        </p:attrNameLst>
                                      </p:cBhvr>
                                      <p:to>
                                        <p:strVal val="visible"/>
                                      </p:to>
                                    </p:set>
                                    <p:anim calcmode="lin" valueType="num">
                                      <p:cBhvr additive="base">
                                        <p:cTn dur="750" fill="hold" id="47"/>
                                        <p:tgtEl>
                                          <p:spTgt spid="23571"/>
                                        </p:tgtEl>
                                        <p:attrNameLst>
                                          <p:attrName>ppt_x</p:attrName>
                                        </p:attrNameLst>
                                      </p:cBhvr>
                                      <p:tavLst>
                                        <p:tav tm="0">
                                          <p:val>
                                            <p:strVal val="0-#ppt_w/2"/>
                                          </p:val>
                                        </p:tav>
                                        <p:tav tm="100000">
                                          <p:val>
                                            <p:strVal val="#ppt_x"/>
                                          </p:val>
                                        </p:tav>
                                      </p:tavLst>
                                    </p:anim>
                                    <p:anim calcmode="lin" valueType="num">
                                      <p:cBhvr additive="base">
                                        <p:cTn dur="750" fill="hold" id="48"/>
                                        <p:tgtEl>
                                          <p:spTgt spid="2357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200"/>
                                  </p:stCondLst>
                                  <p:childTnLst>
                                    <p:set>
                                      <p:cBhvr>
                                        <p:cTn dur="1" fill="hold" id="50">
                                          <p:stCondLst>
                                            <p:cond delay="0"/>
                                          </p:stCondLst>
                                        </p:cTn>
                                        <p:tgtEl>
                                          <p:spTgt spid="23556"/>
                                        </p:tgtEl>
                                        <p:attrNameLst>
                                          <p:attrName>style.visibility</p:attrName>
                                        </p:attrNameLst>
                                      </p:cBhvr>
                                      <p:to>
                                        <p:strVal val="visible"/>
                                      </p:to>
                                    </p:set>
                                    <p:anim calcmode="lin" valueType="num">
                                      <p:cBhvr additive="base">
                                        <p:cTn dur="750" fill="hold" id="51"/>
                                        <p:tgtEl>
                                          <p:spTgt spid="23556"/>
                                        </p:tgtEl>
                                        <p:attrNameLst>
                                          <p:attrName>ppt_x</p:attrName>
                                        </p:attrNameLst>
                                      </p:cBhvr>
                                      <p:tavLst>
                                        <p:tav tm="0">
                                          <p:val>
                                            <p:strVal val="0-#ppt_w/2"/>
                                          </p:val>
                                        </p:tav>
                                        <p:tav tm="100000">
                                          <p:val>
                                            <p:strVal val="#ppt_x"/>
                                          </p:val>
                                        </p:tav>
                                      </p:tavLst>
                                    </p:anim>
                                    <p:anim calcmode="lin" valueType="num">
                                      <p:cBhvr additive="base">
                                        <p:cTn dur="750" fill="hold" id="52"/>
                                        <p:tgtEl>
                                          <p:spTgt spid="2355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300"/>
                                  </p:stCondLst>
                                  <p:childTnLst>
                                    <p:set>
                                      <p:cBhvr>
                                        <p:cTn dur="1" fill="hold" id="54">
                                          <p:stCondLst>
                                            <p:cond delay="0"/>
                                          </p:stCondLst>
                                        </p:cTn>
                                        <p:tgtEl>
                                          <p:spTgt spid="23567"/>
                                        </p:tgtEl>
                                        <p:attrNameLst>
                                          <p:attrName>style.visibility</p:attrName>
                                        </p:attrNameLst>
                                      </p:cBhvr>
                                      <p:to>
                                        <p:strVal val="visible"/>
                                      </p:to>
                                    </p:set>
                                    <p:anim calcmode="lin" valueType="num">
                                      <p:cBhvr additive="base">
                                        <p:cTn dur="750" fill="hold" id="55"/>
                                        <p:tgtEl>
                                          <p:spTgt spid="23567"/>
                                        </p:tgtEl>
                                        <p:attrNameLst>
                                          <p:attrName>ppt_x</p:attrName>
                                        </p:attrNameLst>
                                      </p:cBhvr>
                                      <p:tavLst>
                                        <p:tav tm="0">
                                          <p:val>
                                            <p:strVal val="0-#ppt_w/2"/>
                                          </p:val>
                                        </p:tav>
                                        <p:tav tm="100000">
                                          <p:val>
                                            <p:strVal val="#ppt_x"/>
                                          </p:val>
                                        </p:tav>
                                      </p:tavLst>
                                    </p:anim>
                                    <p:anim calcmode="lin" valueType="num">
                                      <p:cBhvr additive="base">
                                        <p:cTn dur="750" fill="hold" id="56"/>
                                        <p:tgtEl>
                                          <p:spTgt spid="23567"/>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300"/>
                                  </p:stCondLst>
                                  <p:childTnLst>
                                    <p:set>
                                      <p:cBhvr>
                                        <p:cTn dur="1" fill="hold" id="58">
                                          <p:stCondLst>
                                            <p:cond delay="0"/>
                                          </p:stCondLst>
                                        </p:cTn>
                                        <p:tgtEl>
                                          <p:spTgt spid="23568"/>
                                        </p:tgtEl>
                                        <p:attrNameLst>
                                          <p:attrName>style.visibility</p:attrName>
                                        </p:attrNameLst>
                                      </p:cBhvr>
                                      <p:to>
                                        <p:strVal val="visible"/>
                                      </p:to>
                                    </p:set>
                                    <p:anim calcmode="lin" valueType="num">
                                      <p:cBhvr additive="base">
                                        <p:cTn dur="750" fill="hold" id="59"/>
                                        <p:tgtEl>
                                          <p:spTgt spid="23568"/>
                                        </p:tgtEl>
                                        <p:attrNameLst>
                                          <p:attrName>ppt_x</p:attrName>
                                        </p:attrNameLst>
                                      </p:cBhvr>
                                      <p:tavLst>
                                        <p:tav tm="0">
                                          <p:val>
                                            <p:strVal val="0-#ppt_w/2"/>
                                          </p:val>
                                        </p:tav>
                                        <p:tav tm="100000">
                                          <p:val>
                                            <p:strVal val="#ppt_x"/>
                                          </p:val>
                                        </p:tav>
                                      </p:tavLst>
                                    </p:anim>
                                    <p:anim calcmode="lin" valueType="num">
                                      <p:cBhvr additive="base">
                                        <p:cTn dur="750" fill="hold" id="60"/>
                                        <p:tgtEl>
                                          <p:spTgt spid="23568"/>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300"/>
                                  </p:stCondLst>
                                  <p:childTnLst>
                                    <p:set>
                                      <p:cBhvr>
                                        <p:cTn dur="1" fill="hold" id="62">
                                          <p:stCondLst>
                                            <p:cond delay="0"/>
                                          </p:stCondLst>
                                        </p:cTn>
                                        <p:tgtEl>
                                          <p:spTgt spid="23561"/>
                                        </p:tgtEl>
                                        <p:attrNameLst>
                                          <p:attrName>style.visibility</p:attrName>
                                        </p:attrNameLst>
                                      </p:cBhvr>
                                      <p:to>
                                        <p:strVal val="visible"/>
                                      </p:to>
                                    </p:set>
                                    <p:anim calcmode="lin" valueType="num">
                                      <p:cBhvr additive="base">
                                        <p:cTn dur="750" fill="hold" id="63"/>
                                        <p:tgtEl>
                                          <p:spTgt spid="23561"/>
                                        </p:tgtEl>
                                        <p:attrNameLst>
                                          <p:attrName>ppt_x</p:attrName>
                                        </p:attrNameLst>
                                      </p:cBhvr>
                                      <p:tavLst>
                                        <p:tav tm="0">
                                          <p:val>
                                            <p:strVal val="0-#ppt_w/2"/>
                                          </p:val>
                                        </p:tav>
                                        <p:tav tm="100000">
                                          <p:val>
                                            <p:strVal val="#ppt_x"/>
                                          </p:val>
                                        </p:tav>
                                      </p:tavLst>
                                    </p:anim>
                                    <p:anim calcmode="lin" valueType="num">
                                      <p:cBhvr additive="base">
                                        <p:cTn dur="750" fill="hold" id="64"/>
                                        <p:tgtEl>
                                          <p:spTgt spid="235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57"/>
      <p:bldP grpId="0" spid="23564"/>
      <p:bldP grpId="0" spid="23565"/>
      <p:bldP grpId="0" spid="23566"/>
      <p:bldP grpId="0" spid="23567"/>
      <p:bldP grpId="0" spid="23568"/>
      <p:bldP grpId="0" spid="23569"/>
      <p:bldP grpId="0" spid="23570"/>
      <p:bldP grpId="0" spid="23571"/>
      <p:bldP grpId="0" spid="2357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143"/>
          <p:cNvSpPr txBox="1"/>
          <p:nvPr/>
        </p:nvSpPr>
        <p:spPr>
          <a:xfrm>
            <a:off x="3168815" y="1679194"/>
            <a:ext cx="5400600" cy="579120"/>
          </a:xfrm>
          <a:prstGeom prst="rect">
            <a:avLst/>
          </a:prstGeom>
          <a:noFill/>
        </p:spPr>
        <p:txBody>
          <a:bodyPr rtlCol="0" wrap="square">
            <a:spAutoFit/>
          </a:bodyPr>
          <a:lstStyle/>
          <a:p>
            <a:r>
              <a:rPr altLang="en-US" lang="zh-CN" sz="3200">
                <a:ln w="6350">
                  <a:noFill/>
                </a:ln>
                <a:solidFill>
                  <a:schemeClr val="tx1">
                    <a:lumMod val="75000"/>
                    <a:lumOff val="25000"/>
                  </a:schemeClr>
                </a:solidFill>
                <a:latin charset="0" panose="020b0806030902050204" pitchFamily="34" typeface="Impact"/>
                <a:ea charset="-122" panose="020b0503020204020204" pitchFamily="34" typeface="微软雅黑"/>
              </a:rPr>
              <a:t>谢谢大家的观看</a:t>
            </a:r>
          </a:p>
        </p:txBody>
      </p:sp>
      <p:grpSp>
        <p:nvGrpSpPr>
          <p:cNvPr id="22" name="组合 21"/>
          <p:cNvGrpSpPr/>
          <p:nvPr/>
        </p:nvGrpSpPr>
        <p:grpSpPr>
          <a:xfrm>
            <a:off x="3284658" y="3009913"/>
            <a:ext cx="219347" cy="219347"/>
            <a:chOff x="801291" y="3535885"/>
            <a:chExt cx="219347" cy="219347"/>
          </a:xfrm>
        </p:grpSpPr>
        <p:sp>
          <p:nvSpPr>
            <p:cNvPr id="23" name="Oval 10"/>
            <p:cNvSpPr>
              <a:spLocks noChangeArrowheads="1"/>
            </p:cNvSpPr>
            <p:nvPr/>
          </p:nvSpPr>
          <p:spPr bwMode="auto">
            <a:xfrm>
              <a:off x="801291" y="3535885"/>
              <a:ext cx="219347" cy="219347"/>
            </a:xfrm>
            <a:prstGeom prst="ellipse">
              <a:avLst/>
            </a:prstGeom>
            <a:solidFill>
              <a:srgbClr val="E4402F"/>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itchFamily="34" typeface="微软雅黑"/>
                <a:ea charset="-122" panose="020b0503020204020204" pitchFamily="34" typeface="微软雅黑"/>
              </a:endParaRPr>
            </a:p>
          </p:txBody>
        </p:sp>
        <p:grpSp>
          <p:nvGrpSpPr>
            <p:cNvPr id="24" name="组合 23"/>
            <p:cNvGrpSpPr/>
            <p:nvPr/>
          </p:nvGrpSpPr>
          <p:grpSpPr>
            <a:xfrm>
              <a:off x="860980" y="3583766"/>
              <a:ext cx="100336" cy="114060"/>
              <a:chOff x="860980" y="3583766"/>
              <a:chExt cx="100336" cy="114060"/>
            </a:xfrm>
          </p:grpSpPr>
          <p:sp>
            <p:nvSpPr>
              <p:cNvPr id="25"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sp>
            <p:nvSpPr>
              <p:cNvPr id="26"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grpSp>
      </p:grpSp>
      <p:grpSp>
        <p:nvGrpSpPr>
          <p:cNvPr id="27" name="Group 14"/>
          <p:cNvGrpSpPr/>
          <p:nvPr/>
        </p:nvGrpSpPr>
        <p:grpSpPr>
          <a:xfrm>
            <a:off x="5029470" y="3009913"/>
            <a:ext cx="219347" cy="219347"/>
            <a:chOff x="4248" y="3024"/>
            <a:chExt cx="600" cy="599"/>
          </a:xfrm>
        </p:grpSpPr>
        <p:sp>
          <p:nvSpPr>
            <p:cNvPr id="28" name="Oval 15"/>
            <p:cNvSpPr>
              <a:spLocks noChangeArrowheads="1"/>
            </p:cNvSpPr>
            <p:nvPr/>
          </p:nvSpPr>
          <p:spPr bwMode="auto">
            <a:xfrm>
              <a:off x="4248" y="3024"/>
              <a:ext cx="600" cy="599"/>
            </a:xfrm>
            <a:prstGeom prst="ellipse">
              <a:avLst/>
            </a:prstGeom>
            <a:solidFill>
              <a:srgbClr val="E4402F"/>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itchFamily="34" typeface="微软雅黑"/>
                <a:ea charset="-122" panose="020b0503020204020204" pitchFamily="34" typeface="微软雅黑"/>
              </a:endParaRPr>
            </a:p>
          </p:txBody>
        </p:sp>
        <p:grpSp>
          <p:nvGrpSpPr>
            <p:cNvPr id="29" name="Group 16"/>
            <p:cNvGrpSpPr/>
            <p:nvPr/>
          </p:nvGrpSpPr>
          <p:grpSpPr>
            <a:xfrm>
              <a:off x="4441" y="3144"/>
              <a:ext cx="215" cy="345"/>
              <a:chOff x="4441" y="3144"/>
              <a:chExt cx="215" cy="345"/>
            </a:xfrm>
          </p:grpSpPr>
          <p:sp>
            <p:nvSpPr>
              <p:cNvPr id="30"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sp>
            <p:nvSpPr>
              <p:cNvPr id="31"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itchFamily="34" typeface="微软雅黑"/>
                  <a:ea charset="-122" panose="020b0503020204020204" pitchFamily="34" typeface="微软雅黑"/>
                </a:endParaRPr>
              </a:p>
            </p:txBody>
          </p:sp>
        </p:grpSp>
      </p:grpSp>
      <p:sp>
        <p:nvSpPr>
          <p:cNvPr id="33" name="Text Box 20"/>
          <p:cNvSpPr txBox="1">
            <a:spLocks noChangeArrowheads="1"/>
          </p:cNvSpPr>
          <p:nvPr/>
        </p:nvSpPr>
        <p:spPr bwMode="auto">
          <a:xfrm>
            <a:off x="5255167" y="2981088"/>
            <a:ext cx="13354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anose="020b0503020204020204" pitchFamily="34" typeface="微软雅黑"/>
              </a:rPr>
              <a:t>日期：2017.1.30</a:t>
            </a:r>
          </a:p>
        </p:txBody>
      </p:sp>
      <p:grpSp>
        <p:nvGrpSpPr>
          <p:cNvPr id="37" name="组合 36"/>
          <p:cNvGrpSpPr/>
          <p:nvPr/>
        </p:nvGrpSpPr>
        <p:grpSpPr>
          <a:xfrm>
            <a:off x="1009171" y="1435353"/>
            <a:ext cx="1363850" cy="2185147"/>
            <a:chOff x="996950" y="2262188"/>
            <a:chExt cx="434975" cy="696913"/>
          </a:xfrm>
        </p:grpSpPr>
        <p:sp>
          <p:nvSpPr>
            <p:cNvPr id="483" name="Freeform 8"/>
            <p:cNvSpPr>
              <a:spLocks noEditPoints="1"/>
            </p:cNvSpPr>
            <p:nvPr/>
          </p:nvSpPr>
          <p:spPr bwMode="auto">
            <a:xfrm>
              <a:off x="1219200" y="2300288"/>
              <a:ext cx="93663" cy="96838"/>
            </a:xfrm>
            <a:custGeom>
              <a:gdLst>
                <a:gd fmla="*/ 81 w 87" name="T0"/>
                <a:gd fmla="*/ 23 h 91" name="T1"/>
                <a:gd fmla="*/ 79 w 87" name="T2"/>
                <a:gd fmla="*/ 19 h 91" name="T3"/>
                <a:gd fmla="*/ 70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6 w 87" name="T32"/>
                <a:gd fmla="*/ 22 h 91" name="T33"/>
                <a:gd fmla="*/ 8 w 87" name="T34"/>
                <a:gd fmla="*/ 31 h 91" name="T35"/>
                <a:gd fmla="*/ 7 w 87" name="T36"/>
                <a:gd fmla="*/ 35 h 91" name="T37"/>
                <a:gd fmla="*/ 0 w 87" name="T38"/>
                <a:gd fmla="*/ 41 h 91" name="T39"/>
                <a:gd fmla="*/ 0 w 87" name="T40"/>
                <a:gd fmla="*/ 45 h 91" name="T41"/>
                <a:gd fmla="*/ 6 w 87" name="T42"/>
                <a:gd fmla="*/ 52 h 91" name="T43"/>
                <a:gd fmla="*/ 7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5 w 87" name="T64"/>
                <a:gd fmla="*/ 91 h 91" name="T65"/>
                <a:gd fmla="*/ 51 w 87" name="T66"/>
                <a:gd fmla="*/ 85 h 91" name="T67"/>
                <a:gd fmla="*/ 56 w 87" name="T68"/>
                <a:gd fmla="*/ 83 h 91" name="T69"/>
                <a:gd fmla="*/ 62 w 87" name="T70"/>
                <a:gd fmla="*/ 86 h 91" name="T71"/>
                <a:gd fmla="*/ 64 w 87" name="T72"/>
                <a:gd fmla="*/ 79 h 91" name="T73"/>
                <a:gd fmla="*/ 68 w 87" name="T74"/>
                <a:gd fmla="*/ 77 h 91" name="T75"/>
                <a:gd fmla="*/ 76 w 87" name="T76"/>
                <a:gd fmla="*/ 76 h 91" name="T77"/>
                <a:gd fmla="*/ 79 w 87" name="T78"/>
                <a:gd fmla="*/ 72 h 91" name="T79"/>
                <a:gd fmla="*/ 78 w 87" name="T80"/>
                <a:gd fmla="*/ 63 h 91" name="T81"/>
                <a:gd fmla="*/ 79 w 87" name="T82"/>
                <a:gd fmla="*/ 59 h 91" name="T83"/>
                <a:gd fmla="*/ 86 w 87" name="T84"/>
                <a:gd fmla="*/ 54 h 91" name="T85"/>
                <a:gd fmla="*/ 87 w 87" name="T86"/>
                <a:gd fmla="*/ 50 h 91" name="T87"/>
                <a:gd fmla="*/ 82 w 87" name="T88"/>
                <a:gd fmla="*/ 43 h 91" name="T89"/>
                <a:gd fmla="*/ 81 w 87" name="T90"/>
                <a:gd fmla="*/ 38 h 91" name="T91"/>
                <a:gd fmla="*/ 85 w 87" name="T92"/>
                <a:gd fmla="*/ 30 h 91" name="T93"/>
                <a:gd fmla="*/ 74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1 w 87" name="T106"/>
                <a:gd fmla="*/ 31 h 91" name="T107"/>
                <a:gd fmla="*/ 27 w 87" name="T108"/>
                <a:gd fmla="*/ 41 h 91" name="T109"/>
                <a:gd fmla="*/ 10 w 87" name="T110"/>
                <a:gd fmla="*/ 35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9"/>
            <p:cNvSpPr>
              <a:spLocks noEditPoints="1"/>
            </p:cNvSpPr>
            <p:nvPr/>
          </p:nvSpPr>
          <p:spPr bwMode="auto">
            <a:xfrm>
              <a:off x="1123950" y="2479676"/>
              <a:ext cx="92075" cy="96838"/>
            </a:xfrm>
            <a:custGeom>
              <a:gdLst>
                <a:gd fmla="*/ 81 w 87" name="T0"/>
                <a:gd fmla="*/ 23 h 91" name="T1"/>
                <a:gd fmla="*/ 79 w 87" name="T2"/>
                <a:gd fmla="*/ 19 h 91" name="T3"/>
                <a:gd fmla="*/ 71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7 w 87" name="T32"/>
                <a:gd fmla="*/ 22 h 91" name="T33"/>
                <a:gd fmla="*/ 9 w 87" name="T34"/>
                <a:gd fmla="*/ 31 h 91" name="T35"/>
                <a:gd fmla="*/ 7 w 87" name="T36"/>
                <a:gd fmla="*/ 35 h 91" name="T37"/>
                <a:gd fmla="*/ 1 w 87" name="T38"/>
                <a:gd fmla="*/ 41 h 91" name="T39"/>
                <a:gd fmla="*/ 0 w 87" name="T40"/>
                <a:gd fmla="*/ 45 h 91" name="T41"/>
                <a:gd fmla="*/ 6 w 87" name="T42"/>
                <a:gd fmla="*/ 52 h 91" name="T43"/>
                <a:gd fmla="*/ 7 w 87" name="T44"/>
                <a:gd fmla="*/ 56 h 91" name="T45"/>
                <a:gd fmla="*/ 4 w 87" name="T46"/>
                <a:gd fmla="*/ 64 h 91" name="T47"/>
                <a:gd fmla="*/ 6 w 87" name="T48"/>
                <a:gd fmla="*/ 68 h 91" name="T49"/>
                <a:gd fmla="*/ 15 w 87" name="T50"/>
                <a:gd fmla="*/ 71 h 91" name="T51"/>
                <a:gd fmla="*/ 18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6 w 87" name="T64"/>
                <a:gd fmla="*/ 91 h 91" name="T65"/>
                <a:gd fmla="*/ 52 w 87" name="T66"/>
                <a:gd fmla="*/ 84 h 91" name="T67"/>
                <a:gd fmla="*/ 56 w 87" name="T68"/>
                <a:gd fmla="*/ 83 h 91" name="T69"/>
                <a:gd fmla="*/ 63 w 87" name="T70"/>
                <a:gd fmla="*/ 86 h 91" name="T71"/>
                <a:gd fmla="*/ 64 w 87" name="T72"/>
                <a:gd fmla="*/ 79 h 91" name="T73"/>
                <a:gd fmla="*/ 68 w 87" name="T74"/>
                <a:gd fmla="*/ 76 h 91" name="T75"/>
                <a:gd fmla="*/ 76 w 87" name="T76"/>
                <a:gd fmla="*/ 76 h 91" name="T77"/>
                <a:gd fmla="*/ 79 w 87" name="T78"/>
                <a:gd fmla="*/ 72 h 91" name="T79"/>
                <a:gd fmla="*/ 78 w 87" name="T80"/>
                <a:gd fmla="*/ 63 h 91" name="T81"/>
                <a:gd fmla="*/ 80 w 87" name="T82"/>
                <a:gd fmla="*/ 59 h 91" name="T83"/>
                <a:gd fmla="*/ 87 w 87" name="T84"/>
                <a:gd fmla="*/ 54 h 91" name="T85"/>
                <a:gd fmla="*/ 87 w 87" name="T86"/>
                <a:gd fmla="*/ 49 h 91" name="T87"/>
                <a:gd fmla="*/ 82 w 87" name="T88"/>
                <a:gd fmla="*/ 43 h 91" name="T89"/>
                <a:gd fmla="*/ 81 w 87" name="T90"/>
                <a:gd fmla="*/ 38 h 91" name="T91"/>
                <a:gd fmla="*/ 85 w 87" name="T92"/>
                <a:gd fmla="*/ 30 h 91" name="T93"/>
                <a:gd fmla="*/ 75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2 w 87" name="T106"/>
                <a:gd fmla="*/ 31 h 91" name="T107"/>
                <a:gd fmla="*/ 27 w 87" name="T108"/>
                <a:gd fmla="*/ 41 h 91" name="T109"/>
                <a:gd fmla="*/ 11 w 87" name="T110"/>
                <a:gd fmla="*/ 34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10"/>
            <p:cNvSpPr>
              <a:spLocks noEditPoints="1"/>
            </p:cNvSpPr>
            <p:nvPr/>
          </p:nvSpPr>
          <p:spPr bwMode="auto">
            <a:xfrm>
              <a:off x="1171575" y="2608263"/>
              <a:ext cx="93663" cy="96838"/>
            </a:xfrm>
            <a:custGeom>
              <a:gdLst>
                <a:gd fmla="*/ 81 w 87" name="T0"/>
                <a:gd fmla="*/ 23 h 91" name="T1"/>
                <a:gd fmla="*/ 78 w 87" name="T2"/>
                <a:gd fmla="*/ 19 h 91" name="T3"/>
                <a:gd fmla="*/ 70 w 87" name="T4"/>
                <a:gd fmla="*/ 17 h 91" name="T5"/>
                <a:gd fmla="*/ 67 w 87" name="T6"/>
                <a:gd fmla="*/ 14 h 91" name="T7"/>
                <a:gd fmla="*/ 64 w 87" name="T8"/>
                <a:gd fmla="*/ 6 h 91" name="T9"/>
                <a:gd fmla="*/ 60 w 87" name="T10"/>
                <a:gd fmla="*/ 4 h 91" name="T11"/>
                <a:gd fmla="*/ 52 w 87" name="T12"/>
                <a:gd fmla="*/ 7 h 91" name="T13"/>
                <a:gd fmla="*/ 48 w 87" name="T14"/>
                <a:gd fmla="*/ 6 h 91" name="T15"/>
                <a:gd fmla="*/ 42 w 87" name="T16"/>
                <a:gd fmla="*/ 0 h 91" name="T17"/>
                <a:gd fmla="*/ 37 w 87" name="T18"/>
                <a:gd fmla="*/ 0 h 91" name="T19"/>
                <a:gd fmla="*/ 32 w 87" name="T20"/>
                <a:gd fmla="*/ 7 h 91" name="T21"/>
                <a:gd fmla="*/ 28 w 87" name="T22"/>
                <a:gd fmla="*/ 9 h 91" name="T23"/>
                <a:gd fmla="*/ 23 w 87" name="T24"/>
                <a:gd fmla="*/ 5 h 91" name="T25"/>
                <a:gd fmla="*/ 20 w 87" name="T26"/>
                <a:gd fmla="*/ 14 h 91" name="T27"/>
                <a:gd fmla="*/ 17 w 87" name="T28"/>
                <a:gd fmla="*/ 17 h 91" name="T29"/>
                <a:gd fmla="*/ 8 w 87" name="T30"/>
                <a:gd fmla="*/ 18 h 91" name="T31"/>
                <a:gd fmla="*/ 6 w 87" name="T32"/>
                <a:gd fmla="*/ 22 h 91" name="T33"/>
                <a:gd fmla="*/ 8 w 87" name="T34"/>
                <a:gd fmla="*/ 31 h 91" name="T35"/>
                <a:gd fmla="*/ 6 w 87" name="T36"/>
                <a:gd fmla="*/ 35 h 91" name="T37"/>
                <a:gd fmla="*/ 0 w 87" name="T38"/>
                <a:gd fmla="*/ 41 h 91" name="T39"/>
                <a:gd fmla="*/ 0 w 87" name="T40"/>
                <a:gd fmla="*/ 45 h 91" name="T41"/>
                <a:gd fmla="*/ 6 w 87" name="T42"/>
                <a:gd fmla="*/ 52 h 91" name="T43"/>
                <a:gd fmla="*/ 6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2 w 87" name="T56"/>
                <a:gd fmla="*/ 85 h 91" name="T57"/>
                <a:gd fmla="*/ 31 w 87" name="T58"/>
                <a:gd fmla="*/ 83 h 91" name="T59"/>
                <a:gd fmla="*/ 35 w 87" name="T60"/>
                <a:gd fmla="*/ 84 h 91" name="T61"/>
                <a:gd fmla="*/ 41 w 87" name="T62"/>
                <a:gd fmla="*/ 91 h 91" name="T63"/>
                <a:gd fmla="*/ 45 w 87" name="T64"/>
                <a:gd fmla="*/ 91 h 91" name="T65"/>
                <a:gd fmla="*/ 51 w 87" name="T66"/>
                <a:gd fmla="*/ 84 h 91" name="T67"/>
                <a:gd fmla="*/ 55 w 87" name="T68"/>
                <a:gd fmla="*/ 83 h 91" name="T69"/>
                <a:gd fmla="*/ 62 w 87" name="T70"/>
                <a:gd fmla="*/ 86 h 91" name="T71"/>
                <a:gd fmla="*/ 64 w 87" name="T72"/>
                <a:gd fmla="*/ 79 h 91" name="T73"/>
                <a:gd fmla="*/ 67 w 87" name="T74"/>
                <a:gd fmla="*/ 76 h 91" name="T75"/>
                <a:gd fmla="*/ 76 w 87" name="T76"/>
                <a:gd fmla="*/ 76 h 91" name="T77"/>
                <a:gd fmla="*/ 78 w 87" name="T78"/>
                <a:gd fmla="*/ 72 h 91" name="T79"/>
                <a:gd fmla="*/ 77 w 87" name="T80"/>
                <a:gd fmla="*/ 63 h 91" name="T81"/>
                <a:gd fmla="*/ 79 w 87" name="T82"/>
                <a:gd fmla="*/ 59 h 91" name="T83"/>
                <a:gd fmla="*/ 86 w 87" name="T84"/>
                <a:gd fmla="*/ 54 h 91" name="T85"/>
                <a:gd fmla="*/ 86 w 87" name="T86"/>
                <a:gd fmla="*/ 49 h 91" name="T87"/>
                <a:gd fmla="*/ 81 w 87" name="T88"/>
                <a:gd fmla="*/ 43 h 91" name="T89"/>
                <a:gd fmla="*/ 81 w 87" name="T90"/>
                <a:gd fmla="*/ 38 h 91" name="T91"/>
                <a:gd fmla="*/ 84 w 87" name="T92"/>
                <a:gd fmla="*/ 30 h 91" name="T93"/>
                <a:gd fmla="*/ 74 w 87" name="T94"/>
                <a:gd fmla="*/ 28 h 91" name="T95"/>
                <a:gd fmla="*/ 56 w 87" name="T96"/>
                <a:gd fmla="*/ 12 h 91" name="T97"/>
                <a:gd fmla="*/ 34 w 87" name="T98"/>
                <a:gd fmla="*/ 50 h 91" name="T99"/>
                <a:gd fmla="*/ 47 w 87" name="T100"/>
                <a:gd fmla="*/ 55 h 91" name="T101"/>
                <a:gd fmla="*/ 37 w 87" name="T102"/>
                <a:gd fmla="*/ 28 h 91" name="T103"/>
                <a:gd fmla="*/ 27 w 87" name="T104"/>
                <a:gd fmla="*/ 13 h 91" name="T105"/>
                <a:gd fmla="*/ 11 w 87" name="T106"/>
                <a:gd fmla="*/ 31 h 91" name="T107"/>
                <a:gd fmla="*/ 26 w 87" name="T108"/>
                <a:gd fmla="*/ 41 h 91" name="T109"/>
                <a:gd fmla="*/ 10 w 87" name="T110"/>
                <a:gd fmla="*/ 35 h 91" name="T111"/>
                <a:gd fmla="*/ 36 w 87" name="T112"/>
                <a:gd fmla="*/ 62 h 91" name="T113"/>
                <a:gd fmla="*/ 33 w 87" name="T114"/>
                <a:gd fmla="*/ 80 h 91" name="T115"/>
                <a:gd fmla="*/ 57 w 87" name="T116"/>
                <a:gd fmla="*/ 79 h 91" name="T117"/>
                <a:gd fmla="*/ 52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11"/>
            <p:cNvSpPr>
              <a:spLocks noEditPoints="1"/>
            </p:cNvSpPr>
            <p:nvPr/>
          </p:nvSpPr>
          <p:spPr bwMode="auto">
            <a:xfrm>
              <a:off x="1127125" y="2659063"/>
              <a:ext cx="39688" cy="41275"/>
            </a:xfrm>
            <a:custGeom>
              <a:gdLst>
                <a:gd fmla="*/ 36 w 37" name="T0"/>
                <a:gd fmla="*/ 26 h 38" name="T1"/>
                <a:gd fmla="*/ 36 w 37" name="T2"/>
                <a:gd fmla="*/ 24 h 38" name="T3"/>
                <a:gd fmla="*/ 34 w 37" name="T4"/>
                <a:gd fmla="*/ 21 h 38" name="T5"/>
                <a:gd fmla="*/ 35 w 37" name="T6"/>
                <a:gd fmla="*/ 19 h 38" name="T7"/>
                <a:gd fmla="*/ 36 w 37" name="T8"/>
                <a:gd fmla="*/ 16 h 38" name="T9"/>
                <a:gd fmla="*/ 36 w 37" name="T10"/>
                <a:gd fmla="*/ 14 h 38" name="T11"/>
                <a:gd fmla="*/ 33 w 37" name="T12"/>
                <a:gd fmla="*/ 12 h 38" name="T13"/>
                <a:gd fmla="*/ 32 w 37" name="T14"/>
                <a:gd fmla="*/ 10 h 38" name="T15"/>
                <a:gd fmla="*/ 32 w 37" name="T16"/>
                <a:gd fmla="*/ 6 h 38" name="T17"/>
                <a:gd fmla="*/ 31 w 37" name="T18"/>
                <a:gd fmla="*/ 5 h 38" name="T19"/>
                <a:gd fmla="*/ 27 w 37" name="T20"/>
                <a:gd fmla="*/ 5 h 38" name="T21"/>
                <a:gd fmla="*/ 26 w 37" name="T22"/>
                <a:gd fmla="*/ 4 h 38" name="T23"/>
                <a:gd fmla="*/ 25 w 37" name="T24"/>
                <a:gd fmla="*/ 1 h 38" name="T25"/>
                <a:gd fmla="*/ 22 w 37" name="T26"/>
                <a:gd fmla="*/ 3 h 38" name="T27"/>
                <a:gd fmla="*/ 20 w 37" name="T28"/>
                <a:gd fmla="*/ 2 h 38" name="T29"/>
                <a:gd fmla="*/ 18 w 37" name="T30"/>
                <a:gd fmla="*/ 0 h 38" name="T31"/>
                <a:gd fmla="*/ 16 w 37" name="T32"/>
                <a:gd fmla="*/ 0 h 38" name="T33"/>
                <a:gd fmla="*/ 14 w 37" name="T34"/>
                <a:gd fmla="*/ 3 h 38" name="T35"/>
                <a:gd fmla="*/ 12 w 37" name="T36"/>
                <a:gd fmla="*/ 4 h 38" name="T37"/>
                <a:gd fmla="*/ 8 w 37" name="T38"/>
                <a:gd fmla="*/ 3 h 38" name="T39"/>
                <a:gd fmla="*/ 7 w 37" name="T40"/>
                <a:gd fmla="*/ 4 h 38" name="T41"/>
                <a:gd fmla="*/ 6 w 37" name="T42"/>
                <a:gd fmla="*/ 8 h 38" name="T43"/>
                <a:gd fmla="*/ 5 w 37" name="T44"/>
                <a:gd fmla="*/ 10 h 38" name="T45"/>
                <a:gd fmla="*/ 2 w 37" name="T46"/>
                <a:gd fmla="*/ 11 h 38" name="T47"/>
                <a:gd fmla="*/ 1 w 37" name="T48"/>
                <a:gd fmla="*/ 13 h 38" name="T49"/>
                <a:gd fmla="*/ 3 w 37" name="T50"/>
                <a:gd fmla="*/ 16 h 38" name="T51"/>
                <a:gd fmla="*/ 2 w 37" name="T52"/>
                <a:gd fmla="*/ 18 h 38" name="T53"/>
                <a:gd fmla="*/ 0 w 37" name="T54"/>
                <a:gd fmla="*/ 21 h 38" name="T55"/>
                <a:gd fmla="*/ 0 w 37" name="T56"/>
                <a:gd fmla="*/ 23 h 38" name="T57"/>
                <a:gd fmla="*/ 3 w 37" name="T58"/>
                <a:gd fmla="*/ 25 h 38" name="T59"/>
                <a:gd fmla="*/ 4 w 37" name="T60"/>
                <a:gd fmla="*/ 27 h 38" name="T61"/>
                <a:gd fmla="*/ 4 w 37" name="T62"/>
                <a:gd fmla="*/ 30 h 38" name="T63"/>
                <a:gd fmla="*/ 5 w 37" name="T64"/>
                <a:gd fmla="*/ 32 h 38" name="T65"/>
                <a:gd fmla="*/ 8 w 37" name="T66"/>
                <a:gd fmla="*/ 32 h 38" name="T67"/>
                <a:gd fmla="*/ 10 w 37" name="T68"/>
                <a:gd fmla="*/ 33 h 38" name="T69"/>
                <a:gd fmla="*/ 11 w 37" name="T70"/>
                <a:gd fmla="*/ 37 h 38" name="T71"/>
                <a:gd fmla="*/ 13 w 37" name="T72"/>
                <a:gd fmla="*/ 35 h 38" name="T73"/>
                <a:gd fmla="*/ 15 w 37" name="T74"/>
                <a:gd fmla="*/ 36 h 38" name="T75"/>
                <a:gd fmla="*/ 18 w 37" name="T76"/>
                <a:gd fmla="*/ 38 h 38" name="T77"/>
                <a:gd fmla="*/ 20 w 37" name="T78"/>
                <a:gd fmla="*/ 38 h 38" name="T79"/>
                <a:gd fmla="*/ 22 w 37" name="T80"/>
                <a:gd fmla="*/ 36 h 38" name="T81"/>
                <a:gd fmla="*/ 24 w 37" name="T82"/>
                <a:gd fmla="*/ 35 h 38" name="T83"/>
                <a:gd fmla="*/ 27 w 37" name="T84"/>
                <a:gd fmla="*/ 36 h 38" name="T85"/>
                <a:gd fmla="*/ 29 w 37" name="T86"/>
                <a:gd fmla="*/ 35 h 38" name="T87"/>
                <a:gd fmla="*/ 30 w 37" name="T88"/>
                <a:gd fmla="*/ 31 h 38" name="T89"/>
                <a:gd fmla="*/ 31 w 37" name="T90"/>
                <a:gd fmla="*/ 30 h 38" name="T91"/>
                <a:gd fmla="*/ 34 w 37" name="T92"/>
                <a:gd fmla="*/ 29 h 38" name="T93"/>
                <a:gd fmla="*/ 32 w 37" name="T94"/>
                <a:gd fmla="*/ 25 h 38" name="T95"/>
                <a:gd fmla="*/ 32 w 37" name="T96"/>
                <a:gd fmla="*/ 14 h 38" name="T97"/>
                <a:gd fmla="*/ 15 w 37" name="T98"/>
                <a:gd fmla="*/ 17 h 38" name="T99"/>
                <a:gd fmla="*/ 17 w 37" name="T100"/>
                <a:gd fmla="*/ 23 h 38" name="T101"/>
                <a:gd fmla="*/ 22 w 37" name="T102"/>
                <a:gd fmla="*/ 12 h 38" name="T103"/>
                <a:gd fmla="*/ 24 w 37" name="T104"/>
                <a:gd fmla="*/ 5 h 38" name="T105"/>
                <a:gd fmla="*/ 14 w 37" name="T106"/>
                <a:gd fmla="*/ 4 h 38" name="T107"/>
                <a:gd fmla="*/ 15 w 37" name="T108"/>
                <a:gd fmla="*/ 12 h 38" name="T109"/>
                <a:gd fmla="*/ 13 w 37" name="T110"/>
                <a:gd fmla="*/ 5 h 38" name="T111"/>
                <a:gd fmla="*/ 11 w 37" name="T112"/>
                <a:gd fmla="*/ 21 h 38" name="T113"/>
                <a:gd fmla="*/ 5 w 37" name="T114"/>
                <a:gd fmla="*/ 25 h 38" name="T115"/>
                <a:gd fmla="*/ 12 w 37" name="T116"/>
                <a:gd fmla="*/ 33 h 38" name="T117"/>
                <a:gd fmla="*/ 16 w 37" name="T118"/>
                <a:gd fmla="*/ 26 h 38" name="T119"/>
                <a:gd fmla="*/ 13 w 37" name="T120"/>
                <a:gd fmla="*/ 33 h 38" name="T121"/>
                <a:gd fmla="*/ 25 w 37" name="T122"/>
                <a:gd fmla="*/ 2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7">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12"/>
            <p:cNvSpPr>
              <a:spLocks noEditPoints="1"/>
            </p:cNvSpPr>
            <p:nvPr/>
          </p:nvSpPr>
          <p:spPr bwMode="auto">
            <a:xfrm>
              <a:off x="1038225" y="2528888"/>
              <a:ext cx="22225" cy="25400"/>
            </a:xfrm>
            <a:custGeom>
              <a:gdLst>
                <a:gd fmla="*/ 21 w 21" name="T0"/>
                <a:gd fmla="*/ 11 h 23" name="T1"/>
                <a:gd fmla="*/ 21 w 21" name="T2"/>
                <a:gd fmla="*/ 9 h 23" name="T3"/>
                <a:gd fmla="*/ 19 w 21" name="T4"/>
                <a:gd fmla="*/ 8 h 23" name="T5"/>
                <a:gd fmla="*/ 19 w 21" name="T6"/>
                <a:gd fmla="*/ 7 h 23" name="T7"/>
                <a:gd fmla="*/ 19 w 21" name="T8"/>
                <a:gd fmla="*/ 5 h 23" name="T9"/>
                <a:gd fmla="*/ 18 w 21" name="T10"/>
                <a:gd fmla="*/ 4 h 23" name="T11"/>
                <a:gd fmla="*/ 16 w 21" name="T12"/>
                <a:gd fmla="*/ 4 h 23" name="T13"/>
                <a:gd fmla="*/ 15 w 21" name="T14"/>
                <a:gd fmla="*/ 3 h 23" name="T15"/>
                <a:gd fmla="*/ 15 w 21" name="T16"/>
                <a:gd fmla="*/ 1 h 23" name="T17"/>
                <a:gd fmla="*/ 14 w 21" name="T18"/>
                <a:gd fmla="*/ 1 h 23" name="T19"/>
                <a:gd fmla="*/ 12 w 21" name="T20"/>
                <a:gd fmla="*/ 2 h 23" name="T21"/>
                <a:gd fmla="*/ 11 w 21" name="T22"/>
                <a:gd fmla="*/ 2 h 23" name="T23"/>
                <a:gd fmla="*/ 10 w 21" name="T24"/>
                <a:gd fmla="*/ 0 h 23" name="T25"/>
                <a:gd fmla="*/ 8 w 21" name="T26"/>
                <a:gd fmla="*/ 2 h 23" name="T27"/>
                <a:gd fmla="*/ 7 w 21" name="T28"/>
                <a:gd fmla="*/ 2 h 23" name="T29"/>
                <a:gd fmla="*/ 5 w 21" name="T30"/>
                <a:gd fmla="*/ 2 h 23" name="T31"/>
                <a:gd fmla="*/ 4 w 21" name="T32"/>
                <a:gd fmla="*/ 2 h 23" name="T33"/>
                <a:gd fmla="*/ 4 w 21" name="T34"/>
                <a:gd fmla="*/ 4 h 23" name="T35"/>
                <a:gd fmla="*/ 3 w 21" name="T36"/>
                <a:gd fmla="*/ 5 h 23" name="T37"/>
                <a:gd fmla="*/ 1 w 21" name="T38"/>
                <a:gd fmla="*/ 6 h 23" name="T39"/>
                <a:gd fmla="*/ 1 w 21" name="T40"/>
                <a:gd fmla="*/ 7 h 23" name="T41"/>
                <a:gd fmla="*/ 1 w 21" name="T42"/>
                <a:gd fmla="*/ 9 h 23" name="T43"/>
                <a:gd fmla="*/ 1 w 21" name="T44"/>
                <a:gd fmla="*/ 10 h 23" name="T45"/>
                <a:gd fmla="*/ 0 w 21" name="T46"/>
                <a:gd fmla="*/ 11 h 23" name="T47"/>
                <a:gd fmla="*/ 0 w 21" name="T48"/>
                <a:gd fmla="*/ 12 h 23" name="T49"/>
                <a:gd fmla="*/ 1 w 21" name="T50"/>
                <a:gd fmla="*/ 14 h 23" name="T51"/>
                <a:gd fmla="*/ 1 w 21" name="T52"/>
                <a:gd fmla="*/ 15 h 23" name="T53"/>
                <a:gd fmla="*/ 1 w 21" name="T54"/>
                <a:gd fmla="*/ 17 h 23" name="T55"/>
                <a:gd fmla="*/ 2 w 21" name="T56"/>
                <a:gd fmla="*/ 18 h 23" name="T57"/>
                <a:gd fmla="*/ 4 w 21" name="T58"/>
                <a:gd fmla="*/ 18 h 23" name="T59"/>
                <a:gd fmla="*/ 4 w 21" name="T60"/>
                <a:gd fmla="*/ 19 h 23" name="T61"/>
                <a:gd fmla="*/ 5 w 21" name="T62"/>
                <a:gd fmla="*/ 21 h 23" name="T63"/>
                <a:gd fmla="*/ 6 w 21" name="T64"/>
                <a:gd fmla="*/ 22 h 23" name="T65"/>
                <a:gd fmla="*/ 8 w 21" name="T66"/>
                <a:gd fmla="*/ 21 h 23" name="T67"/>
                <a:gd fmla="*/ 9 w 21" name="T68"/>
                <a:gd fmla="*/ 21 h 23" name="T69"/>
                <a:gd fmla="*/ 10 w 21" name="T70"/>
                <a:gd fmla="*/ 23 h 23" name="T71"/>
                <a:gd fmla="*/ 11 w 21" name="T72"/>
                <a:gd fmla="*/ 21 h 23" name="T73"/>
                <a:gd fmla="*/ 12 w 21" name="T74"/>
                <a:gd fmla="*/ 21 h 23" name="T75"/>
                <a:gd fmla="*/ 14 w 21" name="T76"/>
                <a:gd fmla="*/ 22 h 23" name="T77"/>
                <a:gd fmla="*/ 15 w 21" name="T78"/>
                <a:gd fmla="*/ 21 h 23" name="T79"/>
                <a:gd fmla="*/ 16 w 21" name="T80"/>
                <a:gd fmla="*/ 19 h 23" name="T81"/>
                <a:gd fmla="*/ 17 w 21" name="T82"/>
                <a:gd fmla="*/ 19 h 23" name="T83"/>
                <a:gd fmla="*/ 19 w 21" name="T84"/>
                <a:gd fmla="*/ 18 h 23" name="T85"/>
                <a:gd fmla="*/ 20 w 21" name="T86"/>
                <a:gd fmla="*/ 17 h 23" name="T87"/>
                <a:gd fmla="*/ 19 w 21" name="T88"/>
                <a:gd fmla="*/ 15 h 23" name="T89"/>
                <a:gd fmla="*/ 19 w 21" name="T90"/>
                <a:gd fmla="*/ 14 h 23" name="T91"/>
                <a:gd fmla="*/ 21 w 21" name="T92"/>
                <a:gd fmla="*/ 13 h 23" name="T93"/>
                <a:gd fmla="*/ 19 w 21" name="T94"/>
                <a:gd fmla="*/ 11 h 23" name="T95"/>
                <a:gd fmla="*/ 17 w 21" name="T96"/>
                <a:gd fmla="*/ 5 h 23" name="T97"/>
                <a:gd fmla="*/ 8 w 21" name="T98"/>
                <a:gd fmla="*/ 11 h 23" name="T99"/>
                <a:gd fmla="*/ 10 w 21" name="T100"/>
                <a:gd fmla="*/ 14 h 23" name="T101"/>
                <a:gd fmla="*/ 11 w 21" name="T102"/>
                <a:gd fmla="*/ 7 h 23" name="T103"/>
                <a:gd fmla="*/ 10 w 21" name="T104"/>
                <a:gd fmla="*/ 2 h 23" name="T105"/>
                <a:gd fmla="*/ 4 w 21" name="T106"/>
                <a:gd fmla="*/ 5 h 23" name="T107"/>
                <a:gd fmla="*/ 7 w 21" name="T108"/>
                <a:gd fmla="*/ 8 h 23" name="T109"/>
                <a:gd fmla="*/ 4 w 21" name="T110"/>
                <a:gd fmla="*/ 5 h 23" name="T111"/>
                <a:gd fmla="*/ 7 w 21" name="T112"/>
                <a:gd fmla="*/ 14 h 23" name="T113"/>
                <a:gd fmla="*/ 4 w 21" name="T114"/>
                <a:gd fmla="*/ 18 h 23" name="T115"/>
                <a:gd fmla="*/ 10 w 21" name="T116"/>
                <a:gd fmla="*/ 20 h 23" name="T117"/>
                <a:gd fmla="*/ 11 w 21" name="T118"/>
                <a:gd fmla="*/ 16 h 23" name="T119"/>
                <a:gd fmla="*/ 11 w 21" name="T120"/>
                <a:gd fmla="*/ 20 h 23" name="T121"/>
                <a:gd fmla="*/ 15 w 21" name="T122"/>
                <a:gd fmla="*/ 12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1">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13"/>
            <p:cNvSpPr>
              <a:spLocks noEditPoints="1"/>
            </p:cNvSpPr>
            <p:nvPr/>
          </p:nvSpPr>
          <p:spPr bwMode="auto">
            <a:xfrm>
              <a:off x="1322388" y="2455863"/>
              <a:ext cx="25400" cy="26988"/>
            </a:xfrm>
            <a:custGeom>
              <a:gdLst>
                <a:gd fmla="*/ 24 w 24" name="T0"/>
                <a:gd fmla="*/ 15 h 25" name="T1"/>
                <a:gd fmla="*/ 24 w 24" name="T2"/>
                <a:gd fmla="*/ 14 h 25" name="T3"/>
                <a:gd fmla="*/ 23 w 24" name="T4"/>
                <a:gd fmla="*/ 12 h 25" name="T5"/>
                <a:gd fmla="*/ 23 w 24" name="T6"/>
                <a:gd fmla="*/ 11 h 25" name="T7"/>
                <a:gd fmla="*/ 24 w 24" name="T8"/>
                <a:gd fmla="*/ 8 h 25" name="T9"/>
                <a:gd fmla="*/ 23 w 24" name="T10"/>
                <a:gd fmla="*/ 7 h 25" name="T11"/>
                <a:gd fmla="*/ 21 w 24" name="T12"/>
                <a:gd fmla="*/ 6 h 25" name="T13"/>
                <a:gd fmla="*/ 20 w 24" name="T14"/>
                <a:gd fmla="*/ 5 h 25" name="T15"/>
                <a:gd fmla="*/ 20 w 24" name="T16"/>
                <a:gd fmla="*/ 3 h 25" name="T17"/>
                <a:gd fmla="*/ 19 w 24" name="T18"/>
                <a:gd fmla="*/ 2 h 25" name="T19"/>
                <a:gd fmla="*/ 17 w 24" name="T20"/>
                <a:gd fmla="*/ 3 h 25" name="T21"/>
                <a:gd fmla="*/ 16 w 24" name="T22"/>
                <a:gd fmla="*/ 2 h 25" name="T23"/>
                <a:gd fmla="*/ 15 w 24" name="T24"/>
                <a:gd fmla="*/ 1 h 25" name="T25"/>
                <a:gd fmla="*/ 13 w 24" name="T26"/>
                <a:gd fmla="*/ 2 h 25" name="T27"/>
                <a:gd fmla="*/ 12 w 24" name="T28"/>
                <a:gd fmla="*/ 2 h 25" name="T29"/>
                <a:gd fmla="*/ 10 w 24" name="T30"/>
                <a:gd fmla="*/ 0 h 25" name="T31"/>
                <a:gd fmla="*/ 9 w 24" name="T32"/>
                <a:gd fmla="*/ 1 h 25" name="T33"/>
                <a:gd fmla="*/ 8 w 24" name="T34"/>
                <a:gd fmla="*/ 3 h 25" name="T35"/>
                <a:gd fmla="*/ 7 w 24" name="T36"/>
                <a:gd fmla="*/ 4 h 25" name="T37"/>
                <a:gd fmla="*/ 4 w 24" name="T38"/>
                <a:gd fmla="*/ 4 h 25" name="T39"/>
                <a:gd fmla="*/ 3 w 24" name="T40"/>
                <a:gd fmla="*/ 4 h 25" name="T41"/>
                <a:gd fmla="*/ 4 w 24" name="T42"/>
                <a:gd fmla="*/ 7 h 25" name="T43"/>
                <a:gd fmla="*/ 3 w 24" name="T44"/>
                <a:gd fmla="*/ 8 h 25" name="T45"/>
                <a:gd fmla="*/ 1 w 24" name="T46"/>
                <a:gd fmla="*/ 9 h 25" name="T47"/>
                <a:gd fmla="*/ 1 w 24" name="T48"/>
                <a:gd fmla="*/ 10 h 25" name="T49"/>
                <a:gd fmla="*/ 2 w 24" name="T50"/>
                <a:gd fmla="*/ 12 h 25" name="T51"/>
                <a:gd fmla="*/ 2 w 24" name="T52"/>
                <a:gd fmla="*/ 14 h 25" name="T53"/>
                <a:gd fmla="*/ 1 w 24" name="T54"/>
                <a:gd fmla="*/ 16 h 25" name="T55"/>
                <a:gd fmla="*/ 1 w 24" name="T56"/>
                <a:gd fmla="*/ 17 h 25" name="T57"/>
                <a:gd fmla="*/ 3 w 24" name="T58"/>
                <a:gd fmla="*/ 18 h 25" name="T59"/>
                <a:gd fmla="*/ 4 w 24" name="T60"/>
                <a:gd fmla="*/ 19 h 25" name="T61"/>
                <a:gd fmla="*/ 4 w 24" name="T62"/>
                <a:gd fmla="*/ 22 h 25" name="T63"/>
                <a:gd fmla="*/ 5 w 24" name="T64"/>
                <a:gd fmla="*/ 22 h 25" name="T65"/>
                <a:gd fmla="*/ 7 w 24" name="T66"/>
                <a:gd fmla="*/ 22 h 25" name="T67"/>
                <a:gd fmla="*/ 8 w 24" name="T68"/>
                <a:gd fmla="*/ 23 h 25" name="T69"/>
                <a:gd fmla="*/ 9 w 24" name="T70"/>
                <a:gd fmla="*/ 25 h 25" name="T71"/>
                <a:gd fmla="*/ 11 w 24" name="T72"/>
                <a:gd fmla="*/ 24 h 25" name="T73"/>
                <a:gd fmla="*/ 12 w 24" name="T74"/>
                <a:gd fmla="*/ 24 h 25" name="T75"/>
                <a:gd fmla="*/ 14 w 24" name="T76"/>
                <a:gd fmla="*/ 25 h 25" name="T77"/>
                <a:gd fmla="*/ 15 w 24" name="T78"/>
                <a:gd fmla="*/ 25 h 25" name="T79"/>
                <a:gd fmla="*/ 16 w 24" name="T80"/>
                <a:gd fmla="*/ 23 h 25" name="T81"/>
                <a:gd fmla="*/ 17 w 24" name="T82"/>
                <a:gd fmla="*/ 22 h 25" name="T83"/>
                <a:gd fmla="*/ 20 w 24" name="T84"/>
                <a:gd fmla="*/ 23 h 25" name="T85"/>
                <a:gd fmla="*/ 21 w 24" name="T86"/>
                <a:gd fmla="*/ 22 h 25" name="T87"/>
                <a:gd fmla="*/ 21 w 24" name="T88"/>
                <a:gd fmla="*/ 19 h 25" name="T89"/>
                <a:gd fmla="*/ 21 w 24" name="T90"/>
                <a:gd fmla="*/ 18 h 25" name="T91"/>
                <a:gd fmla="*/ 24 w 24" name="T92"/>
                <a:gd fmla="*/ 17 h 25" name="T93"/>
                <a:gd fmla="*/ 22 w 24" name="T94"/>
                <a:gd fmla="*/ 15 h 25" name="T95"/>
                <a:gd fmla="*/ 21 w 24" name="T96"/>
                <a:gd fmla="*/ 8 h 25" name="T97"/>
                <a:gd fmla="*/ 10 w 24" name="T98"/>
                <a:gd fmla="*/ 12 h 25" name="T99"/>
                <a:gd fmla="*/ 12 w 24" name="T100"/>
                <a:gd fmla="*/ 15 h 25" name="T101"/>
                <a:gd fmla="*/ 14 w 24" name="T102"/>
                <a:gd fmla="*/ 8 h 25" name="T103"/>
                <a:gd fmla="*/ 15 w 24" name="T104"/>
                <a:gd fmla="*/ 3 h 25" name="T105"/>
                <a:gd fmla="*/ 8 w 24" name="T106"/>
                <a:gd fmla="*/ 4 h 25" name="T107"/>
                <a:gd fmla="*/ 10 w 24" name="T108"/>
                <a:gd fmla="*/ 9 h 25" name="T109"/>
                <a:gd fmla="*/ 7 w 24" name="T110"/>
                <a:gd fmla="*/ 4 h 25" name="T111"/>
                <a:gd fmla="*/ 8 w 24" name="T112"/>
                <a:gd fmla="*/ 15 h 25" name="T113"/>
                <a:gd fmla="*/ 4 w 24" name="T114"/>
                <a:gd fmla="*/ 18 h 25" name="T115"/>
                <a:gd fmla="*/ 9 w 24" name="T116"/>
                <a:gd fmla="*/ 22 h 25" name="T117"/>
                <a:gd fmla="*/ 12 w 24" name="T118"/>
                <a:gd fmla="*/ 18 h 25" name="T119"/>
                <a:gd fmla="*/ 10 w 24" name="T120"/>
                <a:gd fmla="*/ 23 h 25" name="T121"/>
                <a:gd fmla="*/ 17 w 24" name="T122"/>
                <a:gd fmla="*/ 14 h 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 w="24">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14"/>
            <p:cNvSpPr>
              <a:spLocks noEditPoints="1"/>
            </p:cNvSpPr>
            <p:nvPr/>
          </p:nvSpPr>
          <p:spPr bwMode="auto">
            <a:xfrm>
              <a:off x="1054100" y="2536826"/>
              <a:ext cx="63500" cy="66675"/>
            </a:xfrm>
            <a:custGeom>
              <a:gdLst>
                <a:gd fmla="*/ 54 w 60" name="T0"/>
                <a:gd fmla="*/ 14 h 63" name="T1"/>
                <a:gd fmla="*/ 53 w 60" name="T2"/>
                <a:gd fmla="*/ 11 h 63" name="T3"/>
                <a:gd fmla="*/ 47 w 60" name="T4"/>
                <a:gd fmla="*/ 11 h 63" name="T5"/>
                <a:gd fmla="*/ 44 w 60" name="T6"/>
                <a:gd fmla="*/ 9 h 63" name="T7"/>
                <a:gd fmla="*/ 42 w 60" name="T8"/>
                <a:gd fmla="*/ 3 h 63" name="T9"/>
                <a:gd fmla="*/ 39 w 60" name="T10"/>
                <a:gd fmla="*/ 2 h 63" name="T11"/>
                <a:gd fmla="*/ 34 w 60" name="T12"/>
                <a:gd fmla="*/ 4 h 63" name="T13"/>
                <a:gd fmla="*/ 31 w 60" name="T14"/>
                <a:gd fmla="*/ 4 h 63" name="T15"/>
                <a:gd fmla="*/ 26 w 60" name="T16"/>
                <a:gd fmla="*/ 0 h 63" name="T17"/>
                <a:gd fmla="*/ 23 w 60" name="T18"/>
                <a:gd fmla="*/ 1 h 63" name="T19"/>
                <a:gd fmla="*/ 20 w 60" name="T20"/>
                <a:gd fmla="*/ 6 h 63" name="T21"/>
                <a:gd fmla="*/ 17 w 60" name="T22"/>
                <a:gd fmla="*/ 7 h 63" name="T23"/>
                <a:gd fmla="*/ 14 w 60" name="T24"/>
                <a:gd fmla="*/ 5 h 63" name="T25"/>
                <a:gd fmla="*/ 12 w 60" name="T26"/>
                <a:gd fmla="*/ 11 h 63" name="T27"/>
                <a:gd fmla="*/ 10 w 60" name="T28"/>
                <a:gd fmla="*/ 13 h 63" name="T29"/>
                <a:gd fmla="*/ 4 w 60" name="T30"/>
                <a:gd fmla="*/ 15 h 63" name="T31"/>
                <a:gd fmla="*/ 3 w 60" name="T32"/>
                <a:gd fmla="*/ 17 h 63" name="T33"/>
                <a:gd fmla="*/ 4 w 60" name="T34"/>
                <a:gd fmla="*/ 23 h 63" name="T35"/>
                <a:gd fmla="*/ 4 w 60" name="T36"/>
                <a:gd fmla="*/ 26 h 63" name="T37"/>
                <a:gd fmla="*/ 0 w 60" name="T38"/>
                <a:gd fmla="*/ 30 h 63" name="T39"/>
                <a:gd fmla="*/ 0 w 60" name="T40"/>
                <a:gd fmla="*/ 34 h 63" name="T41"/>
                <a:gd fmla="*/ 4 w 60" name="T42"/>
                <a:gd fmla="*/ 38 h 63" name="T43"/>
                <a:gd fmla="*/ 5 w 60" name="T44"/>
                <a:gd fmla="*/ 41 h 63" name="T45"/>
                <a:gd fmla="*/ 3 w 60" name="T46"/>
                <a:gd fmla="*/ 47 h 63" name="T47"/>
                <a:gd fmla="*/ 5 w 60" name="T48"/>
                <a:gd fmla="*/ 49 h 63" name="T49"/>
                <a:gd fmla="*/ 11 w 60" name="T50"/>
                <a:gd fmla="*/ 51 h 63" name="T51"/>
                <a:gd fmla="*/ 13 w 60" name="T52"/>
                <a:gd fmla="*/ 53 h 63" name="T53"/>
                <a:gd fmla="*/ 14 w 60" name="T54"/>
                <a:gd fmla="*/ 59 h 63" name="T55"/>
                <a:gd fmla="*/ 17 w 60" name="T56"/>
                <a:gd fmla="*/ 60 h 63" name="T57"/>
                <a:gd fmla="*/ 23 w 60" name="T58"/>
                <a:gd fmla="*/ 58 h 63" name="T59"/>
                <a:gd fmla="*/ 26 w 60" name="T60"/>
                <a:gd fmla="*/ 59 h 63" name="T61"/>
                <a:gd fmla="*/ 30 w 60" name="T62"/>
                <a:gd fmla="*/ 63 h 63" name="T63"/>
                <a:gd fmla="*/ 33 w 60" name="T64"/>
                <a:gd fmla="*/ 63 h 63" name="T65"/>
                <a:gd fmla="*/ 37 w 60" name="T66"/>
                <a:gd fmla="*/ 58 h 63" name="T67"/>
                <a:gd fmla="*/ 40 w 60" name="T68"/>
                <a:gd fmla="*/ 57 h 63" name="T69"/>
                <a:gd fmla="*/ 45 w 60" name="T70"/>
                <a:gd fmla="*/ 59 h 63" name="T71"/>
                <a:gd fmla="*/ 45 w 60" name="T72"/>
                <a:gd fmla="*/ 54 h 63" name="T73"/>
                <a:gd fmla="*/ 48 w 60" name="T74"/>
                <a:gd fmla="*/ 52 h 63" name="T75"/>
                <a:gd fmla="*/ 53 w 60" name="T76"/>
                <a:gd fmla="*/ 51 h 63" name="T77"/>
                <a:gd fmla="*/ 55 w 60" name="T78"/>
                <a:gd fmla="*/ 48 h 63" name="T79"/>
                <a:gd fmla="*/ 54 w 60" name="T80"/>
                <a:gd fmla="*/ 42 h 63" name="T81"/>
                <a:gd fmla="*/ 55 w 60" name="T82"/>
                <a:gd fmla="*/ 39 h 63" name="T83"/>
                <a:gd fmla="*/ 59 w 60" name="T84"/>
                <a:gd fmla="*/ 35 h 63" name="T85"/>
                <a:gd fmla="*/ 60 w 60" name="T86"/>
                <a:gd fmla="*/ 32 h 63" name="T87"/>
                <a:gd fmla="*/ 56 w 60" name="T88"/>
                <a:gd fmla="*/ 28 h 63" name="T89"/>
                <a:gd fmla="*/ 55 w 60" name="T90"/>
                <a:gd fmla="*/ 24 h 63" name="T91"/>
                <a:gd fmla="*/ 57 w 60" name="T92"/>
                <a:gd fmla="*/ 19 h 63" name="T93"/>
                <a:gd fmla="*/ 20 w 60" name="T94"/>
                <a:gd fmla="*/ 47 h 63" name="T95"/>
                <a:gd fmla="*/ 22 w 60" name="T96"/>
                <a:gd fmla="*/ 36 h 63" name="T97"/>
                <a:gd fmla="*/ 31 w 60" name="T98"/>
                <a:gd fmla="*/ 50 h 63" name="T99"/>
                <a:gd fmla="*/ 41 w 60" name="T100"/>
                <a:gd fmla="*/ 53 h 63" name="T101"/>
                <a:gd fmla="*/ 32 w 60" name="T102"/>
                <a:gd fmla="*/ 30 h 63" name="T103"/>
                <a:gd fmla="*/ 26 w 60" name="T104"/>
                <a:gd fmla="*/ 24 h 63" name="T105"/>
                <a:gd fmla="*/ 28 w 60" name="T106"/>
                <a:gd fmla="*/ 13 h 63" name="T107"/>
                <a:gd fmla="*/ 37 w 60" name="T108"/>
                <a:gd fmla="*/ 27 h 63" name="T109"/>
                <a:gd fmla="*/ 47 w 60" name="T110"/>
                <a:gd fmla="*/ 30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60">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15"/>
            <p:cNvSpPr>
              <a:spLocks noEditPoints="1"/>
            </p:cNvSpPr>
            <p:nvPr/>
          </p:nvSpPr>
          <p:spPr bwMode="auto">
            <a:xfrm>
              <a:off x="1225550" y="2528888"/>
              <a:ext cx="76200" cy="79375"/>
            </a:xfrm>
            <a:custGeom>
              <a:gdLst>
                <a:gd fmla="*/ 65 w 71" name="T0"/>
                <a:gd fmla="*/ 17 h 75" name="T1"/>
                <a:gd fmla="*/ 63 w 71" name="T2"/>
                <a:gd fmla="*/ 14 h 75" name="T3"/>
                <a:gd fmla="*/ 56 w 71" name="T4"/>
                <a:gd fmla="*/ 13 h 75" name="T5"/>
                <a:gd fmla="*/ 53 w 71" name="T6"/>
                <a:gd fmla="*/ 11 h 75" name="T7"/>
                <a:gd fmla="*/ 51 w 71" name="T8"/>
                <a:gd fmla="*/ 4 h 75" name="T9"/>
                <a:gd fmla="*/ 47 w 71" name="T10"/>
                <a:gd fmla="*/ 2 h 75" name="T11"/>
                <a:gd fmla="*/ 41 w 71" name="T12"/>
                <a:gd fmla="*/ 5 h 75" name="T13"/>
                <a:gd fmla="*/ 37 w 71" name="T14"/>
                <a:gd fmla="*/ 5 h 75" name="T15"/>
                <a:gd fmla="*/ 32 w 71" name="T16"/>
                <a:gd fmla="*/ 1 h 75" name="T17"/>
                <a:gd fmla="*/ 28 w 71" name="T18"/>
                <a:gd fmla="*/ 1 h 75" name="T19"/>
                <a:gd fmla="*/ 24 w 71" name="T20"/>
                <a:gd fmla="*/ 7 h 75" name="T21"/>
                <a:gd fmla="*/ 21 w 71" name="T22"/>
                <a:gd fmla="*/ 9 h 75" name="T23"/>
                <a:gd fmla="*/ 17 w 71" name="T24"/>
                <a:gd fmla="*/ 6 h 75" name="T25"/>
                <a:gd fmla="*/ 15 w 71" name="T26"/>
                <a:gd fmla="*/ 13 h 75" name="T27"/>
                <a:gd fmla="*/ 12 w 71" name="T28"/>
                <a:gd fmla="*/ 16 h 75" name="T29"/>
                <a:gd fmla="*/ 6 w 71" name="T30"/>
                <a:gd fmla="*/ 18 h 75" name="T31"/>
                <a:gd fmla="*/ 4 w 71" name="T32"/>
                <a:gd fmla="*/ 21 h 75" name="T33"/>
                <a:gd fmla="*/ 6 w 71" name="T34"/>
                <a:gd fmla="*/ 28 h 75" name="T35"/>
                <a:gd fmla="*/ 5 w 71" name="T36"/>
                <a:gd fmla="*/ 31 h 75" name="T37"/>
                <a:gd fmla="*/ 0 w 71" name="T38"/>
                <a:gd fmla="*/ 36 h 75" name="T39"/>
                <a:gd fmla="*/ 0 w 71" name="T40"/>
                <a:gd fmla="*/ 40 h 75" name="T41"/>
                <a:gd fmla="*/ 5 w 71" name="T42"/>
                <a:gd fmla="*/ 45 h 75" name="T43"/>
                <a:gd fmla="*/ 6 w 71" name="T44"/>
                <a:gd fmla="*/ 49 h 75" name="T45"/>
                <a:gd fmla="*/ 4 w 71" name="T46"/>
                <a:gd fmla="*/ 56 h 75" name="T47"/>
                <a:gd fmla="*/ 6 w 71" name="T48"/>
                <a:gd fmla="*/ 59 h 75" name="T49"/>
                <a:gd fmla="*/ 13 w 71" name="T50"/>
                <a:gd fmla="*/ 60 h 75" name="T51"/>
                <a:gd fmla="*/ 16 w 71" name="T52"/>
                <a:gd fmla="*/ 63 h 75" name="T53"/>
                <a:gd fmla="*/ 18 w 71" name="T54"/>
                <a:gd fmla="*/ 70 h 75" name="T55"/>
                <a:gd fmla="*/ 21 w 71" name="T56"/>
                <a:gd fmla="*/ 72 h 75" name="T57"/>
                <a:gd fmla="*/ 27 w 71" name="T58"/>
                <a:gd fmla="*/ 69 h 75" name="T59"/>
                <a:gd fmla="*/ 31 w 71" name="T60"/>
                <a:gd fmla="*/ 70 h 75" name="T61"/>
                <a:gd fmla="*/ 36 w 71" name="T62"/>
                <a:gd fmla="*/ 75 h 75" name="T63"/>
                <a:gd fmla="*/ 40 w 71" name="T64"/>
                <a:gd fmla="*/ 75 h 75" name="T65"/>
                <a:gd fmla="*/ 44 w 71" name="T66"/>
                <a:gd fmla="*/ 69 h 75" name="T67"/>
                <a:gd fmla="*/ 48 w 71" name="T68"/>
                <a:gd fmla="*/ 68 h 75" name="T69"/>
                <a:gd fmla="*/ 53 w 71" name="T70"/>
                <a:gd fmla="*/ 70 h 75" name="T71"/>
                <a:gd fmla="*/ 54 w 71" name="T72"/>
                <a:gd fmla="*/ 64 h 75" name="T73"/>
                <a:gd fmla="*/ 57 w 71" name="T74"/>
                <a:gd fmla="*/ 62 h 75" name="T75"/>
                <a:gd fmla="*/ 64 w 71" name="T76"/>
                <a:gd fmla="*/ 61 h 75" name="T77"/>
                <a:gd fmla="*/ 66 w 71" name="T78"/>
                <a:gd fmla="*/ 57 h 75" name="T79"/>
                <a:gd fmla="*/ 65 w 71" name="T80"/>
                <a:gd fmla="*/ 50 h 75" name="T81"/>
                <a:gd fmla="*/ 66 w 71" name="T82"/>
                <a:gd fmla="*/ 47 h 75" name="T83"/>
                <a:gd fmla="*/ 71 w 71" name="T84"/>
                <a:gd fmla="*/ 42 h 75" name="T85"/>
                <a:gd fmla="*/ 71 w 71" name="T86"/>
                <a:gd fmla="*/ 38 h 75" name="T87"/>
                <a:gd fmla="*/ 67 w 71" name="T88"/>
                <a:gd fmla="*/ 33 h 75" name="T89"/>
                <a:gd fmla="*/ 66 w 71" name="T90"/>
                <a:gd fmla="*/ 29 h 75" name="T91"/>
                <a:gd fmla="*/ 68 w 71" name="T92"/>
                <a:gd fmla="*/ 23 h 75" name="T93"/>
                <a:gd fmla="*/ 24 w 71" name="T94"/>
                <a:gd fmla="*/ 56 h 75" name="T95"/>
                <a:gd fmla="*/ 27 w 71" name="T96"/>
                <a:gd fmla="*/ 43 h 75" name="T97"/>
                <a:gd fmla="*/ 37 w 71" name="T98"/>
                <a:gd fmla="*/ 59 h 75" name="T99"/>
                <a:gd fmla="*/ 49 w 71" name="T100"/>
                <a:gd fmla="*/ 63 h 75" name="T101"/>
                <a:gd fmla="*/ 39 w 71" name="T102"/>
                <a:gd fmla="*/ 36 h 75" name="T103"/>
                <a:gd fmla="*/ 31 w 71" name="T104"/>
                <a:gd fmla="*/ 29 h 75" name="T105"/>
                <a:gd fmla="*/ 34 w 71" name="T106"/>
                <a:gd fmla="*/ 16 h 75" name="T107"/>
                <a:gd fmla="*/ 44 w 71" name="T108"/>
                <a:gd fmla="*/ 33 h 75" name="T109"/>
                <a:gd fmla="*/ 56 w 71" name="T110"/>
                <a:gd fmla="*/ 36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71">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16"/>
            <p:cNvSpPr>
              <a:spLocks noEditPoints="1"/>
            </p:cNvSpPr>
            <p:nvPr/>
          </p:nvSpPr>
          <p:spPr bwMode="auto">
            <a:xfrm>
              <a:off x="1192213" y="2576513"/>
              <a:ext cx="28575" cy="28575"/>
            </a:xfrm>
            <a:custGeom>
              <a:gdLst>
                <a:gd fmla="*/ 23 w 27" name="T0"/>
                <a:gd fmla="*/ 14 h 27" name="T1"/>
                <a:gd fmla="*/ 23 w 27" name="T2"/>
                <a:gd fmla="*/ 14 h 27" name="T3"/>
                <a:gd fmla="*/ 23 w 27" name="T4"/>
                <a:gd fmla="*/ 12 h 27" name="T5"/>
                <a:gd fmla="*/ 27 w 27" name="T6"/>
                <a:gd fmla="*/ 10 h 27" name="T7"/>
                <a:gd fmla="*/ 25 w 27" name="T8"/>
                <a:gd fmla="*/ 6 h 27" name="T9"/>
                <a:gd fmla="*/ 21 w 27" name="T10"/>
                <a:gd fmla="*/ 7 h 27" name="T11"/>
                <a:gd fmla="*/ 19 w 27" name="T12"/>
                <a:gd fmla="*/ 5 h 27" name="T13"/>
                <a:gd fmla="*/ 20 w 27" name="T14"/>
                <a:gd fmla="*/ 1 h 27" name="T15"/>
                <a:gd fmla="*/ 16 w 27" name="T16"/>
                <a:gd fmla="*/ 0 h 27" name="T17"/>
                <a:gd fmla="*/ 14 w 27" name="T18"/>
                <a:gd fmla="*/ 3 h 27" name="T19"/>
                <a:gd fmla="*/ 13 w 27" name="T20"/>
                <a:gd fmla="*/ 3 h 27" name="T21"/>
                <a:gd fmla="*/ 12 w 27" name="T22"/>
                <a:gd fmla="*/ 3 h 27" name="T23"/>
                <a:gd fmla="*/ 10 w 27" name="T24"/>
                <a:gd fmla="*/ 0 h 27" name="T25"/>
                <a:gd fmla="*/ 6 w 27" name="T26"/>
                <a:gd fmla="*/ 2 h 27" name="T27"/>
                <a:gd fmla="*/ 7 w 27" name="T28"/>
                <a:gd fmla="*/ 6 h 27" name="T29"/>
                <a:gd fmla="*/ 6 w 27" name="T30"/>
                <a:gd fmla="*/ 7 h 27" name="T31"/>
                <a:gd fmla="*/ 2 w 27" name="T32"/>
                <a:gd fmla="*/ 6 h 27" name="T33"/>
                <a:gd fmla="*/ 0 w 27" name="T34"/>
                <a:gd fmla="*/ 11 h 27" name="T35"/>
                <a:gd fmla="*/ 4 w 27" name="T36"/>
                <a:gd fmla="*/ 13 h 27" name="T37"/>
                <a:gd fmla="*/ 4 w 27" name="T38"/>
                <a:gd fmla="*/ 14 h 27" name="T39"/>
                <a:gd fmla="*/ 4 w 27" name="T40"/>
                <a:gd fmla="*/ 15 h 27" name="T41"/>
                <a:gd fmla="*/ 0 w 27" name="T42"/>
                <a:gd fmla="*/ 17 h 27" name="T43"/>
                <a:gd fmla="*/ 2 w 27" name="T44"/>
                <a:gd fmla="*/ 21 h 27" name="T45"/>
                <a:gd fmla="*/ 6 w 27" name="T46"/>
                <a:gd fmla="*/ 20 h 27" name="T47"/>
                <a:gd fmla="*/ 8 w 27" name="T48"/>
                <a:gd fmla="*/ 22 h 27" name="T49"/>
                <a:gd fmla="*/ 7 w 27" name="T50"/>
                <a:gd fmla="*/ 26 h 27" name="T51"/>
                <a:gd fmla="*/ 11 w 27" name="T52"/>
                <a:gd fmla="*/ 27 h 27" name="T53"/>
                <a:gd fmla="*/ 13 w 27" name="T54"/>
                <a:gd fmla="*/ 24 h 27" name="T55"/>
                <a:gd fmla="*/ 13 w 27" name="T56"/>
                <a:gd fmla="*/ 24 h 27" name="T57"/>
                <a:gd fmla="*/ 15 w 27" name="T58"/>
                <a:gd fmla="*/ 24 h 27" name="T59"/>
                <a:gd fmla="*/ 17 w 27" name="T60"/>
                <a:gd fmla="*/ 27 h 27" name="T61"/>
                <a:gd fmla="*/ 21 w 27" name="T62"/>
                <a:gd fmla="*/ 25 h 27" name="T63"/>
                <a:gd fmla="*/ 20 w 27" name="T64"/>
                <a:gd fmla="*/ 21 h 27" name="T65"/>
                <a:gd fmla="*/ 21 w 27" name="T66"/>
                <a:gd fmla="*/ 20 h 27" name="T67"/>
                <a:gd fmla="*/ 25 w 27" name="T68"/>
                <a:gd fmla="*/ 21 h 27" name="T69"/>
                <a:gd fmla="*/ 27 w 27" name="T70"/>
                <a:gd fmla="*/ 16 h 27" name="T71"/>
                <a:gd fmla="*/ 23 w 27" name="T72"/>
                <a:gd fmla="*/ 14 h 27" name="T73"/>
                <a:gd fmla="*/ 13 w 27" name="T74"/>
                <a:gd fmla="*/ 18 h 27" name="T75"/>
                <a:gd fmla="*/ 9 w 27" name="T76"/>
                <a:gd fmla="*/ 14 h 27" name="T77"/>
                <a:gd fmla="*/ 13 w 27" name="T78"/>
                <a:gd fmla="*/ 9 h 27" name="T79"/>
                <a:gd fmla="*/ 18 w 27" name="T80"/>
                <a:gd fmla="*/ 14 h 27" name="T81"/>
                <a:gd fmla="*/ 13 w 27" name="T82"/>
                <a:gd fmla="*/ 18 h 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 w="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17"/>
            <p:cNvSpPr>
              <a:spLocks noEditPoints="1"/>
            </p:cNvSpPr>
            <p:nvPr/>
          </p:nvSpPr>
          <p:spPr bwMode="auto">
            <a:xfrm>
              <a:off x="1203325" y="2713038"/>
              <a:ext cx="25400" cy="25400"/>
            </a:xfrm>
            <a:custGeom>
              <a:gdLst>
                <a:gd fmla="*/ 21 w 24" name="T0"/>
                <a:gd fmla="*/ 13 h 25" name="T1"/>
                <a:gd fmla="*/ 21 w 24" name="T2"/>
                <a:gd fmla="*/ 12 h 25" name="T3"/>
                <a:gd fmla="*/ 21 w 24" name="T4"/>
                <a:gd fmla="*/ 11 h 25" name="T5"/>
                <a:gd fmla="*/ 24 w 24" name="T6"/>
                <a:gd fmla="*/ 9 h 25" name="T7"/>
                <a:gd fmla="*/ 23 w 24" name="T8"/>
                <a:gd fmla="*/ 5 h 25" name="T9"/>
                <a:gd fmla="*/ 19 w 24" name="T10"/>
                <a:gd fmla="*/ 6 h 25" name="T11"/>
                <a:gd fmla="*/ 18 w 24" name="T12"/>
                <a:gd fmla="*/ 5 h 25" name="T13"/>
                <a:gd fmla="*/ 18 w 24" name="T14"/>
                <a:gd fmla="*/ 1 h 25" name="T15"/>
                <a:gd fmla="*/ 15 w 24" name="T16"/>
                <a:gd fmla="*/ 0 h 25" name="T17"/>
                <a:gd fmla="*/ 13 w 24" name="T18"/>
                <a:gd fmla="*/ 3 h 25" name="T19"/>
                <a:gd fmla="*/ 12 w 24" name="T20"/>
                <a:gd fmla="*/ 3 h 25" name="T21"/>
                <a:gd fmla="*/ 11 w 24" name="T22"/>
                <a:gd fmla="*/ 3 h 25" name="T23"/>
                <a:gd fmla="*/ 9 w 24" name="T24"/>
                <a:gd fmla="*/ 0 h 25" name="T25"/>
                <a:gd fmla="*/ 6 w 24" name="T26"/>
                <a:gd fmla="*/ 2 h 25" name="T27"/>
                <a:gd fmla="*/ 7 w 24" name="T28"/>
                <a:gd fmla="*/ 5 h 25" name="T29"/>
                <a:gd fmla="*/ 5 w 24" name="T30"/>
                <a:gd fmla="*/ 7 h 25" name="T31"/>
                <a:gd fmla="*/ 2 w 24" name="T32"/>
                <a:gd fmla="*/ 6 h 25" name="T33"/>
                <a:gd fmla="*/ 0 w 24" name="T34"/>
                <a:gd fmla="*/ 10 h 25" name="T35"/>
                <a:gd fmla="*/ 4 w 24" name="T36"/>
                <a:gd fmla="*/ 11 h 25" name="T37"/>
                <a:gd fmla="*/ 4 w 24" name="T38"/>
                <a:gd fmla="*/ 12 h 25" name="T39"/>
                <a:gd fmla="*/ 4 w 24" name="T40"/>
                <a:gd fmla="*/ 13 h 25" name="T41"/>
                <a:gd fmla="*/ 1 w 24" name="T42"/>
                <a:gd fmla="*/ 15 h 25" name="T43"/>
                <a:gd fmla="*/ 2 w 24" name="T44"/>
                <a:gd fmla="*/ 19 h 25" name="T45"/>
                <a:gd fmla="*/ 6 w 24" name="T46"/>
                <a:gd fmla="*/ 18 h 25" name="T47"/>
                <a:gd fmla="*/ 7 w 24" name="T48"/>
                <a:gd fmla="*/ 20 h 25" name="T49"/>
                <a:gd fmla="*/ 6 w 24" name="T50"/>
                <a:gd fmla="*/ 23 h 25" name="T51"/>
                <a:gd fmla="*/ 10 w 24" name="T52"/>
                <a:gd fmla="*/ 25 h 25" name="T53"/>
                <a:gd fmla="*/ 12 w 24" name="T54"/>
                <a:gd fmla="*/ 21 h 25" name="T55"/>
                <a:gd fmla="*/ 12 w 24" name="T56"/>
                <a:gd fmla="*/ 21 h 25" name="T57"/>
                <a:gd fmla="*/ 13 w 24" name="T58"/>
                <a:gd fmla="*/ 21 h 25" name="T59"/>
                <a:gd fmla="*/ 15 w 24" name="T60"/>
                <a:gd fmla="*/ 25 h 25" name="T61"/>
                <a:gd fmla="*/ 19 w 24" name="T62"/>
                <a:gd fmla="*/ 23 h 25" name="T63"/>
                <a:gd fmla="*/ 18 w 24" name="T64"/>
                <a:gd fmla="*/ 19 h 25" name="T65"/>
                <a:gd fmla="*/ 19 w 24" name="T66"/>
                <a:gd fmla="*/ 18 h 25" name="T67"/>
                <a:gd fmla="*/ 23 w 24" name="T68"/>
                <a:gd fmla="*/ 19 h 25" name="T69"/>
                <a:gd fmla="*/ 24 w 24" name="T70"/>
                <a:gd fmla="*/ 15 h 25" name="T71"/>
                <a:gd fmla="*/ 21 w 24" name="T72"/>
                <a:gd fmla="*/ 13 h 25" name="T73"/>
                <a:gd fmla="*/ 12 w 24" name="T74"/>
                <a:gd fmla="*/ 16 h 25" name="T75"/>
                <a:gd fmla="*/ 8 w 24" name="T76"/>
                <a:gd fmla="*/ 12 h 25" name="T77"/>
                <a:gd fmla="*/ 12 w 24" name="T78"/>
                <a:gd fmla="*/ 8 h 25" name="T79"/>
                <a:gd fmla="*/ 16 w 24" name="T80"/>
                <a:gd fmla="*/ 12 h 25" name="T81"/>
                <a:gd fmla="*/ 12 w 24" name="T82"/>
                <a:gd fmla="*/ 16 h 2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 w="24">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18"/>
            <p:cNvSpPr>
              <a:spLocks noEditPoints="1"/>
            </p:cNvSpPr>
            <p:nvPr/>
          </p:nvSpPr>
          <p:spPr bwMode="auto">
            <a:xfrm>
              <a:off x="1301750" y="2359026"/>
              <a:ext cx="74613" cy="77788"/>
            </a:xfrm>
            <a:custGeom>
              <a:gdLst>
                <a:gd fmla="*/ 70 w 70" name="T0"/>
                <a:gd fmla="*/ 37 h 73" name="T1"/>
                <a:gd fmla="*/ 64 w 70" name="T2"/>
                <a:gd fmla="*/ 31 h 73" name="T3"/>
                <a:gd fmla="*/ 68 w 70" name="T4"/>
                <a:gd fmla="*/ 27 h 73" name="T5"/>
                <a:gd fmla="*/ 62 w 70" name="T6"/>
                <a:gd fmla="*/ 23 h 73" name="T7"/>
                <a:gd fmla="*/ 64 w 70" name="T8"/>
                <a:gd fmla="*/ 17 h 73" name="T9"/>
                <a:gd fmla="*/ 57 w 70" name="T10"/>
                <a:gd fmla="*/ 16 h 73" name="T11"/>
                <a:gd fmla="*/ 58 w 70" name="T12"/>
                <a:gd fmla="*/ 9 h 73" name="T13"/>
                <a:gd fmla="*/ 50 w 70" name="T14"/>
                <a:gd fmla="*/ 10 h 73" name="T15"/>
                <a:gd fmla="*/ 50 w 70" name="T16"/>
                <a:gd fmla="*/ 4 h 73" name="T17"/>
                <a:gd fmla="*/ 42 w 70" name="T18"/>
                <a:gd fmla="*/ 7 h 73" name="T19"/>
                <a:gd fmla="*/ 40 w 70" name="T20"/>
                <a:gd fmla="*/ 1 h 73" name="T21"/>
                <a:gd fmla="*/ 34 w 70" name="T22"/>
                <a:gd fmla="*/ 6 h 73" name="T23"/>
                <a:gd fmla="*/ 30 w 70" name="T24"/>
                <a:gd fmla="*/ 1 h 73" name="T25"/>
                <a:gd fmla="*/ 26 w 70" name="T26"/>
                <a:gd fmla="*/ 7 h 73" name="T27"/>
                <a:gd fmla="*/ 21 w 70" name="T28"/>
                <a:gd fmla="*/ 4 h 73" name="T29"/>
                <a:gd fmla="*/ 18 w 70" name="T30"/>
                <a:gd fmla="*/ 11 h 73" name="T31"/>
                <a:gd fmla="*/ 12 w 70" name="T32"/>
                <a:gd fmla="*/ 9 h 73" name="T33"/>
                <a:gd fmla="*/ 12 w 70" name="T34"/>
                <a:gd fmla="*/ 17 h 73" name="T35"/>
                <a:gd fmla="*/ 6 w 70" name="T36"/>
                <a:gd fmla="*/ 17 h 73" name="T37"/>
                <a:gd fmla="*/ 8 w 70" name="T38"/>
                <a:gd fmla="*/ 25 h 73" name="T39"/>
                <a:gd fmla="*/ 2 w 70" name="T40"/>
                <a:gd fmla="*/ 26 h 73" name="T41"/>
                <a:gd fmla="*/ 5 w 70" name="T42"/>
                <a:gd fmla="*/ 33 h 73" name="T43"/>
                <a:gd fmla="*/ 0 w 70" name="T44"/>
                <a:gd fmla="*/ 36 h 73" name="T45"/>
                <a:gd fmla="*/ 0 w 70" name="T46"/>
                <a:gd fmla="*/ 42 h 73" name="T47"/>
                <a:gd fmla="*/ 6 w 70" name="T48"/>
                <a:gd fmla="*/ 44 h 73" name="T49"/>
                <a:gd fmla="*/ 3 w 70" name="T50"/>
                <a:gd fmla="*/ 52 h 73" name="T51"/>
                <a:gd fmla="*/ 9 w 70" name="T52"/>
                <a:gd fmla="*/ 52 h 73" name="T53"/>
                <a:gd fmla="*/ 8 w 70" name="T54"/>
                <a:gd fmla="*/ 60 h 73" name="T55"/>
                <a:gd fmla="*/ 15 w 70" name="T56"/>
                <a:gd fmla="*/ 59 h 73" name="T57"/>
                <a:gd fmla="*/ 16 w 70" name="T58"/>
                <a:gd fmla="*/ 67 h 73" name="T59"/>
                <a:gd fmla="*/ 21 w 70" name="T60"/>
                <a:gd fmla="*/ 64 h 73" name="T61"/>
                <a:gd fmla="*/ 25 w 70" name="T62"/>
                <a:gd fmla="*/ 72 h 73" name="T63"/>
                <a:gd fmla="*/ 30 w 70" name="T64"/>
                <a:gd fmla="*/ 67 h 73" name="T65"/>
                <a:gd fmla="*/ 35 w 70" name="T66"/>
                <a:gd fmla="*/ 73 h 73" name="T67"/>
                <a:gd fmla="*/ 38 w 70" name="T68"/>
                <a:gd fmla="*/ 68 h 73" name="T69"/>
                <a:gd fmla="*/ 44 w 70" name="T70"/>
                <a:gd fmla="*/ 72 h 73" name="T71"/>
                <a:gd fmla="*/ 46 w 70" name="T72"/>
                <a:gd fmla="*/ 65 h 73" name="T73"/>
                <a:gd fmla="*/ 53 w 70" name="T74"/>
                <a:gd fmla="*/ 67 h 73" name="T75"/>
                <a:gd fmla="*/ 53 w 70" name="T76"/>
                <a:gd fmla="*/ 61 h 73" name="T77"/>
                <a:gd fmla="*/ 61 w 70" name="T78"/>
                <a:gd fmla="*/ 61 h 73" name="T79"/>
                <a:gd fmla="*/ 59 w 70" name="T80"/>
                <a:gd fmla="*/ 54 h 73" name="T81"/>
                <a:gd fmla="*/ 66 w 70" name="T82"/>
                <a:gd fmla="*/ 52 h 73" name="T83"/>
                <a:gd fmla="*/ 63 w 70" name="T84"/>
                <a:gd fmla="*/ 47 h 73" name="T85"/>
                <a:gd fmla="*/ 69 w 70" name="T86"/>
                <a:gd fmla="*/ 42 h 73" name="T87"/>
                <a:gd fmla="*/ 65 w 70" name="T88"/>
                <a:gd fmla="*/ 38 h 73" name="T89"/>
                <a:gd fmla="*/ 35 w 70" name="T90"/>
                <a:gd fmla="*/ 64 h 73" name="T91"/>
                <a:gd fmla="*/ 35 w 70" name="T92"/>
                <a:gd fmla="*/ 10 h 73" name="T93"/>
                <a:gd fmla="*/ 35 w 70" name="T94"/>
                <a:gd fmla="*/ 64 h 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3" w="70">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19"/>
            <p:cNvSpPr>
              <a:spLocks noEditPoints="1"/>
            </p:cNvSpPr>
            <p:nvPr/>
          </p:nvSpPr>
          <p:spPr bwMode="auto">
            <a:xfrm>
              <a:off x="1312863" y="2371726"/>
              <a:ext cx="52388" cy="53975"/>
            </a:xfrm>
            <a:custGeom>
              <a:gdLst>
                <a:gd fmla="*/ 25 w 50" name="T0"/>
                <a:gd fmla="*/ 0 h 52" name="T1"/>
                <a:gd fmla="*/ 0 w 50" name="T2"/>
                <a:gd fmla="*/ 26 h 52" name="T3"/>
                <a:gd fmla="*/ 25 w 50" name="T4"/>
                <a:gd fmla="*/ 52 h 52" name="T5"/>
                <a:gd fmla="*/ 50 w 50" name="T6"/>
                <a:gd fmla="*/ 26 h 52" name="T7"/>
                <a:gd fmla="*/ 25 w 50" name="T8"/>
                <a:gd fmla="*/ 0 h 52" name="T9"/>
                <a:gd fmla="*/ 25 w 50" name="T10"/>
                <a:gd fmla="*/ 48 h 52" name="T11"/>
                <a:gd fmla="*/ 4 w 50" name="T12"/>
                <a:gd fmla="*/ 26 h 52" name="T13"/>
                <a:gd fmla="*/ 25 w 50" name="T14"/>
                <a:gd fmla="*/ 4 h 52" name="T15"/>
                <a:gd fmla="*/ 46 w 50" name="T16"/>
                <a:gd fmla="*/ 26 h 52" name="T17"/>
                <a:gd fmla="*/ 25 w 50" name="T18"/>
                <a:gd fmla="*/ 48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0">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20"/>
            <p:cNvSpPr>
              <a:spLocks noEditPoints="1"/>
            </p:cNvSpPr>
            <p:nvPr/>
          </p:nvSpPr>
          <p:spPr bwMode="auto">
            <a:xfrm>
              <a:off x="1133475" y="2698751"/>
              <a:ext cx="66675" cy="69850"/>
            </a:xfrm>
            <a:custGeom>
              <a:gdLst>
                <a:gd fmla="*/ 63 w 63" name="T0"/>
                <a:gd fmla="*/ 33 h 66" name="T1"/>
                <a:gd fmla="*/ 58 w 63" name="T2"/>
                <a:gd fmla="*/ 28 h 66" name="T3"/>
                <a:gd fmla="*/ 62 w 63" name="T4"/>
                <a:gd fmla="*/ 24 h 66" name="T5"/>
                <a:gd fmla="*/ 56 w 63" name="T6"/>
                <a:gd fmla="*/ 20 h 66" name="T7"/>
                <a:gd fmla="*/ 59 w 63" name="T8"/>
                <a:gd fmla="*/ 15 h 66" name="T9"/>
                <a:gd fmla="*/ 52 w 63" name="T10"/>
                <a:gd fmla="*/ 14 h 66" name="T11"/>
                <a:gd fmla="*/ 53 w 63" name="T12"/>
                <a:gd fmla="*/ 8 h 66" name="T13"/>
                <a:gd fmla="*/ 46 w 63" name="T14"/>
                <a:gd fmla="*/ 9 h 66" name="T15"/>
                <a:gd fmla="*/ 45 w 63" name="T16"/>
                <a:gd fmla="*/ 3 h 66" name="T17"/>
                <a:gd fmla="*/ 39 w 63" name="T18"/>
                <a:gd fmla="*/ 5 h 66" name="T19"/>
                <a:gd fmla="*/ 36 w 63" name="T20"/>
                <a:gd fmla="*/ 0 h 66" name="T21"/>
                <a:gd fmla="*/ 31 w 63" name="T22"/>
                <a:gd fmla="*/ 4 h 66" name="T23"/>
                <a:gd fmla="*/ 27 w 63" name="T24"/>
                <a:gd fmla="*/ 0 h 66" name="T25"/>
                <a:gd fmla="*/ 23 w 63" name="T26"/>
                <a:gd fmla="*/ 6 h 66" name="T27"/>
                <a:gd fmla="*/ 19 w 63" name="T28"/>
                <a:gd fmla="*/ 3 h 66" name="T29"/>
                <a:gd fmla="*/ 16 w 63" name="T30"/>
                <a:gd fmla="*/ 9 h 66" name="T31"/>
                <a:gd fmla="*/ 11 w 63" name="T32"/>
                <a:gd fmla="*/ 8 h 66" name="T33"/>
                <a:gd fmla="*/ 11 w 63" name="T34"/>
                <a:gd fmla="*/ 15 h 66" name="T35"/>
                <a:gd fmla="*/ 5 w 63" name="T36"/>
                <a:gd fmla="*/ 15 h 66" name="T37"/>
                <a:gd fmla="*/ 7 w 63" name="T38"/>
                <a:gd fmla="*/ 22 h 66" name="T39"/>
                <a:gd fmla="*/ 1 w 63" name="T40"/>
                <a:gd fmla="*/ 23 h 66" name="T41"/>
                <a:gd fmla="*/ 5 w 63" name="T42"/>
                <a:gd fmla="*/ 30 h 66" name="T43"/>
                <a:gd fmla="*/ 0 w 63" name="T44"/>
                <a:gd fmla="*/ 33 h 66" name="T45"/>
                <a:gd fmla="*/ 0 w 63" name="T46"/>
                <a:gd fmla="*/ 37 h 66" name="T47"/>
                <a:gd fmla="*/ 5 w 63" name="T48"/>
                <a:gd fmla="*/ 40 h 66" name="T49"/>
                <a:gd fmla="*/ 3 w 63" name="T50"/>
                <a:gd fmla="*/ 46 h 66" name="T51"/>
                <a:gd fmla="*/ 8 w 63" name="T52"/>
                <a:gd fmla="*/ 47 h 66" name="T53"/>
                <a:gd fmla="*/ 7 w 63" name="T54"/>
                <a:gd fmla="*/ 54 h 66" name="T55"/>
                <a:gd fmla="*/ 13 w 63" name="T56"/>
                <a:gd fmla="*/ 54 h 66" name="T57"/>
                <a:gd fmla="*/ 14 w 63" name="T58"/>
                <a:gd fmla="*/ 61 h 66" name="T59"/>
                <a:gd fmla="*/ 19 w 63" name="T60"/>
                <a:gd fmla="*/ 58 h 66" name="T61"/>
                <a:gd fmla="*/ 22 w 63" name="T62"/>
                <a:gd fmla="*/ 65 h 66" name="T63"/>
                <a:gd fmla="*/ 27 w 63" name="T64"/>
                <a:gd fmla="*/ 61 h 66" name="T65"/>
                <a:gd fmla="*/ 31 w 63" name="T66"/>
                <a:gd fmla="*/ 66 h 66" name="T67"/>
                <a:gd fmla="*/ 34 w 63" name="T68"/>
                <a:gd fmla="*/ 61 h 66" name="T69"/>
                <a:gd fmla="*/ 40 w 63" name="T70"/>
                <a:gd fmla="*/ 65 h 66" name="T71"/>
                <a:gd fmla="*/ 42 w 63" name="T72"/>
                <a:gd fmla="*/ 59 h 66" name="T73"/>
                <a:gd fmla="*/ 49 w 63" name="T74"/>
                <a:gd fmla="*/ 61 h 66" name="T75"/>
                <a:gd fmla="*/ 49 w 63" name="T76"/>
                <a:gd fmla="*/ 55 h 66" name="T77"/>
                <a:gd fmla="*/ 56 w 63" name="T78"/>
                <a:gd fmla="*/ 55 h 66" name="T79"/>
                <a:gd fmla="*/ 54 w 63" name="T80"/>
                <a:gd fmla="*/ 49 h 66" name="T81"/>
                <a:gd fmla="*/ 60 w 63" name="T82"/>
                <a:gd fmla="*/ 47 h 66" name="T83"/>
                <a:gd fmla="*/ 57 w 63" name="T84"/>
                <a:gd fmla="*/ 42 h 66" name="T85"/>
                <a:gd fmla="*/ 63 w 63" name="T86"/>
                <a:gd fmla="*/ 38 h 66" name="T87"/>
                <a:gd fmla="*/ 59 w 63" name="T88"/>
                <a:gd fmla="*/ 34 h 66" name="T89"/>
                <a:gd fmla="*/ 32 w 63" name="T90"/>
                <a:gd fmla="*/ 57 h 66" name="T91"/>
                <a:gd fmla="*/ 32 w 63" name="T92"/>
                <a:gd fmla="*/ 8 h 66" name="T93"/>
                <a:gd fmla="*/ 32 w 63" name="T94"/>
                <a:gd fmla="*/ 57 h 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6" w="62">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21"/>
            <p:cNvSpPr>
              <a:spLocks noEditPoints="1"/>
            </p:cNvSpPr>
            <p:nvPr/>
          </p:nvSpPr>
          <p:spPr bwMode="auto">
            <a:xfrm>
              <a:off x="1143000" y="2708276"/>
              <a:ext cx="47625" cy="50800"/>
            </a:xfrm>
            <a:custGeom>
              <a:gdLst>
                <a:gd fmla="*/ 23 w 45" name="T0"/>
                <a:gd fmla="*/ 0 h 48" name="T1"/>
                <a:gd fmla="*/ 0 w 45" name="T2"/>
                <a:gd fmla="*/ 24 h 48" name="T3"/>
                <a:gd fmla="*/ 23 w 45" name="T4"/>
                <a:gd fmla="*/ 48 h 48" name="T5"/>
                <a:gd fmla="*/ 45 w 45" name="T6"/>
                <a:gd fmla="*/ 24 h 48" name="T7"/>
                <a:gd fmla="*/ 23 w 45" name="T8"/>
                <a:gd fmla="*/ 0 h 48" name="T9"/>
                <a:gd fmla="*/ 23 w 45" name="T10"/>
                <a:gd fmla="*/ 44 h 48" name="T11"/>
                <a:gd fmla="*/ 4 w 45" name="T12"/>
                <a:gd fmla="*/ 24 h 48" name="T13"/>
                <a:gd fmla="*/ 23 w 45" name="T14"/>
                <a:gd fmla="*/ 4 h 48" name="T15"/>
                <a:gd fmla="*/ 42 w 45" name="T16"/>
                <a:gd fmla="*/ 24 h 48" name="T17"/>
                <a:gd fmla="*/ 23 w 45" name="T18"/>
                <a:gd fmla="*/ 44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5">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22"/>
            <p:cNvSpPr>
              <a:spLocks noEditPoints="1"/>
            </p:cNvSpPr>
            <p:nvPr/>
          </p:nvSpPr>
          <p:spPr bwMode="auto">
            <a:xfrm>
              <a:off x="1041400" y="2400301"/>
              <a:ext cx="34925" cy="38100"/>
            </a:xfrm>
            <a:custGeom>
              <a:gdLst>
                <a:gd fmla="*/ 34 w 34" name="T0"/>
                <a:gd fmla="*/ 15 h 36" name="T1"/>
                <a:gd fmla="*/ 31 w 34" name="T2"/>
                <a:gd fmla="*/ 13 h 36" name="T3"/>
                <a:gd fmla="*/ 32 w 34" name="T4"/>
                <a:gd fmla="*/ 10 h 36" name="T5"/>
                <a:gd fmla="*/ 29 w 34" name="T6"/>
                <a:gd fmla="*/ 9 h 36" name="T7"/>
                <a:gd fmla="*/ 29 w 34" name="T8"/>
                <a:gd fmla="*/ 6 h 36" name="T9"/>
                <a:gd fmla="*/ 26 w 34" name="T10"/>
                <a:gd fmla="*/ 6 h 36" name="T11"/>
                <a:gd fmla="*/ 26 w 34" name="T12"/>
                <a:gd fmla="*/ 3 h 36" name="T13"/>
                <a:gd fmla="*/ 22 w 34" name="T14"/>
                <a:gd fmla="*/ 4 h 36" name="T15"/>
                <a:gd fmla="*/ 21 w 34" name="T16"/>
                <a:gd fmla="*/ 1 h 36" name="T17"/>
                <a:gd fmla="*/ 18 w 34" name="T18"/>
                <a:gd fmla="*/ 3 h 36" name="T19"/>
                <a:gd fmla="*/ 16 w 34" name="T20"/>
                <a:gd fmla="*/ 0 h 36" name="T21"/>
                <a:gd fmla="*/ 14 w 34" name="T22"/>
                <a:gd fmla="*/ 3 h 36" name="T23"/>
                <a:gd fmla="*/ 12 w 34" name="T24"/>
                <a:gd fmla="*/ 1 h 36" name="T25"/>
                <a:gd fmla="*/ 10 w 34" name="T26"/>
                <a:gd fmla="*/ 5 h 36" name="T27"/>
                <a:gd fmla="*/ 7 w 34" name="T28"/>
                <a:gd fmla="*/ 4 h 36" name="T29"/>
                <a:gd fmla="*/ 7 w 34" name="T30"/>
                <a:gd fmla="*/ 8 h 36" name="T31"/>
                <a:gd fmla="*/ 4 w 34" name="T32"/>
                <a:gd fmla="*/ 7 h 36" name="T33"/>
                <a:gd fmla="*/ 4 w 34" name="T34"/>
                <a:gd fmla="*/ 11 h 36" name="T35"/>
                <a:gd fmla="*/ 2 w 34" name="T36"/>
                <a:gd fmla="*/ 12 h 36" name="T37"/>
                <a:gd fmla="*/ 3 w 34" name="T38"/>
                <a:gd fmla="*/ 15 h 36" name="T39"/>
                <a:gd fmla="*/ 0 w 34" name="T40"/>
                <a:gd fmla="*/ 16 h 36" name="T41"/>
                <a:gd fmla="*/ 3 w 34" name="T42"/>
                <a:gd fmla="*/ 19 h 36" name="T43"/>
                <a:gd fmla="*/ 1 w 34" name="T44"/>
                <a:gd fmla="*/ 21 h 36" name="T45"/>
                <a:gd fmla="*/ 1 w 34" name="T46"/>
                <a:gd fmla="*/ 24 h 36" name="T47"/>
                <a:gd fmla="*/ 4 w 34" name="T48"/>
                <a:gd fmla="*/ 25 h 36" name="T49"/>
                <a:gd fmla="*/ 3 w 34" name="T50"/>
                <a:gd fmla="*/ 28 h 36" name="T51"/>
                <a:gd fmla="*/ 6 w 34" name="T52"/>
                <a:gd fmla="*/ 28 h 36" name="T53"/>
                <a:gd fmla="*/ 7 w 34" name="T54"/>
                <a:gd fmla="*/ 32 h 36" name="T55"/>
                <a:gd fmla="*/ 10 w 34" name="T56"/>
                <a:gd fmla="*/ 31 h 36" name="T57"/>
                <a:gd fmla="*/ 11 w 34" name="T58"/>
                <a:gd fmla="*/ 34 h 36" name="T59"/>
                <a:gd fmla="*/ 13 w 34" name="T60"/>
                <a:gd fmla="*/ 33 h 36" name="T61"/>
                <a:gd fmla="*/ 16 w 34" name="T62"/>
                <a:gd fmla="*/ 36 h 36" name="T63"/>
                <a:gd fmla="*/ 17 w 34" name="T64"/>
                <a:gd fmla="*/ 33 h 36" name="T65"/>
                <a:gd fmla="*/ 20 w 34" name="T66"/>
                <a:gd fmla="*/ 35 h 36" name="T67"/>
                <a:gd fmla="*/ 22 w 34" name="T68"/>
                <a:gd fmla="*/ 32 h 36" name="T69"/>
                <a:gd fmla="*/ 25 w 34" name="T70"/>
                <a:gd fmla="*/ 34 h 36" name="T71"/>
                <a:gd fmla="*/ 25 w 34" name="T72"/>
                <a:gd fmla="*/ 31 h 36" name="T73"/>
                <a:gd fmla="*/ 29 w 34" name="T74"/>
                <a:gd fmla="*/ 31 h 36" name="T75"/>
                <a:gd fmla="*/ 28 w 34" name="T76"/>
                <a:gd fmla="*/ 28 h 36" name="T77"/>
                <a:gd fmla="*/ 32 w 34" name="T78"/>
                <a:gd fmla="*/ 27 h 36" name="T79"/>
                <a:gd fmla="*/ 30 w 34" name="T80"/>
                <a:gd fmla="*/ 24 h 36" name="T81"/>
                <a:gd fmla="*/ 34 w 34" name="T82"/>
                <a:gd fmla="*/ 22 h 36" name="T83"/>
                <a:gd fmla="*/ 31 w 34" name="T84"/>
                <a:gd fmla="*/ 20 h 36" name="T85"/>
                <a:gd fmla="*/ 34 w 34" name="T86"/>
                <a:gd fmla="*/ 17 h 36" name="T87"/>
                <a:gd fmla="*/ 31 w 34" name="T88"/>
                <a:gd fmla="*/ 16 h 36" name="T89"/>
                <a:gd fmla="*/ 20 w 34" name="T90"/>
                <a:gd fmla="*/ 31 h 36" name="T91"/>
                <a:gd fmla="*/ 15 w 34" name="T92"/>
                <a:gd fmla="*/ 5 h 36" name="T93"/>
                <a:gd fmla="*/ 20 w 34" name="T94"/>
                <a:gd fmla="*/ 3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34">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23"/>
            <p:cNvSpPr>
              <a:spLocks noEditPoints="1"/>
            </p:cNvSpPr>
            <p:nvPr/>
          </p:nvSpPr>
          <p:spPr bwMode="auto">
            <a:xfrm>
              <a:off x="1044575" y="2405063"/>
              <a:ext cx="28575" cy="30163"/>
            </a:xfrm>
            <a:custGeom>
              <a:gdLst>
                <a:gd fmla="*/ 11 w 26" name="T0"/>
                <a:gd fmla="*/ 2 h 28" name="T1"/>
                <a:gd fmla="*/ 1 w 26" name="T2"/>
                <a:gd fmla="*/ 17 h 28" name="T3"/>
                <a:gd fmla="*/ 16 w 26" name="T4"/>
                <a:gd fmla="*/ 26 h 28" name="T5"/>
                <a:gd fmla="*/ 25 w 26" name="T6"/>
                <a:gd fmla="*/ 12 h 28" name="T7"/>
                <a:gd fmla="*/ 11 w 26" name="T8"/>
                <a:gd fmla="*/ 2 h 28" name="T9"/>
                <a:gd fmla="*/ 15 w 26" name="T10"/>
                <a:gd fmla="*/ 24 h 28" name="T11"/>
                <a:gd fmla="*/ 3 w 26" name="T12"/>
                <a:gd fmla="*/ 16 h 28" name="T13"/>
                <a:gd fmla="*/ 11 w 26" name="T14"/>
                <a:gd fmla="*/ 4 h 28" name="T15"/>
                <a:gd fmla="*/ 23 w 26" name="T16"/>
                <a:gd fmla="*/ 12 h 28" name="T17"/>
                <a:gd fmla="*/ 15 w 26" name="T18"/>
                <a:gd fmla="*/ 24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6">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24"/>
            <p:cNvSpPr>
              <a:spLocks noEditPoints="1"/>
            </p:cNvSpPr>
            <p:nvPr/>
          </p:nvSpPr>
          <p:spPr bwMode="auto">
            <a:xfrm>
              <a:off x="1309688" y="2579688"/>
              <a:ext cx="44450" cy="44450"/>
            </a:xfrm>
            <a:custGeom>
              <a:gdLst>
                <a:gd fmla="*/ 42 w 42" name="T0"/>
                <a:gd fmla="*/ 21 h 43" name="T1"/>
                <a:gd fmla="*/ 39 w 42" name="T2"/>
                <a:gd fmla="*/ 18 h 43" name="T3"/>
                <a:gd fmla="*/ 41 w 42" name="T4"/>
                <a:gd fmla="*/ 15 h 43" name="T5"/>
                <a:gd fmla="*/ 37 w 42" name="T6"/>
                <a:gd fmla="*/ 13 h 43" name="T7"/>
                <a:gd fmla="*/ 39 w 42" name="T8"/>
                <a:gd fmla="*/ 10 h 43" name="T9"/>
                <a:gd fmla="*/ 34 w 42" name="T10"/>
                <a:gd fmla="*/ 9 h 43" name="T11"/>
                <a:gd fmla="*/ 35 w 42" name="T12"/>
                <a:gd fmla="*/ 5 h 43" name="T13"/>
                <a:gd fmla="*/ 30 w 42" name="T14"/>
                <a:gd fmla="*/ 6 h 43" name="T15"/>
                <a:gd fmla="*/ 30 w 42" name="T16"/>
                <a:gd fmla="*/ 2 h 43" name="T17"/>
                <a:gd fmla="*/ 26 w 42" name="T18"/>
                <a:gd fmla="*/ 3 h 43" name="T19"/>
                <a:gd fmla="*/ 24 w 42" name="T20"/>
                <a:gd fmla="*/ 0 h 43" name="T21"/>
                <a:gd fmla="*/ 21 w 42" name="T22"/>
                <a:gd fmla="*/ 3 h 43" name="T23"/>
                <a:gd fmla="*/ 18 w 42" name="T24"/>
                <a:gd fmla="*/ 0 h 43" name="T25"/>
                <a:gd fmla="*/ 16 w 42" name="T26"/>
                <a:gd fmla="*/ 4 h 43" name="T27"/>
                <a:gd fmla="*/ 13 w 42" name="T28"/>
                <a:gd fmla="*/ 2 h 43" name="T29"/>
                <a:gd fmla="*/ 11 w 42" name="T30"/>
                <a:gd fmla="*/ 6 h 43" name="T31"/>
                <a:gd fmla="*/ 8 w 42" name="T32"/>
                <a:gd fmla="*/ 5 h 43" name="T33"/>
                <a:gd fmla="*/ 7 w 42" name="T34"/>
                <a:gd fmla="*/ 10 h 43" name="T35"/>
                <a:gd fmla="*/ 4 w 42" name="T36"/>
                <a:gd fmla="*/ 10 h 43" name="T37"/>
                <a:gd fmla="*/ 5 w 42" name="T38"/>
                <a:gd fmla="*/ 14 h 43" name="T39"/>
                <a:gd fmla="*/ 1 w 42" name="T40"/>
                <a:gd fmla="*/ 15 h 43" name="T41"/>
                <a:gd fmla="*/ 4 w 42" name="T42"/>
                <a:gd fmla="*/ 19 h 43" name="T43"/>
                <a:gd fmla="*/ 0 w 42" name="T44"/>
                <a:gd fmla="*/ 21 h 43" name="T45"/>
                <a:gd fmla="*/ 1 w 42" name="T46"/>
                <a:gd fmla="*/ 24 h 43" name="T47"/>
                <a:gd fmla="*/ 4 w 42" name="T48"/>
                <a:gd fmla="*/ 26 h 43" name="T49"/>
                <a:gd fmla="*/ 2 w 42" name="T50"/>
                <a:gd fmla="*/ 30 h 43" name="T51"/>
                <a:gd fmla="*/ 6 w 42" name="T52"/>
                <a:gd fmla="*/ 31 h 43" name="T53"/>
                <a:gd fmla="*/ 5 w 42" name="T54"/>
                <a:gd fmla="*/ 36 h 43" name="T55"/>
                <a:gd fmla="*/ 9 w 42" name="T56"/>
                <a:gd fmla="*/ 35 h 43" name="T57"/>
                <a:gd fmla="*/ 10 w 42" name="T58"/>
                <a:gd fmla="*/ 40 h 43" name="T59"/>
                <a:gd fmla="*/ 13 w 42" name="T60"/>
                <a:gd fmla="*/ 38 h 43" name="T61"/>
                <a:gd fmla="*/ 15 w 42" name="T62"/>
                <a:gd fmla="*/ 42 h 43" name="T63"/>
                <a:gd fmla="*/ 18 w 42" name="T64"/>
                <a:gd fmla="*/ 40 h 43" name="T65"/>
                <a:gd fmla="*/ 21 w 42" name="T66"/>
                <a:gd fmla="*/ 43 h 43" name="T67"/>
                <a:gd fmla="*/ 23 w 42" name="T68"/>
                <a:gd fmla="*/ 40 h 43" name="T69"/>
                <a:gd fmla="*/ 27 w 42" name="T70"/>
                <a:gd fmla="*/ 42 h 43" name="T71"/>
                <a:gd fmla="*/ 28 w 42" name="T72"/>
                <a:gd fmla="*/ 39 h 43" name="T73"/>
                <a:gd fmla="*/ 32 w 42" name="T74"/>
                <a:gd fmla="*/ 40 h 43" name="T75"/>
                <a:gd fmla="*/ 32 w 42" name="T76"/>
                <a:gd fmla="*/ 36 h 43" name="T77"/>
                <a:gd fmla="*/ 37 w 42" name="T78"/>
                <a:gd fmla="*/ 36 h 43" name="T79"/>
                <a:gd fmla="*/ 36 w 42" name="T80"/>
                <a:gd fmla="*/ 32 h 43" name="T81"/>
                <a:gd fmla="*/ 40 w 42" name="T82"/>
                <a:gd fmla="*/ 31 h 43" name="T83"/>
                <a:gd fmla="*/ 38 w 42" name="T84"/>
                <a:gd fmla="*/ 27 h 43" name="T85"/>
                <a:gd fmla="*/ 42 w 42" name="T86"/>
                <a:gd fmla="*/ 25 h 43" name="T87"/>
                <a:gd fmla="*/ 39 w 42" name="T88"/>
                <a:gd fmla="*/ 22 h 43" name="T89"/>
                <a:gd fmla="*/ 21 w 42" name="T90"/>
                <a:gd fmla="*/ 38 h 43" name="T91"/>
                <a:gd fmla="*/ 21 w 42" name="T92"/>
                <a:gd fmla="*/ 5 h 43" name="T93"/>
                <a:gd fmla="*/ 21 w 42" name="T94"/>
                <a:gd fmla="*/ 38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42">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25"/>
            <p:cNvSpPr>
              <a:spLocks noEditPoints="1"/>
            </p:cNvSpPr>
            <p:nvPr/>
          </p:nvSpPr>
          <p:spPr bwMode="auto">
            <a:xfrm>
              <a:off x="1316038" y="2586038"/>
              <a:ext cx="31750" cy="31750"/>
            </a:xfrm>
            <a:custGeom>
              <a:gdLst>
                <a:gd fmla="*/ 15 w 30" name="T0"/>
                <a:gd fmla="*/ 0 h 31" name="T1"/>
                <a:gd fmla="*/ 0 w 30" name="T2"/>
                <a:gd fmla="*/ 15 h 31" name="T3"/>
                <a:gd fmla="*/ 15 w 30" name="T4"/>
                <a:gd fmla="*/ 31 h 31" name="T5"/>
                <a:gd fmla="*/ 30 w 30" name="T6"/>
                <a:gd fmla="*/ 15 h 31" name="T7"/>
                <a:gd fmla="*/ 15 w 30" name="T8"/>
                <a:gd fmla="*/ 0 h 31" name="T9"/>
                <a:gd fmla="*/ 15 w 30" name="T10"/>
                <a:gd fmla="*/ 29 h 31" name="T11"/>
                <a:gd fmla="*/ 3 w 30" name="T12"/>
                <a:gd fmla="*/ 15 h 31" name="T13"/>
                <a:gd fmla="*/ 15 w 30" name="T14"/>
                <a:gd fmla="*/ 2 h 31" name="T15"/>
                <a:gd fmla="*/ 28 w 30" name="T16"/>
                <a:gd fmla="*/ 15 h 31" name="T17"/>
                <a:gd fmla="*/ 15 w 30" name="T18"/>
                <a:gd fmla="*/ 29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0">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26"/>
            <p:cNvSpPr>
              <a:spLocks noEditPoints="1"/>
            </p:cNvSpPr>
            <p:nvPr/>
          </p:nvSpPr>
          <p:spPr bwMode="auto">
            <a:xfrm>
              <a:off x="1303338" y="2484438"/>
              <a:ext cx="88900" cy="92075"/>
            </a:xfrm>
            <a:custGeom>
              <a:gdLst>
                <a:gd fmla="*/ 72 w 83" name="T0"/>
                <a:gd fmla="*/ 46 h 87" name="T1"/>
                <a:gd fmla="*/ 72 w 83" name="T2"/>
                <a:gd fmla="*/ 43 h 87" name="T3"/>
                <a:gd fmla="*/ 72 w 83" name="T4"/>
                <a:gd fmla="*/ 39 h 87" name="T5"/>
                <a:gd fmla="*/ 82 w 83" name="T6"/>
                <a:gd fmla="*/ 32 h 87" name="T7"/>
                <a:gd fmla="*/ 77 w 83" name="T8"/>
                <a:gd fmla="*/ 19 h 87" name="T9"/>
                <a:gd fmla="*/ 65 w 83" name="T10"/>
                <a:gd fmla="*/ 23 h 87" name="T11"/>
                <a:gd fmla="*/ 60 w 83" name="T12"/>
                <a:gd fmla="*/ 18 h 87" name="T13"/>
                <a:gd fmla="*/ 63 w 83" name="T14"/>
                <a:gd fmla="*/ 5 h 87" name="T15"/>
                <a:gd fmla="*/ 50 w 83" name="T16"/>
                <a:gd fmla="*/ 0 h 87" name="T17"/>
                <a:gd fmla="*/ 44 w 83" name="T18"/>
                <a:gd fmla="*/ 11 h 87" name="T19"/>
                <a:gd fmla="*/ 41 w 83" name="T20"/>
                <a:gd fmla="*/ 11 h 87" name="T21"/>
                <a:gd fmla="*/ 37 w 83" name="T22"/>
                <a:gd fmla="*/ 12 h 87" name="T23"/>
                <a:gd fmla="*/ 31 w 83" name="T24"/>
                <a:gd fmla="*/ 0 h 87" name="T25"/>
                <a:gd fmla="*/ 18 w 83" name="T26"/>
                <a:gd fmla="*/ 6 h 87" name="T27"/>
                <a:gd fmla="*/ 22 w 83" name="T28"/>
                <a:gd fmla="*/ 19 h 87" name="T29"/>
                <a:gd fmla="*/ 17 w 83" name="T30"/>
                <a:gd fmla="*/ 24 h 87" name="T31"/>
                <a:gd fmla="*/ 5 w 83" name="T32"/>
                <a:gd fmla="*/ 21 h 87" name="T33"/>
                <a:gd fmla="*/ 0 w 83" name="T34"/>
                <a:gd fmla="*/ 34 h 87" name="T35"/>
                <a:gd fmla="*/ 11 w 83" name="T36"/>
                <a:gd fmla="*/ 40 h 87" name="T37"/>
                <a:gd fmla="*/ 11 w 83" name="T38"/>
                <a:gd fmla="*/ 43 h 87" name="T39"/>
                <a:gd fmla="*/ 11 w 83" name="T40"/>
                <a:gd fmla="*/ 47 h 87" name="T41"/>
                <a:gd fmla="*/ 0 w 83" name="T42"/>
                <a:gd fmla="*/ 54 h 87" name="T43"/>
                <a:gd fmla="*/ 6 w 83" name="T44"/>
                <a:gd fmla="*/ 67 h 87" name="T45"/>
                <a:gd fmla="*/ 18 w 83" name="T46"/>
                <a:gd fmla="*/ 64 h 87" name="T47"/>
                <a:gd fmla="*/ 23 w 83" name="T48"/>
                <a:gd fmla="*/ 69 h 87" name="T49"/>
                <a:gd fmla="*/ 20 w 83" name="T50"/>
                <a:gd fmla="*/ 81 h 87" name="T51"/>
                <a:gd fmla="*/ 33 w 83" name="T52"/>
                <a:gd fmla="*/ 87 h 87" name="T53"/>
                <a:gd fmla="*/ 39 w 83" name="T54"/>
                <a:gd fmla="*/ 75 h 87" name="T55"/>
                <a:gd fmla="*/ 41 w 83" name="T56"/>
                <a:gd fmla="*/ 75 h 87" name="T57"/>
                <a:gd fmla="*/ 45 w 83" name="T58"/>
                <a:gd fmla="*/ 75 h 87" name="T59"/>
                <a:gd fmla="*/ 52 w 83" name="T60"/>
                <a:gd fmla="*/ 86 h 87" name="T61"/>
                <a:gd fmla="*/ 64 w 83" name="T62"/>
                <a:gd fmla="*/ 80 h 87" name="T63"/>
                <a:gd fmla="*/ 61 w 83" name="T64"/>
                <a:gd fmla="*/ 68 h 87" name="T65"/>
                <a:gd fmla="*/ 66 w 83" name="T66"/>
                <a:gd fmla="*/ 62 h 87" name="T67"/>
                <a:gd fmla="*/ 78 w 83" name="T68"/>
                <a:gd fmla="*/ 66 h 87" name="T69"/>
                <a:gd fmla="*/ 83 w 83" name="T70"/>
                <a:gd fmla="*/ 52 h 87" name="T71"/>
                <a:gd fmla="*/ 72 w 83" name="T72"/>
                <a:gd fmla="*/ 46 h 87" name="T73"/>
                <a:gd fmla="*/ 41 w 83" name="T74"/>
                <a:gd fmla="*/ 58 h 87" name="T75"/>
                <a:gd fmla="*/ 27 w 83" name="T76"/>
                <a:gd fmla="*/ 43 h 87" name="T77"/>
                <a:gd fmla="*/ 41 w 83" name="T78"/>
                <a:gd fmla="*/ 28 h 87" name="T79"/>
                <a:gd fmla="*/ 55 w 83" name="T80"/>
                <a:gd fmla="*/ 43 h 87" name="T81"/>
                <a:gd fmla="*/ 41 w 83" name="T82"/>
                <a:gd fmla="*/ 58 h 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7" w="83">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27"/>
            <p:cNvSpPr>
              <a:spLocks noEditPoints="1"/>
            </p:cNvSpPr>
            <p:nvPr/>
          </p:nvSpPr>
          <p:spPr bwMode="auto">
            <a:xfrm>
              <a:off x="1184275" y="2290763"/>
              <a:ext cx="41275" cy="42863"/>
            </a:xfrm>
            <a:custGeom>
              <a:gdLst>
                <a:gd fmla="*/ 31 w 38" name="T0"/>
                <a:gd fmla="*/ 26 h 40" name="T1"/>
                <a:gd fmla="*/ 32 w 38" name="T2"/>
                <a:gd fmla="*/ 25 h 40" name="T3"/>
                <a:gd fmla="*/ 32 w 38" name="T4"/>
                <a:gd fmla="*/ 23 h 40" name="T5"/>
                <a:gd fmla="*/ 38 w 38" name="T6"/>
                <a:gd fmla="*/ 22 h 40" name="T7"/>
                <a:gd fmla="*/ 37 w 38" name="T8"/>
                <a:gd fmla="*/ 16 h 40" name="T9"/>
                <a:gd fmla="*/ 32 w 38" name="T10"/>
                <a:gd fmla="*/ 15 h 40" name="T11"/>
                <a:gd fmla="*/ 31 w 38" name="T12"/>
                <a:gd fmla="*/ 12 h 40" name="T13"/>
                <a:gd fmla="*/ 34 w 38" name="T14"/>
                <a:gd fmla="*/ 8 h 40" name="T15"/>
                <a:gd fmla="*/ 29 w 38" name="T16"/>
                <a:gd fmla="*/ 3 h 40" name="T17"/>
                <a:gd fmla="*/ 25 w 38" name="T18"/>
                <a:gd fmla="*/ 7 h 40" name="T19"/>
                <a:gd fmla="*/ 24 w 38" name="T20"/>
                <a:gd fmla="*/ 6 h 40" name="T21"/>
                <a:gd fmla="*/ 22 w 38" name="T22"/>
                <a:gd fmla="*/ 6 h 40" name="T23"/>
                <a:gd fmla="*/ 21 w 38" name="T24"/>
                <a:gd fmla="*/ 0 h 40" name="T25"/>
                <a:gd fmla="*/ 15 w 38" name="T26"/>
                <a:gd fmla="*/ 0 h 40" name="T27"/>
                <a:gd fmla="*/ 15 w 38" name="T28"/>
                <a:gd fmla="*/ 6 h 40" name="T29"/>
                <a:gd fmla="*/ 12 w 38" name="T30"/>
                <a:gd fmla="*/ 7 h 40" name="T31"/>
                <a:gd fmla="*/ 7 w 38" name="T32"/>
                <a:gd fmla="*/ 4 h 40" name="T33"/>
                <a:gd fmla="*/ 3 w 38" name="T34"/>
                <a:gd fmla="*/ 9 h 40" name="T35"/>
                <a:gd fmla="*/ 7 w 38" name="T36"/>
                <a:gd fmla="*/ 13 h 40" name="T37"/>
                <a:gd fmla="*/ 6 w 38" name="T38"/>
                <a:gd fmla="*/ 14 h 40" name="T39"/>
                <a:gd fmla="*/ 6 w 38" name="T40"/>
                <a:gd fmla="*/ 16 h 40" name="T41"/>
                <a:gd fmla="*/ 0 w 38" name="T42"/>
                <a:gd fmla="*/ 17 h 40" name="T43"/>
                <a:gd fmla="*/ 0 w 38" name="T44"/>
                <a:gd fmla="*/ 23 h 40" name="T45"/>
                <a:gd fmla="*/ 6 w 38" name="T46"/>
                <a:gd fmla="*/ 24 h 40" name="T47"/>
                <a:gd fmla="*/ 7 w 38" name="T48"/>
                <a:gd fmla="*/ 27 h 40" name="T49"/>
                <a:gd fmla="*/ 4 w 38" name="T50"/>
                <a:gd fmla="*/ 32 h 40" name="T51"/>
                <a:gd fmla="*/ 8 w 38" name="T52"/>
                <a:gd fmla="*/ 36 h 40" name="T53"/>
                <a:gd fmla="*/ 13 w 38" name="T54"/>
                <a:gd fmla="*/ 32 h 40" name="T55"/>
                <a:gd fmla="*/ 14 w 38" name="T56"/>
                <a:gd fmla="*/ 33 h 40" name="T57"/>
                <a:gd fmla="*/ 16 w 38" name="T58"/>
                <a:gd fmla="*/ 33 h 40" name="T59"/>
                <a:gd fmla="*/ 17 w 38" name="T60"/>
                <a:gd fmla="*/ 39 h 40" name="T61"/>
                <a:gd fmla="*/ 23 w 38" name="T62"/>
                <a:gd fmla="*/ 39 h 40" name="T63"/>
                <a:gd fmla="*/ 23 w 38" name="T64"/>
                <a:gd fmla="*/ 33 h 40" name="T65"/>
                <a:gd fmla="*/ 26 w 38" name="T66"/>
                <a:gd fmla="*/ 32 h 40" name="T67"/>
                <a:gd fmla="*/ 30 w 38" name="T68"/>
                <a:gd fmla="*/ 35 h 40" name="T69"/>
                <a:gd fmla="*/ 35 w 38" name="T70"/>
                <a:gd fmla="*/ 31 h 40" name="T71"/>
                <a:gd fmla="*/ 31 w 38" name="T72"/>
                <a:gd fmla="*/ 26 h 40" name="T73"/>
                <a:gd fmla="*/ 17 w 38" name="T74"/>
                <a:gd fmla="*/ 26 h 40" name="T75"/>
                <a:gd fmla="*/ 13 w 38" name="T76"/>
                <a:gd fmla="*/ 17 h 40" name="T77"/>
                <a:gd fmla="*/ 21 w 38" name="T78"/>
                <a:gd fmla="*/ 14 h 40" name="T79"/>
                <a:gd fmla="*/ 25 w 38" name="T80"/>
                <a:gd fmla="*/ 22 h 40" name="T81"/>
                <a:gd fmla="*/ 17 w 38" name="T82"/>
                <a:gd fmla="*/ 26 h 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 w="38">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28"/>
            <p:cNvSpPr>
              <a:spLocks noEditPoints="1"/>
            </p:cNvSpPr>
            <p:nvPr/>
          </p:nvSpPr>
          <p:spPr bwMode="auto">
            <a:xfrm>
              <a:off x="1265238" y="2665413"/>
              <a:ext cx="36513" cy="38100"/>
            </a:xfrm>
            <a:custGeom>
              <a:gdLst>
                <a:gd fmla="*/ 29 w 35" name="T0"/>
                <a:gd fmla="*/ 23 h 36" name="T1"/>
                <a:gd fmla="*/ 29 w 35" name="T2"/>
                <a:gd fmla="*/ 22 h 36" name="T3"/>
                <a:gd fmla="*/ 30 w 35" name="T4"/>
                <a:gd fmla="*/ 20 h 36" name="T5"/>
                <a:gd fmla="*/ 34 w 35" name="T6"/>
                <a:gd fmla="*/ 18 h 36" name="T7"/>
                <a:gd fmla="*/ 34 w 35" name="T8"/>
                <a:gd fmla="*/ 13 h 36" name="T9"/>
                <a:gd fmla="*/ 29 w 35" name="T10"/>
                <a:gd fmla="*/ 13 h 36" name="T11"/>
                <a:gd fmla="*/ 27 w 35" name="T12"/>
                <a:gd fmla="*/ 10 h 36" name="T13"/>
                <a:gd fmla="*/ 30 w 35" name="T14"/>
                <a:gd fmla="*/ 6 h 36" name="T15"/>
                <a:gd fmla="*/ 26 w 35" name="T16"/>
                <a:gd fmla="*/ 2 h 36" name="T17"/>
                <a:gd fmla="*/ 22 w 35" name="T18"/>
                <a:gd fmla="*/ 6 h 36" name="T19"/>
                <a:gd fmla="*/ 21 w 35" name="T20"/>
                <a:gd fmla="*/ 5 h 36" name="T21"/>
                <a:gd fmla="*/ 19 w 35" name="T22"/>
                <a:gd fmla="*/ 5 h 36" name="T23"/>
                <a:gd fmla="*/ 18 w 35" name="T24"/>
                <a:gd fmla="*/ 0 h 36" name="T25"/>
                <a:gd fmla="*/ 13 w 35" name="T26"/>
                <a:gd fmla="*/ 1 h 36" name="T27"/>
                <a:gd fmla="*/ 13 w 35" name="T28"/>
                <a:gd fmla="*/ 6 h 36" name="T29"/>
                <a:gd fmla="*/ 10 w 35" name="T30"/>
                <a:gd fmla="*/ 7 h 36" name="T31"/>
                <a:gd fmla="*/ 6 w 35" name="T32"/>
                <a:gd fmla="*/ 5 h 36" name="T33"/>
                <a:gd fmla="*/ 2 w 35" name="T34"/>
                <a:gd fmla="*/ 9 h 36" name="T35"/>
                <a:gd fmla="*/ 6 w 35" name="T36"/>
                <a:gd fmla="*/ 13 h 36" name="T37"/>
                <a:gd fmla="*/ 6 w 35" name="T38"/>
                <a:gd fmla="*/ 14 h 36" name="T39"/>
                <a:gd fmla="*/ 5 w 35" name="T40"/>
                <a:gd fmla="*/ 16 h 36" name="T41"/>
                <a:gd fmla="*/ 0 w 35" name="T42"/>
                <a:gd fmla="*/ 17 h 36" name="T43"/>
                <a:gd fmla="*/ 1 w 35" name="T44"/>
                <a:gd fmla="*/ 23 h 36" name="T45"/>
                <a:gd fmla="*/ 6 w 35" name="T46"/>
                <a:gd fmla="*/ 23 h 36" name="T47"/>
                <a:gd fmla="*/ 7 w 35" name="T48"/>
                <a:gd fmla="*/ 25 h 36" name="T49"/>
                <a:gd fmla="*/ 5 w 35" name="T50"/>
                <a:gd fmla="*/ 30 h 36" name="T51"/>
                <a:gd fmla="*/ 9 w 35" name="T52"/>
                <a:gd fmla="*/ 33 h 36" name="T53"/>
                <a:gd fmla="*/ 13 w 35" name="T54"/>
                <a:gd fmla="*/ 30 h 36" name="T55"/>
                <a:gd fmla="*/ 14 w 35" name="T56"/>
                <a:gd fmla="*/ 30 h 36" name="T57"/>
                <a:gd fmla="*/ 15 w 35" name="T58"/>
                <a:gd fmla="*/ 30 h 36" name="T59"/>
                <a:gd fmla="*/ 17 w 35" name="T60"/>
                <a:gd fmla="*/ 36 h 36" name="T61"/>
                <a:gd fmla="*/ 22 w 35" name="T62"/>
                <a:gd fmla="*/ 35 h 36" name="T63"/>
                <a:gd fmla="*/ 22 w 35" name="T64"/>
                <a:gd fmla="*/ 30 h 36" name="T65"/>
                <a:gd fmla="*/ 25 w 35" name="T66"/>
                <a:gd fmla="*/ 28 h 36" name="T67"/>
                <a:gd fmla="*/ 29 w 35" name="T68"/>
                <a:gd fmla="*/ 31 h 36" name="T69"/>
                <a:gd fmla="*/ 32 w 35" name="T70"/>
                <a:gd fmla="*/ 26 h 36" name="T71"/>
                <a:gd fmla="*/ 29 w 35" name="T72"/>
                <a:gd fmla="*/ 23 h 36" name="T73"/>
                <a:gd fmla="*/ 16 w 35" name="T74"/>
                <a:gd fmla="*/ 23 h 36" name="T75"/>
                <a:gd fmla="*/ 12 w 35" name="T76"/>
                <a:gd fmla="*/ 16 h 36" name="T77"/>
                <a:gd fmla="*/ 19 w 35" name="T78"/>
                <a:gd fmla="*/ 12 h 36" name="T79"/>
                <a:gd fmla="*/ 23 w 35" name="T80"/>
                <a:gd fmla="*/ 19 h 36" name="T81"/>
                <a:gd fmla="*/ 16 w 35" name="T82"/>
                <a:gd fmla="*/ 23 h 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6" w="35">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29"/>
            <p:cNvSpPr/>
            <p:nvPr/>
          </p:nvSpPr>
          <p:spPr bwMode="auto">
            <a:xfrm>
              <a:off x="1076325" y="2314576"/>
              <a:ext cx="141288" cy="146050"/>
            </a:xfrm>
            <a:custGeom>
              <a:gdLst>
                <a:gd fmla="*/ 133 w 133" name="T0"/>
                <a:gd fmla="*/ 64 h 139" name="T1"/>
                <a:gd fmla="*/ 132 w 133" name="T2"/>
                <a:gd fmla="*/ 57 h 139" name="T3"/>
                <a:gd fmla="*/ 122 w 133" name="T4"/>
                <a:gd fmla="*/ 49 h 139" name="T5"/>
                <a:gd fmla="*/ 119 w 133" name="T6"/>
                <a:gd fmla="*/ 43 h 139" name="T7"/>
                <a:gd fmla="*/ 121 w 133" name="T8"/>
                <a:gd fmla="*/ 29 h 139" name="T9"/>
                <a:gd fmla="*/ 117 w 133" name="T10"/>
                <a:gd fmla="*/ 24 h 139" name="T11"/>
                <a:gd fmla="*/ 104 w 133" name="T12"/>
                <a:gd fmla="*/ 23 h 139" name="T13"/>
                <a:gd fmla="*/ 98 w 133" name="T14"/>
                <a:gd fmla="*/ 19 h 139" name="T15"/>
                <a:gd fmla="*/ 94 w 133" name="T16"/>
                <a:gd fmla="*/ 6 h 139" name="T17"/>
                <a:gd fmla="*/ 87 w 133" name="T18"/>
                <a:gd fmla="*/ 3 h 139" name="T19"/>
                <a:gd fmla="*/ 76 w 133" name="T20"/>
                <a:gd fmla="*/ 9 h 139" name="T21"/>
                <a:gd fmla="*/ 69 w 133" name="T22"/>
                <a:gd fmla="*/ 9 h 139" name="T23"/>
                <a:gd fmla="*/ 64 w 133" name="T24"/>
                <a:gd fmla="*/ 0 h 139" name="T25"/>
                <a:gd fmla="*/ 55 w 133" name="T26"/>
                <a:gd fmla="*/ 10 h 139" name="T27"/>
                <a:gd fmla="*/ 48 w 133" name="T28"/>
                <a:gd fmla="*/ 12 h 139" name="T29"/>
                <a:gd fmla="*/ 36 w 133" name="T30"/>
                <a:gd fmla="*/ 8 h 139" name="T31"/>
                <a:gd fmla="*/ 30 w 133" name="T32"/>
                <a:gd fmla="*/ 11 h 139" name="T33"/>
                <a:gd fmla="*/ 27 w 133" name="T34"/>
                <a:gd fmla="*/ 25 h 139" name="T35"/>
                <a:gd fmla="*/ 23 w 133" name="T36"/>
                <a:gd fmla="*/ 30 h 139" name="T37"/>
                <a:gd fmla="*/ 10 w 133" name="T38"/>
                <a:gd fmla="*/ 33 h 139" name="T39"/>
                <a:gd fmla="*/ 7 w 133" name="T40"/>
                <a:gd fmla="*/ 39 h 139" name="T41"/>
                <a:gd fmla="*/ 11 w 133" name="T42"/>
                <a:gd fmla="*/ 52 h 139" name="T43"/>
                <a:gd fmla="*/ 9 w 133" name="T44"/>
                <a:gd fmla="*/ 59 h 139" name="T45"/>
                <a:gd fmla="*/ 0 w 133" name="T46"/>
                <a:gd fmla="*/ 69 h 139" name="T47"/>
                <a:gd fmla="*/ 0 w 133" name="T48"/>
                <a:gd fmla="*/ 76 h 139" name="T49"/>
                <a:gd fmla="*/ 10 w 133" name="T50"/>
                <a:gd fmla="*/ 85 h 139" name="T51"/>
                <a:gd fmla="*/ 12 w 133" name="T52"/>
                <a:gd fmla="*/ 91 h 139" name="T53"/>
                <a:gd fmla="*/ 9 w 133" name="T54"/>
                <a:gd fmla="*/ 104 h 139" name="T55"/>
                <a:gd fmla="*/ 13 w 133" name="T56"/>
                <a:gd fmla="*/ 110 h 139" name="T57"/>
                <a:gd fmla="*/ 25 w 133" name="T58"/>
                <a:gd fmla="*/ 113 h 139" name="T59"/>
                <a:gd fmla="*/ 30 w 133" name="T60"/>
                <a:gd fmla="*/ 118 h 139" name="T61"/>
                <a:gd fmla="*/ 34 w 133" name="T62"/>
                <a:gd fmla="*/ 130 h 139" name="T63"/>
                <a:gd fmla="*/ 40 w 133" name="T64"/>
                <a:gd fmla="*/ 134 h 139" name="T65"/>
                <a:gd fmla="*/ 52 w 133" name="T66"/>
                <a:gd fmla="*/ 129 h 139" name="T67"/>
                <a:gd fmla="*/ 59 w 133" name="T68"/>
                <a:gd fmla="*/ 130 h 139" name="T69"/>
                <a:gd fmla="*/ 67 w 133" name="T70"/>
                <a:gd fmla="*/ 139 h 139" name="T71"/>
                <a:gd fmla="*/ 73 w 133" name="T72"/>
                <a:gd fmla="*/ 130 h 139" name="T73"/>
                <a:gd fmla="*/ 80 w 133" name="T74"/>
                <a:gd fmla="*/ 129 h 139" name="T75"/>
                <a:gd fmla="*/ 92 w 133" name="T76"/>
                <a:gd fmla="*/ 134 h 139" name="T77"/>
                <a:gd fmla="*/ 98 w 133" name="T78"/>
                <a:gd fmla="*/ 131 h 139" name="T79"/>
                <a:gd fmla="*/ 102 w 133" name="T80"/>
                <a:gd fmla="*/ 118 h 139" name="T81"/>
                <a:gd fmla="*/ 107 w 133" name="T82"/>
                <a:gd fmla="*/ 114 h 139" name="T83"/>
                <a:gd fmla="*/ 120 w 133" name="T84"/>
                <a:gd fmla="*/ 111 h 139" name="T85"/>
                <a:gd fmla="*/ 124 w 133" name="T86"/>
                <a:gd fmla="*/ 105 h 139" name="T87"/>
                <a:gd fmla="*/ 121 w 133" name="T88"/>
                <a:gd fmla="*/ 92 h 139" name="T89"/>
                <a:gd fmla="*/ 123 w 133" name="T90"/>
                <a:gd fmla="*/ 86 h 139" name="T91"/>
                <a:gd fmla="*/ 133 w 133" name="T92"/>
                <a:gd fmla="*/ 77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33">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30"/>
            <p:cNvSpPr/>
            <p:nvPr/>
          </p:nvSpPr>
          <p:spPr bwMode="auto">
            <a:xfrm>
              <a:off x="1157288" y="2359026"/>
              <a:ext cx="46038" cy="28575"/>
            </a:xfrm>
            <a:custGeom>
              <a:gdLst>
                <a:gd fmla="*/ 44 w 44" name="T0"/>
                <a:gd fmla="*/ 26 h 26" name="T1"/>
                <a:gd fmla="*/ 1 w 44" name="T2"/>
                <a:gd fmla="*/ 26 h 26" name="T3"/>
                <a:gd fmla="*/ 0 w 44" name="T4"/>
                <a:gd fmla="*/ 22 h 26" name="T5"/>
                <a:gd fmla="*/ 37 w 44" name="T6"/>
                <a:gd fmla="*/ 0 h 26" name="T7"/>
                <a:gd fmla="*/ 44 w 44" name="T8"/>
                <a:gd fmla="*/ 26 h 26" name="T9"/>
              </a:gdLst>
              <a:cxnLst>
                <a:cxn ang="0">
                  <a:pos x="T0" y="T1"/>
                </a:cxn>
                <a:cxn ang="0">
                  <a:pos x="T2" y="T3"/>
                </a:cxn>
                <a:cxn ang="0">
                  <a:pos x="T4" y="T5"/>
                </a:cxn>
                <a:cxn ang="0">
                  <a:pos x="T6" y="T7"/>
                </a:cxn>
                <a:cxn ang="0">
                  <a:pos x="T8" y="T9"/>
                </a:cxn>
              </a:cxnLst>
              <a:rect b="b" l="0" r="r" t="0"/>
              <a:pathLst>
                <a:path h="26" w="44">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32"/>
            <p:cNvSpPr/>
            <p:nvPr/>
          </p:nvSpPr>
          <p:spPr bwMode="auto">
            <a:xfrm>
              <a:off x="1152525" y="2336801"/>
              <a:ext cx="42863" cy="44450"/>
            </a:xfrm>
            <a:custGeom>
              <a:gdLst>
                <a:gd fmla="*/ 40 w 40" name="T0"/>
                <a:gd fmla="*/ 19 h 42" name="T1"/>
                <a:gd fmla="*/ 3 w 40" name="T2"/>
                <a:gd fmla="*/ 42 h 42" name="T3"/>
                <a:gd fmla="*/ 0 w 40" name="T4"/>
                <a:gd fmla="*/ 39 h 42" name="T5"/>
                <a:gd fmla="*/ 22 w 40" name="T6"/>
                <a:gd fmla="*/ 0 h 42" name="T7"/>
                <a:gd fmla="*/ 40 w 40" name="T8"/>
                <a:gd fmla="*/ 19 h 42" name="T9"/>
              </a:gdLst>
              <a:cxnLst>
                <a:cxn ang="0">
                  <a:pos x="T0" y="T1"/>
                </a:cxn>
                <a:cxn ang="0">
                  <a:pos x="T2" y="T3"/>
                </a:cxn>
                <a:cxn ang="0">
                  <a:pos x="T4" y="T5"/>
                </a:cxn>
                <a:cxn ang="0">
                  <a:pos x="T6" y="T7"/>
                </a:cxn>
                <a:cxn ang="0">
                  <a:pos x="T8" y="T9"/>
                </a:cxn>
              </a:cxnLst>
              <a:rect b="b" l="0" r="r" t="0"/>
              <a:pathLst>
                <a:path h="42" w="40">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33"/>
            <p:cNvSpPr/>
            <p:nvPr/>
          </p:nvSpPr>
          <p:spPr bwMode="auto">
            <a:xfrm>
              <a:off x="1147763" y="2328863"/>
              <a:ext cx="26988" cy="49213"/>
            </a:xfrm>
            <a:custGeom>
              <a:gdLst>
                <a:gd fmla="*/ 26 w 26" name="T0"/>
                <a:gd fmla="*/ 7 h 46" name="T1"/>
                <a:gd fmla="*/ 4 w 26" name="T2"/>
                <a:gd fmla="*/ 46 h 46" name="T3"/>
                <a:gd fmla="*/ 0 w 26" name="T4"/>
                <a:gd fmla="*/ 45 h 46" name="T5"/>
                <a:gd fmla="*/ 0 w 26" name="T6"/>
                <a:gd fmla="*/ 0 h 46" name="T7"/>
                <a:gd fmla="*/ 26 w 26" name="T8"/>
                <a:gd fmla="*/ 7 h 46" name="T9"/>
              </a:gdLst>
              <a:cxnLst>
                <a:cxn ang="0">
                  <a:pos x="T0" y="T1"/>
                </a:cxn>
                <a:cxn ang="0">
                  <a:pos x="T2" y="T3"/>
                </a:cxn>
                <a:cxn ang="0">
                  <a:pos x="T4" y="T5"/>
                </a:cxn>
                <a:cxn ang="0">
                  <a:pos x="T6" y="T7"/>
                </a:cxn>
                <a:cxn ang="0">
                  <a:pos x="T8" y="T9"/>
                </a:cxn>
              </a:cxnLst>
              <a:rect b="b" l="0" r="r" t="0"/>
              <a:pathLst>
                <a:path h="46" w="2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34"/>
            <p:cNvSpPr/>
            <p:nvPr/>
          </p:nvSpPr>
          <p:spPr bwMode="auto">
            <a:xfrm>
              <a:off x="1120775" y="2328863"/>
              <a:ext cx="25400" cy="49213"/>
            </a:xfrm>
            <a:custGeom>
              <a:gdLst>
                <a:gd fmla="*/ 25 w 25" name="T0"/>
                <a:gd fmla="*/ 0 h 46" name="T1"/>
                <a:gd fmla="*/ 25 w 25" name="T2"/>
                <a:gd fmla="*/ 45 h 46" name="T3"/>
                <a:gd fmla="*/ 21 w 25" name="T4"/>
                <a:gd fmla="*/ 46 h 46" name="T5"/>
                <a:gd fmla="*/ 0 w 25" name="T6"/>
                <a:gd fmla="*/ 7 h 46" name="T7"/>
                <a:gd fmla="*/ 25 w 25" name="T8"/>
                <a:gd fmla="*/ 0 h 46" name="T9"/>
              </a:gdLst>
              <a:cxnLst>
                <a:cxn ang="0">
                  <a:pos x="T0" y="T1"/>
                </a:cxn>
                <a:cxn ang="0">
                  <a:pos x="T2" y="T3"/>
                </a:cxn>
                <a:cxn ang="0">
                  <a:pos x="T4" y="T5"/>
                </a:cxn>
                <a:cxn ang="0">
                  <a:pos x="T6" y="T7"/>
                </a:cxn>
                <a:cxn ang="0">
                  <a:pos x="T8" y="T9"/>
                </a:cxn>
              </a:cxnLst>
              <a:rect b="b" l="0" r="r" t="0"/>
              <a:pathLst>
                <a:path h="46" w="25">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35"/>
            <p:cNvSpPr/>
            <p:nvPr/>
          </p:nvSpPr>
          <p:spPr bwMode="auto">
            <a:xfrm>
              <a:off x="1098550" y="2336801"/>
              <a:ext cx="42863" cy="44450"/>
            </a:xfrm>
            <a:custGeom>
              <a:gdLst>
                <a:gd fmla="*/ 18 w 40" name="T0"/>
                <a:gd fmla="*/ 0 h 42" name="T1"/>
                <a:gd fmla="*/ 40 w 40" name="T2"/>
                <a:gd fmla="*/ 39 h 42" name="T3"/>
                <a:gd fmla="*/ 37 w 40" name="T4"/>
                <a:gd fmla="*/ 42 h 42" name="T5"/>
                <a:gd fmla="*/ 0 w 40" name="T6"/>
                <a:gd fmla="*/ 19 h 42" name="T7"/>
                <a:gd fmla="*/ 18 w 40" name="T8"/>
                <a:gd fmla="*/ 0 h 42" name="T9"/>
              </a:gdLst>
              <a:cxnLst>
                <a:cxn ang="0">
                  <a:pos x="T0" y="T1"/>
                </a:cxn>
                <a:cxn ang="0">
                  <a:pos x="T2" y="T3"/>
                </a:cxn>
                <a:cxn ang="0">
                  <a:pos x="T4" y="T5"/>
                </a:cxn>
                <a:cxn ang="0">
                  <a:pos x="T6" y="T7"/>
                </a:cxn>
                <a:cxn ang="0">
                  <a:pos x="T8" y="T9"/>
                </a:cxn>
              </a:cxnLst>
              <a:rect b="b" l="0" r="r" t="0"/>
              <a:pathLst>
                <a:path h="42" w="40">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36"/>
            <p:cNvSpPr/>
            <p:nvPr/>
          </p:nvSpPr>
          <p:spPr bwMode="auto">
            <a:xfrm>
              <a:off x="1090613" y="2359026"/>
              <a:ext cx="47625" cy="28575"/>
            </a:xfrm>
            <a:custGeom>
              <a:gdLst>
                <a:gd fmla="*/ 7 w 45" name="T0"/>
                <a:gd fmla="*/ 0 h 26" name="T1"/>
                <a:gd fmla="*/ 45 w 45" name="T2"/>
                <a:gd fmla="*/ 22 h 26" name="T3"/>
                <a:gd fmla="*/ 44 w 45" name="T4"/>
                <a:gd fmla="*/ 26 h 26" name="T5"/>
                <a:gd fmla="*/ 0 w 45" name="T6"/>
                <a:gd fmla="*/ 26 h 26" name="T7"/>
                <a:gd fmla="*/ 7 w 45" name="T8"/>
                <a:gd fmla="*/ 0 h 26" name="T9"/>
              </a:gdLst>
              <a:cxnLst>
                <a:cxn ang="0">
                  <a:pos x="T0" y="T1"/>
                </a:cxn>
                <a:cxn ang="0">
                  <a:pos x="T2" y="T3"/>
                </a:cxn>
                <a:cxn ang="0">
                  <a:pos x="T4" y="T5"/>
                </a:cxn>
                <a:cxn ang="0">
                  <a:pos x="T6" y="T7"/>
                </a:cxn>
                <a:cxn ang="0">
                  <a:pos x="T8" y="T9"/>
                </a:cxn>
              </a:cxnLst>
              <a:rect b="b" l="0" r="r" t="0"/>
              <a:pathLst>
                <a:path h="26" w="45">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37"/>
            <p:cNvSpPr/>
            <p:nvPr/>
          </p:nvSpPr>
          <p:spPr bwMode="auto">
            <a:xfrm>
              <a:off x="1090613" y="2389188"/>
              <a:ext cx="47625" cy="26988"/>
            </a:xfrm>
            <a:custGeom>
              <a:gdLst>
                <a:gd fmla="*/ 0 w 45" name="T0"/>
                <a:gd fmla="*/ 0 h 26" name="T1"/>
                <a:gd fmla="*/ 44 w 45" name="T2"/>
                <a:gd fmla="*/ 0 h 26" name="T3"/>
                <a:gd fmla="*/ 45 w 45" name="T4"/>
                <a:gd fmla="*/ 3 h 26" name="T5"/>
                <a:gd fmla="*/ 7 w 45" name="T6"/>
                <a:gd fmla="*/ 26 h 26" name="T7"/>
                <a:gd fmla="*/ 0 w 45" name="T8"/>
                <a:gd fmla="*/ 0 h 26" name="T9"/>
              </a:gdLst>
              <a:cxnLst>
                <a:cxn ang="0">
                  <a:pos x="T0" y="T1"/>
                </a:cxn>
                <a:cxn ang="0">
                  <a:pos x="T2" y="T3"/>
                </a:cxn>
                <a:cxn ang="0">
                  <a:pos x="T4" y="T5"/>
                </a:cxn>
                <a:cxn ang="0">
                  <a:pos x="T6" y="T7"/>
                </a:cxn>
                <a:cxn ang="0">
                  <a:pos x="T8" y="T9"/>
                </a:cxn>
              </a:cxnLst>
              <a:rect b="b" l="0" r="r" t="0"/>
              <a:pathLst>
                <a:path h="26" w="45">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38"/>
            <p:cNvSpPr/>
            <p:nvPr/>
          </p:nvSpPr>
          <p:spPr bwMode="auto">
            <a:xfrm>
              <a:off x="1098550" y="2393951"/>
              <a:ext cx="42863" cy="44450"/>
            </a:xfrm>
            <a:custGeom>
              <a:gdLst>
                <a:gd fmla="*/ 0 w 40" name="T0"/>
                <a:gd fmla="*/ 22 h 42" name="T1"/>
                <a:gd fmla="*/ 37 w 40" name="T2"/>
                <a:gd fmla="*/ 0 h 42" name="T3"/>
                <a:gd fmla="*/ 40 w 40" name="T4"/>
                <a:gd fmla="*/ 3 h 42" name="T5"/>
                <a:gd fmla="*/ 18 w 40" name="T6"/>
                <a:gd fmla="*/ 42 h 42" name="T7"/>
                <a:gd fmla="*/ 0 w 40" name="T8"/>
                <a:gd fmla="*/ 22 h 42" name="T9"/>
              </a:gdLst>
              <a:cxnLst>
                <a:cxn ang="0">
                  <a:pos x="T0" y="T1"/>
                </a:cxn>
                <a:cxn ang="0">
                  <a:pos x="T2" y="T3"/>
                </a:cxn>
                <a:cxn ang="0">
                  <a:pos x="T4" y="T5"/>
                </a:cxn>
                <a:cxn ang="0">
                  <a:pos x="T6" y="T7"/>
                </a:cxn>
                <a:cxn ang="0">
                  <a:pos x="T8" y="T9"/>
                </a:cxn>
              </a:cxnLst>
              <a:rect b="b" l="0" r="r" t="0"/>
              <a:pathLst>
                <a:path h="42" w="40">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39"/>
            <p:cNvSpPr/>
            <p:nvPr/>
          </p:nvSpPr>
          <p:spPr bwMode="auto">
            <a:xfrm>
              <a:off x="1120775" y="2397126"/>
              <a:ext cx="25400" cy="49213"/>
            </a:xfrm>
            <a:custGeom>
              <a:gdLst>
                <a:gd fmla="*/ 0 w 25" name="T0"/>
                <a:gd fmla="*/ 39 h 46" name="T1"/>
                <a:gd fmla="*/ 21 w 25" name="T2"/>
                <a:gd fmla="*/ 0 h 46" name="T3"/>
                <a:gd fmla="*/ 25 w 25" name="T4"/>
                <a:gd fmla="*/ 1 h 46" name="T5"/>
                <a:gd fmla="*/ 25 w 25" name="T6"/>
                <a:gd fmla="*/ 46 h 46" name="T7"/>
                <a:gd fmla="*/ 0 w 25" name="T8"/>
                <a:gd fmla="*/ 39 h 46" name="T9"/>
              </a:gdLst>
              <a:cxnLst>
                <a:cxn ang="0">
                  <a:pos x="T0" y="T1"/>
                </a:cxn>
                <a:cxn ang="0">
                  <a:pos x="T2" y="T3"/>
                </a:cxn>
                <a:cxn ang="0">
                  <a:pos x="T4" y="T5"/>
                </a:cxn>
                <a:cxn ang="0">
                  <a:pos x="T6" y="T7"/>
                </a:cxn>
                <a:cxn ang="0">
                  <a:pos x="T8" y="T9"/>
                </a:cxn>
              </a:cxnLst>
              <a:rect b="b" l="0" r="r" t="0"/>
              <a:pathLst>
                <a:path h="46" w="25">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40"/>
            <p:cNvSpPr/>
            <p:nvPr/>
          </p:nvSpPr>
          <p:spPr bwMode="auto">
            <a:xfrm>
              <a:off x="1147763" y="2397126"/>
              <a:ext cx="26988" cy="49213"/>
            </a:xfrm>
            <a:custGeom>
              <a:gdLst>
                <a:gd fmla="*/ 0 w 26" name="T0"/>
                <a:gd fmla="*/ 46 h 46" name="T1"/>
                <a:gd fmla="*/ 0 w 26" name="T2"/>
                <a:gd fmla="*/ 1 h 46" name="T3"/>
                <a:gd fmla="*/ 4 w 26" name="T4"/>
                <a:gd fmla="*/ 0 h 46" name="T5"/>
                <a:gd fmla="*/ 26 w 26" name="T6"/>
                <a:gd fmla="*/ 39 h 46" name="T7"/>
                <a:gd fmla="*/ 0 w 26" name="T8"/>
                <a:gd fmla="*/ 46 h 46" name="T9"/>
              </a:gdLst>
              <a:cxnLst>
                <a:cxn ang="0">
                  <a:pos x="T0" y="T1"/>
                </a:cxn>
                <a:cxn ang="0">
                  <a:pos x="T2" y="T3"/>
                </a:cxn>
                <a:cxn ang="0">
                  <a:pos x="T4" y="T5"/>
                </a:cxn>
                <a:cxn ang="0">
                  <a:pos x="T6" y="T7"/>
                </a:cxn>
                <a:cxn ang="0">
                  <a:pos x="T8" y="T9"/>
                </a:cxn>
              </a:cxnLst>
              <a:rect b="b" l="0" r="r" t="0"/>
              <a:pathLst>
                <a:path h="46" w="2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41"/>
            <p:cNvSpPr/>
            <p:nvPr/>
          </p:nvSpPr>
          <p:spPr bwMode="auto">
            <a:xfrm>
              <a:off x="1152525" y="2393951"/>
              <a:ext cx="42863" cy="44450"/>
            </a:xfrm>
            <a:custGeom>
              <a:gdLst>
                <a:gd fmla="*/ 22 w 40" name="T0"/>
                <a:gd fmla="*/ 42 h 42" name="T1"/>
                <a:gd fmla="*/ 0 w 40" name="T2"/>
                <a:gd fmla="*/ 3 h 42" name="T3"/>
                <a:gd fmla="*/ 3 w 40" name="T4"/>
                <a:gd fmla="*/ 0 h 42" name="T5"/>
                <a:gd fmla="*/ 40 w 40" name="T6"/>
                <a:gd fmla="*/ 22 h 42" name="T7"/>
                <a:gd fmla="*/ 22 w 40" name="T8"/>
                <a:gd fmla="*/ 42 h 42" name="T9"/>
              </a:gdLst>
              <a:cxnLst>
                <a:cxn ang="0">
                  <a:pos x="T0" y="T1"/>
                </a:cxn>
                <a:cxn ang="0">
                  <a:pos x="T2" y="T3"/>
                </a:cxn>
                <a:cxn ang="0">
                  <a:pos x="T4" y="T5"/>
                </a:cxn>
                <a:cxn ang="0">
                  <a:pos x="T6" y="T7"/>
                </a:cxn>
                <a:cxn ang="0">
                  <a:pos x="T8" y="T9"/>
                </a:cxn>
              </a:cxnLst>
              <a:rect b="b" l="0" r="r" t="0"/>
              <a:pathLst>
                <a:path h="42" w="40">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42"/>
            <p:cNvSpPr/>
            <p:nvPr/>
          </p:nvSpPr>
          <p:spPr bwMode="auto">
            <a:xfrm>
              <a:off x="1157288" y="2389188"/>
              <a:ext cx="46038" cy="26988"/>
            </a:xfrm>
            <a:custGeom>
              <a:gdLst>
                <a:gd fmla="*/ 37 w 44" name="T0"/>
                <a:gd fmla="*/ 26 h 26" name="T1"/>
                <a:gd fmla="*/ 0 w 44" name="T2"/>
                <a:gd fmla="*/ 3 h 26" name="T3"/>
                <a:gd fmla="*/ 1 w 44" name="T4"/>
                <a:gd fmla="*/ 0 h 26" name="T5"/>
                <a:gd fmla="*/ 44 w 44" name="T6"/>
                <a:gd fmla="*/ 0 h 26" name="T7"/>
                <a:gd fmla="*/ 37 w 44" name="T8"/>
                <a:gd fmla="*/ 26 h 26" name="T9"/>
              </a:gdLst>
              <a:cxnLst>
                <a:cxn ang="0">
                  <a:pos x="T0" y="T1"/>
                </a:cxn>
                <a:cxn ang="0">
                  <a:pos x="T2" y="T3"/>
                </a:cxn>
                <a:cxn ang="0">
                  <a:pos x="T4" y="T5"/>
                </a:cxn>
                <a:cxn ang="0">
                  <a:pos x="T6" y="T7"/>
                </a:cxn>
                <a:cxn ang="0">
                  <a:pos x="T8" y="T9"/>
                </a:cxn>
              </a:cxnLst>
              <a:rect b="b" l="0" r="r" t="0"/>
              <a:pathLst>
                <a:path h="26" w="44">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43"/>
            <p:cNvSpPr/>
            <p:nvPr/>
          </p:nvSpPr>
          <p:spPr bwMode="auto">
            <a:xfrm>
              <a:off x="1211263" y="2414588"/>
              <a:ext cx="98425" cy="103188"/>
            </a:xfrm>
            <a:custGeom>
              <a:gdLst>
                <a:gd fmla="*/ 93 w 93" name="T0"/>
                <a:gd fmla="*/ 45 h 97" name="T1"/>
                <a:gd fmla="*/ 92 w 93" name="T2"/>
                <a:gd fmla="*/ 40 h 97" name="T3"/>
                <a:gd fmla="*/ 85 w 93" name="T4"/>
                <a:gd fmla="*/ 34 h 97" name="T5"/>
                <a:gd fmla="*/ 83 w 93" name="T6"/>
                <a:gd fmla="*/ 30 h 97" name="T7"/>
                <a:gd fmla="*/ 84 w 93" name="T8"/>
                <a:gd fmla="*/ 21 h 97" name="T9"/>
                <a:gd fmla="*/ 81 w 93" name="T10"/>
                <a:gd fmla="*/ 17 h 97" name="T11"/>
                <a:gd fmla="*/ 72 w 93" name="T12"/>
                <a:gd fmla="*/ 16 h 97" name="T13"/>
                <a:gd fmla="*/ 69 w 93" name="T14"/>
                <a:gd fmla="*/ 13 h 97" name="T15"/>
                <a:gd fmla="*/ 65 w 93" name="T16"/>
                <a:gd fmla="*/ 4 h 97" name="T17"/>
                <a:gd fmla="*/ 61 w 93" name="T18"/>
                <a:gd fmla="*/ 3 h 97" name="T19"/>
                <a:gd fmla="*/ 53 w 93" name="T20"/>
                <a:gd fmla="*/ 7 h 97" name="T21"/>
                <a:gd fmla="*/ 48 w 93" name="T22"/>
                <a:gd fmla="*/ 6 h 97" name="T23"/>
                <a:gd fmla="*/ 44 w 93" name="T24"/>
                <a:gd fmla="*/ 0 h 97" name="T25"/>
                <a:gd fmla="*/ 38 w 93" name="T26"/>
                <a:gd fmla="*/ 7 h 97" name="T27"/>
                <a:gd fmla="*/ 34 w 93" name="T28"/>
                <a:gd fmla="*/ 8 h 97" name="T29"/>
                <a:gd fmla="*/ 25 w 93" name="T30"/>
                <a:gd fmla="*/ 6 h 97" name="T31"/>
                <a:gd fmla="*/ 21 w 93" name="T32"/>
                <a:gd fmla="*/ 8 h 97" name="T33"/>
                <a:gd fmla="*/ 19 w 93" name="T34"/>
                <a:gd fmla="*/ 17 h 97" name="T35"/>
                <a:gd fmla="*/ 16 w 93" name="T36"/>
                <a:gd fmla="*/ 21 h 97" name="T37"/>
                <a:gd fmla="*/ 7 w 93" name="T38"/>
                <a:gd fmla="*/ 23 h 97" name="T39"/>
                <a:gd fmla="*/ 5 w 93" name="T40"/>
                <a:gd fmla="*/ 27 h 97" name="T41"/>
                <a:gd fmla="*/ 8 w 93" name="T42"/>
                <a:gd fmla="*/ 36 h 97" name="T43"/>
                <a:gd fmla="*/ 6 w 93" name="T44"/>
                <a:gd fmla="*/ 41 h 97" name="T45"/>
                <a:gd fmla="*/ 0 w 93" name="T46"/>
                <a:gd fmla="*/ 48 h 97" name="T47"/>
                <a:gd fmla="*/ 0 w 93" name="T48"/>
                <a:gd fmla="*/ 53 h 97" name="T49"/>
                <a:gd fmla="*/ 7 w 93" name="T50"/>
                <a:gd fmla="*/ 59 h 97" name="T51"/>
                <a:gd fmla="*/ 8 w 93" name="T52"/>
                <a:gd fmla="*/ 64 h 97" name="T53"/>
                <a:gd fmla="*/ 6 w 93" name="T54"/>
                <a:gd fmla="*/ 73 h 97" name="T55"/>
                <a:gd fmla="*/ 9 w 93" name="T56"/>
                <a:gd fmla="*/ 77 h 97" name="T57"/>
                <a:gd fmla="*/ 18 w 93" name="T58"/>
                <a:gd fmla="*/ 79 h 97" name="T59"/>
                <a:gd fmla="*/ 21 w 93" name="T60"/>
                <a:gd fmla="*/ 82 h 97" name="T61"/>
                <a:gd fmla="*/ 24 w 93" name="T62"/>
                <a:gd fmla="*/ 91 h 97" name="T63"/>
                <a:gd fmla="*/ 28 w 93" name="T64"/>
                <a:gd fmla="*/ 93 h 97" name="T65"/>
                <a:gd fmla="*/ 37 w 93" name="T66"/>
                <a:gd fmla="*/ 90 h 97" name="T67"/>
                <a:gd fmla="*/ 41 w 93" name="T68"/>
                <a:gd fmla="*/ 91 h 97" name="T69"/>
                <a:gd fmla="*/ 46 w 93" name="T70"/>
                <a:gd fmla="*/ 97 h 97" name="T71"/>
                <a:gd fmla="*/ 51 w 93" name="T72"/>
                <a:gd fmla="*/ 91 h 97" name="T73"/>
                <a:gd fmla="*/ 56 w 93" name="T74"/>
                <a:gd fmla="*/ 90 h 97" name="T75"/>
                <a:gd fmla="*/ 64 w 93" name="T76"/>
                <a:gd fmla="*/ 93 h 97" name="T77"/>
                <a:gd fmla="*/ 68 w 93" name="T78"/>
                <a:gd fmla="*/ 91 h 97" name="T79"/>
                <a:gd fmla="*/ 71 w 93" name="T80"/>
                <a:gd fmla="*/ 82 h 97" name="T81"/>
                <a:gd fmla="*/ 75 w 93" name="T82"/>
                <a:gd fmla="*/ 79 h 97" name="T83"/>
                <a:gd fmla="*/ 84 w 93" name="T84"/>
                <a:gd fmla="*/ 78 h 97" name="T85"/>
                <a:gd fmla="*/ 86 w 93" name="T86"/>
                <a:gd fmla="*/ 73 h 97" name="T87"/>
                <a:gd fmla="*/ 84 w 93" name="T88"/>
                <a:gd fmla="*/ 64 h 97" name="T89"/>
                <a:gd fmla="*/ 86 w 93" name="T90"/>
                <a:gd fmla="*/ 60 h 97" name="T91"/>
                <a:gd fmla="*/ 93 w 93" name="T92"/>
                <a:gd fmla="*/ 54 h 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7" w="93">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44"/>
            <p:cNvSpPr/>
            <p:nvPr/>
          </p:nvSpPr>
          <p:spPr bwMode="auto">
            <a:xfrm>
              <a:off x="1268413" y="2446338"/>
              <a:ext cx="31750" cy="19050"/>
            </a:xfrm>
            <a:custGeom>
              <a:gdLst>
                <a:gd fmla="*/ 31 w 31" name="T0"/>
                <a:gd fmla="*/ 18 h 18" name="T1"/>
                <a:gd fmla="*/ 1 w 31" name="T2"/>
                <a:gd fmla="*/ 18 h 18" name="T3"/>
                <a:gd fmla="*/ 0 w 31" name="T4"/>
                <a:gd fmla="*/ 15 h 18" name="T5"/>
                <a:gd fmla="*/ 26 w 31" name="T6"/>
                <a:gd fmla="*/ 0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46"/>
            <p:cNvSpPr/>
            <p:nvPr/>
          </p:nvSpPr>
          <p:spPr bwMode="auto">
            <a:xfrm>
              <a:off x="1265238" y="2430463"/>
              <a:ext cx="28575" cy="31750"/>
            </a:xfrm>
            <a:custGeom>
              <a:gdLst>
                <a:gd fmla="*/ 28 w 28" name="T0"/>
                <a:gd fmla="*/ 14 h 30" name="T1"/>
                <a:gd fmla="*/ 2 w 28" name="T2"/>
                <a:gd fmla="*/ 30 h 30" name="T3"/>
                <a:gd fmla="*/ 0 w 28" name="T4"/>
                <a:gd fmla="*/ 28 h 30" name="T5"/>
                <a:gd fmla="*/ 15 w 28" name="T6"/>
                <a:gd fmla="*/ 0 h 30" name="T7"/>
                <a:gd fmla="*/ 28 w 28" name="T8"/>
                <a:gd fmla="*/ 14 h 30" name="T9"/>
              </a:gdLst>
              <a:cxnLst>
                <a:cxn ang="0">
                  <a:pos x="T0" y="T1"/>
                </a:cxn>
                <a:cxn ang="0">
                  <a:pos x="T2" y="T3"/>
                </a:cxn>
                <a:cxn ang="0">
                  <a:pos x="T4" y="T5"/>
                </a:cxn>
                <a:cxn ang="0">
                  <a:pos x="T6" y="T7"/>
                </a:cxn>
                <a:cxn ang="0">
                  <a:pos x="T8" y="T9"/>
                </a:cxn>
              </a:cxnLst>
              <a:rect b="b" l="0" r="r" t="0"/>
              <a:pathLst>
                <a:path h="30" w="28">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47"/>
            <p:cNvSpPr/>
            <p:nvPr/>
          </p:nvSpPr>
          <p:spPr bwMode="auto">
            <a:xfrm>
              <a:off x="1262063" y="2425701"/>
              <a:ext cx="19050" cy="33338"/>
            </a:xfrm>
            <a:custGeom>
              <a:gdLst>
                <a:gd fmla="*/ 18 w 18" name="T0"/>
                <a:gd fmla="*/ 5 h 32" name="T1"/>
                <a:gd fmla="*/ 3 w 18" name="T2"/>
                <a:gd fmla="*/ 32 h 32" name="T3"/>
                <a:gd fmla="*/ 0 w 18" name="T4"/>
                <a:gd fmla="*/ 31 h 32" name="T5"/>
                <a:gd fmla="*/ 0 w 18" name="T6"/>
                <a:gd fmla="*/ 0 h 32" name="T7"/>
                <a:gd fmla="*/ 18 w 18" name="T8"/>
                <a:gd fmla="*/ 5 h 32" name="T9"/>
              </a:gdLst>
              <a:cxnLst>
                <a:cxn ang="0">
                  <a:pos x="T0" y="T1"/>
                </a:cxn>
                <a:cxn ang="0">
                  <a:pos x="T2" y="T3"/>
                </a:cxn>
                <a:cxn ang="0">
                  <a:pos x="T4" y="T5"/>
                </a:cxn>
                <a:cxn ang="0">
                  <a:pos x="T6" y="T7"/>
                </a:cxn>
                <a:cxn ang="0">
                  <a:pos x="T8" y="T9"/>
                </a:cxn>
              </a:cxnLst>
              <a:rect b="b" l="0" r="r" t="0"/>
              <a:pathLst>
                <a:path h="32" w="18">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48"/>
            <p:cNvSpPr/>
            <p:nvPr/>
          </p:nvSpPr>
          <p:spPr bwMode="auto">
            <a:xfrm>
              <a:off x="1241425" y="2425701"/>
              <a:ext cx="19050" cy="33338"/>
            </a:xfrm>
            <a:custGeom>
              <a:gdLst>
                <a:gd fmla="*/ 18 w 18" name="T0"/>
                <a:gd fmla="*/ 0 h 32" name="T1"/>
                <a:gd fmla="*/ 18 w 18" name="T2"/>
                <a:gd fmla="*/ 31 h 32" name="T3"/>
                <a:gd fmla="*/ 15 w 18" name="T4"/>
                <a:gd fmla="*/ 32 h 32" name="T5"/>
                <a:gd fmla="*/ 0 w 18" name="T6"/>
                <a:gd fmla="*/ 5 h 32" name="T7"/>
                <a:gd fmla="*/ 18 w 18" name="T8"/>
                <a:gd fmla="*/ 0 h 32" name="T9"/>
              </a:gdLst>
              <a:cxnLst>
                <a:cxn ang="0">
                  <a:pos x="T0" y="T1"/>
                </a:cxn>
                <a:cxn ang="0">
                  <a:pos x="T2" y="T3"/>
                </a:cxn>
                <a:cxn ang="0">
                  <a:pos x="T4" y="T5"/>
                </a:cxn>
                <a:cxn ang="0">
                  <a:pos x="T6" y="T7"/>
                </a:cxn>
                <a:cxn ang="0">
                  <a:pos x="T8" y="T9"/>
                </a:cxn>
              </a:cxnLst>
              <a:rect b="b" l="0" r="r" t="0"/>
              <a:pathLst>
                <a:path h="32" w="18">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49"/>
            <p:cNvSpPr/>
            <p:nvPr/>
          </p:nvSpPr>
          <p:spPr bwMode="auto">
            <a:xfrm>
              <a:off x="1227138" y="2430463"/>
              <a:ext cx="30163" cy="31750"/>
            </a:xfrm>
            <a:custGeom>
              <a:gdLst>
                <a:gd fmla="*/ 13 w 28" name="T0"/>
                <a:gd fmla="*/ 0 h 30" name="T1"/>
                <a:gd fmla="*/ 28 w 28" name="T2"/>
                <a:gd fmla="*/ 28 h 30" name="T3"/>
                <a:gd fmla="*/ 26 w 28" name="T4"/>
                <a:gd fmla="*/ 30 h 30" name="T5"/>
                <a:gd fmla="*/ 0 w 28" name="T6"/>
                <a:gd fmla="*/ 14 h 30" name="T7"/>
                <a:gd fmla="*/ 13 w 28" name="T8"/>
                <a:gd fmla="*/ 0 h 30" name="T9"/>
              </a:gdLst>
              <a:cxnLst>
                <a:cxn ang="0">
                  <a:pos x="T0" y="T1"/>
                </a:cxn>
                <a:cxn ang="0">
                  <a:pos x="T2" y="T3"/>
                </a:cxn>
                <a:cxn ang="0">
                  <a:pos x="T4" y="T5"/>
                </a:cxn>
                <a:cxn ang="0">
                  <a:pos x="T6" y="T7"/>
                </a:cxn>
                <a:cxn ang="0">
                  <a:pos x="T8" y="T9"/>
                </a:cxn>
              </a:cxnLst>
              <a:rect b="b" l="0" r="r" t="0"/>
              <a:pathLst>
                <a:path h="30" w="28">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50"/>
            <p:cNvSpPr/>
            <p:nvPr/>
          </p:nvSpPr>
          <p:spPr bwMode="auto">
            <a:xfrm>
              <a:off x="1220788" y="2446338"/>
              <a:ext cx="33338" cy="19050"/>
            </a:xfrm>
            <a:custGeom>
              <a:gdLst>
                <a:gd fmla="*/ 5 w 31" name="T0"/>
                <a:gd fmla="*/ 0 h 18" name="T1"/>
                <a:gd fmla="*/ 31 w 31" name="T2"/>
                <a:gd fmla="*/ 15 h 18" name="T3"/>
                <a:gd fmla="*/ 30 w 31" name="T4"/>
                <a:gd fmla="*/ 18 h 18" name="T5"/>
                <a:gd fmla="*/ 0 w 31" name="T6"/>
                <a:gd fmla="*/ 18 h 18" name="T7"/>
                <a:gd fmla="*/ 5 w 31" name="T8"/>
                <a:gd fmla="*/ 0 h 18" name="T9"/>
              </a:gdLst>
              <a:cxnLst>
                <a:cxn ang="0">
                  <a:pos x="T0" y="T1"/>
                </a:cxn>
                <a:cxn ang="0">
                  <a:pos x="T2" y="T3"/>
                </a:cxn>
                <a:cxn ang="0">
                  <a:pos x="T4" y="T5"/>
                </a:cxn>
                <a:cxn ang="0">
                  <a:pos x="T6" y="T7"/>
                </a:cxn>
                <a:cxn ang="0">
                  <a:pos x="T8" y="T9"/>
                </a:cxn>
              </a:cxnLst>
              <a:rect b="b" l="0" r="r" t="0"/>
              <a:pathLst>
                <a:path h="18" w="31">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51"/>
            <p:cNvSpPr/>
            <p:nvPr/>
          </p:nvSpPr>
          <p:spPr bwMode="auto">
            <a:xfrm>
              <a:off x="1220788" y="2466976"/>
              <a:ext cx="33338" cy="19050"/>
            </a:xfrm>
            <a:custGeom>
              <a:gdLst>
                <a:gd fmla="*/ 0 w 31" name="T0"/>
                <a:gd fmla="*/ 0 h 19" name="T1"/>
                <a:gd fmla="*/ 30 w 31" name="T2"/>
                <a:gd fmla="*/ 0 h 19" name="T3"/>
                <a:gd fmla="*/ 31 w 31" name="T4"/>
                <a:gd fmla="*/ 3 h 19" name="T5"/>
                <a:gd fmla="*/ 5 w 31" name="T6"/>
                <a:gd fmla="*/ 19 h 19" name="T7"/>
                <a:gd fmla="*/ 0 w 31" name="T8"/>
                <a:gd fmla="*/ 0 h 19" name="T9"/>
              </a:gdLst>
              <a:cxnLst>
                <a:cxn ang="0">
                  <a:pos x="T0" y="T1"/>
                </a:cxn>
                <a:cxn ang="0">
                  <a:pos x="T2" y="T3"/>
                </a:cxn>
                <a:cxn ang="0">
                  <a:pos x="T4" y="T5"/>
                </a:cxn>
                <a:cxn ang="0">
                  <a:pos x="T6" y="T7"/>
                </a:cxn>
                <a:cxn ang="0">
                  <a:pos x="T8" y="T9"/>
                </a:cxn>
              </a:cxnLst>
              <a:rect b="b" l="0" r="r" t="0"/>
              <a:pathLst>
                <a:path h="19" w="31">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52"/>
            <p:cNvSpPr/>
            <p:nvPr/>
          </p:nvSpPr>
          <p:spPr bwMode="auto">
            <a:xfrm>
              <a:off x="1227138" y="2470151"/>
              <a:ext cx="30163" cy="31750"/>
            </a:xfrm>
            <a:custGeom>
              <a:gdLst>
                <a:gd fmla="*/ 0 w 28" name="T0"/>
                <a:gd fmla="*/ 16 h 29" name="T1"/>
                <a:gd fmla="*/ 26 w 28" name="T2"/>
                <a:gd fmla="*/ 0 h 29" name="T3"/>
                <a:gd fmla="*/ 28 w 28" name="T4"/>
                <a:gd fmla="*/ 2 h 29" name="T5"/>
                <a:gd fmla="*/ 13 w 28" name="T6"/>
                <a:gd fmla="*/ 29 h 29" name="T7"/>
                <a:gd fmla="*/ 0 w 28" name="T8"/>
                <a:gd fmla="*/ 16 h 29" name="T9"/>
              </a:gdLst>
              <a:cxnLst>
                <a:cxn ang="0">
                  <a:pos x="T0" y="T1"/>
                </a:cxn>
                <a:cxn ang="0">
                  <a:pos x="T2" y="T3"/>
                </a:cxn>
                <a:cxn ang="0">
                  <a:pos x="T4" y="T5"/>
                </a:cxn>
                <a:cxn ang="0">
                  <a:pos x="T6" y="T7"/>
                </a:cxn>
                <a:cxn ang="0">
                  <a:pos x="T8" y="T9"/>
                </a:cxn>
              </a:cxnLst>
              <a:rect b="b" l="0" r="r" t="0"/>
              <a:pathLst>
                <a:path h="28" w="28">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53"/>
            <p:cNvSpPr/>
            <p:nvPr/>
          </p:nvSpPr>
          <p:spPr bwMode="auto">
            <a:xfrm>
              <a:off x="1241425" y="2473326"/>
              <a:ext cx="19050" cy="33338"/>
            </a:xfrm>
            <a:custGeom>
              <a:gdLst>
                <a:gd fmla="*/ 0 w 18" name="T0"/>
                <a:gd fmla="*/ 27 h 32" name="T1"/>
                <a:gd fmla="*/ 15 w 18" name="T2"/>
                <a:gd fmla="*/ 0 h 32" name="T3"/>
                <a:gd fmla="*/ 18 w 18" name="T4"/>
                <a:gd fmla="*/ 1 h 32" name="T5"/>
                <a:gd fmla="*/ 18 w 18" name="T6"/>
                <a:gd fmla="*/ 32 h 32" name="T7"/>
                <a:gd fmla="*/ 0 w 18" name="T8"/>
                <a:gd fmla="*/ 27 h 32" name="T9"/>
              </a:gdLst>
              <a:cxnLst>
                <a:cxn ang="0">
                  <a:pos x="T0" y="T1"/>
                </a:cxn>
                <a:cxn ang="0">
                  <a:pos x="T2" y="T3"/>
                </a:cxn>
                <a:cxn ang="0">
                  <a:pos x="T4" y="T5"/>
                </a:cxn>
                <a:cxn ang="0">
                  <a:pos x="T6" y="T7"/>
                </a:cxn>
                <a:cxn ang="0">
                  <a:pos x="T8" y="T9"/>
                </a:cxn>
              </a:cxnLst>
              <a:rect b="b" l="0" r="r" t="0"/>
              <a:pathLst>
                <a:path h="32" w="18">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54"/>
            <p:cNvSpPr/>
            <p:nvPr/>
          </p:nvSpPr>
          <p:spPr bwMode="auto">
            <a:xfrm>
              <a:off x="1262063" y="2473326"/>
              <a:ext cx="19050" cy="33338"/>
            </a:xfrm>
            <a:custGeom>
              <a:gdLst>
                <a:gd fmla="*/ 0 w 18" name="T0"/>
                <a:gd fmla="*/ 32 h 32" name="T1"/>
                <a:gd fmla="*/ 0 w 18" name="T2"/>
                <a:gd fmla="*/ 1 h 32" name="T3"/>
                <a:gd fmla="*/ 3 w 18" name="T4"/>
                <a:gd fmla="*/ 0 h 32" name="T5"/>
                <a:gd fmla="*/ 18 w 18" name="T6"/>
                <a:gd fmla="*/ 27 h 32" name="T7"/>
                <a:gd fmla="*/ 0 w 18" name="T8"/>
                <a:gd fmla="*/ 32 h 32" name="T9"/>
              </a:gdLst>
              <a:cxnLst>
                <a:cxn ang="0">
                  <a:pos x="T0" y="T1"/>
                </a:cxn>
                <a:cxn ang="0">
                  <a:pos x="T2" y="T3"/>
                </a:cxn>
                <a:cxn ang="0">
                  <a:pos x="T4" y="T5"/>
                </a:cxn>
                <a:cxn ang="0">
                  <a:pos x="T6" y="T7"/>
                </a:cxn>
                <a:cxn ang="0">
                  <a:pos x="T8" y="T9"/>
                </a:cxn>
              </a:cxnLst>
              <a:rect b="b" l="0" r="r" t="0"/>
              <a:pathLst>
                <a:path h="32" w="18">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55"/>
            <p:cNvSpPr/>
            <p:nvPr/>
          </p:nvSpPr>
          <p:spPr bwMode="auto">
            <a:xfrm>
              <a:off x="1265238" y="2470151"/>
              <a:ext cx="28575" cy="31750"/>
            </a:xfrm>
            <a:custGeom>
              <a:gdLst>
                <a:gd fmla="*/ 15 w 28" name="T0"/>
                <a:gd fmla="*/ 29 h 29" name="T1"/>
                <a:gd fmla="*/ 0 w 28" name="T2"/>
                <a:gd fmla="*/ 2 h 29" name="T3"/>
                <a:gd fmla="*/ 2 w 28" name="T4"/>
                <a:gd fmla="*/ 0 h 29" name="T5"/>
                <a:gd fmla="*/ 28 w 28" name="T6"/>
                <a:gd fmla="*/ 16 h 29" name="T7"/>
                <a:gd fmla="*/ 15 w 28" name="T8"/>
                <a:gd fmla="*/ 29 h 29" name="T9"/>
              </a:gdLst>
              <a:cxnLst>
                <a:cxn ang="0">
                  <a:pos x="T0" y="T1"/>
                </a:cxn>
                <a:cxn ang="0">
                  <a:pos x="T2" y="T3"/>
                </a:cxn>
                <a:cxn ang="0">
                  <a:pos x="T4" y="T5"/>
                </a:cxn>
                <a:cxn ang="0">
                  <a:pos x="T6" y="T7"/>
                </a:cxn>
                <a:cxn ang="0">
                  <a:pos x="T8" y="T9"/>
                </a:cxn>
              </a:cxnLst>
              <a:rect b="b" l="0" r="r" t="0"/>
              <a:pathLst>
                <a:path h="28" w="28">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56"/>
            <p:cNvSpPr/>
            <p:nvPr/>
          </p:nvSpPr>
          <p:spPr bwMode="auto">
            <a:xfrm>
              <a:off x="1268413" y="2466976"/>
              <a:ext cx="31750" cy="19050"/>
            </a:xfrm>
            <a:custGeom>
              <a:gdLst>
                <a:gd fmla="*/ 26 w 31" name="T0"/>
                <a:gd fmla="*/ 19 h 19" name="T1"/>
                <a:gd fmla="*/ 0 w 31" name="T2"/>
                <a:gd fmla="*/ 3 h 19" name="T3"/>
                <a:gd fmla="*/ 1 w 31" name="T4"/>
                <a:gd fmla="*/ 0 h 19" name="T5"/>
                <a:gd fmla="*/ 31 w 31" name="T6"/>
                <a:gd fmla="*/ 0 h 19" name="T7"/>
                <a:gd fmla="*/ 26 w 31" name="T8"/>
                <a:gd fmla="*/ 19 h 19" name="T9"/>
              </a:gdLst>
              <a:cxnLst>
                <a:cxn ang="0">
                  <a:pos x="T0" y="T1"/>
                </a:cxn>
                <a:cxn ang="0">
                  <a:pos x="T2" y="T3"/>
                </a:cxn>
                <a:cxn ang="0">
                  <a:pos x="T4" y="T5"/>
                </a:cxn>
                <a:cxn ang="0">
                  <a:pos x="T6" y="T7"/>
                </a:cxn>
                <a:cxn ang="0">
                  <a:pos x="T8" y="T9"/>
                </a:cxn>
              </a:cxnLst>
              <a:rect b="b" l="0" r="r" t="0"/>
              <a:pathLst>
                <a:path h="19" w="31">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57"/>
            <p:cNvSpPr>
              <a:spLocks noEditPoints="1"/>
            </p:cNvSpPr>
            <p:nvPr/>
          </p:nvSpPr>
          <p:spPr bwMode="auto">
            <a:xfrm>
              <a:off x="1100138" y="2582863"/>
              <a:ext cx="74613" cy="76200"/>
            </a:xfrm>
            <a:custGeom>
              <a:gdLst>
                <a:gd fmla="*/ 63 w 70" name="T0"/>
                <a:gd fmla="*/ 24 h 72" name="T1"/>
                <a:gd fmla="*/ 61 w 70" name="T2"/>
                <a:gd fmla="*/ 19 h 72" name="T3"/>
                <a:gd fmla="*/ 58 w 70" name="T4"/>
                <a:gd fmla="*/ 15 h 72" name="T5"/>
                <a:gd fmla="*/ 54 w 70" name="T6"/>
                <a:gd fmla="*/ 11 h 72" name="T7"/>
                <a:gd fmla="*/ 49 w 70" name="T8"/>
                <a:gd fmla="*/ 8 h 72" name="T9"/>
                <a:gd fmla="*/ 44 w 70" name="T10"/>
                <a:gd fmla="*/ 5 h 72" name="T11"/>
                <a:gd fmla="*/ 39 w 70" name="T12"/>
                <a:gd fmla="*/ 4 h 72" name="T13"/>
                <a:gd fmla="*/ 33 w 70" name="T14"/>
                <a:gd fmla="*/ 4 h 72" name="T15"/>
                <a:gd fmla="*/ 28 w 70" name="T16"/>
                <a:gd fmla="*/ 5 h 72" name="T17"/>
                <a:gd fmla="*/ 22 w 70" name="T18"/>
                <a:gd fmla="*/ 2 h 72" name="T19"/>
                <a:gd fmla="*/ 16 w 70" name="T20"/>
                <a:gd fmla="*/ 5 h 72" name="T21"/>
                <a:gd fmla="*/ 11 w 70" name="T22"/>
                <a:gd fmla="*/ 9 h 72" name="T23"/>
                <a:gd fmla="*/ 7 w 70" name="T24"/>
                <a:gd fmla="*/ 14 h 72" name="T25"/>
                <a:gd fmla="*/ 4 w 70" name="T26"/>
                <a:gd fmla="*/ 20 h 72" name="T27"/>
                <a:gd fmla="*/ 2 w 70" name="T28"/>
                <a:gd fmla="*/ 26 h 72" name="T29"/>
                <a:gd fmla="*/ 1 w 70" name="T30"/>
                <a:gd fmla="*/ 32 h 72" name="T31"/>
                <a:gd fmla="*/ 1 w 70" name="T32"/>
                <a:gd fmla="*/ 39 h 72" name="T33"/>
                <a:gd fmla="*/ 2 w 70" name="T34"/>
                <a:gd fmla="*/ 45 h 72" name="T35"/>
                <a:gd fmla="*/ 4 w 70" name="T36"/>
                <a:gd fmla="*/ 51 h 72" name="T37"/>
                <a:gd fmla="*/ 7 w 70" name="T38"/>
                <a:gd fmla="*/ 57 h 72" name="T39"/>
                <a:gd fmla="*/ 11 w 70" name="T40"/>
                <a:gd fmla="*/ 62 h 72" name="T41"/>
                <a:gd fmla="*/ 16 w 70" name="T42"/>
                <a:gd fmla="*/ 66 h 72" name="T43"/>
                <a:gd fmla="*/ 21 w 70" name="T44"/>
                <a:gd fmla="*/ 69 h 72" name="T45"/>
                <a:gd fmla="*/ 27 w 70" name="T46"/>
                <a:gd fmla="*/ 71 h 72" name="T47"/>
                <a:gd fmla="*/ 33 w 70" name="T48"/>
                <a:gd fmla="*/ 72 h 72" name="T49"/>
                <a:gd fmla="*/ 39 w 70" name="T50"/>
                <a:gd fmla="*/ 72 h 72" name="T51"/>
                <a:gd fmla="*/ 44 w 70" name="T52"/>
                <a:gd fmla="*/ 71 h 72" name="T53"/>
                <a:gd fmla="*/ 49 w 70" name="T54"/>
                <a:gd fmla="*/ 69 h 72" name="T55"/>
                <a:gd fmla="*/ 54 w 70" name="T56"/>
                <a:gd fmla="*/ 66 h 72" name="T57"/>
                <a:gd fmla="*/ 59 w 70" name="T58"/>
                <a:gd fmla="*/ 62 h 72" name="T59"/>
                <a:gd fmla="*/ 63 w 70" name="T60"/>
                <a:gd fmla="*/ 57 h 72" name="T61"/>
                <a:gd fmla="*/ 66 w 70" name="T62"/>
                <a:gd fmla="*/ 51 h 72" name="T63"/>
                <a:gd fmla="*/ 68 w 70" name="T64"/>
                <a:gd fmla="*/ 45 h 72" name="T65"/>
                <a:gd fmla="*/ 69 w 70" name="T66"/>
                <a:gd fmla="*/ 39 h 72" name="T67"/>
                <a:gd fmla="*/ 69 w 70" name="T68"/>
                <a:gd fmla="*/ 32 h 72" name="T69"/>
                <a:gd fmla="*/ 62 w 70" name="T70"/>
                <a:gd fmla="*/ 28 h 72" name="T71"/>
                <a:gd fmla="*/ 62 w 70" name="T72"/>
                <a:gd fmla="*/ 28 h 72" name="T73"/>
                <a:gd fmla="*/ 38 w 70" name="T74"/>
                <a:gd fmla="*/ 35 h 72" name="T75"/>
                <a:gd fmla="*/ 37 w 70" name="T76"/>
                <a:gd fmla="*/ 31 h 72" name="T77"/>
                <a:gd fmla="*/ 36 w 70" name="T78"/>
                <a:gd fmla="*/ 30 h 72" name="T79"/>
                <a:gd fmla="*/ 27 w 70" name="T80"/>
                <a:gd fmla="*/ 8 h 72" name="T81"/>
                <a:gd fmla="*/ 27 w 70" name="T82"/>
                <a:gd fmla="*/ 8 h 72" name="T83"/>
                <a:gd fmla="*/ 8 w 70" name="T84"/>
                <a:gd fmla="*/ 28 h 72" name="T85"/>
                <a:gd fmla="*/ 30 w 70" name="T86"/>
                <a:gd fmla="*/ 37 h 72" name="T87"/>
                <a:gd fmla="*/ 30 w 70" name="T88"/>
                <a:gd fmla="*/ 38 h 72" name="T89"/>
                <a:gd fmla="*/ 16 w 70" name="T90"/>
                <a:gd fmla="*/ 57 h 72" name="T91"/>
                <a:gd fmla="*/ 16 w 70" name="T92"/>
                <a:gd fmla="*/ 57 h 72" name="T93"/>
                <a:gd fmla="*/ 42 w 70" name="T94"/>
                <a:gd fmla="*/ 64 h 72" name="T95"/>
                <a:gd fmla="*/ 39 w 70" name="T96"/>
                <a:gd fmla="*/ 40 h 72" name="T97"/>
                <a:gd fmla="*/ 39 w 70" name="T98"/>
                <a:gd fmla="*/ 39 h 72" name="T99"/>
                <a:gd fmla="*/ 62 w 70" name="T100"/>
                <a:gd fmla="*/ 43 h 72" name="T101"/>
                <a:gd fmla="*/ 62 w 70" name="T102"/>
                <a:gd fmla="*/ 43 h 7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2" w="70">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58"/>
            <p:cNvSpPr>
              <a:spLocks noEditPoints="1"/>
            </p:cNvSpPr>
            <p:nvPr/>
          </p:nvSpPr>
          <p:spPr bwMode="auto">
            <a:xfrm>
              <a:off x="1030288" y="2438401"/>
              <a:ext cx="90488" cy="95250"/>
            </a:xfrm>
            <a:custGeom>
              <a:gdLst>
                <a:gd fmla="*/ 85 w 85" name="T0"/>
                <a:gd fmla="*/ 48 h 89" name="T1"/>
                <a:gd fmla="*/ 85 w 85" name="T2"/>
                <a:gd fmla="*/ 41 h 89" name="T3"/>
                <a:gd fmla="*/ 75 w 85" name="T4"/>
                <a:gd fmla="*/ 37 h 89" name="T5"/>
                <a:gd fmla="*/ 74 w 85" name="T6"/>
                <a:gd fmla="*/ 33 h 89" name="T7"/>
                <a:gd fmla="*/ 81 w 85" name="T8"/>
                <a:gd fmla="*/ 25 h 89" name="T9"/>
                <a:gd fmla="*/ 78 w 85" name="T10"/>
                <a:gd fmla="*/ 19 h 89" name="T11"/>
                <a:gd fmla="*/ 68 w 85" name="T12"/>
                <a:gd fmla="*/ 21 h 89" name="T13"/>
                <a:gd fmla="*/ 68 w 85" name="T14"/>
                <a:gd fmla="*/ 21 h 89" name="T15"/>
                <a:gd fmla="*/ 65 w 85" name="T16"/>
                <a:gd fmla="*/ 18 h 89" name="T17"/>
                <a:gd fmla="*/ 65 w 85" name="T18"/>
                <a:gd fmla="*/ 18 h 89" name="T19"/>
                <a:gd fmla="*/ 67 w 85" name="T20"/>
                <a:gd fmla="*/ 7 h 89" name="T21"/>
                <a:gd fmla="*/ 61 w 85" name="T22"/>
                <a:gd fmla="*/ 4 h 89" name="T23"/>
                <a:gd fmla="*/ 53 w 85" name="T24"/>
                <a:gd fmla="*/ 11 h 89" name="T25"/>
                <a:gd fmla="*/ 53 w 85" name="T26"/>
                <a:gd fmla="*/ 11 h 89" name="T27"/>
                <a:gd fmla="*/ 49 w 85" name="T28"/>
                <a:gd fmla="*/ 10 h 89" name="T29"/>
                <a:gd fmla="*/ 49 w 85" name="T30"/>
                <a:gd fmla="*/ 10 h 89" name="T31"/>
                <a:gd fmla="*/ 46 w 85" name="T32"/>
                <a:gd fmla="*/ 0 h 89" name="T33"/>
                <a:gd fmla="*/ 39 w 85" name="T34"/>
                <a:gd fmla="*/ 0 h 89" name="T35"/>
                <a:gd fmla="*/ 36 w 85" name="T36"/>
                <a:gd fmla="*/ 10 h 89" name="T37"/>
                <a:gd fmla="*/ 36 w 85" name="T38"/>
                <a:gd fmla="*/ 10 h 89" name="T39"/>
                <a:gd fmla="*/ 32 w 85" name="T40"/>
                <a:gd fmla="*/ 11 h 89" name="T41"/>
                <a:gd fmla="*/ 32 w 85" name="T42"/>
                <a:gd fmla="*/ 11 h 89" name="T43"/>
                <a:gd fmla="*/ 24 w 85" name="T44"/>
                <a:gd fmla="*/ 4 h 89" name="T45"/>
                <a:gd fmla="*/ 18 w 85" name="T46"/>
                <a:gd fmla="*/ 7 h 89" name="T47"/>
                <a:gd fmla="*/ 20 w 85" name="T48"/>
                <a:gd fmla="*/ 18 h 89" name="T49"/>
                <a:gd fmla="*/ 20 w 85" name="T50"/>
                <a:gd fmla="*/ 18 h 89" name="T51"/>
                <a:gd fmla="*/ 17 w 85" name="T52"/>
                <a:gd fmla="*/ 21 h 89" name="T53"/>
                <a:gd fmla="*/ 17 w 85" name="T54"/>
                <a:gd fmla="*/ 21 h 89" name="T55"/>
                <a:gd fmla="*/ 7 w 85" name="T56"/>
                <a:gd fmla="*/ 19 h 89" name="T57"/>
                <a:gd fmla="*/ 4 w 85" name="T58"/>
                <a:gd fmla="*/ 25 h 89" name="T59"/>
                <a:gd fmla="*/ 10 w 85" name="T60"/>
                <a:gd fmla="*/ 33 h 89" name="T61"/>
                <a:gd fmla="*/ 9 w 85" name="T62"/>
                <a:gd fmla="*/ 37 h 89" name="T63"/>
                <a:gd fmla="*/ 0 w 85" name="T64"/>
                <a:gd fmla="*/ 41 h 89" name="T65"/>
                <a:gd fmla="*/ 0 w 85" name="T66"/>
                <a:gd fmla="*/ 48 h 89" name="T67"/>
                <a:gd fmla="*/ 9 w 85" name="T68"/>
                <a:gd fmla="*/ 51 h 89" name="T69"/>
                <a:gd fmla="*/ 10 w 85" name="T70"/>
                <a:gd fmla="*/ 55 h 89" name="T71"/>
                <a:gd fmla="*/ 4 w 85" name="T72"/>
                <a:gd fmla="*/ 63 h 89" name="T73"/>
                <a:gd fmla="*/ 7 w 85" name="T74"/>
                <a:gd fmla="*/ 69 h 89" name="T75"/>
                <a:gd fmla="*/ 17 w 85" name="T76"/>
                <a:gd fmla="*/ 67 h 89" name="T77"/>
                <a:gd fmla="*/ 20 w 85" name="T78"/>
                <a:gd fmla="*/ 71 h 89" name="T79"/>
                <a:gd fmla="*/ 18 w 85" name="T80"/>
                <a:gd fmla="*/ 81 h 89" name="T81"/>
                <a:gd fmla="*/ 24 w 85" name="T82"/>
                <a:gd fmla="*/ 84 h 89" name="T83"/>
                <a:gd fmla="*/ 32 w 85" name="T84"/>
                <a:gd fmla="*/ 78 h 89" name="T85"/>
                <a:gd fmla="*/ 36 w 85" name="T86"/>
                <a:gd fmla="*/ 79 h 89" name="T87"/>
                <a:gd fmla="*/ 39 w 85" name="T88"/>
                <a:gd fmla="*/ 89 h 89" name="T89"/>
                <a:gd fmla="*/ 46 w 85" name="T90"/>
                <a:gd fmla="*/ 89 h 89" name="T91"/>
                <a:gd fmla="*/ 49 w 85" name="T92"/>
                <a:gd fmla="*/ 79 h 89" name="T93"/>
                <a:gd fmla="*/ 53 w 85" name="T94"/>
                <a:gd fmla="*/ 78 h 89" name="T95"/>
                <a:gd fmla="*/ 61 w 85" name="T96"/>
                <a:gd fmla="*/ 84 h 89" name="T97"/>
                <a:gd fmla="*/ 67 w 85" name="T98"/>
                <a:gd fmla="*/ 81 h 89" name="T99"/>
                <a:gd fmla="*/ 65 w 85" name="T100"/>
                <a:gd fmla="*/ 71 h 89" name="T101"/>
                <a:gd fmla="*/ 68 w 85" name="T102"/>
                <a:gd fmla="*/ 67 h 89" name="T103"/>
                <a:gd fmla="*/ 78 w 85" name="T104"/>
                <a:gd fmla="*/ 69 h 89" name="T105"/>
                <a:gd fmla="*/ 81 w 85" name="T106"/>
                <a:gd fmla="*/ 63 h 89" name="T107"/>
                <a:gd fmla="*/ 74 w 85" name="T108"/>
                <a:gd fmla="*/ 55 h 89" name="T109"/>
                <a:gd fmla="*/ 75 w 85" name="T110"/>
                <a:gd fmla="*/ 51 h 89" name="T111"/>
                <a:gd fmla="*/ 85 w 85" name="T112"/>
                <a:gd fmla="*/ 48 h 89" name="T113"/>
                <a:gd fmla="*/ 42 w 85" name="T114"/>
                <a:gd fmla="*/ 62 h 89" name="T115"/>
                <a:gd fmla="*/ 25 w 85" name="T116"/>
                <a:gd fmla="*/ 44 h 89" name="T117"/>
                <a:gd fmla="*/ 42 w 85" name="T118"/>
                <a:gd fmla="*/ 27 h 89" name="T119"/>
                <a:gd fmla="*/ 59 w 85" name="T120"/>
                <a:gd fmla="*/ 44 h 89" name="T121"/>
                <a:gd fmla="*/ 42 w 85" name="T122"/>
                <a:gd fmla="*/ 62 h 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9" w="85">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59"/>
            <p:cNvSpPr>
              <a:spLocks noEditPoints="1"/>
            </p:cNvSpPr>
            <p:nvPr/>
          </p:nvSpPr>
          <p:spPr bwMode="auto">
            <a:xfrm>
              <a:off x="1200150" y="2738438"/>
              <a:ext cx="28575" cy="31750"/>
            </a:xfrm>
            <a:custGeom>
              <a:gdLst>
                <a:gd fmla="*/ 27 w 27" name="T0"/>
                <a:gd fmla="*/ 16 h 29" name="T1"/>
                <a:gd fmla="*/ 27 w 27" name="T2"/>
                <a:gd fmla="*/ 14 h 29" name="T3"/>
                <a:gd fmla="*/ 24 w 27" name="T4"/>
                <a:gd fmla="*/ 13 h 29" name="T5"/>
                <a:gd fmla="*/ 24 w 27" name="T6"/>
                <a:gd fmla="*/ 11 h 29" name="T7"/>
                <a:gd fmla="*/ 26 w 27" name="T8"/>
                <a:gd fmla="*/ 9 h 29" name="T9"/>
                <a:gd fmla="*/ 25 w 27" name="T10"/>
                <a:gd fmla="*/ 7 h 29" name="T11"/>
                <a:gd fmla="*/ 22 w 27" name="T12"/>
                <a:gd fmla="*/ 7 h 29" name="T13"/>
                <a:gd fmla="*/ 22 w 27" name="T14"/>
                <a:gd fmla="*/ 7 h 29" name="T15"/>
                <a:gd fmla="*/ 21 w 27" name="T16"/>
                <a:gd fmla="*/ 6 h 29" name="T17"/>
                <a:gd fmla="*/ 21 w 27" name="T18"/>
                <a:gd fmla="*/ 6 h 29" name="T19"/>
                <a:gd fmla="*/ 21 w 27" name="T20"/>
                <a:gd fmla="*/ 3 h 29" name="T21"/>
                <a:gd fmla="*/ 19 w 27" name="T22"/>
                <a:gd fmla="*/ 2 h 29" name="T23"/>
                <a:gd fmla="*/ 17 w 27" name="T24"/>
                <a:gd fmla="*/ 4 h 29" name="T25"/>
                <a:gd fmla="*/ 17 w 27" name="T26"/>
                <a:gd fmla="*/ 4 h 29" name="T27"/>
                <a:gd fmla="*/ 16 w 27" name="T28"/>
                <a:gd fmla="*/ 4 h 29" name="T29"/>
                <a:gd fmla="*/ 16 w 27" name="T30"/>
                <a:gd fmla="*/ 4 h 29" name="T31"/>
                <a:gd fmla="*/ 15 w 27" name="T32"/>
                <a:gd fmla="*/ 0 h 29" name="T33"/>
                <a:gd fmla="*/ 12 w 27" name="T34"/>
                <a:gd fmla="*/ 0 h 29" name="T35"/>
                <a:gd fmla="*/ 11 w 27" name="T36"/>
                <a:gd fmla="*/ 4 h 29" name="T37"/>
                <a:gd fmla="*/ 11 w 27" name="T38"/>
                <a:gd fmla="*/ 4 h 29" name="T39"/>
                <a:gd fmla="*/ 10 w 27" name="T40"/>
                <a:gd fmla="*/ 4 h 29" name="T41"/>
                <a:gd fmla="*/ 10 w 27" name="T42"/>
                <a:gd fmla="*/ 4 h 29" name="T43"/>
                <a:gd fmla="*/ 7 w 27" name="T44"/>
                <a:gd fmla="*/ 2 h 29" name="T45"/>
                <a:gd fmla="*/ 6 w 27" name="T46"/>
                <a:gd fmla="*/ 3 h 29" name="T47"/>
                <a:gd fmla="*/ 6 w 27" name="T48"/>
                <a:gd fmla="*/ 6 h 29" name="T49"/>
                <a:gd fmla="*/ 6 w 27" name="T50"/>
                <a:gd fmla="*/ 6 h 29" name="T51"/>
                <a:gd fmla="*/ 5 w 27" name="T52"/>
                <a:gd fmla="*/ 7 h 29" name="T53"/>
                <a:gd fmla="*/ 5 w 27" name="T54"/>
                <a:gd fmla="*/ 7 h 29" name="T55"/>
                <a:gd fmla="*/ 2 w 27" name="T56"/>
                <a:gd fmla="*/ 7 h 29" name="T57"/>
                <a:gd fmla="*/ 1 w 27" name="T58"/>
                <a:gd fmla="*/ 9 h 29" name="T59"/>
                <a:gd fmla="*/ 3 w 27" name="T60"/>
                <a:gd fmla="*/ 11 h 29" name="T61"/>
                <a:gd fmla="*/ 3 w 27" name="T62"/>
                <a:gd fmla="*/ 13 h 29" name="T63"/>
                <a:gd fmla="*/ 0 w 27" name="T64"/>
                <a:gd fmla="*/ 14 h 29" name="T65"/>
                <a:gd fmla="*/ 0 w 27" name="T66"/>
                <a:gd fmla="*/ 16 h 29" name="T67"/>
                <a:gd fmla="*/ 3 w 27" name="T68"/>
                <a:gd fmla="*/ 17 h 29" name="T69"/>
                <a:gd fmla="*/ 3 w 27" name="T70"/>
                <a:gd fmla="*/ 19 h 29" name="T71"/>
                <a:gd fmla="*/ 1 w 27" name="T72"/>
                <a:gd fmla="*/ 21 h 29" name="T73"/>
                <a:gd fmla="*/ 2 w 27" name="T74"/>
                <a:gd fmla="*/ 23 h 29" name="T75"/>
                <a:gd fmla="*/ 5 w 27" name="T76"/>
                <a:gd fmla="*/ 22 h 29" name="T77"/>
                <a:gd fmla="*/ 6 w 27" name="T78"/>
                <a:gd fmla="*/ 23 h 29" name="T79"/>
                <a:gd fmla="*/ 6 w 27" name="T80"/>
                <a:gd fmla="*/ 27 h 29" name="T81"/>
                <a:gd fmla="*/ 7 w 27" name="T82"/>
                <a:gd fmla="*/ 28 h 29" name="T83"/>
                <a:gd fmla="*/ 10 w 27" name="T84"/>
                <a:gd fmla="*/ 26 h 29" name="T85"/>
                <a:gd fmla="*/ 11 w 27" name="T86"/>
                <a:gd fmla="*/ 26 h 29" name="T87"/>
                <a:gd fmla="*/ 12 w 27" name="T88"/>
                <a:gd fmla="*/ 29 h 29" name="T89"/>
                <a:gd fmla="*/ 15 w 27" name="T90"/>
                <a:gd fmla="*/ 29 h 29" name="T91"/>
                <a:gd fmla="*/ 16 w 27" name="T92"/>
                <a:gd fmla="*/ 26 h 29" name="T93"/>
                <a:gd fmla="*/ 17 w 27" name="T94"/>
                <a:gd fmla="*/ 26 h 29" name="T95"/>
                <a:gd fmla="*/ 19 w 27" name="T96"/>
                <a:gd fmla="*/ 28 h 29" name="T97"/>
                <a:gd fmla="*/ 21 w 27" name="T98"/>
                <a:gd fmla="*/ 27 h 29" name="T99"/>
                <a:gd fmla="*/ 21 w 27" name="T100"/>
                <a:gd fmla="*/ 23 h 29" name="T101"/>
                <a:gd fmla="*/ 22 w 27" name="T102"/>
                <a:gd fmla="*/ 22 h 29" name="T103"/>
                <a:gd fmla="*/ 25 w 27" name="T104"/>
                <a:gd fmla="*/ 23 h 29" name="T105"/>
                <a:gd fmla="*/ 26 w 27" name="T106"/>
                <a:gd fmla="*/ 21 h 29" name="T107"/>
                <a:gd fmla="*/ 24 w 27" name="T108"/>
                <a:gd fmla="*/ 19 h 29" name="T109"/>
                <a:gd fmla="*/ 24 w 27" name="T110"/>
                <a:gd fmla="*/ 17 h 29" name="T111"/>
                <a:gd fmla="*/ 27 w 27" name="T112"/>
                <a:gd fmla="*/ 16 h 29" name="T113"/>
                <a:gd fmla="*/ 13 w 27" name="T114"/>
                <a:gd fmla="*/ 21 h 29" name="T115"/>
                <a:gd fmla="*/ 8 w 27" name="T116"/>
                <a:gd fmla="*/ 15 h 29" name="T117"/>
                <a:gd fmla="*/ 13 w 27" name="T118"/>
                <a:gd fmla="*/ 9 h 29" name="T119"/>
                <a:gd fmla="*/ 19 w 27" name="T120"/>
                <a:gd fmla="*/ 15 h 29" name="T121"/>
                <a:gd fmla="*/ 13 w 27" name="T122"/>
                <a:gd fmla="*/ 21 h 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 w="27">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60"/>
            <p:cNvSpPr>
              <a:spLocks noEditPoints="1"/>
            </p:cNvSpPr>
            <p:nvPr/>
          </p:nvSpPr>
          <p:spPr bwMode="auto">
            <a:xfrm>
              <a:off x="1347788" y="2432051"/>
              <a:ext cx="50800" cy="50800"/>
            </a:xfrm>
            <a:custGeom>
              <a:gdLst>
                <a:gd fmla="*/ 47 w 47" name="T0"/>
                <a:gd fmla="*/ 27 h 49" name="T1"/>
                <a:gd fmla="*/ 47 w 47" name="T2"/>
                <a:gd fmla="*/ 23 h 49" name="T3"/>
                <a:gd fmla="*/ 42 w 47" name="T4"/>
                <a:gd fmla="*/ 21 h 49" name="T5"/>
                <a:gd fmla="*/ 41 w 47" name="T6"/>
                <a:gd fmla="*/ 19 h 49" name="T7"/>
                <a:gd fmla="*/ 45 w 47" name="T8"/>
                <a:gd fmla="*/ 14 h 49" name="T9"/>
                <a:gd fmla="*/ 43 w 47" name="T10"/>
                <a:gd fmla="*/ 11 h 49" name="T11"/>
                <a:gd fmla="*/ 38 w 47" name="T12"/>
                <a:gd fmla="*/ 12 h 49" name="T13"/>
                <a:gd fmla="*/ 38 w 47" name="T14"/>
                <a:gd fmla="*/ 12 h 49" name="T15"/>
                <a:gd fmla="*/ 36 w 47" name="T16"/>
                <a:gd fmla="*/ 10 h 49" name="T17"/>
                <a:gd fmla="*/ 36 w 47" name="T18"/>
                <a:gd fmla="*/ 10 h 49" name="T19"/>
                <a:gd fmla="*/ 37 w 47" name="T20"/>
                <a:gd fmla="*/ 5 h 49" name="T21"/>
                <a:gd fmla="*/ 34 w 47" name="T22"/>
                <a:gd fmla="*/ 3 h 49" name="T23"/>
                <a:gd fmla="*/ 30 w 47" name="T24"/>
                <a:gd fmla="*/ 7 h 49" name="T25"/>
                <a:gd fmla="*/ 30 w 47" name="T26"/>
                <a:gd fmla="*/ 7 h 49" name="T27"/>
                <a:gd fmla="*/ 27 w 47" name="T28"/>
                <a:gd fmla="*/ 6 h 49" name="T29"/>
                <a:gd fmla="*/ 27 w 47" name="T30"/>
                <a:gd fmla="*/ 6 h 49" name="T31"/>
                <a:gd fmla="*/ 26 w 47" name="T32"/>
                <a:gd fmla="*/ 0 h 49" name="T33"/>
                <a:gd fmla="*/ 22 w 47" name="T34"/>
                <a:gd fmla="*/ 0 h 49" name="T35"/>
                <a:gd fmla="*/ 20 w 47" name="T36"/>
                <a:gd fmla="*/ 6 h 49" name="T37"/>
                <a:gd fmla="*/ 20 w 47" name="T38"/>
                <a:gd fmla="*/ 6 h 49" name="T39"/>
                <a:gd fmla="*/ 18 w 47" name="T40"/>
                <a:gd fmla="*/ 7 h 49" name="T41"/>
                <a:gd fmla="*/ 18 w 47" name="T42"/>
                <a:gd fmla="*/ 7 h 49" name="T43"/>
                <a:gd fmla="*/ 14 w 47" name="T44"/>
                <a:gd fmla="*/ 3 h 49" name="T45"/>
                <a:gd fmla="*/ 10 w 47" name="T46"/>
                <a:gd fmla="*/ 5 h 49" name="T47"/>
                <a:gd fmla="*/ 12 w 47" name="T48"/>
                <a:gd fmla="*/ 10 h 49" name="T49"/>
                <a:gd fmla="*/ 12 w 47" name="T50"/>
                <a:gd fmla="*/ 10 h 49" name="T51"/>
                <a:gd fmla="*/ 10 w 47" name="T52"/>
                <a:gd fmla="*/ 12 h 49" name="T53"/>
                <a:gd fmla="*/ 10 w 47" name="T54"/>
                <a:gd fmla="*/ 12 h 49" name="T55"/>
                <a:gd fmla="*/ 4 w 47" name="T56"/>
                <a:gd fmla="*/ 11 h 49" name="T57"/>
                <a:gd fmla="*/ 3 w 47" name="T58"/>
                <a:gd fmla="*/ 14 h 49" name="T59"/>
                <a:gd fmla="*/ 6 w 47" name="T60"/>
                <a:gd fmla="*/ 19 h 49" name="T61"/>
                <a:gd fmla="*/ 6 w 47" name="T62"/>
                <a:gd fmla="*/ 21 h 49" name="T63"/>
                <a:gd fmla="*/ 0 w 47" name="T64"/>
                <a:gd fmla="*/ 23 h 49" name="T65"/>
                <a:gd fmla="*/ 0 w 47" name="T66"/>
                <a:gd fmla="*/ 27 h 49" name="T67"/>
                <a:gd fmla="*/ 6 w 47" name="T68"/>
                <a:gd fmla="*/ 29 h 49" name="T69"/>
                <a:gd fmla="*/ 6 w 47" name="T70"/>
                <a:gd fmla="*/ 31 h 49" name="T71"/>
                <a:gd fmla="*/ 3 w 47" name="T72"/>
                <a:gd fmla="*/ 35 h 49" name="T73"/>
                <a:gd fmla="*/ 4 w 47" name="T74"/>
                <a:gd fmla="*/ 39 h 49" name="T75"/>
                <a:gd fmla="*/ 10 w 47" name="T76"/>
                <a:gd fmla="*/ 38 h 49" name="T77"/>
                <a:gd fmla="*/ 12 w 47" name="T78"/>
                <a:gd fmla="*/ 39 h 49" name="T79"/>
                <a:gd fmla="*/ 10 w 47" name="T80"/>
                <a:gd fmla="*/ 45 h 49" name="T81"/>
                <a:gd fmla="*/ 14 w 47" name="T82"/>
                <a:gd fmla="*/ 47 h 49" name="T83"/>
                <a:gd fmla="*/ 18 w 47" name="T84"/>
                <a:gd fmla="*/ 43 h 49" name="T85"/>
                <a:gd fmla="*/ 20 w 47" name="T86"/>
                <a:gd fmla="*/ 44 h 49" name="T87"/>
                <a:gd fmla="*/ 22 w 47" name="T88"/>
                <a:gd fmla="*/ 49 h 49" name="T89"/>
                <a:gd fmla="*/ 26 w 47" name="T90"/>
                <a:gd fmla="*/ 49 h 49" name="T91"/>
                <a:gd fmla="*/ 27 w 47" name="T92"/>
                <a:gd fmla="*/ 44 h 49" name="T93"/>
                <a:gd fmla="*/ 30 w 47" name="T94"/>
                <a:gd fmla="*/ 43 h 49" name="T95"/>
                <a:gd fmla="*/ 34 w 47" name="T96"/>
                <a:gd fmla="*/ 47 h 49" name="T97"/>
                <a:gd fmla="*/ 37 w 47" name="T98"/>
                <a:gd fmla="*/ 45 h 49" name="T99"/>
                <a:gd fmla="*/ 36 w 47" name="T100"/>
                <a:gd fmla="*/ 39 h 49" name="T101"/>
                <a:gd fmla="*/ 38 w 47" name="T102"/>
                <a:gd fmla="*/ 38 h 49" name="T103"/>
                <a:gd fmla="*/ 43 w 47" name="T104"/>
                <a:gd fmla="*/ 39 h 49" name="T105"/>
                <a:gd fmla="*/ 45 w 47" name="T106"/>
                <a:gd fmla="*/ 35 h 49" name="T107"/>
                <a:gd fmla="*/ 41 w 47" name="T108"/>
                <a:gd fmla="*/ 31 h 49" name="T109"/>
                <a:gd fmla="*/ 42 w 47" name="T110"/>
                <a:gd fmla="*/ 29 h 49" name="T111"/>
                <a:gd fmla="*/ 47 w 47" name="T112"/>
                <a:gd fmla="*/ 27 h 49" name="T113"/>
                <a:gd fmla="*/ 24 w 47" name="T114"/>
                <a:gd fmla="*/ 35 h 49" name="T115"/>
                <a:gd fmla="*/ 14 w 47" name="T116"/>
                <a:gd fmla="*/ 25 h 49" name="T117"/>
                <a:gd fmla="*/ 24 w 47" name="T118"/>
                <a:gd fmla="*/ 15 h 49" name="T119"/>
                <a:gd fmla="*/ 33 w 47" name="T120"/>
                <a:gd fmla="*/ 25 h 49" name="T121"/>
                <a:gd fmla="*/ 24 w 47" name="T122"/>
                <a:gd fmla="*/ 35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47">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61"/>
            <p:cNvSpPr>
              <a:spLocks noEditPoints="1"/>
            </p:cNvSpPr>
            <p:nvPr/>
          </p:nvSpPr>
          <p:spPr bwMode="auto">
            <a:xfrm>
              <a:off x="1270000" y="2611438"/>
              <a:ext cx="49213" cy="53975"/>
            </a:xfrm>
            <a:custGeom>
              <a:gdLst>
                <a:gd fmla="*/ 46 w 47" name="T0"/>
                <a:gd fmla="*/ 35 h 50" name="T1"/>
                <a:gd fmla="*/ 47 w 47" name="T2"/>
                <a:gd fmla="*/ 31 h 50" name="T3"/>
                <a:gd fmla="*/ 42 w 47" name="T4"/>
                <a:gd fmla="*/ 27 h 50" name="T5"/>
                <a:gd fmla="*/ 42 w 47" name="T6"/>
                <a:gd fmla="*/ 25 h 50" name="T7"/>
                <a:gd fmla="*/ 47 w 47" name="T8"/>
                <a:gd fmla="*/ 22 h 50" name="T9"/>
                <a:gd fmla="*/ 46 w 47" name="T10"/>
                <a:gd fmla="*/ 18 h 50" name="T11"/>
                <a:gd fmla="*/ 41 w 47" name="T12"/>
                <a:gd fmla="*/ 17 h 50" name="T13"/>
                <a:gd fmla="*/ 41 w 47" name="T14"/>
                <a:gd fmla="*/ 17 h 50" name="T15"/>
                <a:gd fmla="*/ 40 w 47" name="T16"/>
                <a:gd fmla="*/ 15 h 50" name="T17"/>
                <a:gd fmla="*/ 40 w 47" name="T18"/>
                <a:gd fmla="*/ 15 h 50" name="T19"/>
                <a:gd fmla="*/ 42 w 47" name="T20"/>
                <a:gd fmla="*/ 10 h 50" name="T21"/>
                <a:gd fmla="*/ 40 w 47" name="T22"/>
                <a:gd fmla="*/ 7 h 50" name="T23"/>
                <a:gd fmla="*/ 35 w 47" name="T24"/>
                <a:gd fmla="*/ 9 h 50" name="T25"/>
                <a:gd fmla="*/ 35 w 47" name="T26"/>
                <a:gd fmla="*/ 9 h 50" name="T27"/>
                <a:gd fmla="*/ 33 w 47" name="T28"/>
                <a:gd fmla="*/ 8 h 50" name="T29"/>
                <a:gd fmla="*/ 33 w 47" name="T30"/>
                <a:gd fmla="*/ 8 h 50" name="T31"/>
                <a:gd fmla="*/ 33 w 47" name="T32"/>
                <a:gd fmla="*/ 2 h 50" name="T33"/>
                <a:gd fmla="*/ 29 w 47" name="T34"/>
                <a:gd fmla="*/ 1 h 50" name="T35"/>
                <a:gd fmla="*/ 25 w 47" name="T36"/>
                <a:gd fmla="*/ 5 h 50" name="T37"/>
                <a:gd fmla="*/ 25 w 47" name="T38"/>
                <a:gd fmla="*/ 5 h 50" name="T39"/>
                <a:gd fmla="*/ 23 w 47" name="T40"/>
                <a:gd fmla="*/ 5 h 50" name="T41"/>
                <a:gd fmla="*/ 23 w 47" name="T42"/>
                <a:gd fmla="*/ 5 h 50" name="T43"/>
                <a:gd fmla="*/ 20 w 47" name="T44"/>
                <a:gd fmla="*/ 0 h 50" name="T45"/>
                <a:gd fmla="*/ 16 w 47" name="T46"/>
                <a:gd fmla="*/ 1 h 50" name="T47"/>
                <a:gd fmla="*/ 16 w 47" name="T48"/>
                <a:gd fmla="*/ 7 h 50" name="T49"/>
                <a:gd fmla="*/ 16 w 47" name="T50"/>
                <a:gd fmla="*/ 7 h 50" name="T51"/>
                <a:gd fmla="*/ 14 w 47" name="T52"/>
                <a:gd fmla="*/ 8 h 50" name="T53"/>
                <a:gd fmla="*/ 14 w 47" name="T54"/>
                <a:gd fmla="*/ 8 h 50" name="T55"/>
                <a:gd fmla="*/ 9 w 47" name="T56"/>
                <a:gd fmla="*/ 5 h 50" name="T57"/>
                <a:gd fmla="*/ 6 w 47" name="T58"/>
                <a:gd fmla="*/ 8 h 50" name="T59"/>
                <a:gd fmla="*/ 8 w 47" name="T60"/>
                <a:gd fmla="*/ 13 h 50" name="T61"/>
                <a:gd fmla="*/ 7 w 47" name="T62"/>
                <a:gd fmla="*/ 15 h 50" name="T63"/>
                <a:gd fmla="*/ 1 w 47" name="T64"/>
                <a:gd fmla="*/ 15 h 50" name="T65"/>
                <a:gd fmla="*/ 0 w 47" name="T66"/>
                <a:gd fmla="*/ 19 h 50" name="T67"/>
                <a:gd fmla="*/ 4 w 47" name="T68"/>
                <a:gd fmla="*/ 23 h 50" name="T69"/>
                <a:gd fmla="*/ 4 w 47" name="T70"/>
                <a:gd fmla="*/ 25 h 50" name="T71"/>
                <a:gd fmla="*/ 0 w 47" name="T72"/>
                <a:gd fmla="*/ 28 h 50" name="T73"/>
                <a:gd fmla="*/ 0 w 47" name="T74"/>
                <a:gd fmla="*/ 32 h 50" name="T75"/>
                <a:gd fmla="*/ 6 w 47" name="T76"/>
                <a:gd fmla="*/ 33 h 50" name="T77"/>
                <a:gd fmla="*/ 7 w 47" name="T78"/>
                <a:gd fmla="*/ 35 h 50" name="T79"/>
                <a:gd fmla="*/ 4 w 47" name="T80"/>
                <a:gd fmla="*/ 40 h 50" name="T81"/>
                <a:gd fmla="*/ 7 w 47" name="T82"/>
                <a:gd fmla="*/ 43 h 50" name="T83"/>
                <a:gd fmla="*/ 12 w 47" name="T84"/>
                <a:gd fmla="*/ 41 h 50" name="T85"/>
                <a:gd fmla="*/ 14 w 47" name="T86"/>
                <a:gd fmla="*/ 42 h 50" name="T87"/>
                <a:gd fmla="*/ 14 w 47" name="T88"/>
                <a:gd fmla="*/ 48 h 50" name="T89"/>
                <a:gd fmla="*/ 18 w 47" name="T90"/>
                <a:gd fmla="*/ 49 h 50" name="T91"/>
                <a:gd fmla="*/ 21 w 47" name="T92"/>
                <a:gd fmla="*/ 45 h 50" name="T93"/>
                <a:gd fmla="*/ 24 w 47" name="T94"/>
                <a:gd fmla="*/ 45 h 50" name="T95"/>
                <a:gd fmla="*/ 27 w 47" name="T96"/>
                <a:gd fmla="*/ 50 h 50" name="T97"/>
                <a:gd fmla="*/ 30 w 47" name="T98"/>
                <a:gd fmla="*/ 49 h 50" name="T99"/>
                <a:gd fmla="*/ 31 w 47" name="T100"/>
                <a:gd fmla="*/ 43 h 50" name="T101"/>
                <a:gd fmla="*/ 33 w 47" name="T102"/>
                <a:gd fmla="*/ 42 h 50" name="T103"/>
                <a:gd fmla="*/ 38 w 47" name="T104"/>
                <a:gd fmla="*/ 45 h 50" name="T105"/>
                <a:gd fmla="*/ 41 w 47" name="T106"/>
                <a:gd fmla="*/ 42 h 50" name="T107"/>
                <a:gd fmla="*/ 39 w 47" name="T108"/>
                <a:gd fmla="*/ 37 h 50" name="T109"/>
                <a:gd fmla="*/ 40 w 47" name="T110"/>
                <a:gd fmla="*/ 35 h 50" name="T111"/>
                <a:gd fmla="*/ 46 w 47" name="T112"/>
                <a:gd fmla="*/ 35 h 50" name="T113"/>
                <a:gd fmla="*/ 20 w 47" name="T114"/>
                <a:gd fmla="*/ 35 h 50" name="T115"/>
                <a:gd fmla="*/ 14 w 47" name="T116"/>
                <a:gd fmla="*/ 22 h 50" name="T117"/>
                <a:gd fmla="*/ 26 w 47" name="T118"/>
                <a:gd fmla="*/ 16 h 50" name="T119"/>
                <a:gd fmla="*/ 32 w 47" name="T120"/>
                <a:gd fmla="*/ 28 h 50" name="T121"/>
                <a:gd fmla="*/ 20 w 47" name="T122"/>
                <a:gd fmla="*/ 35 h 5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 w="47">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62"/>
            <p:cNvSpPr>
              <a:spLocks noEditPoints="1"/>
            </p:cNvSpPr>
            <p:nvPr/>
          </p:nvSpPr>
          <p:spPr bwMode="auto">
            <a:xfrm>
              <a:off x="996950" y="2262188"/>
              <a:ext cx="434975" cy="696913"/>
            </a:xfrm>
            <a:custGeom>
              <a:gdLst>
                <a:gd fmla="*/ 217 w 410" name="T0"/>
                <a:gd fmla="*/ 18 h 658" name="T1"/>
                <a:gd fmla="*/ 392 w 410" name="T2"/>
                <a:gd fmla="*/ 217 h 658" name="T3"/>
                <a:gd fmla="*/ 330 w 410" name="T4"/>
                <a:gd fmla="*/ 366 h 658" name="T5"/>
                <a:gd fmla="*/ 290 w 410" name="T6"/>
                <a:gd fmla="*/ 484 h 658" name="T7"/>
                <a:gd fmla="*/ 296 w 410" name="T8"/>
                <a:gd fmla="*/ 508 h 658" name="T9"/>
                <a:gd fmla="*/ 296 w 410" name="T10"/>
                <a:gd fmla="*/ 537 h 658" name="T11"/>
                <a:gd fmla="*/ 287 w 410" name="T12"/>
                <a:gd fmla="*/ 564 h 658" name="T13"/>
                <a:gd fmla="*/ 289 w 410" name="T14"/>
                <a:gd fmla="*/ 580 h 658" name="T15"/>
                <a:gd fmla="*/ 259 w 410" name="T16"/>
                <a:gd fmla="*/ 605 h 658" name="T17"/>
                <a:gd fmla="*/ 259 w 410" name="T18"/>
                <a:gd fmla="*/ 615 h 658" name="T19"/>
                <a:gd fmla="*/ 177 w 410" name="T20"/>
                <a:gd fmla="*/ 640 h 658" name="T21"/>
                <a:gd fmla="*/ 152 w 410" name="T22"/>
                <a:gd fmla="*/ 608 h 658" name="T23"/>
                <a:gd fmla="*/ 147 w 410" name="T24"/>
                <a:gd fmla="*/ 605 h 658" name="T25"/>
                <a:gd fmla="*/ 122 w 410" name="T26"/>
                <a:gd fmla="*/ 573 h 658" name="T27"/>
                <a:gd fmla="*/ 115 w 410" name="T28"/>
                <a:gd fmla="*/ 544 h 658" name="T29"/>
                <a:gd fmla="*/ 119 w 410" name="T30"/>
                <a:gd fmla="*/ 523 h 658" name="T31"/>
                <a:gd fmla="*/ 115 w 410" name="T32"/>
                <a:gd fmla="*/ 502 h 658" name="T33"/>
                <a:gd fmla="*/ 117 w 410" name="T34"/>
                <a:gd fmla="*/ 432 h 658" name="T35"/>
                <a:gd fmla="*/ 39 w 410" name="T36"/>
                <a:gd fmla="*/ 310 h 658" name="T37"/>
                <a:gd fmla="*/ 72 w 410" name="T38"/>
                <a:gd fmla="*/ 76 h 658" name="T39"/>
                <a:gd fmla="*/ 205 w 410" name="T40"/>
                <a:gd fmla="*/ 18 h 658" name="T41"/>
                <a:gd fmla="*/ 193 w 410" name="T42"/>
                <a:gd fmla="*/ 1 h 658" name="T43"/>
                <a:gd fmla="*/ 192 w 410" name="T44"/>
                <a:gd fmla="*/ 1 h 658" name="T45"/>
                <a:gd fmla="*/ 60 w 410" name="T46"/>
                <a:gd fmla="*/ 64 h 658" name="T47"/>
                <a:gd fmla="*/ 24 w 410" name="T48"/>
                <a:gd fmla="*/ 317 h 658" name="T49"/>
                <a:gd fmla="*/ 100 w 410" name="T50"/>
                <a:gd fmla="*/ 433 h 658" name="T51"/>
                <a:gd fmla="*/ 98 w 410" name="T52"/>
                <a:gd fmla="*/ 502 h 658" name="T53"/>
                <a:gd fmla="*/ 101 w 410" name="T54"/>
                <a:gd fmla="*/ 523 h 658" name="T55"/>
                <a:gd fmla="*/ 98 w 410" name="T56"/>
                <a:gd fmla="*/ 544 h 658" name="T57"/>
                <a:gd fmla="*/ 106 w 410" name="T58"/>
                <a:gd fmla="*/ 573 h 658" name="T59"/>
                <a:gd fmla="*/ 136 w 410" name="T60"/>
                <a:gd fmla="*/ 621 h 658" name="T61"/>
                <a:gd fmla="*/ 234 w 410" name="T62"/>
                <a:gd fmla="*/ 658 h 658" name="T63"/>
                <a:gd fmla="*/ 305 w 410" name="T64"/>
                <a:gd fmla="*/ 580 h 658" name="T65"/>
                <a:gd fmla="*/ 305 w 410" name="T66"/>
                <a:gd fmla="*/ 569 h 658" name="T67"/>
                <a:gd fmla="*/ 313 w 410" name="T68"/>
                <a:gd fmla="*/ 537 h 658" name="T69"/>
                <a:gd fmla="*/ 313 w 410" name="T70"/>
                <a:gd fmla="*/ 508 h 658" name="T71"/>
                <a:gd fmla="*/ 307 w 410" name="T72"/>
                <a:gd fmla="*/ 480 h 658" name="T73"/>
                <a:gd fmla="*/ 341 w 410" name="T74"/>
                <a:gd fmla="*/ 379 h 658" name="T75"/>
                <a:gd fmla="*/ 409 w 410" name="T76"/>
                <a:gd fmla="*/ 216 h 658" name="T77"/>
                <a:gd fmla="*/ 290 w 410" name="T78"/>
                <a:gd fmla="*/ 19 h 658" name="T79"/>
                <a:gd fmla="*/ 218 w 410" name="T80"/>
                <a:gd fmla="*/ 1 h 658" name="T81"/>
                <a:gd fmla="*/ 205 w 410" name="T82"/>
                <a:gd fmla="*/ 0 h 6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8" w="410">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63"/>
            <p:cNvSpPr/>
            <p:nvPr/>
          </p:nvSpPr>
          <p:spPr bwMode="auto">
            <a:xfrm>
              <a:off x="1127125" y="2776538"/>
              <a:ext cx="176213" cy="38100"/>
            </a:xfrm>
            <a:custGeom>
              <a:gdLst>
                <a:gd fmla="*/ 166 w 166" name="T0"/>
                <a:gd fmla="*/ 21 h 36" name="T1"/>
                <a:gd fmla="*/ 152 w 166" name="T2"/>
                <a:gd fmla="*/ 36 h 36" name="T3"/>
                <a:gd fmla="*/ 14 w 166" name="T4"/>
                <a:gd fmla="*/ 36 h 36" name="T5"/>
                <a:gd fmla="*/ 0 w 166" name="T6"/>
                <a:gd fmla="*/ 21 h 36" name="T7"/>
                <a:gd fmla="*/ 0 w 166" name="T8"/>
                <a:gd fmla="*/ 15 h 36" name="T9"/>
                <a:gd fmla="*/ 14 w 166" name="T10"/>
                <a:gd fmla="*/ 0 h 36" name="T11"/>
                <a:gd fmla="*/ 152 w 166" name="T12"/>
                <a:gd fmla="*/ 0 h 36" name="T13"/>
                <a:gd fmla="*/ 166 w 166" name="T14"/>
                <a:gd fmla="*/ 15 h 36" name="T15"/>
                <a:gd fmla="*/ 166 w 166"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6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64"/>
            <p:cNvSpPr/>
            <p:nvPr/>
          </p:nvSpPr>
          <p:spPr bwMode="auto">
            <a:xfrm>
              <a:off x="1127125" y="2816226"/>
              <a:ext cx="176213" cy="38100"/>
            </a:xfrm>
            <a:custGeom>
              <a:gdLst>
                <a:gd fmla="*/ 166 w 166" name="T0"/>
                <a:gd fmla="*/ 21 h 35" name="T1"/>
                <a:gd fmla="*/ 152 w 166" name="T2"/>
                <a:gd fmla="*/ 35 h 35" name="T3"/>
                <a:gd fmla="*/ 14 w 166" name="T4"/>
                <a:gd fmla="*/ 35 h 35" name="T5"/>
                <a:gd fmla="*/ 0 w 166" name="T6"/>
                <a:gd fmla="*/ 21 h 35" name="T7"/>
                <a:gd fmla="*/ 0 w 166" name="T8"/>
                <a:gd fmla="*/ 14 h 35" name="T9"/>
                <a:gd fmla="*/ 14 w 166" name="T10"/>
                <a:gd fmla="*/ 0 h 35" name="T11"/>
                <a:gd fmla="*/ 152 w 166" name="T12"/>
                <a:gd fmla="*/ 0 h 35" name="T13"/>
                <a:gd fmla="*/ 166 w 166" name="T14"/>
                <a:gd fmla="*/ 14 h 35" name="T15"/>
                <a:gd fmla="*/ 166 w 166" name="T16"/>
                <a:gd fmla="*/ 2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66">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65"/>
            <p:cNvSpPr/>
            <p:nvPr/>
          </p:nvSpPr>
          <p:spPr bwMode="auto">
            <a:xfrm>
              <a:off x="1136650" y="2857501"/>
              <a:ext cx="158750" cy="36513"/>
            </a:xfrm>
            <a:custGeom>
              <a:gdLst>
                <a:gd fmla="*/ 150 w 150" name="T0"/>
                <a:gd fmla="*/ 20 h 35" name="T1"/>
                <a:gd fmla="*/ 137 w 150" name="T2"/>
                <a:gd fmla="*/ 35 h 35" name="T3"/>
                <a:gd fmla="*/ 14 w 150" name="T4"/>
                <a:gd fmla="*/ 35 h 35" name="T5"/>
                <a:gd fmla="*/ 0 w 150" name="T6"/>
                <a:gd fmla="*/ 20 h 35" name="T7"/>
                <a:gd fmla="*/ 0 w 150" name="T8"/>
                <a:gd fmla="*/ 14 h 35" name="T9"/>
                <a:gd fmla="*/ 14 w 150" name="T10"/>
                <a:gd fmla="*/ 0 h 35" name="T11"/>
                <a:gd fmla="*/ 137 w 150" name="T12"/>
                <a:gd fmla="*/ 0 h 35" name="T13"/>
                <a:gd fmla="*/ 150 w 150" name="T14"/>
                <a:gd fmla="*/ 14 h 35" name="T15"/>
                <a:gd fmla="*/ 150 w 150" name="T16"/>
                <a:gd fmla="*/ 2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50">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66"/>
            <p:cNvSpPr/>
            <p:nvPr/>
          </p:nvSpPr>
          <p:spPr bwMode="auto">
            <a:xfrm>
              <a:off x="1169988" y="2895601"/>
              <a:ext cx="92075" cy="38100"/>
            </a:xfrm>
            <a:custGeom>
              <a:gdLst>
                <a:gd fmla="*/ 87 w 87" name="T0"/>
                <a:gd fmla="*/ 21 h 36" name="T1"/>
                <a:gd fmla="*/ 73 w 87" name="T2"/>
                <a:gd fmla="*/ 36 h 36" name="T3"/>
                <a:gd fmla="*/ 13 w 87" name="T4"/>
                <a:gd fmla="*/ 36 h 36" name="T5"/>
                <a:gd fmla="*/ 0 w 87" name="T6"/>
                <a:gd fmla="*/ 21 h 36" name="T7"/>
                <a:gd fmla="*/ 0 w 87" name="T8"/>
                <a:gd fmla="*/ 15 h 36" name="T9"/>
                <a:gd fmla="*/ 13 w 87" name="T10"/>
                <a:gd fmla="*/ 0 h 36" name="T11"/>
                <a:gd fmla="*/ 73 w 87" name="T12"/>
                <a:gd fmla="*/ 0 h 36" name="T13"/>
                <a:gd fmla="*/ 87 w 87" name="T14"/>
                <a:gd fmla="*/ 15 h 36" name="T15"/>
                <a:gd fmla="*/ 87 w 87"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87">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67"/>
            <p:cNvSpPr>
              <a:spLocks noEditPoints="1"/>
            </p:cNvSpPr>
            <p:nvPr/>
          </p:nvSpPr>
          <p:spPr bwMode="auto">
            <a:xfrm>
              <a:off x="1228725" y="2700338"/>
              <a:ext cx="68263" cy="69850"/>
            </a:xfrm>
            <a:custGeom>
              <a:gdLst>
                <a:gd fmla="*/ 59 w 63" name="T0"/>
                <a:gd fmla="*/ 30 h 65" name="T1"/>
                <a:gd fmla="*/ 58 w 63" name="T2"/>
                <a:gd fmla="*/ 25 h 65" name="T3"/>
                <a:gd fmla="*/ 56 w 63" name="T4"/>
                <a:gd fmla="*/ 20 h 65" name="T5"/>
                <a:gd fmla="*/ 53 w 63" name="T6"/>
                <a:gd fmla="*/ 16 h 65" name="T7"/>
                <a:gd fmla="*/ 50 w 63" name="T8"/>
                <a:gd fmla="*/ 12 h 65" name="T9"/>
                <a:gd fmla="*/ 46 w 63" name="T10"/>
                <a:gd fmla="*/ 9 h 65" name="T11"/>
                <a:gd fmla="*/ 42 w 63" name="T12"/>
                <a:gd fmla="*/ 7 h 65" name="T13"/>
                <a:gd fmla="*/ 37 w 63" name="T14"/>
                <a:gd fmla="*/ 5 h 65" name="T15"/>
                <a:gd fmla="*/ 33 w 63" name="T16"/>
                <a:gd fmla="*/ 4 h 65" name="T17"/>
                <a:gd fmla="*/ 28 w 63" name="T18"/>
                <a:gd fmla="*/ 1 h 65" name="T19"/>
                <a:gd fmla="*/ 22 w 63" name="T20"/>
                <a:gd fmla="*/ 2 h 65" name="T21"/>
                <a:gd fmla="*/ 17 w 63" name="T22"/>
                <a:gd fmla="*/ 4 h 65" name="T23"/>
                <a:gd fmla="*/ 12 w 63" name="T24"/>
                <a:gd fmla="*/ 7 h 65" name="T25"/>
                <a:gd fmla="*/ 8 w 63" name="T26"/>
                <a:gd fmla="*/ 11 h 65" name="T27"/>
                <a:gd fmla="*/ 5 w 63" name="T28"/>
                <a:gd fmla="*/ 16 h 65" name="T29"/>
                <a:gd fmla="*/ 3 w 63" name="T30"/>
                <a:gd fmla="*/ 21 h 65" name="T31"/>
                <a:gd fmla="*/ 1 w 63" name="T32"/>
                <a:gd fmla="*/ 27 h 65" name="T33"/>
                <a:gd fmla="*/ 0 w 63" name="T34"/>
                <a:gd fmla="*/ 32 h 65" name="T35"/>
                <a:gd fmla="*/ 1 w 63" name="T36"/>
                <a:gd fmla="*/ 38 h 65" name="T37"/>
                <a:gd fmla="*/ 2 w 63" name="T38"/>
                <a:gd fmla="*/ 44 h 65" name="T39"/>
                <a:gd fmla="*/ 5 w 63" name="T40"/>
                <a:gd fmla="*/ 49 h 65" name="T41"/>
                <a:gd fmla="*/ 8 w 63" name="T42"/>
                <a:gd fmla="*/ 54 h 65" name="T43"/>
                <a:gd fmla="*/ 12 w 63" name="T44"/>
                <a:gd fmla="*/ 58 h 65" name="T45"/>
                <a:gd fmla="*/ 16 w 63" name="T46"/>
                <a:gd fmla="*/ 61 h 65" name="T47"/>
                <a:gd fmla="*/ 21 w 63" name="T48"/>
                <a:gd fmla="*/ 64 h 65" name="T49"/>
                <a:gd fmla="*/ 27 w 63" name="T50"/>
                <a:gd fmla="*/ 65 h 65" name="T51"/>
                <a:gd fmla="*/ 31 w 63" name="T52"/>
                <a:gd fmla="*/ 65 h 65" name="T53"/>
                <a:gd fmla="*/ 36 w 63" name="T54"/>
                <a:gd fmla="*/ 65 h 65" name="T55"/>
                <a:gd fmla="*/ 41 w 63" name="T56"/>
                <a:gd fmla="*/ 64 h 65" name="T57"/>
                <a:gd fmla="*/ 46 w 63" name="T58"/>
                <a:gd fmla="*/ 61 h 65" name="T59"/>
                <a:gd fmla="*/ 51 w 63" name="T60"/>
                <a:gd fmla="*/ 58 h 65" name="T61"/>
                <a:gd fmla="*/ 55 w 63" name="T62"/>
                <a:gd fmla="*/ 54 h 65" name="T63"/>
                <a:gd fmla="*/ 58 w 63" name="T64"/>
                <a:gd fmla="*/ 49 h 65" name="T65"/>
                <a:gd fmla="*/ 61 w 63" name="T66"/>
                <a:gd fmla="*/ 44 h 65" name="T67"/>
                <a:gd fmla="*/ 62 w 63" name="T68"/>
                <a:gd fmla="*/ 39 h 65" name="T69"/>
                <a:gd fmla="*/ 56 w 63" name="T70"/>
                <a:gd fmla="*/ 32 h 65" name="T71"/>
                <a:gd fmla="*/ 56 w 63" name="T72"/>
                <a:gd fmla="*/ 32 h 65" name="T73"/>
                <a:gd fmla="*/ 34 w 63" name="T74"/>
                <a:gd fmla="*/ 33 h 65" name="T75"/>
                <a:gd fmla="*/ 34 w 63" name="T76"/>
                <a:gd fmla="*/ 29 h 65" name="T77"/>
                <a:gd fmla="*/ 34 w 63" name="T78"/>
                <a:gd fmla="*/ 28 h 65" name="T79"/>
                <a:gd fmla="*/ 31 w 63" name="T80"/>
                <a:gd fmla="*/ 7 h 65" name="T81"/>
                <a:gd fmla="*/ 31 w 63" name="T82"/>
                <a:gd fmla="*/ 7 h 65" name="T83"/>
                <a:gd fmla="*/ 10 w 63" name="T84"/>
                <a:gd fmla="*/ 20 h 65" name="T85"/>
                <a:gd fmla="*/ 27 w 63" name="T86"/>
                <a:gd fmla="*/ 32 h 65" name="T87"/>
                <a:gd fmla="*/ 27 w 63" name="T88"/>
                <a:gd fmla="*/ 33 h 65" name="T89"/>
                <a:gd fmla="*/ 10 w 63" name="T90"/>
                <a:gd fmla="*/ 46 h 65" name="T91"/>
                <a:gd fmla="*/ 10 w 63" name="T92"/>
                <a:gd fmla="*/ 46 h 65" name="T93"/>
                <a:gd fmla="*/ 31 w 63" name="T94"/>
                <a:gd fmla="*/ 59 h 65" name="T95"/>
                <a:gd fmla="*/ 34 w 63" name="T96"/>
                <a:gd fmla="*/ 37 h 65" name="T97"/>
                <a:gd fmla="*/ 34 w 63" name="T98"/>
                <a:gd fmla="*/ 37 h 65" name="T99"/>
                <a:gd fmla="*/ 53 w 63" name="T100"/>
                <a:gd fmla="*/ 46 h 65" name="T101"/>
                <a:gd fmla="*/ 53 w 63" name="T102"/>
                <a:gd fmla="*/ 46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62">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p:cNvGrpSpPr/>
          <p:nvPr/>
        </p:nvGrpSpPr>
        <p:grpSpPr>
          <a:xfrm>
            <a:off x="446709" y="708630"/>
            <a:ext cx="2399181" cy="2399181"/>
            <a:chOff x="817563" y="2030413"/>
            <a:chExt cx="765175" cy="765175"/>
          </a:xfrm>
          <a:solidFill>
            <a:schemeClr val="bg1">
              <a:lumMod val="75000"/>
            </a:schemeClr>
          </a:solidFill>
        </p:grpSpPr>
        <p:grpSp>
          <p:nvGrpSpPr>
            <p:cNvPr id="46" name="组合 45"/>
            <p:cNvGrpSpPr/>
            <p:nvPr/>
          </p:nvGrpSpPr>
          <p:grpSpPr>
            <a:xfrm>
              <a:off x="1050925" y="2039938"/>
              <a:ext cx="495300" cy="269876"/>
              <a:chOff x="1050925" y="2039938"/>
              <a:chExt cx="495300" cy="269876"/>
            </a:xfrm>
            <a:grpFill/>
          </p:grpSpPr>
          <p:sp>
            <p:nvSpPr>
              <p:cNvPr id="445" name="Freeform 68"/>
              <p:cNvSpPr>
                <a:spLocks noEditPoints="1"/>
              </p:cNvSpPr>
              <p:nvPr/>
            </p:nvSpPr>
            <p:spPr bwMode="auto">
              <a:xfrm>
                <a:off x="1208088" y="2168526"/>
                <a:ext cx="179388" cy="82550"/>
              </a:xfrm>
              <a:custGeom>
                <a:gdLst>
                  <a:gd fmla="*/ 154 w 169" name="T0"/>
                  <a:gd fmla="*/ 62 h 77" name="T1"/>
                  <a:gd fmla="*/ 156 w 169" name="T2"/>
                  <a:gd fmla="*/ 36 h 77" name="T3"/>
                  <a:gd fmla="*/ 151 w 169" name="T4"/>
                  <a:gd fmla="*/ 36 h 77" name="T5"/>
                  <a:gd fmla="*/ 116 w 169" name="T6"/>
                  <a:gd fmla="*/ 57 h 77" name="T7"/>
                  <a:gd fmla="*/ 115 w 169" name="T8"/>
                  <a:gd fmla="*/ 50 h 77" name="T9"/>
                  <a:gd fmla="*/ 98 w 169" name="T10"/>
                  <a:gd fmla="*/ 45 h 77" name="T11"/>
                  <a:gd fmla="*/ 81 w 169" name="T12"/>
                  <a:gd fmla="*/ 67 h 77" name="T13"/>
                  <a:gd fmla="*/ 84 w 169" name="T14"/>
                  <a:gd fmla="*/ 51 h 77" name="T15"/>
                  <a:gd fmla="*/ 107 w 169" name="T16"/>
                  <a:gd fmla="*/ 1 h 77" name="T17"/>
                  <a:gd fmla="*/ 84 w 169" name="T18"/>
                  <a:gd fmla="*/ 37 h 77" name="T19"/>
                  <a:gd fmla="*/ 33 w 169" name="T20"/>
                  <a:gd fmla="*/ 69 h 77" name="T21"/>
                  <a:gd fmla="*/ 36 w 169" name="T22"/>
                  <a:gd fmla="*/ 36 h 77" name="T23"/>
                  <a:gd fmla="*/ 25 w 169" name="T24"/>
                  <a:gd fmla="*/ 50 h 77" name="T25"/>
                  <a:gd fmla="*/ 1 w 169" name="T26"/>
                  <a:gd fmla="*/ 70 h 77" name="T27"/>
                  <a:gd fmla="*/ 4 w 169" name="T28"/>
                  <a:gd fmla="*/ 73 h 77" name="T29"/>
                  <a:gd fmla="*/ 11 w 169" name="T30"/>
                  <a:gd fmla="*/ 70 h 77" name="T31"/>
                  <a:gd fmla="*/ 22 w 169" name="T32"/>
                  <a:gd fmla="*/ 62 h 77" name="T33"/>
                  <a:gd fmla="*/ 48 w 169" name="T34"/>
                  <a:gd fmla="*/ 64 h 77" name="T35"/>
                  <a:gd fmla="*/ 61 w 169" name="T36"/>
                  <a:gd fmla="*/ 72 h 77" name="T37"/>
                  <a:gd fmla="*/ 75 w 169" name="T38"/>
                  <a:gd fmla="*/ 67 h 77" name="T39"/>
                  <a:gd fmla="*/ 121 w 169" name="T40"/>
                  <a:gd fmla="*/ 58 h 77" name="T41"/>
                  <a:gd fmla="*/ 128 w 169" name="T42"/>
                  <a:gd fmla="*/ 68 h 77" name="T43"/>
                  <a:gd fmla="*/ 148 w 169" name="T44"/>
                  <a:gd fmla="*/ 60 h 77" name="T45"/>
                  <a:gd fmla="*/ 163 w 169" name="T46"/>
                  <a:gd fmla="*/ 58 h 77" name="T47"/>
                  <a:gd fmla="*/ 101 w 169" name="T48"/>
                  <a:gd fmla="*/ 12 h 77" name="T49"/>
                  <a:gd fmla="*/ 73 w 169" name="T50"/>
                  <a:gd fmla="*/ 59 h 77" name="T51"/>
                  <a:gd fmla="*/ 59 w 169" name="T52"/>
                  <a:gd fmla="*/ 55 h 77" name="T53"/>
                  <a:gd fmla="*/ 74 w 169" name="T54"/>
                  <a:gd fmla="*/ 59 h 77" name="T55"/>
                  <a:gd fmla="*/ 100 w 169" name="T56"/>
                  <a:gd fmla="*/ 54 h 77" name="T57"/>
                  <a:gd fmla="*/ 103 w 169" name="T58"/>
                  <a:gd fmla="*/ 58 h 77" name="T59"/>
                  <a:gd fmla="*/ 100 w 169" name="T60"/>
                  <a:gd fmla="*/ 54 h 77" name="T61"/>
                  <a:gd fmla="*/ 130 w 169" name="T62"/>
                  <a:gd fmla="*/ 64 h 77" name="T63"/>
                  <a:gd fmla="*/ 149 w 169" name="T64"/>
                  <a:gd fmla="*/ 38 h 77" name="T65"/>
                  <a:gd fmla="*/ 137 w 169" name="T66"/>
                  <a:gd fmla="*/ 60 h 7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7" w="169">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69"/>
              <p:cNvSpPr/>
              <p:nvPr/>
            </p:nvSpPr>
            <p:spPr bwMode="auto">
              <a:xfrm>
                <a:off x="1247775" y="2190751"/>
                <a:ext cx="6350" cy="6350"/>
              </a:xfrm>
              <a:custGeom>
                <a:gdLst>
                  <a:gd fmla="*/ 2 w 6" name="T0"/>
                  <a:gd fmla="*/ 5 h 6" name="T1"/>
                  <a:gd fmla="*/ 5 w 6" name="T2"/>
                  <a:gd fmla="*/ 4 h 6" name="T3"/>
                  <a:gd fmla="*/ 6 w 6" name="T4"/>
                  <a:gd fmla="*/ 2 h 6" name="T5"/>
                  <a:gd fmla="*/ 3 w 6" name="T6"/>
                  <a:gd fmla="*/ 0 h 6" name="T7"/>
                  <a:gd fmla="*/ 1 w 6" name="T8"/>
                  <a:gd fmla="*/ 2 h 6" name="T9"/>
                  <a:gd fmla="*/ 2 w 6" name="T10"/>
                  <a:gd fmla="*/ 5 h 6" name="T11"/>
                </a:gdLst>
                <a:cxnLst>
                  <a:cxn ang="0">
                    <a:pos x="T0" y="T1"/>
                  </a:cxn>
                  <a:cxn ang="0">
                    <a:pos x="T2" y="T3"/>
                  </a:cxn>
                  <a:cxn ang="0">
                    <a:pos x="T4" y="T5"/>
                  </a:cxn>
                  <a:cxn ang="0">
                    <a:pos x="T6" y="T7"/>
                  </a:cxn>
                  <a:cxn ang="0">
                    <a:pos x="T8" y="T9"/>
                  </a:cxn>
                  <a:cxn ang="0">
                    <a:pos x="T10" y="T11"/>
                  </a:cxn>
                </a:cxnLst>
                <a:rect b="b" l="0" r="r" t="0"/>
                <a:pathLst>
                  <a:path h="6" w="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70"/>
              <p:cNvSpPr/>
              <p:nvPr/>
            </p:nvSpPr>
            <p:spPr bwMode="auto">
              <a:xfrm>
                <a:off x="1154113" y="2085976"/>
                <a:ext cx="123825" cy="92075"/>
              </a:xfrm>
              <a:custGeom>
                <a:gdLst>
                  <a:gd fmla="*/ 0 w 116" name="T0"/>
                  <a:gd fmla="*/ 1 h 87" name="T1"/>
                  <a:gd fmla="*/ 2 w 116" name="T2"/>
                  <a:gd fmla="*/ 40 h 87" name="T3"/>
                  <a:gd fmla="*/ 4 w 116" name="T4"/>
                  <a:gd fmla="*/ 85 h 87" name="T5"/>
                  <a:gd fmla="*/ 5 w 116" name="T6"/>
                  <a:gd fmla="*/ 86 h 87" name="T7"/>
                  <a:gd fmla="*/ 63 w 116" name="T8"/>
                  <a:gd fmla="*/ 82 h 87" name="T9"/>
                  <a:gd fmla="*/ 116 w 116" name="T10"/>
                  <a:gd fmla="*/ 78 h 87" name="T11"/>
                  <a:gd fmla="*/ 116 w 116" name="T12"/>
                  <a:gd fmla="*/ 77 h 87" name="T13"/>
                  <a:gd fmla="*/ 115 w 116" name="T14"/>
                  <a:gd fmla="*/ 75 h 87" name="T15"/>
                  <a:gd fmla="*/ 114 w 116" name="T16"/>
                  <a:gd fmla="*/ 76 h 87" name="T17"/>
                  <a:gd fmla="*/ 91 w 116" name="T18"/>
                  <a:gd fmla="*/ 80 h 87" name="T19"/>
                  <a:gd fmla="*/ 67 w 116" name="T20"/>
                  <a:gd fmla="*/ 81 h 87" name="T21"/>
                  <a:gd fmla="*/ 16 w 116" name="T22"/>
                  <a:gd fmla="*/ 85 h 87" name="T23"/>
                  <a:gd fmla="*/ 5 w 116" name="T24"/>
                  <a:gd fmla="*/ 82 h 87" name="T25"/>
                  <a:gd fmla="*/ 5 w 116" name="T26"/>
                  <a:gd fmla="*/ 71 h 87" name="T27"/>
                  <a:gd fmla="*/ 4 w 116" name="T28"/>
                  <a:gd fmla="*/ 47 h 87" name="T29"/>
                  <a:gd fmla="*/ 2 w 116" name="T30"/>
                  <a:gd fmla="*/ 1 h 87" name="T31"/>
                  <a:gd fmla="*/ 0 w 116" name="T32"/>
                  <a:gd fmla="*/ 1 h 8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7" w="115">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71"/>
              <p:cNvSpPr/>
              <p:nvPr/>
            </p:nvSpPr>
            <p:spPr bwMode="auto">
              <a:xfrm>
                <a:off x="1168400" y="2144713"/>
                <a:ext cx="19050" cy="31750"/>
              </a:xfrm>
              <a:custGeom>
                <a:gdLst>
                  <a:gd fmla="*/ 4 w 18" name="T0"/>
                  <a:gd fmla="*/ 29 h 30" name="T1"/>
                  <a:gd fmla="*/ 3 w 18" name="T2"/>
                  <a:gd fmla="*/ 12 h 30" name="T3"/>
                  <a:gd fmla="*/ 3 w 18" name="T4"/>
                  <a:gd fmla="*/ 5 h 30" name="T5"/>
                  <a:gd fmla="*/ 6 w 18" name="T6"/>
                  <a:gd fmla="*/ 2 h 30" name="T7"/>
                  <a:gd fmla="*/ 13 w 18" name="T8"/>
                  <a:gd fmla="*/ 3 h 30" name="T9"/>
                  <a:gd fmla="*/ 14 w 18" name="T10"/>
                  <a:gd fmla="*/ 9 h 30" name="T11"/>
                  <a:gd fmla="*/ 16 w 18" name="T12"/>
                  <a:gd fmla="*/ 29 h 30" name="T13"/>
                  <a:gd fmla="*/ 17 w 18" name="T14"/>
                  <a:gd fmla="*/ 29 h 30" name="T15"/>
                  <a:gd fmla="*/ 15 w 18" name="T16"/>
                  <a:gd fmla="*/ 1 h 30" name="T17"/>
                  <a:gd fmla="*/ 14 w 18" name="T18"/>
                  <a:gd fmla="*/ 0 h 30" name="T19"/>
                  <a:gd fmla="*/ 2 w 18" name="T20"/>
                  <a:gd fmla="*/ 0 h 30" name="T21"/>
                  <a:gd fmla="*/ 1 w 18" name="T22"/>
                  <a:gd fmla="*/ 1 h 30" name="T23"/>
                  <a:gd fmla="*/ 3 w 18" name="T24"/>
                  <a:gd fmla="*/ 29 h 30" name="T25"/>
                  <a:gd fmla="*/ 4 w 18" name="T26"/>
                  <a:gd fmla="*/ 29 h 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 w="18">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72"/>
              <p:cNvSpPr/>
              <p:nvPr/>
            </p:nvSpPr>
            <p:spPr bwMode="auto">
              <a:xfrm>
                <a:off x="1168400" y="2144713"/>
                <a:ext cx="15875" cy="31750"/>
              </a:xfrm>
              <a:custGeom>
                <a:gdLst>
                  <a:gd fmla="*/ 5 w 15" name="T0"/>
                  <a:gd fmla="*/ 1 h 29" name="T1"/>
                  <a:gd fmla="*/ 1 w 15" name="T2"/>
                  <a:gd fmla="*/ 6 h 29" name="T3"/>
                  <a:gd fmla="*/ 6 w 15" name="T4"/>
                  <a:gd fmla="*/ 3 h 29" name="T5"/>
                  <a:gd fmla="*/ 2 w 15" name="T6"/>
                  <a:gd fmla="*/ 8 h 29" name="T7"/>
                  <a:gd fmla="*/ 9 w 15" name="T8"/>
                  <a:gd fmla="*/ 4 h 29" name="T9"/>
                  <a:gd fmla="*/ 2 w 15" name="T10"/>
                  <a:gd fmla="*/ 11 h 29" name="T11"/>
                  <a:gd fmla="*/ 11 w 15" name="T12"/>
                  <a:gd fmla="*/ 2 h 29" name="T13"/>
                  <a:gd fmla="*/ 2 w 15" name="T14"/>
                  <a:gd fmla="*/ 13 h 29" name="T15"/>
                  <a:gd fmla="*/ 10 w 15" name="T16"/>
                  <a:gd fmla="*/ 6 h 29" name="T17"/>
                  <a:gd fmla="*/ 2 w 15" name="T18"/>
                  <a:gd fmla="*/ 16 h 29" name="T19"/>
                  <a:gd fmla="*/ 10 w 15" name="T20"/>
                  <a:gd fmla="*/ 8 h 29" name="T21"/>
                  <a:gd fmla="*/ 2 w 15" name="T22"/>
                  <a:gd fmla="*/ 19 h 29" name="T23"/>
                  <a:gd fmla="*/ 11 w 15" name="T24"/>
                  <a:gd fmla="*/ 11 h 29" name="T25"/>
                  <a:gd fmla="*/ 3 w 15" name="T26"/>
                  <a:gd fmla="*/ 22 h 29" name="T27"/>
                  <a:gd fmla="*/ 12 w 15" name="T28"/>
                  <a:gd fmla="*/ 12 h 29" name="T29"/>
                  <a:gd fmla="*/ 2 w 15" name="T30"/>
                  <a:gd fmla="*/ 26 h 29" name="T31"/>
                  <a:gd fmla="*/ 12 w 15" name="T32"/>
                  <a:gd fmla="*/ 13 h 29" name="T33"/>
                  <a:gd fmla="*/ 6 w 15" name="T34"/>
                  <a:gd fmla="*/ 23 h 29" name="T35"/>
                  <a:gd fmla="*/ 14 w 15" name="T36"/>
                  <a:gd fmla="*/ 14 h 29" name="T37"/>
                  <a:gd fmla="*/ 6 w 15" name="T38"/>
                  <a:gd fmla="*/ 26 h 29" name="T39"/>
                  <a:gd fmla="*/ 13 w 15" name="T40"/>
                  <a:gd fmla="*/ 18 h 29" name="T41"/>
                  <a:gd fmla="*/ 7 w 15" name="T42"/>
                  <a:gd fmla="*/ 26 h 29" name="T43"/>
                  <a:gd fmla="*/ 13 w 15" name="T44"/>
                  <a:gd fmla="*/ 20 h 29" name="T45"/>
                  <a:gd fmla="*/ 9 w 15" name="T46"/>
                  <a:gd fmla="*/ 27 h 29" name="T47"/>
                  <a:gd fmla="*/ 14 w 15" name="T48"/>
                  <a:gd fmla="*/ 22 h 29" name="T49"/>
                  <a:gd fmla="*/ 10 w 15" name="T50"/>
                  <a:gd fmla="*/ 26 h 29" name="T51"/>
                  <a:gd fmla="*/ 13 w 15" name="T52"/>
                  <a:gd fmla="*/ 26 h 29" name="T53"/>
                  <a:gd fmla="*/ 14 w 15" name="T54"/>
                  <a:gd fmla="*/ 23 h 29" name="T55"/>
                  <a:gd fmla="*/ 10 w 15" name="T56"/>
                  <a:gd fmla="*/ 26 h 29" name="T57"/>
                  <a:gd fmla="*/ 14 w 15" name="T58"/>
                  <a:gd fmla="*/ 22 h 29" name="T59"/>
                  <a:gd fmla="*/ 9 w 15" name="T60"/>
                  <a:gd fmla="*/ 27 h 29" name="T61"/>
                  <a:gd fmla="*/ 14 w 15" name="T62"/>
                  <a:gd fmla="*/ 20 h 29" name="T63"/>
                  <a:gd fmla="*/ 7 w 15" name="T64"/>
                  <a:gd fmla="*/ 26 h 29" name="T65"/>
                  <a:gd fmla="*/ 13 w 15" name="T66"/>
                  <a:gd fmla="*/ 18 h 29" name="T67"/>
                  <a:gd fmla="*/ 6 w 15" name="T68"/>
                  <a:gd fmla="*/ 26 h 29" name="T69"/>
                  <a:gd fmla="*/ 14 w 15" name="T70"/>
                  <a:gd fmla="*/ 14 h 29" name="T71"/>
                  <a:gd fmla="*/ 6 w 15" name="T72"/>
                  <a:gd fmla="*/ 23 h 29" name="T73"/>
                  <a:gd fmla="*/ 12 w 15" name="T74"/>
                  <a:gd fmla="*/ 13 h 29" name="T75"/>
                  <a:gd fmla="*/ 2 w 15" name="T76"/>
                  <a:gd fmla="*/ 26 h 29" name="T77"/>
                  <a:gd fmla="*/ 12 w 15" name="T78"/>
                  <a:gd fmla="*/ 12 h 29" name="T79"/>
                  <a:gd fmla="*/ 3 w 15" name="T80"/>
                  <a:gd fmla="*/ 22 h 29" name="T81"/>
                  <a:gd fmla="*/ 11 w 15" name="T82"/>
                  <a:gd fmla="*/ 11 h 29" name="T83"/>
                  <a:gd fmla="*/ 2 w 15" name="T84"/>
                  <a:gd fmla="*/ 19 h 29" name="T85"/>
                  <a:gd fmla="*/ 10 w 15" name="T86"/>
                  <a:gd fmla="*/ 8 h 29" name="T87"/>
                  <a:gd fmla="*/ 2 w 15" name="T88"/>
                  <a:gd fmla="*/ 16 h 29" name="T89"/>
                  <a:gd fmla="*/ 10 w 15" name="T90"/>
                  <a:gd fmla="*/ 6 h 29" name="T91"/>
                  <a:gd fmla="*/ 2 w 15" name="T92"/>
                  <a:gd fmla="*/ 13 h 29" name="T93"/>
                  <a:gd fmla="*/ 11 w 15" name="T94"/>
                  <a:gd fmla="*/ 2 h 29" name="T95"/>
                  <a:gd fmla="*/ 2 w 15" name="T96"/>
                  <a:gd fmla="*/ 11 h 29" name="T97"/>
                  <a:gd fmla="*/ 9 w 15" name="T98"/>
                  <a:gd fmla="*/ 3 h 29" name="T99"/>
                  <a:gd fmla="*/ 2 w 15" name="T100"/>
                  <a:gd fmla="*/ 8 h 29" name="T101"/>
                  <a:gd fmla="*/ 6 w 15" name="T102"/>
                  <a:gd fmla="*/ 3 h 29" name="T103"/>
                  <a:gd fmla="*/ 1 w 15" name="T104"/>
                  <a:gd fmla="*/ 6 h 29" name="T105"/>
                  <a:gd fmla="*/ 6 w 15" name="T106"/>
                  <a:gd fmla="*/ 1 h 29" name="T107"/>
                  <a:gd fmla="*/ 1 w 15" name="T108"/>
                  <a:gd fmla="*/ 2 h 2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 w="15">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73"/>
              <p:cNvSpPr/>
              <p:nvPr/>
            </p:nvSpPr>
            <p:spPr bwMode="auto">
              <a:xfrm>
                <a:off x="1187450" y="2135188"/>
                <a:ext cx="20638" cy="39688"/>
              </a:xfrm>
              <a:custGeom>
                <a:gdLst>
                  <a:gd fmla="*/ 1 w 19" name="T0"/>
                  <a:gd fmla="*/ 37 h 37" name="T1"/>
                  <a:gd fmla="*/ 3 w 19" name="T2"/>
                  <a:gd fmla="*/ 37 h 37" name="T3"/>
                  <a:gd fmla="*/ 4 w 19" name="T4"/>
                  <a:gd fmla="*/ 36 h 37" name="T5"/>
                  <a:gd fmla="*/ 3 w 19" name="T6"/>
                  <a:gd fmla="*/ 18 h 37" name="T7"/>
                  <a:gd fmla="*/ 2 w 19" name="T8"/>
                  <a:gd fmla="*/ 8 h 37" name="T9"/>
                  <a:gd fmla="*/ 6 w 19" name="T10"/>
                  <a:gd fmla="*/ 3 h 37" name="T11"/>
                  <a:gd fmla="*/ 15 w 19" name="T12"/>
                  <a:gd fmla="*/ 12 h 37" name="T13"/>
                  <a:gd fmla="*/ 17 w 19" name="T14"/>
                  <a:gd fmla="*/ 34 h 37" name="T15"/>
                  <a:gd fmla="*/ 19 w 19" name="T16"/>
                  <a:gd fmla="*/ 34 h 37" name="T17"/>
                  <a:gd fmla="*/ 18 w 19" name="T18"/>
                  <a:gd fmla="*/ 19 h 37" name="T19"/>
                  <a:gd fmla="*/ 15 w 19" name="T20"/>
                  <a:gd fmla="*/ 5 h 37" name="T21"/>
                  <a:gd fmla="*/ 2 w 19" name="T22"/>
                  <a:gd fmla="*/ 2 h 37" name="T23"/>
                  <a:gd fmla="*/ 1 w 19" name="T24"/>
                  <a:gd fmla="*/ 2 h 37" name="T25"/>
                  <a:gd fmla="*/ 2 w 19" name="T26"/>
                  <a:gd fmla="*/ 18 h 37" name="T27"/>
                  <a:gd fmla="*/ 2 w 19" name="T28"/>
                  <a:gd fmla="*/ 35 h 37" name="T29"/>
                  <a:gd fmla="*/ 1 w 19" name="T30"/>
                  <a:gd fmla="*/ 37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19">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74"/>
              <p:cNvSpPr/>
              <p:nvPr/>
            </p:nvSpPr>
            <p:spPr bwMode="auto">
              <a:xfrm>
                <a:off x="1187450" y="2138363"/>
                <a:ext cx="19050" cy="36513"/>
              </a:xfrm>
              <a:custGeom>
                <a:gdLst>
                  <a:gd fmla="*/ 1 w 17" name="T0"/>
                  <a:gd fmla="*/ 5 h 34" name="T1"/>
                  <a:gd fmla="*/ 5 w 17" name="T2"/>
                  <a:gd fmla="*/ 2 h 34" name="T3"/>
                  <a:gd fmla="*/ 0 w 17" name="T4"/>
                  <a:gd fmla="*/ 7 h 34" name="T5"/>
                  <a:gd fmla="*/ 7 w 17" name="T6"/>
                  <a:gd fmla="*/ 2 h 34" name="T7"/>
                  <a:gd fmla="*/ 1 w 17" name="T8"/>
                  <a:gd fmla="*/ 9 h 34" name="T9"/>
                  <a:gd fmla="*/ 10 w 17" name="T10"/>
                  <a:gd fmla="*/ 1 h 34" name="T11"/>
                  <a:gd fmla="*/ 2 w 17" name="T12"/>
                  <a:gd fmla="*/ 10 h 34" name="T13"/>
                  <a:gd fmla="*/ 10 w 17" name="T14"/>
                  <a:gd fmla="*/ 2 h 34" name="T15"/>
                  <a:gd fmla="*/ 2 w 17" name="T16"/>
                  <a:gd fmla="*/ 14 h 34" name="T17"/>
                  <a:gd fmla="*/ 11 w 17" name="T18"/>
                  <a:gd fmla="*/ 6 h 34" name="T19"/>
                  <a:gd fmla="*/ 4 w 17" name="T20"/>
                  <a:gd fmla="*/ 15 h 34" name="T21"/>
                  <a:gd fmla="*/ 14 w 17" name="T22"/>
                  <a:gd fmla="*/ 5 h 34" name="T23"/>
                  <a:gd fmla="*/ 5 w 17" name="T24"/>
                  <a:gd fmla="*/ 16 h 34" name="T25"/>
                  <a:gd fmla="*/ 15 w 17" name="T26"/>
                  <a:gd fmla="*/ 6 h 34" name="T27"/>
                  <a:gd fmla="*/ 3 w 17" name="T28"/>
                  <a:gd fmla="*/ 21 h 34" name="T29"/>
                  <a:gd fmla="*/ 11 w 17" name="T30"/>
                  <a:gd fmla="*/ 13 h 34" name="T31"/>
                  <a:gd fmla="*/ 2 w 17" name="T32"/>
                  <a:gd fmla="*/ 25 h 34" name="T33"/>
                  <a:gd fmla="*/ 14 w 17" name="T34"/>
                  <a:gd fmla="*/ 12 h 34" name="T35"/>
                  <a:gd fmla="*/ 3 w 17" name="T36"/>
                  <a:gd fmla="*/ 29 h 34" name="T37"/>
                  <a:gd fmla="*/ 15 w 17" name="T38"/>
                  <a:gd fmla="*/ 15 h 34" name="T39"/>
                  <a:gd fmla="*/ 8 w 17" name="T40"/>
                  <a:gd fmla="*/ 27 h 34" name="T41"/>
                  <a:gd fmla="*/ 17 w 17" name="T42"/>
                  <a:gd fmla="*/ 18 h 34" name="T43"/>
                  <a:gd fmla="*/ 7 w 17" name="T44"/>
                  <a:gd fmla="*/ 33 h 34" name="T45"/>
                  <a:gd fmla="*/ 17 w 17" name="T46"/>
                  <a:gd fmla="*/ 22 h 34" name="T47"/>
                  <a:gd fmla="*/ 10 w 17" name="T48"/>
                  <a:gd fmla="*/ 31 h 34" name="T49"/>
                  <a:gd fmla="*/ 17 w 17" name="T50"/>
                  <a:gd fmla="*/ 27 h 34" name="T51"/>
                  <a:gd fmla="*/ 13 w 17" name="T52"/>
                  <a:gd fmla="*/ 31 h 34" name="T53"/>
                  <a:gd fmla="*/ 17 w 17" name="T54"/>
                  <a:gd fmla="*/ 27 h 34" name="T55"/>
                  <a:gd fmla="*/ 10 w 17" name="T56"/>
                  <a:gd fmla="*/ 31 h 34" name="T57"/>
                  <a:gd fmla="*/ 17 w 17" name="T58"/>
                  <a:gd fmla="*/ 22 h 34" name="T59"/>
                  <a:gd fmla="*/ 7 w 17" name="T60"/>
                  <a:gd fmla="*/ 32 h 34" name="T61"/>
                  <a:gd fmla="*/ 17 w 17" name="T62"/>
                  <a:gd fmla="*/ 18 h 34" name="T63"/>
                  <a:gd fmla="*/ 8 w 17" name="T64"/>
                  <a:gd fmla="*/ 27 h 34" name="T65"/>
                  <a:gd fmla="*/ 15 w 17" name="T66"/>
                  <a:gd fmla="*/ 15 h 34" name="T67"/>
                  <a:gd fmla="*/ 4 w 17" name="T68"/>
                  <a:gd fmla="*/ 29 h 34" name="T69"/>
                  <a:gd fmla="*/ 14 w 17" name="T70"/>
                  <a:gd fmla="*/ 12 h 34" name="T71"/>
                  <a:gd fmla="*/ 2 w 17" name="T72"/>
                  <a:gd fmla="*/ 25 h 34" name="T73"/>
                  <a:gd fmla="*/ 11 w 17" name="T74"/>
                  <a:gd fmla="*/ 13 h 34" name="T75"/>
                  <a:gd fmla="*/ 3 w 17" name="T76"/>
                  <a:gd fmla="*/ 21 h 34" name="T77"/>
                  <a:gd fmla="*/ 15 w 17" name="T78"/>
                  <a:gd fmla="*/ 6 h 34" name="T79"/>
                  <a:gd fmla="*/ 5 w 17" name="T80"/>
                  <a:gd fmla="*/ 16 h 34" name="T81"/>
                  <a:gd fmla="*/ 14 w 17" name="T82"/>
                  <a:gd fmla="*/ 5 h 34" name="T83"/>
                  <a:gd fmla="*/ 4 w 17" name="T84"/>
                  <a:gd fmla="*/ 15 h 34" name="T85"/>
                  <a:gd fmla="*/ 11 w 17" name="T86"/>
                  <a:gd fmla="*/ 6 h 34" name="T87"/>
                  <a:gd fmla="*/ 2 w 17" name="T88"/>
                  <a:gd fmla="*/ 14 h 34" name="T89"/>
                  <a:gd fmla="*/ 11 w 17" name="T90"/>
                  <a:gd fmla="*/ 2 h 34" name="T91"/>
                  <a:gd fmla="*/ 2 w 17" name="T92"/>
                  <a:gd fmla="*/ 10 h 34" name="T93"/>
                  <a:gd fmla="*/ 10 w 17" name="T94"/>
                  <a:gd fmla="*/ 1 h 34" name="T95"/>
                  <a:gd fmla="*/ 1 w 17" name="T96"/>
                  <a:gd fmla="*/ 9 h 34" name="T97"/>
                  <a:gd fmla="*/ 7 w 17" name="T98"/>
                  <a:gd fmla="*/ 2 h 34" name="T99"/>
                  <a:gd fmla="*/ 0 w 17" name="T100"/>
                  <a:gd fmla="*/ 7 h 34" name="T101"/>
                  <a:gd fmla="*/ 5 w 17" name="T102"/>
                  <a:gd fmla="*/ 2 h 34" name="T103"/>
                  <a:gd fmla="*/ 1 w 17" name="T104"/>
                  <a:gd fmla="*/ 5 h 34" name="T105"/>
                  <a:gd fmla="*/ 3 w 17" name="T106"/>
                  <a:gd fmla="*/ 3 h 3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 w="17">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75"/>
              <p:cNvSpPr/>
              <p:nvPr/>
            </p:nvSpPr>
            <p:spPr bwMode="auto">
              <a:xfrm>
                <a:off x="1209675" y="2119313"/>
                <a:ext cx="19050" cy="52388"/>
              </a:xfrm>
              <a:custGeom>
                <a:gdLst>
                  <a:gd fmla="*/ 2 w 18" name="T0"/>
                  <a:gd fmla="*/ 50 h 50" name="T1"/>
                  <a:gd fmla="*/ 4 w 18" name="T2"/>
                  <a:gd fmla="*/ 38 h 50" name="T3"/>
                  <a:gd fmla="*/ 2 w 18" name="T4"/>
                  <a:gd fmla="*/ 14 h 50" name="T5"/>
                  <a:gd fmla="*/ 8 w 18" name="T6"/>
                  <a:gd fmla="*/ 2 h 50" name="T7"/>
                  <a:gd fmla="*/ 14 w 18" name="T8"/>
                  <a:gd fmla="*/ 13 h 50" name="T9"/>
                  <a:gd fmla="*/ 17 w 18" name="T10"/>
                  <a:gd fmla="*/ 49 h 50" name="T11"/>
                  <a:gd fmla="*/ 18 w 18" name="T12"/>
                  <a:gd fmla="*/ 49 h 50" name="T13"/>
                  <a:gd fmla="*/ 16 w 18" name="T14"/>
                  <a:gd fmla="*/ 1 h 50" name="T15"/>
                  <a:gd fmla="*/ 15 w 18" name="T16"/>
                  <a:gd fmla="*/ 0 h 50" name="T17"/>
                  <a:gd fmla="*/ 2 w 18" name="T18"/>
                  <a:gd fmla="*/ 0 h 50" name="T19"/>
                  <a:gd fmla="*/ 1 w 18" name="T20"/>
                  <a:gd fmla="*/ 1 h 50" name="T21"/>
                  <a:gd fmla="*/ 2 w 18" name="T22"/>
                  <a:gd fmla="*/ 26 h 50" name="T23"/>
                  <a:gd fmla="*/ 1 w 18" name="T24"/>
                  <a:gd fmla="*/ 49 h 50" name="T25"/>
                  <a:gd fmla="*/ 2 w 18" name="T26"/>
                  <a:gd fmla="*/ 50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18">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76"/>
              <p:cNvSpPr/>
              <p:nvPr/>
            </p:nvSpPr>
            <p:spPr bwMode="auto">
              <a:xfrm>
                <a:off x="1208088" y="2120901"/>
                <a:ext cx="17463" cy="50800"/>
              </a:xfrm>
              <a:custGeom>
                <a:gdLst>
                  <a:gd fmla="*/ 5 w 16" name="T0"/>
                  <a:gd fmla="*/ 4 h 48" name="T1"/>
                  <a:gd fmla="*/ 0 w 16" name="T2"/>
                  <a:gd fmla="*/ 11 h 48" name="T3"/>
                  <a:gd fmla="*/ 6 w 16" name="T4"/>
                  <a:gd fmla="*/ 5 h 48" name="T5"/>
                  <a:gd fmla="*/ 3 w 16" name="T6"/>
                  <a:gd fmla="*/ 13 h 48" name="T7"/>
                  <a:gd fmla="*/ 9 w 16" name="T8"/>
                  <a:gd fmla="*/ 6 h 48" name="T9"/>
                  <a:gd fmla="*/ 6 w 16" name="T10"/>
                  <a:gd fmla="*/ 14 h 48" name="T11"/>
                  <a:gd fmla="*/ 9 w 16" name="T12"/>
                  <a:gd fmla="*/ 6 h 48" name="T13"/>
                  <a:gd fmla="*/ 4 w 16" name="T14"/>
                  <a:gd fmla="*/ 16 h 48" name="T15"/>
                  <a:gd fmla="*/ 12 w 16" name="T16"/>
                  <a:gd fmla="*/ 6 h 48" name="T17"/>
                  <a:gd fmla="*/ 4 w 16" name="T18"/>
                  <a:gd fmla="*/ 18 h 48" name="T19"/>
                  <a:gd fmla="*/ 10 w 16" name="T20"/>
                  <a:gd fmla="*/ 12 h 48" name="T21"/>
                  <a:gd fmla="*/ 12 w 16" name="T22"/>
                  <a:gd fmla="*/ 7 h 48" name="T23"/>
                  <a:gd fmla="*/ 7 w 16" name="T24"/>
                  <a:gd fmla="*/ 21 h 48" name="T25"/>
                  <a:gd fmla="*/ 13 w 16" name="T26"/>
                  <a:gd fmla="*/ 12 h 48" name="T27"/>
                  <a:gd fmla="*/ 4 w 16" name="T28"/>
                  <a:gd fmla="*/ 30 h 48" name="T29"/>
                  <a:gd fmla="*/ 6 w 16" name="T30"/>
                  <a:gd fmla="*/ 31 h 48" name="T31"/>
                  <a:gd fmla="*/ 13 w 16" name="T32"/>
                  <a:gd fmla="*/ 24 h 48" name="T33"/>
                  <a:gd fmla="*/ 7 w 16" name="T34"/>
                  <a:gd fmla="*/ 36 h 48" name="T35"/>
                  <a:gd fmla="*/ 13 w 16" name="T36"/>
                  <a:gd fmla="*/ 25 h 48" name="T37"/>
                  <a:gd fmla="*/ 4 w 16" name="T38"/>
                  <a:gd fmla="*/ 41 h 48" name="T39"/>
                  <a:gd fmla="*/ 12 w 16" name="T40"/>
                  <a:gd fmla="*/ 31 h 48" name="T41"/>
                  <a:gd fmla="*/ 4 w 16" name="T42"/>
                  <a:gd fmla="*/ 43 h 48" name="T43"/>
                  <a:gd fmla="*/ 11 w 16" name="T44"/>
                  <a:gd fmla="*/ 37 h 48" name="T45"/>
                  <a:gd fmla="*/ 7 w 16" name="T46"/>
                  <a:gd fmla="*/ 44 h 48" name="T47"/>
                  <a:gd fmla="*/ 14 w 16" name="T48"/>
                  <a:gd fmla="*/ 37 h 48" name="T49"/>
                  <a:gd fmla="*/ 9 w 16" name="T50"/>
                  <a:gd fmla="*/ 47 h 48" name="T51"/>
                  <a:gd fmla="*/ 13 w 16" name="T52"/>
                  <a:gd fmla="*/ 47 h 48" name="T53"/>
                  <a:gd fmla="*/ 14 w 16" name="T54"/>
                  <a:gd fmla="*/ 43 h 48" name="T55"/>
                  <a:gd fmla="*/ 14 w 16" name="T56"/>
                  <a:gd fmla="*/ 38 h 48" name="T57"/>
                  <a:gd fmla="*/ 11 w 16" name="T58"/>
                  <a:gd fmla="*/ 44 h 48" name="T59"/>
                  <a:gd fmla="*/ 15 w 16" name="T60"/>
                  <a:gd fmla="*/ 34 h 48" name="T61"/>
                  <a:gd fmla="*/ 10 w 16" name="T62"/>
                  <a:gd fmla="*/ 43 h 48" name="T63"/>
                  <a:gd fmla="*/ 13 w 16" name="T64"/>
                  <a:gd fmla="*/ 32 h 48" name="T65"/>
                  <a:gd fmla="*/ 15 w 16" name="T66"/>
                  <a:gd fmla="*/ 29 h 48" name="T67"/>
                  <a:gd fmla="*/ 5 w 16" name="T68"/>
                  <a:gd fmla="*/ 38 h 48" name="T69"/>
                  <a:gd fmla="*/ 12 w 16" name="T70"/>
                  <a:gd fmla="*/ 28 h 48" name="T71"/>
                  <a:gd fmla="*/ 9 w 16" name="T72"/>
                  <a:gd fmla="*/ 33 h 48" name="T73"/>
                  <a:gd fmla="*/ 14 w 16" name="T74"/>
                  <a:gd fmla="*/ 20 h 48" name="T75"/>
                  <a:gd fmla="*/ 10 w 16" name="T76"/>
                  <a:gd fmla="*/ 27 h 48" name="T77"/>
                  <a:gd fmla="*/ 13 w 16" name="T78"/>
                  <a:gd fmla="*/ 19 h 48" name="T79"/>
                  <a:gd fmla="*/ 7 w 16" name="T80"/>
                  <a:gd fmla="*/ 25 h 48" name="T81"/>
                  <a:gd fmla="*/ 15 w 16" name="T82"/>
                  <a:gd fmla="*/ 9 h 48" name="T83"/>
                  <a:gd fmla="*/ 15 w 16" name="T84"/>
                  <a:gd fmla="*/ 5 h 48" name="T85"/>
                  <a:gd fmla="*/ 6 w 16" name="T86"/>
                  <a:gd fmla="*/ 16 h 48" name="T87"/>
                  <a:gd fmla="*/ 10 w 16" name="T88"/>
                  <a:gd fmla="*/ 11 h 48" name="T89"/>
                  <a:gd fmla="*/ 13 w 16" name="T90"/>
                  <a:gd fmla="*/ 3 h 48" name="T91"/>
                  <a:gd fmla="*/ 6 w 16" name="T92"/>
                  <a:gd fmla="*/ 14 h 48" name="T93"/>
                  <a:gd fmla="*/ 11 w 16" name="T94"/>
                  <a:gd fmla="*/ 3 h 48" name="T95"/>
                  <a:gd fmla="*/ 7 w 16" name="T96"/>
                  <a:gd fmla="*/ 11 h 48" name="T97"/>
                  <a:gd fmla="*/ 11 w 16" name="T98"/>
                  <a:gd fmla="*/ 1 h 48" name="T99"/>
                  <a:gd fmla="*/ 6 w 16" name="T100"/>
                  <a:gd fmla="*/ 8 h 48" name="T101"/>
                  <a:gd fmla="*/ 7 w 16" name="T102"/>
                  <a:gd fmla="*/ 2 h 48" name="T103"/>
                  <a:gd fmla="*/ 2 w 16" name="T104"/>
                  <a:gd fmla="*/ 8 h 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8" w="16">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77"/>
              <p:cNvSpPr/>
              <p:nvPr/>
            </p:nvSpPr>
            <p:spPr bwMode="auto">
              <a:xfrm>
                <a:off x="1227138" y="2103438"/>
                <a:ext cx="22225" cy="68263"/>
              </a:xfrm>
              <a:custGeom>
                <a:gdLst>
                  <a:gd fmla="*/ 7 w 20" name="T0"/>
                  <a:gd fmla="*/ 63 h 64" name="T1"/>
                  <a:gd fmla="*/ 6 w 20" name="T2"/>
                  <a:gd fmla="*/ 36 h 64" name="T3"/>
                  <a:gd fmla="*/ 3 w 20" name="T4"/>
                  <a:gd fmla="*/ 16 h 64" name="T5"/>
                  <a:gd fmla="*/ 7 w 20" name="T6"/>
                  <a:gd fmla="*/ 3 h 64" name="T7"/>
                  <a:gd fmla="*/ 13 w 20" name="T8"/>
                  <a:gd fmla="*/ 2 h 64" name="T9"/>
                  <a:gd fmla="*/ 16 w 20" name="T10"/>
                  <a:gd fmla="*/ 11 h 64" name="T11"/>
                  <a:gd fmla="*/ 17 w 20" name="T12"/>
                  <a:gd fmla="*/ 28 h 64" name="T13"/>
                  <a:gd fmla="*/ 19 w 20" name="T14"/>
                  <a:gd fmla="*/ 60 h 64" name="T15"/>
                  <a:gd fmla="*/ 20 w 20" name="T16"/>
                  <a:gd fmla="*/ 60 h 64" name="T17"/>
                  <a:gd fmla="*/ 16 w 20" name="T18"/>
                  <a:gd fmla="*/ 1 h 64" name="T19"/>
                  <a:gd fmla="*/ 16 w 20" name="T20"/>
                  <a:gd fmla="*/ 0 h 64" name="T21"/>
                  <a:gd fmla="*/ 1 w 20" name="T22"/>
                  <a:gd fmla="*/ 2 h 64" name="T23"/>
                  <a:gd fmla="*/ 0 w 20" name="T24"/>
                  <a:gd fmla="*/ 2 h 64" name="T25"/>
                  <a:gd fmla="*/ 4 w 20" name="T26"/>
                  <a:gd fmla="*/ 33 h 64" name="T27"/>
                  <a:gd fmla="*/ 5 w 20" name="T28"/>
                  <a:gd fmla="*/ 51 h 64" name="T29"/>
                  <a:gd fmla="*/ 6 w 20" name="T30"/>
                  <a:gd fmla="*/ 64 h 64" name="T31"/>
                  <a:gd fmla="*/ 7 w 20" name="T32"/>
                  <a:gd fmla="*/ 6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20">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78"/>
              <p:cNvSpPr/>
              <p:nvPr/>
            </p:nvSpPr>
            <p:spPr bwMode="auto">
              <a:xfrm>
                <a:off x="1228725" y="2106613"/>
                <a:ext cx="17463" cy="65088"/>
              </a:xfrm>
              <a:custGeom>
                <a:gdLst>
                  <a:gd fmla="*/ 0 w 17" name="T0"/>
                  <a:gd fmla="*/ 10 h 61" name="T1"/>
                  <a:gd fmla="*/ 6 w 17" name="T2"/>
                  <a:gd fmla="*/ 4 h 61" name="T3"/>
                  <a:gd fmla="*/ 3 w 17" name="T4"/>
                  <a:gd fmla="*/ 12 h 61" name="T5"/>
                  <a:gd fmla="*/ 3 w 17" name="T6"/>
                  <a:gd fmla="*/ 16 h 61" name="T7"/>
                  <a:gd fmla="*/ 7 w 17" name="T8"/>
                  <a:gd fmla="*/ 12 h 61" name="T9"/>
                  <a:gd fmla="*/ 10 w 17" name="T10"/>
                  <a:gd fmla="*/ 7 h 61" name="T11"/>
                  <a:gd fmla="*/ 4 w 17" name="T12"/>
                  <a:gd fmla="*/ 21 h 61" name="T13"/>
                  <a:gd fmla="*/ 6 w 17" name="T14"/>
                  <a:gd fmla="*/ 23 h 61" name="T15"/>
                  <a:gd fmla="*/ 10 w 17" name="T16"/>
                  <a:gd fmla="*/ 19 h 61" name="T17"/>
                  <a:gd fmla="*/ 13 w 17" name="T18"/>
                  <a:gd fmla="*/ 14 h 61" name="T19"/>
                  <a:gd fmla="*/ 6 w 17" name="T20"/>
                  <a:gd fmla="*/ 30 h 61" name="T21"/>
                  <a:gd fmla="*/ 10 w 17" name="T22"/>
                  <a:gd fmla="*/ 22 h 61" name="T23"/>
                  <a:gd fmla="*/ 6 w 17" name="T24"/>
                  <a:gd fmla="*/ 32 h 61" name="T25"/>
                  <a:gd fmla="*/ 12 w 17" name="T26"/>
                  <a:gd fmla="*/ 26 h 61" name="T27"/>
                  <a:gd fmla="*/ 4 w 17" name="T28"/>
                  <a:gd fmla="*/ 38 h 61" name="T29"/>
                  <a:gd fmla="*/ 11 w 17" name="T30"/>
                  <a:gd fmla="*/ 29 h 61" name="T31"/>
                  <a:gd fmla="*/ 7 w 17" name="T32"/>
                  <a:gd fmla="*/ 42 h 61" name="T33"/>
                  <a:gd fmla="*/ 5 w 17" name="T34"/>
                  <a:gd fmla="*/ 47 h 61" name="T35"/>
                  <a:gd fmla="*/ 12 w 17" name="T36"/>
                  <a:gd fmla="*/ 39 h 61" name="T37"/>
                  <a:gd fmla="*/ 7 w 17" name="T38"/>
                  <a:gd fmla="*/ 51 h 61" name="T39"/>
                  <a:gd fmla="*/ 8 w 17" name="T40"/>
                  <a:gd fmla="*/ 54 h 61" name="T41"/>
                  <a:gd fmla="*/ 15 w 17" name="T42"/>
                  <a:gd fmla="*/ 47 h 61" name="T43"/>
                  <a:gd fmla="*/ 9 w 17" name="T44"/>
                  <a:gd fmla="*/ 59 h 61" name="T45"/>
                  <a:gd fmla="*/ 13 w 17" name="T46"/>
                  <a:gd fmla="*/ 52 h 61" name="T47"/>
                  <a:gd fmla="*/ 10 w 17" name="T48"/>
                  <a:gd fmla="*/ 60 h 61" name="T49"/>
                  <a:gd fmla="*/ 11 w 17" name="T50"/>
                  <a:gd fmla="*/ 58 h 61" name="T51"/>
                  <a:gd fmla="*/ 15 w 17" name="T52"/>
                  <a:gd fmla="*/ 49 h 61" name="T53"/>
                  <a:gd fmla="*/ 11 w 17" name="T54"/>
                  <a:gd fmla="*/ 56 h 61" name="T55"/>
                  <a:gd fmla="*/ 15 w 17" name="T56"/>
                  <a:gd fmla="*/ 43 h 61" name="T57"/>
                  <a:gd fmla="*/ 11 w 17" name="T58"/>
                  <a:gd fmla="*/ 50 h 61" name="T59"/>
                  <a:gd fmla="*/ 15 w 17" name="T60"/>
                  <a:gd fmla="*/ 39 h 61" name="T61"/>
                  <a:gd fmla="*/ 15 w 17" name="T62"/>
                  <a:gd fmla="*/ 36 h 61" name="T63"/>
                  <a:gd fmla="*/ 6 w 17" name="T64"/>
                  <a:gd fmla="*/ 45 h 61" name="T65"/>
                  <a:gd fmla="*/ 10 w 17" name="T66"/>
                  <a:gd fmla="*/ 40 h 61" name="T67"/>
                  <a:gd fmla="*/ 14 w 17" name="T68"/>
                  <a:gd fmla="*/ 31 h 61" name="T69"/>
                  <a:gd fmla="*/ 14 w 17" name="T70"/>
                  <a:gd fmla="*/ 27 h 61" name="T71"/>
                  <a:gd fmla="*/ 8 w 17" name="T72"/>
                  <a:gd fmla="*/ 33 h 61" name="T73"/>
                  <a:gd fmla="*/ 14 w 17" name="T74"/>
                  <a:gd fmla="*/ 21 h 61" name="T75"/>
                  <a:gd fmla="*/ 13 w 17" name="T76"/>
                  <a:gd fmla="*/ 20 h 61" name="T77"/>
                  <a:gd fmla="*/ 8 w 17" name="T78"/>
                  <a:gd fmla="*/ 24 h 61" name="T79"/>
                  <a:gd fmla="*/ 16 w 17" name="T80"/>
                  <a:gd fmla="*/ 12 h 61" name="T81"/>
                  <a:gd fmla="*/ 7 w 17" name="T82"/>
                  <a:gd fmla="*/ 21 h 61" name="T83"/>
                  <a:gd fmla="*/ 12 w 17" name="T84"/>
                  <a:gd fmla="*/ 10 h 61" name="T85"/>
                  <a:gd fmla="*/ 12 w 17" name="T86"/>
                  <a:gd fmla="*/ 5 h 61" name="T87"/>
                  <a:gd fmla="*/ 8 w 17" name="T88"/>
                  <a:gd fmla="*/ 9 h 61" name="T89"/>
                  <a:gd fmla="*/ 11 w 17" name="T90"/>
                  <a:gd fmla="*/ 1 h 61" name="T91"/>
                  <a:gd fmla="*/ 5 w 17" name="T92"/>
                  <a:gd fmla="*/ 7 h 61" name="T93"/>
                  <a:gd fmla="*/ 9 w 17" name="T94"/>
                  <a:gd fmla="*/ 3 h 61" name="T95"/>
                  <a:gd fmla="*/ 5 w 17" name="T96"/>
                  <a:gd fmla="*/ 2 h 61" name="T97"/>
                  <a:gd fmla="*/ 0 w 17" name="T98"/>
                  <a:gd fmla="*/ 7 h 6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 w="17">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79"/>
              <p:cNvSpPr/>
              <p:nvPr/>
            </p:nvSpPr>
            <p:spPr bwMode="auto">
              <a:xfrm>
                <a:off x="1163638" y="2068513"/>
                <a:ext cx="68263" cy="50800"/>
              </a:xfrm>
              <a:custGeom>
                <a:gdLst>
                  <a:gd fmla="*/ 1 w 64" name="T0"/>
                  <a:gd fmla="*/ 47 h 48" name="T1"/>
                  <a:gd fmla="*/ 35 w 64" name="T2"/>
                  <a:gd fmla="*/ 35 h 48" name="T3"/>
                  <a:gd fmla="*/ 60 w 64" name="T4"/>
                  <a:gd fmla="*/ 1 h 48" name="T5"/>
                  <a:gd fmla="*/ 59 w 64" name="T6"/>
                  <a:gd fmla="*/ 0 h 48" name="T7"/>
                  <a:gd fmla="*/ 49 w 64" name="T8"/>
                  <a:gd fmla="*/ 7 h 48" name="T9"/>
                  <a:gd fmla="*/ 49 w 64" name="T10"/>
                  <a:gd fmla="*/ 8 h 48" name="T11"/>
                  <a:gd fmla="*/ 58 w 64" name="T12"/>
                  <a:gd fmla="*/ 3 h 48" name="T13"/>
                  <a:gd fmla="*/ 62 w 64" name="T14"/>
                  <a:gd fmla="*/ 13 h 48" name="T15"/>
                  <a:gd fmla="*/ 64 w 64" name="T16"/>
                  <a:gd fmla="*/ 13 h 48" name="T17"/>
                  <a:gd fmla="*/ 61 w 64" name="T18"/>
                  <a:gd fmla="*/ 1 h 48" name="T19"/>
                  <a:gd fmla="*/ 60 w 64" name="T20"/>
                  <a:gd fmla="*/ 0 h 48" name="T21"/>
                  <a:gd fmla="*/ 51 w 64" name="T22"/>
                  <a:gd fmla="*/ 5 h 48" name="T23"/>
                  <a:gd fmla="*/ 58 w 64" name="T24"/>
                  <a:gd fmla="*/ 4 h 48" name="T25"/>
                  <a:gd fmla="*/ 44 w 64" name="T26"/>
                  <a:gd fmla="*/ 27 h 48" name="T27"/>
                  <a:gd fmla="*/ 2 w 64" name="T28"/>
                  <a:gd fmla="*/ 45 h 48" name="T29"/>
                  <a:gd fmla="*/ 1 w 64" name="T30"/>
                  <a:gd fmla="*/ 47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64">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80"/>
              <p:cNvSpPr/>
              <p:nvPr/>
            </p:nvSpPr>
            <p:spPr bwMode="auto">
              <a:xfrm>
                <a:off x="1265238" y="2162176"/>
                <a:ext cx="14288" cy="15875"/>
              </a:xfrm>
              <a:custGeom>
                <a:gdLst>
                  <a:gd fmla="*/ 2 w 14" name="T0"/>
                  <a:gd fmla="*/ 0 h 15" name="T1"/>
                  <a:gd fmla="*/ 1 w 14" name="T2"/>
                  <a:gd fmla="*/ 0 h 15" name="T3"/>
                  <a:gd fmla="*/ 1 w 14" name="T4"/>
                  <a:gd fmla="*/ 1 h 15" name="T5"/>
                  <a:gd fmla="*/ 13 w 14" name="T6"/>
                  <a:gd fmla="*/ 4 h 15" name="T7"/>
                  <a:gd fmla="*/ 13 w 14" name="T8"/>
                  <a:gd fmla="*/ 3 h 15" name="T9"/>
                  <a:gd fmla="*/ 8 w 14" name="T10"/>
                  <a:gd fmla="*/ 13 h 15" name="T11"/>
                  <a:gd fmla="*/ 9 w 14" name="T12"/>
                  <a:gd fmla="*/ 14 h 15" name="T13"/>
                  <a:gd fmla="*/ 14 w 14" name="T14"/>
                  <a:gd fmla="*/ 4 h 15" name="T15"/>
                  <a:gd fmla="*/ 13 w 14" name="T16"/>
                  <a:gd fmla="*/ 3 h 15" name="T17"/>
                  <a:gd fmla="*/ 1 w 14" name="T18"/>
                  <a:gd fmla="*/ 0 h 15" name="T19"/>
                  <a:gd fmla="*/ 0 w 14" name="T20"/>
                  <a:gd fmla="*/ 1 h 15" name="T21"/>
                  <a:gd fmla="*/ 1 w 14" name="T22"/>
                  <a:gd fmla="*/ 1 h 15" name="T23"/>
                  <a:gd fmla="*/ 2 w 1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4">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81"/>
              <p:cNvSpPr/>
              <p:nvPr/>
            </p:nvSpPr>
            <p:spPr bwMode="auto">
              <a:xfrm>
                <a:off x="1144588" y="2081213"/>
                <a:ext cx="20638" cy="17463"/>
              </a:xfrm>
              <a:custGeom>
                <a:gdLst>
                  <a:gd fmla="*/ 1 w 19" name="T0"/>
                  <a:gd fmla="*/ 16 h 16" name="T1"/>
                  <a:gd fmla="*/ 12 w 19" name="T2"/>
                  <a:gd fmla="*/ 1 h 16" name="T3"/>
                  <a:gd fmla="*/ 11 w 19" name="T4"/>
                  <a:gd fmla="*/ 1 h 16" name="T5"/>
                  <a:gd fmla="*/ 17 w 19" name="T6"/>
                  <a:gd fmla="*/ 13 h 16" name="T7"/>
                  <a:gd fmla="*/ 18 w 19" name="T8"/>
                  <a:gd fmla="*/ 12 h 16" name="T9"/>
                  <a:gd fmla="*/ 12 w 19" name="T10"/>
                  <a:gd fmla="*/ 1 h 16" name="T11"/>
                  <a:gd fmla="*/ 11 w 19" name="T12"/>
                  <a:gd fmla="*/ 1 h 16" name="T13"/>
                  <a:gd fmla="*/ 1 w 19" name="T14"/>
                  <a:gd fmla="*/ 14 h 16" name="T15"/>
                  <a:gd fmla="*/ 1 w 19"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95"/>
              <p:cNvSpPr/>
              <p:nvPr/>
            </p:nvSpPr>
            <p:spPr bwMode="auto">
              <a:xfrm>
                <a:off x="1050925" y="2143126"/>
                <a:ext cx="92075" cy="84138"/>
              </a:xfrm>
              <a:custGeom>
                <a:gdLst>
                  <a:gd fmla="*/ 55 w 87" name="T0"/>
                  <a:gd fmla="*/ 6 h 79" name="T1"/>
                  <a:gd fmla="*/ 28 w 87" name="T2"/>
                  <a:gd fmla="*/ 10 h 79" name="T3"/>
                  <a:gd fmla="*/ 7 w 87" name="T4"/>
                  <a:gd fmla="*/ 38 h 79" name="T5"/>
                  <a:gd fmla="*/ 44 w 87" name="T6"/>
                  <a:gd fmla="*/ 78 h 79" name="T7"/>
                  <a:gd fmla="*/ 81 w 87" name="T8"/>
                  <a:gd fmla="*/ 35 h 79" name="T9"/>
                  <a:gd fmla="*/ 47 w 87" name="T10"/>
                  <a:gd fmla="*/ 3 h 79" name="T11"/>
                  <a:gd fmla="*/ 48 w 87" name="T12"/>
                  <a:gd fmla="*/ 5 h 79" name="T13"/>
                  <a:gd fmla="*/ 79 w 87" name="T14"/>
                  <a:gd fmla="*/ 32 h 79" name="T15"/>
                  <a:gd fmla="*/ 47 w 87" name="T16"/>
                  <a:gd fmla="*/ 77 h 79" name="T17"/>
                  <a:gd fmla="*/ 7 w 87" name="T18"/>
                  <a:gd fmla="*/ 43 h 79" name="T19"/>
                  <a:gd fmla="*/ 25 w 87" name="T20"/>
                  <a:gd fmla="*/ 13 h 79" name="T21"/>
                  <a:gd fmla="*/ 54 w 87" name="T22"/>
                  <a:gd fmla="*/ 7 h 79" name="T23"/>
                  <a:gd fmla="*/ 55 w 87" name="T24"/>
                  <a:gd fmla="*/ 6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87">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96"/>
              <p:cNvSpPr/>
              <p:nvPr/>
            </p:nvSpPr>
            <p:spPr bwMode="auto">
              <a:xfrm>
                <a:off x="1063625" y="2144713"/>
                <a:ext cx="73025" cy="74613"/>
              </a:xfrm>
              <a:custGeom>
                <a:gdLst>
                  <a:gd fmla="*/ 0 w 70" name="T0"/>
                  <a:gd fmla="*/ 24 h 70" name="T1"/>
                  <a:gd fmla="*/ 13 w 70" name="T2"/>
                  <a:gd fmla="*/ 37 h 70" name="T3"/>
                  <a:gd fmla="*/ 27 w 70" name="T4"/>
                  <a:gd fmla="*/ 39 h 70" name="T5"/>
                  <a:gd fmla="*/ 43 w 70" name="T6"/>
                  <a:gd fmla="*/ 40 h 70" name="T7"/>
                  <a:gd fmla="*/ 44 w 70" name="T8"/>
                  <a:gd fmla="*/ 47 h 70" name="T9"/>
                  <a:gd fmla="*/ 49 w 70" name="T10"/>
                  <a:gd fmla="*/ 68 h 70" name="T11"/>
                  <a:gd fmla="*/ 50 w 70" name="T12"/>
                  <a:gd fmla="*/ 69 h 70" name="T13"/>
                  <a:gd fmla="*/ 61 w 70" name="T14"/>
                  <a:gd fmla="*/ 48 h 70" name="T15"/>
                  <a:gd fmla="*/ 64 w 70" name="T16"/>
                  <a:gd fmla="*/ 36 h 70" name="T17"/>
                  <a:gd fmla="*/ 48 w 70" name="T18"/>
                  <a:gd fmla="*/ 32 h 70" name="T19"/>
                  <a:gd fmla="*/ 33 w 70" name="T20"/>
                  <a:gd fmla="*/ 35 h 70" name="T21"/>
                  <a:gd fmla="*/ 28 w 70" name="T22"/>
                  <a:gd fmla="*/ 34 h 70" name="T23"/>
                  <a:gd fmla="*/ 30 w 70" name="T24"/>
                  <a:gd fmla="*/ 26 h 70" name="T25"/>
                  <a:gd fmla="*/ 36 w 70" name="T26"/>
                  <a:gd fmla="*/ 22 h 70" name="T27"/>
                  <a:gd fmla="*/ 42 w 70" name="T28"/>
                  <a:gd fmla="*/ 11 h 70" name="T29"/>
                  <a:gd fmla="*/ 41 w 70" name="T30"/>
                  <a:gd fmla="*/ 1 h 70" name="T31"/>
                  <a:gd fmla="*/ 41 w 70" name="T32"/>
                  <a:gd fmla="*/ 0 h 70" name="T33"/>
                  <a:gd fmla="*/ 37 w 70" name="T34"/>
                  <a:gd fmla="*/ 6 h 70" name="T35"/>
                  <a:gd fmla="*/ 39 w 70" name="T36"/>
                  <a:gd fmla="*/ 10 h 70" name="T37"/>
                  <a:gd fmla="*/ 37 w 70" name="T38"/>
                  <a:gd fmla="*/ 18 h 70" name="T39"/>
                  <a:gd fmla="*/ 24 w 70" name="T40"/>
                  <a:gd fmla="*/ 28 h 70" name="T41"/>
                  <a:gd fmla="*/ 56 w 70" name="T42"/>
                  <a:gd fmla="*/ 32 h 70" name="T43"/>
                  <a:gd fmla="*/ 55 w 70" name="T44"/>
                  <a:gd fmla="*/ 57 h 70" name="T45"/>
                  <a:gd fmla="*/ 52 w 70" name="T46"/>
                  <a:gd fmla="*/ 62 h 70" name="T47"/>
                  <a:gd fmla="*/ 51 w 70" name="T48"/>
                  <a:gd fmla="*/ 67 h 70" name="T49"/>
                  <a:gd fmla="*/ 53 w 70" name="T50"/>
                  <a:gd fmla="*/ 62 h 70" name="T51"/>
                  <a:gd fmla="*/ 50 w 70" name="T52"/>
                  <a:gd fmla="*/ 54 h 70" name="T53"/>
                  <a:gd fmla="*/ 45 w 70" name="T54"/>
                  <a:gd fmla="*/ 40 h 70" name="T55"/>
                  <a:gd fmla="*/ 27 w 70" name="T56"/>
                  <a:gd fmla="*/ 38 h 70" name="T57"/>
                  <a:gd fmla="*/ 6 w 70" name="T58"/>
                  <a:gd fmla="*/ 26 h 70" name="T59"/>
                  <a:gd fmla="*/ 0 w 70" name="T60"/>
                  <a:gd fmla="*/ 23 h 70" name="T61"/>
                  <a:gd fmla="*/ 0 w 70" name="T62"/>
                  <a:gd fmla="*/ 24 h 7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0" w="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99"/>
              <p:cNvSpPr/>
              <p:nvPr/>
            </p:nvSpPr>
            <p:spPr bwMode="auto">
              <a:xfrm>
                <a:off x="1104900" y="2179638"/>
                <a:ext cx="25400" cy="30163"/>
              </a:xfrm>
              <a:custGeom>
                <a:gdLst>
                  <a:gd fmla="*/ 2 w 24" name="T0"/>
                  <a:gd fmla="*/ 6 h 28" name="T1"/>
                  <a:gd fmla="*/ 5 w 24" name="T2"/>
                  <a:gd fmla="*/ 6 h 28" name="T3"/>
                  <a:gd fmla="*/ 5 w 24" name="T4"/>
                  <a:gd fmla="*/ 13 h 28" name="T5"/>
                  <a:gd fmla="*/ 8 w 24" name="T6"/>
                  <a:gd fmla="*/ 19 h 28" name="T7"/>
                  <a:gd fmla="*/ 11 w 24" name="T8"/>
                  <a:gd fmla="*/ 22 h 28" name="T9"/>
                  <a:gd fmla="*/ 13 w 24" name="T10"/>
                  <a:gd fmla="*/ 25 h 28" name="T11"/>
                  <a:gd fmla="*/ 14 w 24" name="T12"/>
                  <a:gd fmla="*/ 27 h 28" name="T13"/>
                  <a:gd fmla="*/ 16 w 24" name="T14"/>
                  <a:gd fmla="*/ 17 h 28" name="T15"/>
                  <a:gd fmla="*/ 17 w 24" name="T16"/>
                  <a:gd fmla="*/ 16 h 28" name="T17"/>
                  <a:gd fmla="*/ 18 w 24" name="T18"/>
                  <a:gd fmla="*/ 16 h 28" name="T19"/>
                  <a:gd fmla="*/ 20 w 24" name="T20"/>
                  <a:gd fmla="*/ 14 h 28" name="T21"/>
                  <a:gd fmla="*/ 21 w 24" name="T22"/>
                  <a:gd fmla="*/ 8 h 28" name="T23"/>
                  <a:gd fmla="*/ 14 w 24" name="T24"/>
                  <a:gd fmla="*/ 10 h 28" name="T25"/>
                  <a:gd fmla="*/ 13 w 24" name="T26"/>
                  <a:gd fmla="*/ 14 h 28" name="T27"/>
                  <a:gd fmla="*/ 9 w 24" name="T28"/>
                  <a:gd fmla="*/ 11 h 28" name="T29"/>
                  <a:gd fmla="*/ 10 w 24" name="T30"/>
                  <a:gd fmla="*/ 15 h 28" name="T31"/>
                  <a:gd fmla="*/ 7 w 24" name="T32"/>
                  <a:gd fmla="*/ 6 h 28" name="T33"/>
                  <a:gd fmla="*/ 20 w 24" name="T34"/>
                  <a:gd fmla="*/ 10 h 28" name="T35"/>
                  <a:gd fmla="*/ 18 w 24" name="T36"/>
                  <a:gd fmla="*/ 16 h 28" name="T37"/>
                  <a:gd fmla="*/ 14 w 24" name="T38"/>
                  <a:gd fmla="*/ 16 h 28" name="T39"/>
                  <a:gd fmla="*/ 11 w 24" name="T40"/>
                  <a:gd fmla="*/ 18 h 28" name="T41"/>
                  <a:gd fmla="*/ 7 w 24" name="T42"/>
                  <a:gd fmla="*/ 19 h 28" name="T43"/>
                  <a:gd fmla="*/ 17 w 24" name="T44"/>
                  <a:gd fmla="*/ 4 h 28" name="T45"/>
                  <a:gd fmla="*/ 11 w 24" name="T46"/>
                  <a:gd fmla="*/ 14 h 28" name="T47"/>
                  <a:gd fmla="*/ 9 w 24" name="T48"/>
                  <a:gd fmla="*/ 18 h 28" name="T49"/>
                  <a:gd fmla="*/ 10 w 24" name="T50"/>
                  <a:gd fmla="*/ 11 h 28" name="T51"/>
                  <a:gd fmla="*/ 10 w 24" name="T52"/>
                  <a:gd fmla="*/ 6 h 28" name="T53"/>
                  <a:gd fmla="*/ 13 w 24" name="T54"/>
                  <a:gd fmla="*/ 8 h 28" name="T55"/>
                  <a:gd fmla="*/ 12 w 24" name="T56"/>
                  <a:gd fmla="*/ 11 h 28" name="T57"/>
                  <a:gd fmla="*/ 17 w 24" name="T58"/>
                  <a:gd fmla="*/ 4 h 28" name="T59"/>
                  <a:gd fmla="*/ 8 w 24" name="T60"/>
                  <a:gd fmla="*/ 21 h 28" name="T61"/>
                  <a:gd fmla="*/ 11 w 24" name="T62"/>
                  <a:gd fmla="*/ 18 h 28" name="T63"/>
                  <a:gd fmla="*/ 13 w 24" name="T64"/>
                  <a:gd fmla="*/ 25 h 28" name="T65"/>
                  <a:gd fmla="*/ 15 w 24" name="T66"/>
                  <a:gd fmla="*/ 23 h 28" name="T67"/>
                  <a:gd fmla="*/ 15 w 24" name="T68"/>
                  <a:gd fmla="*/ 14 h 28" name="T69"/>
                  <a:gd fmla="*/ 7 w 24" name="T70"/>
                  <a:gd fmla="*/ 6 h 28" name="T71"/>
                  <a:gd fmla="*/ 10 w 24" name="T72"/>
                  <a:gd fmla="*/ 15 h 28" name="T73"/>
                  <a:gd fmla="*/ 9 w 24" name="T74"/>
                  <a:gd fmla="*/ 12 h 28" name="T75"/>
                  <a:gd fmla="*/ 13 w 24" name="T76"/>
                  <a:gd fmla="*/ 15 h 28" name="T77"/>
                  <a:gd fmla="*/ 14 w 24" name="T78"/>
                  <a:gd fmla="*/ 10 h 28" name="T79"/>
                  <a:gd fmla="*/ 22 w 24" name="T80"/>
                  <a:gd fmla="*/ 8 h 28" name="T81"/>
                  <a:gd fmla="*/ 22 w 24" name="T82"/>
                  <a:gd fmla="*/ 14 h 28" name="T83"/>
                  <a:gd fmla="*/ 20 w 24" name="T84"/>
                  <a:gd fmla="*/ 16 h 28" name="T85"/>
                  <a:gd fmla="*/ 18 w 24" name="T86"/>
                  <a:gd fmla="*/ 16 h 28" name="T87"/>
                  <a:gd fmla="*/ 18 w 24" name="T88"/>
                  <a:gd fmla="*/ 18 h 28" name="T89"/>
                  <a:gd fmla="*/ 15 w 24" name="T90"/>
                  <a:gd fmla="*/ 27 h 28" name="T91"/>
                  <a:gd fmla="*/ 15 w 24" name="T92"/>
                  <a:gd fmla="*/ 25 h 28" name="T93"/>
                  <a:gd fmla="*/ 12 w 24" name="T94"/>
                  <a:gd fmla="*/ 22 h 28" name="T95"/>
                  <a:gd fmla="*/ 9 w 24" name="T96"/>
                  <a:gd fmla="*/ 19 h 28" name="T97"/>
                  <a:gd fmla="*/ 6 w 24" name="T98"/>
                  <a:gd fmla="*/ 14 h 28" name="T99"/>
                  <a:gd fmla="*/ 6 w 24" name="T100"/>
                  <a:gd fmla="*/ 6 h 28" name="T101"/>
                  <a:gd fmla="*/ 0 w 24" name="T102"/>
                  <a:gd fmla="*/ 4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24">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167"/>
              <p:cNvSpPr/>
              <p:nvPr/>
            </p:nvSpPr>
            <p:spPr bwMode="auto">
              <a:xfrm>
                <a:off x="1460500" y="2222501"/>
                <a:ext cx="85725" cy="87313"/>
              </a:xfrm>
              <a:custGeom>
                <a:gdLst>
                  <a:gd fmla="*/ 47 w 81" name="T0"/>
                  <a:gd fmla="*/ 2 h 82" name="T1"/>
                  <a:gd fmla="*/ 6 w 81" name="T2"/>
                  <a:gd fmla="*/ 34 h 82" name="T3"/>
                  <a:gd fmla="*/ 34 w 81" name="T4"/>
                  <a:gd fmla="*/ 77 h 82" name="T5"/>
                  <a:gd fmla="*/ 81 w 81" name="T6"/>
                  <a:gd fmla="*/ 37 h 82" name="T7"/>
                  <a:gd fmla="*/ 65 w 81" name="T8"/>
                  <a:gd fmla="*/ 13 h 82" name="T9"/>
                  <a:gd fmla="*/ 41 w 81" name="T10"/>
                  <a:gd fmla="*/ 2 h 82" name="T11"/>
                  <a:gd fmla="*/ 41 w 81" name="T12"/>
                  <a:gd fmla="*/ 3 h 82" name="T13"/>
                  <a:gd fmla="*/ 65 w 81" name="T14"/>
                  <a:gd fmla="*/ 16 h 82" name="T15"/>
                  <a:gd fmla="*/ 79 w 81" name="T16"/>
                  <a:gd fmla="*/ 40 h 82" name="T17"/>
                  <a:gd fmla="*/ 59 w 81" name="T18"/>
                  <a:gd fmla="*/ 70 h 82" name="T19"/>
                  <a:gd fmla="*/ 24 w 81" name="T20"/>
                  <a:gd fmla="*/ 72 h 82" name="T21"/>
                  <a:gd fmla="*/ 8 w 81" name="T22"/>
                  <a:gd fmla="*/ 31 h 82" name="T23"/>
                  <a:gd fmla="*/ 47 w 81" name="T24"/>
                  <a:gd fmla="*/ 4 h 82" name="T25"/>
                  <a:gd fmla="*/ 47 w 81" name="T26"/>
                  <a:gd fmla="*/ 2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81">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168"/>
              <p:cNvSpPr/>
              <p:nvPr/>
            </p:nvSpPr>
            <p:spPr bwMode="auto">
              <a:xfrm>
                <a:off x="1503363" y="2225676"/>
                <a:ext cx="38100" cy="55563"/>
              </a:xfrm>
              <a:custGeom>
                <a:gdLst>
                  <a:gd fmla="*/ 7 w 35" name="T0"/>
                  <a:gd fmla="*/ 1 h 52" name="T1"/>
                  <a:gd fmla="*/ 0 w 35" name="T2"/>
                  <a:gd fmla="*/ 6 h 52" name="T3"/>
                  <a:gd fmla="*/ 3 w 35" name="T4"/>
                  <a:gd fmla="*/ 16 h 52" name="T5"/>
                  <a:gd fmla="*/ 11 w 35" name="T6"/>
                  <a:gd fmla="*/ 18 h 52" name="T7"/>
                  <a:gd fmla="*/ 16 w 35" name="T8"/>
                  <a:gd fmla="*/ 11 h 52" name="T9"/>
                  <a:gd fmla="*/ 19 w 35" name="T10"/>
                  <a:gd fmla="*/ 15 h 52" name="T11"/>
                  <a:gd fmla="*/ 16 w 35" name="T12"/>
                  <a:gd fmla="*/ 18 h 52" name="T13"/>
                  <a:gd fmla="*/ 12 w 35" name="T14"/>
                  <a:gd fmla="*/ 29 h 52" name="T15"/>
                  <a:gd fmla="*/ 18 w 35" name="T16"/>
                  <a:gd fmla="*/ 36 h 52" name="T17"/>
                  <a:gd fmla="*/ 24 w 35" name="T18"/>
                  <a:gd fmla="*/ 36 h 52" name="T19"/>
                  <a:gd fmla="*/ 32 w 35" name="T20"/>
                  <a:gd fmla="*/ 51 h 52" name="T21"/>
                  <a:gd fmla="*/ 34 w 35" name="T22"/>
                  <a:gd fmla="*/ 52 h 52" name="T23"/>
                  <a:gd fmla="*/ 27 w 35" name="T24"/>
                  <a:gd fmla="*/ 33 h 52" name="T25"/>
                  <a:gd fmla="*/ 25 w 35" name="T26"/>
                  <a:gd fmla="*/ 34 h 52" name="T27"/>
                  <a:gd fmla="*/ 17 w 35" name="T28"/>
                  <a:gd fmla="*/ 19 h 52" name="T29"/>
                  <a:gd fmla="*/ 23 w 35" name="T30"/>
                  <a:gd fmla="*/ 12 h 52" name="T31"/>
                  <a:gd fmla="*/ 12 w 35" name="T32"/>
                  <a:gd fmla="*/ 12 h 52" name="T33"/>
                  <a:gd fmla="*/ 10 w 35" name="T34"/>
                  <a:gd fmla="*/ 15 h 52" name="T35"/>
                  <a:gd fmla="*/ 9 w 35" name="T36"/>
                  <a:gd fmla="*/ 19 h 52" name="T37"/>
                  <a:gd fmla="*/ 5 w 35" name="T38"/>
                  <a:gd fmla="*/ 15 h 52" name="T39"/>
                  <a:gd fmla="*/ 6 w 35" name="T40"/>
                  <a:gd fmla="*/ 13 h 52" name="T41"/>
                  <a:gd fmla="*/ 6 w 35" name="T42"/>
                  <a:gd fmla="*/ 11 h 52" name="T43"/>
                  <a:gd fmla="*/ 5 w 35" name="T44"/>
                  <a:gd fmla="*/ 10 h 52" name="T45"/>
                  <a:gd fmla="*/ 5 w 35" name="T46"/>
                  <a:gd fmla="*/ 10 h 52" name="T47"/>
                  <a:gd fmla="*/ 7 w 35" name="T48"/>
                  <a:gd fmla="*/ 2 h 52" name="T49"/>
                  <a:gd fmla="*/ 7 w 35" name="T50"/>
                  <a:gd fmla="*/ 1 h 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2" w="35">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169"/>
              <p:cNvSpPr/>
              <p:nvPr/>
            </p:nvSpPr>
            <p:spPr bwMode="auto">
              <a:xfrm>
                <a:off x="1465263" y="2232026"/>
                <a:ext cx="50800" cy="73025"/>
              </a:xfrm>
              <a:custGeom>
                <a:gdLst>
                  <a:gd fmla="*/ 15 w 49" name="T0"/>
                  <a:gd fmla="*/ 5 h 68" name="T1"/>
                  <a:gd fmla="*/ 20 w 49" name="T2"/>
                  <a:gd fmla="*/ 3 h 68" name="T3"/>
                  <a:gd fmla="*/ 20 w 49" name="T4"/>
                  <a:gd fmla="*/ 9 h 68" name="T5"/>
                  <a:gd fmla="*/ 18 w 49" name="T6"/>
                  <a:gd fmla="*/ 8 h 68" name="T7"/>
                  <a:gd fmla="*/ 15 w 49" name="T8"/>
                  <a:gd fmla="*/ 9 h 68" name="T9"/>
                  <a:gd fmla="*/ 19 w 49" name="T10"/>
                  <a:gd fmla="*/ 17 h 68" name="T11"/>
                  <a:gd fmla="*/ 17 w 49" name="T12"/>
                  <a:gd fmla="*/ 26 h 68" name="T13"/>
                  <a:gd fmla="*/ 13 w 49" name="T14"/>
                  <a:gd fmla="*/ 37 h 68" name="T15"/>
                  <a:gd fmla="*/ 12 w 49" name="T16"/>
                  <a:gd fmla="*/ 42 h 68" name="T17"/>
                  <a:gd fmla="*/ 25 w 49" name="T18"/>
                  <a:gd fmla="*/ 47 h 68" name="T19"/>
                  <a:gd fmla="*/ 38 w 49" name="T20"/>
                  <a:gd fmla="*/ 47 h 68" name="T21"/>
                  <a:gd fmla="*/ 47 w 49" name="T22"/>
                  <a:gd fmla="*/ 46 h 68" name="T23"/>
                  <a:gd fmla="*/ 45 w 49" name="T24"/>
                  <a:gd fmla="*/ 58 h 68" name="T25"/>
                  <a:gd fmla="*/ 40 w 49" name="T26"/>
                  <a:gd fmla="*/ 65 h 68" name="T27"/>
                  <a:gd fmla="*/ 34 w 49" name="T28"/>
                  <a:gd fmla="*/ 61 h 68" name="T29"/>
                  <a:gd fmla="*/ 21 w 49" name="T30"/>
                  <a:gd fmla="*/ 50 h 68" name="T31"/>
                  <a:gd fmla="*/ 15 w 49" name="T32"/>
                  <a:gd fmla="*/ 44 h 68" name="T33"/>
                  <a:gd fmla="*/ 2 w 49" name="T34"/>
                  <a:gd fmla="*/ 32 h 68" name="T35"/>
                  <a:gd fmla="*/ 0 w 49" name="T36"/>
                  <a:gd fmla="*/ 33 h 68" name="T37"/>
                  <a:gd fmla="*/ 20 w 49" name="T38"/>
                  <a:gd fmla="*/ 51 h 68" name="T39"/>
                  <a:gd fmla="*/ 44 w 49" name="T40"/>
                  <a:gd fmla="*/ 68 h 68" name="T41"/>
                  <a:gd fmla="*/ 44 w 49" name="T42"/>
                  <a:gd fmla="*/ 67 h 68" name="T43"/>
                  <a:gd fmla="*/ 49 w 49" name="T44"/>
                  <a:gd fmla="*/ 44 h 68" name="T45"/>
                  <a:gd fmla="*/ 48 w 49" name="T46"/>
                  <a:gd fmla="*/ 43 h 68" name="T47"/>
                  <a:gd fmla="*/ 28 w 49" name="T48"/>
                  <a:gd fmla="*/ 45 h 68" name="T49"/>
                  <a:gd fmla="*/ 17 w 49" name="T50"/>
                  <a:gd fmla="*/ 43 h 68" name="T51"/>
                  <a:gd fmla="*/ 15 w 49" name="T52"/>
                  <a:gd fmla="*/ 38 h 68" name="T53"/>
                  <a:gd fmla="*/ 20 w 49" name="T54"/>
                  <a:gd fmla="*/ 26 h 68" name="T55"/>
                  <a:gd fmla="*/ 24 w 49" name="T56"/>
                  <a:gd fmla="*/ 18 h 68" name="T57"/>
                  <a:gd fmla="*/ 20 w 49" name="T58"/>
                  <a:gd fmla="*/ 10 h 68" name="T59"/>
                  <a:gd fmla="*/ 27 w 49" name="T60"/>
                  <a:gd fmla="*/ 8 h 68" name="T61"/>
                  <a:gd fmla="*/ 14 w 49" name="T62"/>
                  <a:gd fmla="*/ 4 h 68" name="T63"/>
                  <a:gd fmla="*/ 15 w 49" name="T64"/>
                  <a:gd fmla="*/ 5 h 6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 w="49">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170"/>
              <p:cNvSpPr/>
              <p:nvPr/>
            </p:nvSpPr>
            <p:spPr bwMode="auto">
              <a:xfrm>
                <a:off x="1466850" y="2235201"/>
                <a:ext cx="20638" cy="39688"/>
              </a:xfrm>
              <a:custGeom>
                <a:gdLst>
                  <a:gd fmla="*/ 5 w 20" name="T0"/>
                  <a:gd fmla="*/ 19 h 38" name="T1"/>
                  <a:gd fmla="*/ 0 w 20" name="T2"/>
                  <a:gd fmla="*/ 29 h 38" name="T3"/>
                  <a:gd fmla="*/ 5 w 20" name="T4"/>
                  <a:gd fmla="*/ 20 h 38" name="T5"/>
                  <a:gd fmla="*/ 2 w 20" name="T6"/>
                  <a:gd fmla="*/ 29 h 38" name="T7"/>
                  <a:gd fmla="*/ 8 w 20" name="T8"/>
                  <a:gd fmla="*/ 18 h 38" name="T9"/>
                  <a:gd fmla="*/ 6 w 20" name="T10"/>
                  <a:gd fmla="*/ 24 h 38" name="T11"/>
                  <a:gd fmla="*/ 7 w 20" name="T12"/>
                  <a:gd fmla="*/ 34 h 38" name="T13"/>
                  <a:gd fmla="*/ 7 w 20" name="T14"/>
                  <a:gd fmla="*/ 21 h 38" name="T15"/>
                  <a:gd fmla="*/ 8 w 20" name="T16"/>
                  <a:gd fmla="*/ 34 h 38" name="T17"/>
                  <a:gd fmla="*/ 7 w 20" name="T18"/>
                  <a:gd fmla="*/ 25 h 38" name="T19"/>
                  <a:gd fmla="*/ 2 w 20" name="T20"/>
                  <a:gd fmla="*/ 29 h 38" name="T21"/>
                  <a:gd fmla="*/ 3 w 20" name="T22"/>
                  <a:gd fmla="*/ 36 h 38" name="T23"/>
                  <a:gd fmla="*/ 4 w 20" name="T24"/>
                  <a:gd fmla="*/ 34 h 38" name="T25"/>
                  <a:gd fmla="*/ 5 w 20" name="T26"/>
                  <a:gd fmla="*/ 38 h 38" name="T27"/>
                  <a:gd fmla="*/ 7 w 20" name="T28"/>
                  <a:gd fmla="*/ 34 h 38" name="T29"/>
                  <a:gd fmla="*/ 7 w 20" name="T30"/>
                  <a:gd fmla="*/ 37 h 38" name="T31"/>
                  <a:gd fmla="*/ 11 w 20" name="T32"/>
                  <a:gd fmla="*/ 21 h 38" name="T33"/>
                  <a:gd fmla="*/ 15 w 20" name="T34"/>
                  <a:gd fmla="*/ 19 h 38" name="T35"/>
                  <a:gd fmla="*/ 11 w 20" name="T36"/>
                  <a:gd fmla="*/ 28 h 38" name="T37"/>
                  <a:gd fmla="*/ 15 w 20" name="T38"/>
                  <a:gd fmla="*/ 19 h 38" name="T39"/>
                  <a:gd fmla="*/ 11 w 20" name="T40"/>
                  <a:gd fmla="*/ 27 h 38" name="T41"/>
                  <a:gd fmla="*/ 14 w 20" name="T42"/>
                  <a:gd fmla="*/ 23 h 38" name="T43"/>
                  <a:gd fmla="*/ 15 w 20" name="T44"/>
                  <a:gd fmla="*/ 17 h 38" name="T45"/>
                  <a:gd fmla="*/ 14 w 20" name="T46"/>
                  <a:gd fmla="*/ 15 h 38" name="T47"/>
                  <a:gd fmla="*/ 9 w 20" name="T48"/>
                  <a:gd fmla="*/ 17 h 38" name="T49"/>
                  <a:gd fmla="*/ 11 w 20" name="T50"/>
                  <a:gd fmla="*/ 14 h 38" name="T51"/>
                  <a:gd fmla="*/ 9 w 20" name="T52"/>
                  <a:gd fmla="*/ 10 h 38" name="T53"/>
                  <a:gd fmla="*/ 11 w 20" name="T54"/>
                  <a:gd fmla="*/ 5 h 38" name="T55"/>
                  <a:gd fmla="*/ 17 w 20" name="T56"/>
                  <a:gd fmla="*/ 3 h 38" name="T57"/>
                  <a:gd fmla="*/ 18 w 20" name="T58"/>
                  <a:gd fmla="*/ 2 h 38" name="T59"/>
                  <a:gd fmla="*/ 20 w 20" name="T60"/>
                  <a:gd fmla="*/ 1 h 38" name="T61"/>
                  <a:gd fmla="*/ 15 w 20" name="T62"/>
                  <a:gd fmla="*/ 2 h 38" name="T63"/>
                  <a:gd fmla="*/ 11 w 20" name="T64"/>
                  <a:gd fmla="*/ 5 h 38" name="T65"/>
                  <a:gd fmla="*/ 8 w 20" name="T66"/>
                  <a:gd fmla="*/ 9 h 38" name="T67"/>
                  <a:gd fmla="*/ 12 w 20" name="T68"/>
                  <a:gd fmla="*/ 4 h 38" name="T69"/>
                  <a:gd fmla="*/ 6 w 20" name="T70"/>
                  <a:gd fmla="*/ 15 h 38" name="T71"/>
                  <a:gd fmla="*/ 9 w 20" name="T72"/>
                  <a:gd fmla="*/ 21 h 38" name="T73"/>
                  <a:gd fmla="*/ 13 w 20" name="T74"/>
                  <a:gd fmla="*/ 10 h 38" name="T75"/>
                  <a:gd fmla="*/ 9 w 20" name="T76"/>
                  <a:gd fmla="*/ 19 h 38" name="T77"/>
                  <a:gd fmla="*/ 12 w 20" name="T78"/>
                  <a:gd fmla="*/ 10 h 38" name="T79"/>
                  <a:gd fmla="*/ 7 w 20" name="T80"/>
                  <a:gd fmla="*/ 20 h 38" name="T81"/>
                  <a:gd fmla="*/ 13 w 20" name="T82"/>
                  <a:gd fmla="*/ 21 h 38" name="T83"/>
                  <a:gd fmla="*/ 17 w 20" name="T84"/>
                  <a:gd fmla="*/ 16 h 38" name="T85"/>
                  <a:gd fmla="*/ 16 w 20" name="T86"/>
                  <a:gd fmla="*/ 16 h 38" name="T87"/>
                  <a:gd fmla="*/ 14 w 20" name="T88"/>
                  <a:gd fmla="*/ 21 h 38" name="T89"/>
                  <a:gd fmla="*/ 12 w 20" name="T90"/>
                  <a:gd fmla="*/ 24 h 38" name="T91"/>
                  <a:gd fmla="*/ 12 w 20" name="T92"/>
                  <a:gd fmla="*/ 31 h 38" name="T93"/>
                  <a:gd fmla="*/ 14 w 20" name="T94"/>
                  <a:gd fmla="*/ 24 h 38" name="T95"/>
                  <a:gd fmla="*/ 10 w 20" name="T96"/>
                  <a:gd fmla="*/ 31 h 38" name="T97"/>
                  <a:gd fmla="*/ 13 w 20" name="T98"/>
                  <a:gd fmla="*/ 19 h 38" name="T99"/>
                  <a:gd fmla="*/ 9 w 20" name="T100"/>
                  <a:gd fmla="*/ 28 h 38" name="T101"/>
                  <a:gd fmla="*/ 7 w 20" name="T102"/>
                  <a:gd fmla="*/ 31 h 38" name="T103"/>
                  <a:gd fmla="*/ 2 w 20" name="T104"/>
                  <a:gd fmla="*/ 30 h 38" name="T105"/>
                  <a:gd fmla="*/ 2 w 20" name="T106"/>
                  <a:gd fmla="*/ 34 h 38" name="T107"/>
                  <a:gd fmla="*/ 8 w 20" name="T108"/>
                  <a:gd fmla="*/ 35 h 38" name="T109"/>
                  <a:gd fmla="*/ 8 w 20" name="T110"/>
                  <a:gd fmla="*/ 28 h 38" name="T111"/>
                  <a:gd fmla="*/ 8 w 20" name="T112"/>
                  <a:gd fmla="*/ 27 h 38" name="T113"/>
                  <a:gd fmla="*/ 7 w 20" name="T114"/>
                  <a:gd fmla="*/ 31 h 38" name="T115"/>
                  <a:gd fmla="*/ 8 w 20" name="T116"/>
                  <a:gd fmla="*/ 15 h 38" name="T117"/>
                  <a:gd fmla="*/ 4 w 20" name="T118"/>
                  <a:gd fmla="*/ 28 h 38" name="T119"/>
                  <a:gd fmla="*/ 4 w 20" name="T120"/>
                  <a:gd fmla="*/ 16 h 38" name="T121"/>
                  <a:gd fmla="*/ 7 w 20" name="T122"/>
                  <a:gd fmla="*/ 17 h 38" name="T123"/>
                  <a:gd fmla="*/ 0 w 20" name="T124"/>
                  <a:gd fmla="*/ 25 h 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8" w="20">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171"/>
              <p:cNvSpPr/>
              <p:nvPr/>
            </p:nvSpPr>
            <p:spPr bwMode="auto">
              <a:xfrm>
                <a:off x="1482725" y="2279651"/>
                <a:ext cx="22225" cy="20638"/>
              </a:xfrm>
              <a:custGeom>
                <a:gdLst>
                  <a:gd fmla="*/ 9 w 21" name="T0"/>
                  <a:gd fmla="*/ 4 h 19" name="T1"/>
                  <a:gd fmla="*/ 8 w 21" name="T2"/>
                  <a:gd fmla="*/ 2 h 19" name="T3"/>
                  <a:gd fmla="*/ 7 w 21" name="T4"/>
                  <a:gd fmla="*/ 3 h 19" name="T5"/>
                  <a:gd fmla="*/ 11 w 21" name="T6"/>
                  <a:gd fmla="*/ 7 h 19" name="T7"/>
                  <a:gd fmla="*/ 12 w 21" name="T8"/>
                  <a:gd fmla="*/ 6 h 19" name="T9"/>
                  <a:gd fmla="*/ 2 w 21" name="T10"/>
                  <a:gd fmla="*/ 0 h 19" name="T11"/>
                  <a:gd fmla="*/ 1 w 21" name="T12"/>
                  <a:gd fmla="*/ 2 h 19" name="T13"/>
                  <a:gd fmla="*/ 9 w 21" name="T14"/>
                  <a:gd fmla="*/ 8 h 19" name="T15"/>
                  <a:gd fmla="*/ 10 w 21" name="T16"/>
                  <a:gd fmla="*/ 7 h 19" name="T17"/>
                  <a:gd fmla="*/ 4 w 21" name="T18"/>
                  <a:gd fmla="*/ 2 h 19" name="T19"/>
                  <a:gd fmla="*/ 3 w 21" name="T20"/>
                  <a:gd fmla="*/ 3 h 19" name="T21"/>
                  <a:gd fmla="*/ 12 w 21" name="T22"/>
                  <a:gd fmla="*/ 10 h 19" name="T23"/>
                  <a:gd fmla="*/ 13 w 21" name="T24"/>
                  <a:gd fmla="*/ 9 h 19" name="T25"/>
                  <a:gd fmla="*/ 10 w 21" name="T26"/>
                  <a:gd fmla="*/ 6 h 19" name="T27"/>
                  <a:gd fmla="*/ 9 w 21" name="T28"/>
                  <a:gd fmla="*/ 7 h 19" name="T29"/>
                  <a:gd fmla="*/ 19 w 21" name="T30"/>
                  <a:gd fmla="*/ 12 h 19" name="T31"/>
                  <a:gd fmla="*/ 20 w 21" name="T32"/>
                  <a:gd fmla="*/ 11 h 19" name="T33"/>
                  <a:gd fmla="*/ 11 w 21" name="T34"/>
                  <a:gd fmla="*/ 3 h 19" name="T35"/>
                  <a:gd fmla="*/ 10 w 21" name="T36"/>
                  <a:gd fmla="*/ 4 h 19" name="T37"/>
                  <a:gd fmla="*/ 20 w 21" name="T38"/>
                  <a:gd fmla="*/ 18 h 19" name="T39"/>
                  <a:gd fmla="*/ 21 w 21" name="T40"/>
                  <a:gd fmla="*/ 17 h 19" name="T41"/>
                  <a:gd fmla="*/ 9 w 21" name="T42"/>
                  <a:gd fmla="*/ 7 h 19" name="T43"/>
                  <a:gd fmla="*/ 8 w 21" name="T44"/>
                  <a:gd fmla="*/ 8 h 19" name="T45"/>
                  <a:gd fmla="*/ 18 w 21" name="T46"/>
                  <a:gd fmla="*/ 16 h 19" name="T47"/>
                  <a:gd fmla="*/ 19 w 21" name="T48"/>
                  <a:gd fmla="*/ 15 h 19" name="T49"/>
                  <a:gd fmla="*/ 16 w 21" name="T50"/>
                  <a:gd fmla="*/ 9 h 19" name="T51"/>
                  <a:gd fmla="*/ 15 w 21" name="T52"/>
                  <a:gd fmla="*/ 8 h 19" name="T53"/>
                  <a:gd fmla="*/ 18 w 21" name="T54"/>
                  <a:gd fmla="*/ 16 h 19" name="T55"/>
                  <a:gd fmla="*/ 19 w 21" name="T56"/>
                  <a:gd fmla="*/ 15 h 19" name="T57"/>
                  <a:gd fmla="*/ 9 w 21" name="T58"/>
                  <a:gd fmla="*/ 7 h 19" name="T59"/>
                  <a:gd fmla="*/ 8 w 21" name="T60"/>
                  <a:gd fmla="*/ 8 h 19" name="T61"/>
                  <a:gd fmla="*/ 20 w 21" name="T62"/>
                  <a:gd fmla="*/ 18 h 19" name="T63"/>
                  <a:gd fmla="*/ 21 w 21" name="T64"/>
                  <a:gd fmla="*/ 18 h 19" name="T65"/>
                  <a:gd fmla="*/ 11 w 21" name="T66"/>
                  <a:gd fmla="*/ 3 h 19" name="T67"/>
                  <a:gd fmla="*/ 10 w 21" name="T68"/>
                  <a:gd fmla="*/ 4 h 19" name="T69"/>
                  <a:gd fmla="*/ 19 w 21" name="T70"/>
                  <a:gd fmla="*/ 12 h 19" name="T71"/>
                  <a:gd fmla="*/ 20 w 21" name="T72"/>
                  <a:gd fmla="*/ 11 h 19" name="T73"/>
                  <a:gd fmla="*/ 9 w 21" name="T74"/>
                  <a:gd fmla="*/ 5 h 19" name="T75"/>
                  <a:gd fmla="*/ 9 w 21" name="T76"/>
                  <a:gd fmla="*/ 7 h 19" name="T77"/>
                  <a:gd fmla="*/ 12 w 21" name="T78"/>
                  <a:gd fmla="*/ 10 h 19" name="T79"/>
                  <a:gd fmla="*/ 13 w 21" name="T80"/>
                  <a:gd fmla="*/ 9 h 19" name="T81"/>
                  <a:gd fmla="*/ 4 w 21" name="T82"/>
                  <a:gd fmla="*/ 2 h 19" name="T83"/>
                  <a:gd fmla="*/ 3 w 21" name="T84"/>
                  <a:gd fmla="*/ 3 h 19" name="T85"/>
                  <a:gd fmla="*/ 9 w 21" name="T86"/>
                  <a:gd fmla="*/ 8 h 19" name="T87"/>
                  <a:gd fmla="*/ 10 w 21" name="T88"/>
                  <a:gd fmla="*/ 7 h 19" name="T89"/>
                  <a:gd fmla="*/ 2 w 21" name="T90"/>
                  <a:gd fmla="*/ 1 h 19" name="T91"/>
                  <a:gd fmla="*/ 1 w 21" name="T92"/>
                  <a:gd fmla="*/ 2 h 19" name="T93"/>
                  <a:gd fmla="*/ 12 w 21" name="T94"/>
                  <a:gd fmla="*/ 7 h 19" name="T95"/>
                  <a:gd fmla="*/ 12 w 21" name="T96"/>
                  <a:gd fmla="*/ 6 h 19" name="T97"/>
                  <a:gd fmla="*/ 8 w 21" name="T98"/>
                  <a:gd fmla="*/ 2 h 19" name="T99"/>
                  <a:gd fmla="*/ 6 w 21" name="T100"/>
                  <a:gd fmla="*/ 3 h 19" name="T101"/>
                  <a:gd fmla="*/ 8 w 21" name="T102"/>
                  <a:gd fmla="*/ 5 h 19" name="T103"/>
                  <a:gd fmla="*/ 9 w 21" name="T104"/>
                  <a:gd fmla="*/ 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21">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172"/>
              <p:cNvSpPr/>
              <p:nvPr/>
            </p:nvSpPr>
            <p:spPr bwMode="auto">
              <a:xfrm>
                <a:off x="1477963" y="2270126"/>
                <a:ext cx="38100" cy="34925"/>
              </a:xfrm>
              <a:custGeom>
                <a:gdLst>
                  <a:gd fmla="*/ 2 w 37" name="T0"/>
                  <a:gd fmla="*/ 9 h 33" name="T1"/>
                  <a:gd fmla="*/ 15 w 37" name="T2"/>
                  <a:gd fmla="*/ 4 h 33" name="T3"/>
                  <a:gd fmla="*/ 22 w 37" name="T4"/>
                  <a:gd fmla="*/ 9 h 33" name="T5"/>
                  <a:gd fmla="*/ 31 w 37" name="T6"/>
                  <a:gd fmla="*/ 10 h 33" name="T7"/>
                  <a:gd fmla="*/ 32 w 37" name="T8"/>
                  <a:gd fmla="*/ 15 h 33" name="T9"/>
                  <a:gd fmla="*/ 31 w 37" name="T10"/>
                  <a:gd fmla="*/ 17 h 33" name="T11"/>
                  <a:gd fmla="*/ 29 w 37" name="T12"/>
                  <a:gd fmla="*/ 20 h 33" name="T13"/>
                  <a:gd fmla="*/ 30 w 37" name="T14"/>
                  <a:gd fmla="*/ 29 h 33" name="T15"/>
                  <a:gd fmla="*/ 29 w 37" name="T16"/>
                  <a:gd fmla="*/ 31 h 33" name="T17"/>
                  <a:gd fmla="*/ 32 w 37" name="T18"/>
                  <a:gd fmla="*/ 26 h 33" name="T19"/>
                  <a:gd fmla="*/ 34 w 37" name="T20"/>
                  <a:gd fmla="*/ 15 h 33" name="T21"/>
                  <a:gd fmla="*/ 36 w 37" name="T22"/>
                  <a:gd fmla="*/ 10 h 33" name="T23"/>
                  <a:gd fmla="*/ 32 w 37" name="T24"/>
                  <a:gd fmla="*/ 8 h 33" name="T25"/>
                  <a:gd fmla="*/ 25 w 37" name="T26"/>
                  <a:gd fmla="*/ 9 h 33" name="T27"/>
                  <a:gd fmla="*/ 19 w 37" name="T28"/>
                  <a:gd fmla="*/ 5 h 33" name="T29"/>
                  <a:gd fmla="*/ 1 w 37" name="T30"/>
                  <a:gd fmla="*/ 8 h 33" name="T31"/>
                  <a:gd fmla="*/ 2 w 37" name="T32"/>
                  <a:gd fmla="*/ 9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37">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173"/>
              <p:cNvSpPr/>
              <p:nvPr/>
            </p:nvSpPr>
            <p:spPr bwMode="auto">
              <a:xfrm>
                <a:off x="1508125" y="2286001"/>
                <a:ext cx="4763" cy="14288"/>
              </a:xfrm>
              <a:custGeom>
                <a:gdLst>
                  <a:gd fmla="*/ 2 w 5" name="T0"/>
                  <a:gd fmla="*/ 12 h 13" name="T1"/>
                  <a:gd fmla="*/ 3 w 5" name="T2"/>
                  <a:gd fmla="*/ 8 h 13" name="T3"/>
                  <a:gd fmla="*/ 5 w 5" name="T4"/>
                  <a:gd fmla="*/ 3 h 13" name="T5"/>
                  <a:gd fmla="*/ 3 w 5" name="T6"/>
                  <a:gd fmla="*/ 3 h 13" name="T7"/>
                  <a:gd fmla="*/ 0 w 5" name="T8"/>
                  <a:gd fmla="*/ 9 h 13" name="T9"/>
                  <a:gd fmla="*/ 1 w 5" name="T10"/>
                  <a:gd fmla="*/ 10 h 13" name="T11"/>
                  <a:gd fmla="*/ 3 w 5" name="T12"/>
                  <a:gd fmla="*/ 2 h 13" name="T13"/>
                  <a:gd fmla="*/ 2 w 5" name="T14"/>
                  <a:gd fmla="*/ 1 h 13" name="T15"/>
                  <a:gd fmla="*/ 0 w 5" name="T16"/>
                  <a:gd fmla="*/ 8 h 13" name="T17"/>
                  <a:gd fmla="*/ 2 w 5" name="T18"/>
                  <a:gd fmla="*/ 8 h 13" name="T19"/>
                  <a:gd fmla="*/ 3 w 5" name="T20"/>
                  <a:gd fmla="*/ 1 h 13" name="T21"/>
                  <a:gd fmla="*/ 2 w 5" name="T22"/>
                  <a:gd fmla="*/ 1 h 13" name="T23"/>
                  <a:gd fmla="*/ 0 w 5" name="T24"/>
                  <a:gd fmla="*/ 8 h 13" name="T25"/>
                  <a:gd fmla="*/ 2 w 5" name="T26"/>
                  <a:gd fmla="*/ 8 h 13" name="T27"/>
                  <a:gd fmla="*/ 3 w 5" name="T28"/>
                  <a:gd fmla="*/ 2 h 13" name="T29"/>
                  <a:gd fmla="*/ 2 w 5" name="T30"/>
                  <a:gd fmla="*/ 1 h 13" name="T31"/>
                  <a:gd fmla="*/ 0 w 5" name="T32"/>
                  <a:gd fmla="*/ 10 h 13" name="T33"/>
                  <a:gd fmla="*/ 1 w 5" name="T34"/>
                  <a:gd fmla="*/ 10 h 13" name="T35"/>
                  <a:gd fmla="*/ 5 w 5" name="T36"/>
                  <a:gd fmla="*/ 3 h 13" name="T37"/>
                  <a:gd fmla="*/ 3 w 5" name="T38"/>
                  <a:gd fmla="*/ 3 h 13" name="T39"/>
                  <a:gd fmla="*/ 1 w 5" name="T40"/>
                  <a:gd fmla="*/ 8 h 13" name="T41"/>
                  <a:gd fmla="*/ 1 w 5" name="T42"/>
                  <a:gd fmla="*/ 12 h 13" name="T43"/>
                  <a:gd fmla="*/ 2 w 5"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5">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174"/>
              <p:cNvSpPr/>
              <p:nvPr/>
            </p:nvSpPr>
            <p:spPr bwMode="auto">
              <a:xfrm>
                <a:off x="1481138" y="2273301"/>
                <a:ext cx="31750" cy="25400"/>
              </a:xfrm>
              <a:custGeom>
                <a:gdLst>
                  <a:gd fmla="*/ 23 w 30" name="T0"/>
                  <a:gd fmla="*/ 23 h 24" name="T1"/>
                  <a:gd fmla="*/ 27 w 30" name="T2"/>
                  <a:gd fmla="*/ 16 h 24" name="T3"/>
                  <a:gd fmla="*/ 22 w 30" name="T4"/>
                  <a:gd fmla="*/ 17 h 24" name="T5"/>
                  <a:gd fmla="*/ 21 w 30" name="T6"/>
                  <a:gd fmla="*/ 12 h 24" name="T7"/>
                  <a:gd fmla="*/ 22 w 30" name="T8"/>
                  <a:gd fmla="*/ 19 h 24" name="T9"/>
                  <a:gd fmla="*/ 23 w 30" name="T10"/>
                  <a:gd fmla="*/ 18 h 24" name="T11"/>
                  <a:gd fmla="*/ 25 w 30" name="T12"/>
                  <a:gd fmla="*/ 9 h 24" name="T13"/>
                  <a:gd fmla="*/ 24 w 30" name="T14"/>
                  <a:gd fmla="*/ 10 h 24" name="T15"/>
                  <a:gd fmla="*/ 22 w 30" name="T16"/>
                  <a:gd fmla="*/ 13 h 24" name="T17"/>
                  <a:gd fmla="*/ 17 w 30" name="T18"/>
                  <a:gd fmla="*/ 12 h 24" name="T19"/>
                  <a:gd fmla="*/ 14 w 30" name="T20"/>
                  <a:gd fmla="*/ 9 h 24" name="T21"/>
                  <a:gd fmla="*/ 1 w 30" name="T22"/>
                  <a:gd fmla="*/ 5 h 24" name="T23"/>
                  <a:gd fmla="*/ 7 w 30" name="T24"/>
                  <a:gd fmla="*/ 5 h 24" name="T25"/>
                  <a:gd fmla="*/ 6 w 30" name="T26"/>
                  <a:gd fmla="*/ 4 h 24" name="T27"/>
                  <a:gd fmla="*/ 12 w 30" name="T28"/>
                  <a:gd fmla="*/ 3 h 24" name="T29"/>
                  <a:gd fmla="*/ 11 w 30" name="T30"/>
                  <a:gd fmla="*/ 9 h 24" name="T31"/>
                  <a:gd fmla="*/ 18 w 30" name="T32"/>
                  <a:gd fmla="*/ 10 h 24" name="T33"/>
                  <a:gd fmla="*/ 26 w 30" name="T34"/>
                  <a:gd fmla="*/ 11 h 24" name="T35"/>
                  <a:gd fmla="*/ 24 w 30" name="T36"/>
                  <a:gd fmla="*/ 8 h 24" name="T37"/>
                  <a:gd fmla="*/ 23 w 30" name="T38"/>
                  <a:gd fmla="*/ 13 h 24" name="T39"/>
                  <a:gd fmla="*/ 22 w 30" name="T40"/>
                  <a:gd fmla="*/ 15 h 24" name="T41"/>
                  <a:gd fmla="*/ 24 w 30" name="T42"/>
                  <a:gd fmla="*/ 8 h 24" name="T43"/>
                  <a:gd fmla="*/ 27 w 30" name="T44"/>
                  <a:gd fmla="*/ 11 h 24" name="T45"/>
                  <a:gd fmla="*/ 17 w 30" name="T46"/>
                  <a:gd fmla="*/ 9 h 24" name="T47"/>
                  <a:gd fmla="*/ 20 w 30" name="T48"/>
                  <a:gd fmla="*/ 14 h 24" name="T49"/>
                  <a:gd fmla="*/ 12 w 30" name="T50"/>
                  <a:gd fmla="*/ 8 h 24" name="T51"/>
                  <a:gd fmla="*/ 18 w 30" name="T52"/>
                  <a:gd fmla="*/ 13 h 24" name="T53"/>
                  <a:gd fmla="*/ 11 w 30" name="T54"/>
                  <a:gd fmla="*/ 11 h 24" name="T55"/>
                  <a:gd fmla="*/ 18 w 30" name="T56"/>
                  <a:gd fmla="*/ 13 h 24" name="T57"/>
                  <a:gd fmla="*/ 11 w 30" name="T58"/>
                  <a:gd fmla="*/ 9 h 24" name="T59"/>
                  <a:gd fmla="*/ 11 w 30" name="T60"/>
                  <a:gd fmla="*/ 4 h 24" name="T61"/>
                  <a:gd fmla="*/ 4 w 30" name="T62"/>
                  <a:gd fmla="*/ 4 h 24" name="T63"/>
                  <a:gd fmla="*/ 13 w 30" name="T64"/>
                  <a:gd fmla="*/ 6 h 24" name="T65"/>
                  <a:gd fmla="*/ 1 w 30" name="T66"/>
                  <a:gd fmla="*/ 5 h 24" name="T67"/>
                  <a:gd fmla="*/ 11 w 30" name="T68"/>
                  <a:gd fmla="*/ 4 h 24" name="T69"/>
                  <a:gd fmla="*/ 3 w 30" name="T70"/>
                  <a:gd fmla="*/ 4 h 24" name="T71"/>
                  <a:gd fmla="*/ 12 w 30" name="T72"/>
                  <a:gd fmla="*/ 5 h 24" name="T73"/>
                  <a:gd fmla="*/ 6 w 30" name="T74"/>
                  <a:gd fmla="*/ 3 h 24" name="T75"/>
                  <a:gd fmla="*/ 12 w 30" name="T76"/>
                  <a:gd fmla="*/ 7 h 24" name="T77"/>
                  <a:gd fmla="*/ 7 w 30" name="T78"/>
                  <a:gd fmla="*/ 5 h 24" name="T79"/>
                  <a:gd fmla="*/ 14 w 30" name="T80"/>
                  <a:gd fmla="*/ 10 h 24" name="T81"/>
                  <a:gd fmla="*/ 11 w 30" name="T82"/>
                  <a:gd fmla="*/ 9 h 24" name="T83"/>
                  <a:gd fmla="*/ 21 w 30" name="T84"/>
                  <a:gd fmla="*/ 10 h 24" name="T85"/>
                  <a:gd fmla="*/ 15 w 30" name="T86"/>
                  <a:gd fmla="*/ 13 h 24" name="T87"/>
                  <a:gd fmla="*/ 27 w 30" name="T88"/>
                  <a:gd fmla="*/ 8 h 24" name="T89"/>
                  <a:gd fmla="*/ 22 w 30" name="T90"/>
                  <a:gd fmla="*/ 15 h 24" name="T91"/>
                  <a:gd fmla="*/ 27 w 30" name="T92"/>
                  <a:gd fmla="*/ 8 h 24" name="T93"/>
                  <a:gd fmla="*/ 21 w 30" name="T94"/>
                  <a:gd fmla="*/ 16 h 24" name="T95"/>
                  <a:gd fmla="*/ 27 w 30" name="T96"/>
                  <a:gd fmla="*/ 10 h 24" name="T97"/>
                  <a:gd fmla="*/ 21 w 30" name="T98"/>
                  <a:gd fmla="*/ 19 h 24" name="T99"/>
                  <a:gd fmla="*/ 24 w 30" name="T100"/>
                  <a:gd fmla="*/ 11 h 24" name="T101"/>
                  <a:gd fmla="*/ 22 w 30" name="T102"/>
                  <a:gd fmla="*/ 22 h 24" name="T103"/>
                  <a:gd fmla="*/ 23 w 30" name="T104"/>
                  <a:gd fmla="*/ 11 h 24" name="T105"/>
                  <a:gd fmla="*/ 23 w 30" name="T106"/>
                  <a:gd fmla="*/ 21 h 24" name="T107"/>
                  <a:gd fmla="*/ 23 w 30" name="T108"/>
                  <a:gd fmla="*/ 13 h 24" name="T109"/>
                  <a:gd fmla="*/ 27 w 30" name="T110"/>
                  <a:gd fmla="*/ 16 h 24" name="T111"/>
                  <a:gd fmla="*/ 23 w 30" name="T112"/>
                  <a:gd fmla="*/ 23 h 24" name="T113"/>
                  <a:gd fmla="*/ 29 w 30" name="T114"/>
                  <a:gd fmla="*/ 13 h 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 w="30">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175"/>
              <p:cNvSpPr/>
              <p:nvPr/>
            </p:nvSpPr>
            <p:spPr bwMode="auto">
              <a:xfrm>
                <a:off x="1501775" y="2225676"/>
                <a:ext cx="42863" cy="52388"/>
              </a:xfrm>
              <a:custGeom>
                <a:gdLst>
                  <a:gd fmla="*/ 13 w 41" name="T0"/>
                  <a:gd fmla="*/ 6 h 49" name="T1"/>
                  <a:gd fmla="*/ 8 w 41" name="T2"/>
                  <a:gd fmla="*/ 12 h 49" name="T3"/>
                  <a:gd fmla="*/ 9 w 41" name="T4"/>
                  <a:gd fmla="*/ 19 h 49" name="T5"/>
                  <a:gd fmla="*/ 13 w 41" name="T6"/>
                  <a:gd fmla="*/ 6 h 49" name="T7"/>
                  <a:gd fmla="*/ 18 w 41" name="T8"/>
                  <a:gd fmla="*/ 6 h 49" name="T9"/>
                  <a:gd fmla="*/ 10 w 41" name="T10"/>
                  <a:gd fmla="*/ 17 h 49" name="T11"/>
                  <a:gd fmla="*/ 20 w 41" name="T12"/>
                  <a:gd fmla="*/ 8 h 49" name="T13"/>
                  <a:gd fmla="*/ 26 w 41" name="T14"/>
                  <a:gd fmla="*/ 27 h 49" name="T15"/>
                  <a:gd fmla="*/ 17 w 41" name="T16"/>
                  <a:gd fmla="*/ 24 h 49" name="T17"/>
                  <a:gd fmla="*/ 22 w 41" name="T18"/>
                  <a:gd fmla="*/ 26 h 49" name="T19"/>
                  <a:gd fmla="*/ 27 w 41" name="T20"/>
                  <a:gd fmla="*/ 18 h 49" name="T21"/>
                  <a:gd fmla="*/ 23 w 41" name="T22"/>
                  <a:gd fmla="*/ 30 h 49" name="T23"/>
                  <a:gd fmla="*/ 22 w 41" name="T24"/>
                  <a:gd fmla="*/ 34 h 49" name="T25"/>
                  <a:gd fmla="*/ 26 w 41" name="T26"/>
                  <a:gd fmla="*/ 32 h 49" name="T27"/>
                  <a:gd fmla="*/ 30 w 41" name="T28"/>
                  <a:gd fmla="*/ 28 h 49" name="T29"/>
                  <a:gd fmla="*/ 30 w 41" name="T30"/>
                  <a:gd fmla="*/ 31 h 49" name="T31"/>
                  <a:gd fmla="*/ 34 w 41" name="T32"/>
                  <a:gd fmla="*/ 24 h 49" name="T33"/>
                  <a:gd fmla="*/ 30 w 41" name="T34"/>
                  <a:gd fmla="*/ 18 h 49" name="T35"/>
                  <a:gd fmla="*/ 36 w 41" name="T36"/>
                  <a:gd fmla="*/ 47 h 49" name="T37"/>
                  <a:gd fmla="*/ 36 w 41" name="T38"/>
                  <a:gd fmla="*/ 44 h 49" name="T39"/>
                  <a:gd fmla="*/ 33 w 41" name="T40"/>
                  <a:gd fmla="*/ 23 h 49" name="T41"/>
                  <a:gd fmla="*/ 33 w 41" name="T42"/>
                  <a:gd fmla="*/ 21 h 49" name="T43"/>
                  <a:gd fmla="*/ 36 w 41" name="T44"/>
                  <a:gd fmla="*/ 31 h 49" name="T45"/>
                  <a:gd fmla="*/ 32 w 41" name="T46"/>
                  <a:gd fmla="*/ 31 h 49" name="T47"/>
                  <a:gd fmla="*/ 33 w 41" name="T48"/>
                  <a:gd fmla="*/ 35 h 49" name="T49"/>
                  <a:gd fmla="*/ 31 w 41" name="T50"/>
                  <a:gd fmla="*/ 33 h 49" name="T51"/>
                  <a:gd fmla="*/ 26 w 41" name="T52"/>
                  <a:gd fmla="*/ 29 h 49" name="T53"/>
                  <a:gd fmla="*/ 25 w 41" name="T54"/>
                  <a:gd fmla="*/ 33 h 49" name="T55"/>
                  <a:gd fmla="*/ 28 w 41" name="T56"/>
                  <a:gd fmla="*/ 30 h 49" name="T57"/>
                  <a:gd fmla="*/ 29 w 41" name="T58"/>
                  <a:gd fmla="*/ 19 h 49" name="T59"/>
                  <a:gd fmla="*/ 25 w 41" name="T60"/>
                  <a:gd fmla="*/ 16 h 49" name="T61"/>
                  <a:gd fmla="*/ 28 w 41" name="T62"/>
                  <a:gd fmla="*/ 13 h 49" name="T63"/>
                  <a:gd fmla="*/ 26 w 41" name="T64"/>
                  <a:gd fmla="*/ 16 h 49" name="T65"/>
                  <a:gd fmla="*/ 24 w 41" name="T66"/>
                  <a:gd fmla="*/ 18 h 49" name="T67"/>
                  <a:gd fmla="*/ 24 w 41" name="T68"/>
                  <a:gd fmla="*/ 20 h 49" name="T69"/>
                  <a:gd fmla="*/ 22 w 41" name="T70"/>
                  <a:gd fmla="*/ 20 h 49" name="T71"/>
                  <a:gd fmla="*/ 18 w 41" name="T72"/>
                  <a:gd fmla="*/ 20 h 49" name="T73"/>
                  <a:gd fmla="*/ 18 w 41" name="T74"/>
                  <a:gd fmla="*/ 30 h 49" name="T75"/>
                  <a:gd fmla="*/ 28 w 41" name="T76"/>
                  <a:gd fmla="*/ 26 h 49" name="T77"/>
                  <a:gd fmla="*/ 24 w 41" name="T78"/>
                  <a:gd fmla="*/ 21 h 49" name="T79"/>
                  <a:gd fmla="*/ 19 w 41" name="T80"/>
                  <a:gd fmla="*/ 25 h 49" name="T81"/>
                  <a:gd fmla="*/ 19 w 41" name="T82"/>
                  <a:gd fmla="*/ 21 h 49" name="T83"/>
                  <a:gd fmla="*/ 9 w 41" name="T84"/>
                  <a:gd fmla="*/ 16 h 49" name="T85"/>
                  <a:gd fmla="*/ 10 w 41" name="T86"/>
                  <a:gd fmla="*/ 13 h 49" name="T87"/>
                  <a:gd fmla="*/ 6 w 41" name="T88"/>
                  <a:gd fmla="*/ 2 h 49" name="T89"/>
                  <a:gd fmla="*/ 17 w 41" name="T90"/>
                  <a:gd fmla="*/ 9 h 49" name="T91"/>
                  <a:gd fmla="*/ 15 w 41" name="T92"/>
                  <a:gd fmla="*/ 4 h 49" name="T93"/>
                  <a:gd fmla="*/ 14 w 41" name="T94"/>
                  <a:gd fmla="*/ 3 h 49" name="T95"/>
                  <a:gd fmla="*/ 10 w 41" name="T96"/>
                  <a:gd fmla="*/ 14 h 49" name="T97"/>
                  <a:gd fmla="*/ 13 w 41" name="T98"/>
                  <a:gd fmla="*/ 11 h 49" name="T99"/>
                  <a:gd fmla="*/ 8 w 41" name="T100"/>
                  <a:gd fmla="*/ 16 h 49" name="T101"/>
                  <a:gd fmla="*/ 9 w 41" name="T102"/>
                  <a:gd fmla="*/ 17 h 49" name="T103"/>
                  <a:gd fmla="*/ 12 w 41" name="T104"/>
                  <a:gd fmla="*/ 12 h 49" name="T105"/>
                  <a:gd fmla="*/ 5 w 41" name="T106"/>
                  <a:gd fmla="*/ 10 h 49" name="T107"/>
                  <a:gd fmla="*/ 6 w 41" name="T108"/>
                  <a:gd fmla="*/ 5 h 49" name="T109"/>
                  <a:gd fmla="*/ 11 w 41" name="T110"/>
                  <a:gd fmla="*/ 4 h 49" name="T111"/>
                  <a:gd fmla="*/ 11 w 41" name="T112"/>
                  <a:gd fmla="*/ 6 h 49" name="T113"/>
                  <a:gd fmla="*/ 9 w 41" name="T114"/>
                  <a:gd fmla="*/ 7 h 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 w="41">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184"/>
              <p:cNvSpPr>
                <a:spLocks noEditPoints="1"/>
              </p:cNvSpPr>
              <p:nvPr/>
            </p:nvSpPr>
            <p:spPr bwMode="auto">
              <a:xfrm>
                <a:off x="1401763" y="2203451"/>
                <a:ext cx="58738" cy="28575"/>
              </a:xfrm>
              <a:custGeom>
                <a:gdLst>
                  <a:gd fmla="*/ 54 w 55" name="T0"/>
                  <a:gd fmla="*/ 21 h 26" name="T1"/>
                  <a:gd fmla="*/ 49 w 55" name="T2"/>
                  <a:gd fmla="*/ 17 h 26" name="T3"/>
                  <a:gd fmla="*/ 49 w 55" name="T4"/>
                  <a:gd fmla="*/ 16 h 26" name="T5"/>
                  <a:gd fmla="*/ 49 w 55" name="T6"/>
                  <a:gd fmla="*/ 16 h 26" name="T7"/>
                  <a:gd fmla="*/ 50 w 55" name="T8"/>
                  <a:gd fmla="*/ 15 h 26" name="T9"/>
                  <a:gd fmla="*/ 50 w 55" name="T10"/>
                  <a:gd fmla="*/ 14 h 26" name="T11"/>
                  <a:gd fmla="*/ 50 w 55" name="T12"/>
                  <a:gd fmla="*/ 12 h 26" name="T13"/>
                  <a:gd fmla="*/ 49 w 55" name="T14"/>
                  <a:gd fmla="*/ 11 h 26" name="T15"/>
                  <a:gd fmla="*/ 49 w 55" name="T16"/>
                  <a:gd fmla="*/ 12 h 26" name="T17"/>
                  <a:gd fmla="*/ 49 w 55" name="T18"/>
                  <a:gd fmla="*/ 12 h 26" name="T19"/>
                  <a:gd fmla="*/ 42 w 55" name="T20"/>
                  <a:gd fmla="*/ 15 h 26" name="T21"/>
                  <a:gd fmla="*/ 42 w 55" name="T22"/>
                  <a:gd fmla="*/ 16 h 26" name="T23"/>
                  <a:gd fmla="*/ 40 w 55" name="T24"/>
                  <a:gd fmla="*/ 19 h 26" name="T25"/>
                  <a:gd fmla="*/ 36 w 55" name="T26"/>
                  <a:gd fmla="*/ 16 h 26" name="T27"/>
                  <a:gd fmla="*/ 36 w 55" name="T28"/>
                  <a:gd fmla="*/ 13 h 26" name="T29"/>
                  <a:gd fmla="*/ 35 w 55" name="T30"/>
                  <a:gd fmla="*/ 12 h 26" name="T31"/>
                  <a:gd fmla="*/ 32 w 55" name="T32"/>
                  <a:gd fmla="*/ 21 h 26" name="T33"/>
                  <a:gd fmla="*/ 27 w 55" name="T34"/>
                  <a:gd fmla="*/ 18 h 26" name="T35"/>
                  <a:gd fmla="*/ 34 w 55" name="T36"/>
                  <a:gd fmla="*/ 1 h 26" name="T37"/>
                  <a:gd fmla="*/ 33 w 55" name="T38"/>
                  <a:gd fmla="*/ 1 h 26" name="T39"/>
                  <a:gd fmla="*/ 27 w 55" name="T40"/>
                  <a:gd fmla="*/ 11 h 26" name="T41"/>
                  <a:gd fmla="*/ 26 w 55" name="T42"/>
                  <a:gd fmla="*/ 12 h 26" name="T43"/>
                  <a:gd fmla="*/ 25 w 55" name="T44"/>
                  <a:gd fmla="*/ 12 h 26" name="T45"/>
                  <a:gd fmla="*/ 23 w 55" name="T46"/>
                  <a:gd fmla="*/ 13 h 26" name="T47"/>
                  <a:gd fmla="*/ 18 w 55" name="T48"/>
                  <a:gd fmla="*/ 18 h 26" name="T49"/>
                  <a:gd fmla="*/ 18 w 55" name="T50"/>
                  <a:gd fmla="*/ 20 h 26" name="T51"/>
                  <a:gd fmla="*/ 12 w 55" name="T52"/>
                  <a:gd fmla="*/ 19 h 26" name="T53"/>
                  <a:gd fmla="*/ 15 w 55" name="T54"/>
                  <a:gd fmla="*/ 11 h 26" name="T55"/>
                  <a:gd fmla="*/ 14 w 55" name="T56"/>
                  <a:gd fmla="*/ 10 h 26" name="T57"/>
                  <a:gd fmla="*/ 10 w 55" name="T58"/>
                  <a:gd fmla="*/ 20 h 26" name="T59"/>
                  <a:gd fmla="*/ 0 w 55" name="T60"/>
                  <a:gd fmla="*/ 23 h 26" name="T61"/>
                  <a:gd fmla="*/ 0 w 55" name="T62"/>
                  <a:gd fmla="*/ 25 h 26" name="T63"/>
                  <a:gd fmla="*/ 10 w 55" name="T64"/>
                  <a:gd fmla="*/ 21 h 26" name="T65"/>
                  <a:gd fmla="*/ 11 w 55" name="T66"/>
                  <a:gd fmla="*/ 25 h 26" name="T67"/>
                  <a:gd fmla="*/ 18 w 55" name="T68"/>
                  <a:gd fmla="*/ 24 h 26" name="T69"/>
                  <a:gd fmla="*/ 19 w 55" name="T70"/>
                  <a:gd fmla="*/ 23 h 26" name="T71"/>
                  <a:gd fmla="*/ 20 w 55" name="T72"/>
                  <a:gd fmla="*/ 24 h 26" name="T73"/>
                  <a:gd fmla="*/ 25 w 55" name="T74"/>
                  <a:gd fmla="*/ 21 h 26" name="T75"/>
                  <a:gd fmla="*/ 26 w 55" name="T76"/>
                  <a:gd fmla="*/ 24 h 26" name="T77"/>
                  <a:gd fmla="*/ 33 w 55" name="T78"/>
                  <a:gd fmla="*/ 22 h 26" name="T79"/>
                  <a:gd fmla="*/ 37 w 55" name="T80"/>
                  <a:gd fmla="*/ 23 h 26" name="T81"/>
                  <a:gd fmla="*/ 39 w 55" name="T82"/>
                  <a:gd fmla="*/ 22 h 26" name="T83"/>
                  <a:gd fmla="*/ 39 w 55" name="T84"/>
                  <a:gd fmla="*/ 22 h 26" name="T85"/>
                  <a:gd fmla="*/ 43 w 55" name="T86"/>
                  <a:gd fmla="*/ 25 h 26" name="T87"/>
                  <a:gd fmla="*/ 47 w 55" name="T88"/>
                  <a:gd fmla="*/ 21 h 26" name="T89"/>
                  <a:gd fmla="*/ 47 w 55" name="T90"/>
                  <a:gd fmla="*/ 22 h 26" name="T91"/>
                  <a:gd fmla="*/ 55 w 55" name="T92"/>
                  <a:gd fmla="*/ 22 h 26" name="T93"/>
                  <a:gd fmla="*/ 54 w 55" name="T94"/>
                  <a:gd fmla="*/ 21 h 26" name="T95"/>
                  <a:gd fmla="*/ 24 w 55" name="T96"/>
                  <a:gd fmla="*/ 19 h 26" name="T97"/>
                  <a:gd fmla="*/ 21 w 55" name="T98"/>
                  <a:gd fmla="*/ 18 h 26" name="T99"/>
                  <a:gd fmla="*/ 23 w 55" name="T100"/>
                  <a:gd fmla="*/ 15 h 26" name="T101"/>
                  <a:gd fmla="*/ 25 w 55" name="T102"/>
                  <a:gd fmla="*/ 14 h 26" name="T103"/>
                  <a:gd fmla="*/ 26 w 55" name="T104"/>
                  <a:gd fmla="*/ 13 h 26" name="T105"/>
                  <a:gd fmla="*/ 25 w 55" name="T106"/>
                  <a:gd fmla="*/ 18 h 26" name="T107"/>
                  <a:gd fmla="*/ 24 w 55" name="T108"/>
                  <a:gd fmla="*/ 19 h 26" name="T109"/>
                  <a:gd fmla="*/ 45 w 55" name="T110"/>
                  <a:gd fmla="*/ 21 h 26" name="T111"/>
                  <a:gd fmla="*/ 43 w 55" name="T112"/>
                  <a:gd fmla="*/ 17 h 26" name="T113"/>
                  <a:gd fmla="*/ 44 w 55" name="T114"/>
                  <a:gd fmla="*/ 17 h 26" name="T115"/>
                  <a:gd fmla="*/ 48 w 55" name="T116"/>
                  <a:gd fmla="*/ 14 h 26" name="T117"/>
                  <a:gd fmla="*/ 47 w 55" name="T118"/>
                  <a:gd fmla="*/ 16 h 26" name="T119"/>
                  <a:gd fmla="*/ 45 w 55" name="T120"/>
                  <a:gd fmla="*/ 21 h 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 w="55">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185"/>
              <p:cNvSpPr/>
              <p:nvPr/>
            </p:nvSpPr>
            <p:spPr bwMode="auto">
              <a:xfrm>
                <a:off x="1417638" y="2205038"/>
                <a:ext cx="3175" cy="3175"/>
              </a:xfrm>
              <a:custGeom>
                <a:gdLst>
                  <a:gd fmla="*/ 2 w 3" name="T0"/>
                  <a:gd fmla="*/ 1 h 3" name="T1"/>
                  <a:gd fmla="*/ 1 w 3" name="T2"/>
                  <a:gd fmla="*/ 1 h 3" name="T3"/>
                  <a:gd fmla="*/ 0 w 3" name="T4"/>
                  <a:gd fmla="*/ 2 h 3" name="T5"/>
                  <a:gd fmla="*/ 1 w 3" name="T6"/>
                  <a:gd fmla="*/ 2 h 3" name="T7"/>
                  <a:gd fmla="*/ 2 w 3" name="T8"/>
                  <a:gd fmla="*/ 1 h 3" name="T9"/>
                </a:gdLst>
                <a:cxnLst>
                  <a:cxn ang="0">
                    <a:pos x="T0" y="T1"/>
                  </a:cxn>
                  <a:cxn ang="0">
                    <a:pos x="T2" y="T3"/>
                  </a:cxn>
                  <a:cxn ang="0">
                    <a:pos x="T4" y="T5"/>
                  </a:cxn>
                  <a:cxn ang="0">
                    <a:pos x="T6" y="T7"/>
                  </a:cxn>
                  <a:cxn ang="0">
                    <a:pos x="T8" y="T9"/>
                  </a:cxn>
                </a:cxnLst>
                <a:rect b="b" l="0" r="r" t="0"/>
                <a:pathLst>
                  <a:path h="3" w="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186"/>
              <p:cNvSpPr/>
              <p:nvPr/>
            </p:nvSpPr>
            <p:spPr bwMode="auto">
              <a:xfrm>
                <a:off x="1401763" y="2225676"/>
                <a:ext cx="31750" cy="53975"/>
              </a:xfrm>
              <a:custGeom>
                <a:gdLst>
                  <a:gd fmla="*/ 1 w 31" name="T0"/>
                  <a:gd fmla="*/ 5 h 50" name="T1"/>
                  <a:gd fmla="*/ 21 w 31" name="T2"/>
                  <a:gd fmla="*/ 19 h 50" name="T3"/>
                  <a:gd fmla="*/ 27 w 31" name="T4"/>
                  <a:gd fmla="*/ 49 h 50" name="T5"/>
                  <a:gd fmla="*/ 29 w 31" name="T6"/>
                  <a:gd fmla="*/ 49 h 50" name="T7"/>
                  <a:gd fmla="*/ 29 w 31" name="T8"/>
                  <a:gd fmla="*/ 47 h 50" name="T9"/>
                  <a:gd fmla="*/ 28 w 31" name="T10"/>
                  <a:gd fmla="*/ 46 h 50" name="T11"/>
                  <a:gd fmla="*/ 1 w 31" name="T12"/>
                  <a:gd fmla="*/ 3 h 50" name="T13"/>
                  <a:gd fmla="*/ 1 w 31" name="T14"/>
                  <a:gd fmla="*/ 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1">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187"/>
              <p:cNvSpPr/>
              <p:nvPr/>
            </p:nvSpPr>
            <p:spPr bwMode="auto">
              <a:xfrm>
                <a:off x="1433513" y="2225676"/>
                <a:ext cx="25400" cy="50800"/>
              </a:xfrm>
              <a:custGeom>
                <a:gdLst>
                  <a:gd fmla="*/ 23 w 24" name="T0"/>
                  <a:gd fmla="*/ 0 h 48" name="T1"/>
                  <a:gd fmla="*/ 0 w 24" name="T2"/>
                  <a:gd fmla="*/ 47 h 48" name="T3"/>
                  <a:gd fmla="*/ 1 w 24" name="T4"/>
                  <a:gd fmla="*/ 47 h 48" name="T5"/>
                  <a:gd fmla="*/ 23 w 24" name="T6"/>
                  <a:gd fmla="*/ 2 h 48" name="T7"/>
                  <a:gd fmla="*/ 23 w 24" name="T8"/>
                  <a:gd fmla="*/ 0 h 48" name="T9"/>
                </a:gdLst>
                <a:cxnLst>
                  <a:cxn ang="0">
                    <a:pos x="T0" y="T1"/>
                  </a:cxn>
                  <a:cxn ang="0">
                    <a:pos x="T2" y="T3"/>
                  </a:cxn>
                  <a:cxn ang="0">
                    <a:pos x="T4" y="T5"/>
                  </a:cxn>
                  <a:cxn ang="0">
                    <a:pos x="T6" y="T7"/>
                  </a:cxn>
                  <a:cxn ang="0">
                    <a:pos x="T8" y="T9"/>
                  </a:cxn>
                </a:cxnLst>
                <a:rect b="b" l="0" r="r" t="0"/>
                <a:pathLst>
                  <a:path h="48" w="24">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188"/>
              <p:cNvSpPr/>
              <p:nvPr/>
            </p:nvSpPr>
            <p:spPr bwMode="auto">
              <a:xfrm>
                <a:off x="1395413" y="2182813"/>
                <a:ext cx="76200" cy="98425"/>
              </a:xfrm>
              <a:custGeom>
                <a:gdLst>
                  <a:gd fmla="*/ 21 w 73" name="T0"/>
                  <a:gd fmla="*/ 90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4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0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189"/>
              <p:cNvSpPr/>
              <p:nvPr/>
            </p:nvSpPr>
            <p:spPr bwMode="auto">
              <a:xfrm>
                <a:off x="1411288" y="228123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190"/>
              <p:cNvSpPr/>
              <p:nvPr/>
            </p:nvSpPr>
            <p:spPr bwMode="auto">
              <a:xfrm>
                <a:off x="1411288" y="228758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191"/>
              <p:cNvSpPr/>
              <p:nvPr/>
            </p:nvSpPr>
            <p:spPr bwMode="auto">
              <a:xfrm>
                <a:off x="1412875" y="2293938"/>
                <a:ext cx="33338" cy="4763"/>
              </a:xfrm>
              <a:custGeom>
                <a:gdLst>
                  <a:gd fmla="*/ 3 w 31" name="T0"/>
                  <a:gd fmla="*/ 5 h 5" name="T1"/>
                  <a:gd fmla="*/ 28 w 31" name="T2"/>
                  <a:gd fmla="*/ 5 h 5" name="T3"/>
                  <a:gd fmla="*/ 28 w 31" name="T4"/>
                  <a:gd fmla="*/ 0 h 5" name="T5"/>
                  <a:gd fmla="*/ 3 w 31" name="T6"/>
                  <a:gd fmla="*/ 0 h 5" name="T7"/>
                  <a:gd fmla="*/ 3 w 31" name="T8"/>
                  <a:gd fmla="*/ 5 h 5" name="T9"/>
                </a:gdLst>
                <a:cxnLst>
                  <a:cxn ang="0">
                    <a:pos x="T0" y="T1"/>
                  </a:cxn>
                  <a:cxn ang="0">
                    <a:pos x="T2" y="T3"/>
                  </a:cxn>
                  <a:cxn ang="0">
                    <a:pos x="T4" y="T5"/>
                  </a:cxn>
                  <a:cxn ang="0">
                    <a:pos x="T6" y="T7"/>
                  </a:cxn>
                  <a:cxn ang="0">
                    <a:pos x="T8" y="T9"/>
                  </a:cxn>
                </a:cxnLst>
                <a:rect b="b" l="0" r="r" t="0"/>
                <a:pathLst>
                  <a:path h="5" w="31">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192"/>
              <p:cNvSpPr/>
              <p:nvPr/>
            </p:nvSpPr>
            <p:spPr bwMode="auto">
              <a:xfrm>
                <a:off x="1417638" y="2301876"/>
                <a:ext cx="25400" cy="4763"/>
              </a:xfrm>
              <a:custGeom>
                <a:gdLst>
                  <a:gd fmla="*/ 4 w 25" name="T0"/>
                  <a:gd fmla="*/ 5 h 5" name="T1"/>
                  <a:gd fmla="*/ 21 w 25" name="T2"/>
                  <a:gd fmla="*/ 5 h 5" name="T3"/>
                  <a:gd fmla="*/ 21 w 25" name="T4"/>
                  <a:gd fmla="*/ 0 h 5" name="T5"/>
                  <a:gd fmla="*/ 4 w 25" name="T6"/>
                  <a:gd fmla="*/ 0 h 5" name="T7"/>
                  <a:gd fmla="*/ 4 w 25" name="T8"/>
                  <a:gd fmla="*/ 5 h 5" name="T9"/>
                </a:gdLst>
                <a:cxnLst>
                  <a:cxn ang="0">
                    <a:pos x="T0" y="T1"/>
                  </a:cxn>
                  <a:cxn ang="0">
                    <a:pos x="T2" y="T3"/>
                  </a:cxn>
                  <a:cxn ang="0">
                    <a:pos x="T4" y="T5"/>
                  </a:cxn>
                  <a:cxn ang="0">
                    <a:pos x="T6" y="T7"/>
                  </a:cxn>
                  <a:cxn ang="0">
                    <a:pos x="T8" y="T9"/>
                  </a:cxn>
                </a:cxnLst>
                <a:rect b="b" l="0" r="r" t="0"/>
                <a:pathLst>
                  <a:path h="5" w="2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197"/>
              <p:cNvSpPr/>
              <p:nvPr/>
            </p:nvSpPr>
            <p:spPr bwMode="auto">
              <a:xfrm>
                <a:off x="1052513" y="2039938"/>
                <a:ext cx="76200" cy="85725"/>
              </a:xfrm>
              <a:custGeom>
                <a:gdLst>
                  <a:gd fmla="*/ 24 w 72" name="T0"/>
                  <a:gd fmla="*/ 63 h 80" name="T1"/>
                  <a:gd fmla="*/ 2 w 72" name="T2"/>
                  <a:gd fmla="*/ 65 h 80" name="T3"/>
                  <a:gd fmla="*/ 14 w 72" name="T4"/>
                  <a:gd fmla="*/ 78 h 80" name="T5"/>
                  <a:gd fmla="*/ 26 w 72" name="T6"/>
                  <a:gd fmla="*/ 43 h 80" name="T7"/>
                  <a:gd fmla="*/ 28 w 72" name="T8"/>
                  <a:gd fmla="*/ 16 h 80" name="T9"/>
                  <a:gd fmla="*/ 58 w 72" name="T10"/>
                  <a:gd fmla="*/ 9 h 80" name="T11"/>
                  <a:gd fmla="*/ 69 w 72" name="T12"/>
                  <a:gd fmla="*/ 6 h 80" name="T13"/>
                  <a:gd fmla="*/ 66 w 72" name="T14"/>
                  <a:gd fmla="*/ 25 h 80" name="T15"/>
                  <a:gd fmla="*/ 65 w 72" name="T16"/>
                  <a:gd fmla="*/ 59 h 80" name="T17"/>
                  <a:gd fmla="*/ 65 w 72" name="T18"/>
                  <a:gd fmla="*/ 67 h 80" name="T19"/>
                  <a:gd fmla="*/ 65 w 72" name="T20"/>
                  <a:gd fmla="*/ 65 h 80" name="T21"/>
                  <a:gd fmla="*/ 53 w 72" name="T22"/>
                  <a:gd fmla="*/ 62 h 80" name="T23"/>
                  <a:gd fmla="*/ 48 w 72" name="T24"/>
                  <a:gd fmla="*/ 75 h 80" name="T25"/>
                  <a:gd fmla="*/ 69 w 72" name="T26"/>
                  <a:gd fmla="*/ 70 h 80" name="T27"/>
                  <a:gd fmla="*/ 67 w 72" name="T28"/>
                  <a:gd fmla="*/ 68 h 80" name="T29"/>
                  <a:gd fmla="*/ 60 w 72" name="T30"/>
                  <a:gd fmla="*/ 72 h 80" name="T31"/>
                  <a:gd fmla="*/ 66 w 72" name="T32"/>
                  <a:gd fmla="*/ 70 h 80" name="T33"/>
                  <a:gd fmla="*/ 69 w 72" name="T34"/>
                  <a:gd fmla="*/ 69 h 80" name="T35"/>
                  <a:gd fmla="*/ 71 w 72" name="T36"/>
                  <a:gd fmla="*/ 2 h 80" name="T37"/>
                  <a:gd fmla="*/ 69 w 72" name="T38"/>
                  <a:gd fmla="*/ 0 h 80" name="T39"/>
                  <a:gd fmla="*/ 24 w 72" name="T40"/>
                  <a:gd fmla="*/ 12 h 80" name="T41"/>
                  <a:gd fmla="*/ 22 w 72" name="T42"/>
                  <a:gd fmla="*/ 14 h 80" name="T43"/>
                  <a:gd fmla="*/ 23 w 72" name="T44"/>
                  <a:gd fmla="*/ 48 h 80" name="T45"/>
                  <a:gd fmla="*/ 22 w 72" name="T46"/>
                  <a:gd fmla="*/ 61 h 80" name="T47"/>
                  <a:gd fmla="*/ 18 w 72" name="T48"/>
                  <a:gd fmla="*/ 65 h 80" name="T49"/>
                  <a:gd fmla="*/ 23 w 72" name="T50"/>
                  <a:gd fmla="*/ 66 h 80" name="T51"/>
                  <a:gd fmla="*/ 24 w 72" name="T52"/>
                  <a:gd fmla="*/ 63 h 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0" w="72">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198"/>
              <p:cNvSpPr/>
              <p:nvPr/>
            </p:nvSpPr>
            <p:spPr bwMode="auto">
              <a:xfrm>
                <a:off x="1073150" y="2051051"/>
                <a:ext cx="57150" cy="20638"/>
              </a:xfrm>
              <a:custGeom>
                <a:gdLst>
                  <a:gd fmla="*/ 2 w 53" name="T0"/>
                  <a:gd fmla="*/ 19 h 20" name="T1"/>
                  <a:gd fmla="*/ 21 w 53" name="T2"/>
                  <a:gd fmla="*/ 14 h 20" name="T3"/>
                  <a:gd fmla="*/ 51 w 53" name="T4"/>
                  <a:gd fmla="*/ 3 h 20" name="T5"/>
                  <a:gd fmla="*/ 50 w 53" name="T6"/>
                  <a:gd fmla="*/ 1 h 20" name="T7"/>
                  <a:gd fmla="*/ 28 w 53" name="T8"/>
                  <a:gd fmla="*/ 9 h 20" name="T9"/>
                  <a:gd fmla="*/ 3 w 53" name="T10"/>
                  <a:gd fmla="*/ 16 h 20" name="T11"/>
                  <a:gd fmla="*/ 2 w 53"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52">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199"/>
              <p:cNvSpPr/>
              <p:nvPr/>
            </p:nvSpPr>
            <p:spPr bwMode="auto">
              <a:xfrm>
                <a:off x="1111250" y="2106613"/>
                <a:ext cx="11113" cy="12700"/>
              </a:xfrm>
              <a:custGeom>
                <a:gdLst>
                  <a:gd fmla="*/ 1 w 10" name="T0"/>
                  <a:gd fmla="*/ 4 h 11" name="T1"/>
                  <a:gd fmla="*/ 1 w 10" name="T2"/>
                  <a:gd fmla="*/ 5 h 11" name="T3"/>
                  <a:gd fmla="*/ 3 w 10" name="T4"/>
                  <a:gd fmla="*/ 5 h 11" name="T5"/>
                  <a:gd fmla="*/ 3 w 10" name="T6"/>
                  <a:gd fmla="*/ 1 h 11" name="T7"/>
                  <a:gd fmla="*/ 0 w 10" name="T8"/>
                  <a:gd fmla="*/ 1 h 11" name="T9"/>
                  <a:gd fmla="*/ 2 w 10" name="T10"/>
                  <a:gd fmla="*/ 5 h 11" name="T11"/>
                  <a:gd fmla="*/ 4 w 10" name="T12"/>
                  <a:gd fmla="*/ 5 h 11" name="T13"/>
                  <a:gd fmla="*/ 3 w 10" name="T14"/>
                  <a:gd fmla="*/ 4 h 11" name="T15"/>
                  <a:gd fmla="*/ 4 w 10" name="T16"/>
                  <a:gd fmla="*/ 5 h 11" name="T17"/>
                  <a:gd fmla="*/ 2 w 10" name="T18"/>
                  <a:gd fmla="*/ 5 h 11" name="T19"/>
                  <a:gd fmla="*/ 3 w 10" name="T20"/>
                  <a:gd fmla="*/ 6 h 11" name="T21"/>
                  <a:gd fmla="*/ 6 w 10" name="T22"/>
                  <a:gd fmla="*/ 5 h 11" name="T23"/>
                  <a:gd fmla="*/ 3 w 10" name="T24"/>
                  <a:gd fmla="*/ 7 h 11" name="T25"/>
                  <a:gd fmla="*/ 4 w 10" name="T26"/>
                  <a:gd fmla="*/ 9 h 11" name="T27"/>
                  <a:gd fmla="*/ 8 w 10" name="T28"/>
                  <a:gd fmla="*/ 7 h 11" name="T29"/>
                  <a:gd fmla="*/ 7 w 10" name="T30"/>
                  <a:gd fmla="*/ 6 h 11" name="T31"/>
                  <a:gd fmla="*/ 5 w 10" name="T32"/>
                  <a:gd fmla="*/ 7 h 11" name="T33"/>
                  <a:gd fmla="*/ 3 w 10" name="T34"/>
                  <a:gd fmla="*/ 9 h 11" name="T35"/>
                  <a:gd fmla="*/ 9 w 10" name="T36"/>
                  <a:gd fmla="*/ 5 h 11" name="T37"/>
                  <a:gd fmla="*/ 8 w 10" name="T38"/>
                  <a:gd fmla="*/ 4 h 11" name="T39"/>
                  <a:gd fmla="*/ 1 w 10" name="T40"/>
                  <a:gd fmla="*/ 7 h 11" name="T41"/>
                  <a:gd fmla="*/ 2 w 10" name="T42"/>
                  <a:gd fmla="*/ 9 h 11" name="T43"/>
                  <a:gd fmla="*/ 9 w 10" name="T44"/>
                  <a:gd fmla="*/ 3 h 11" name="T45"/>
                  <a:gd fmla="*/ 3 w 10" name="T46"/>
                  <a:gd fmla="*/ 2 h 11" name="T47"/>
                  <a:gd fmla="*/ 1 w 10" name="T48"/>
                  <a:gd fmla="*/ 7 h 11" name="T49"/>
                  <a:gd fmla="*/ 2 w 10" name="T50"/>
                  <a:gd fmla="*/ 8 h 11" name="T51"/>
                  <a:gd fmla="*/ 6 w 10" name="T52"/>
                  <a:gd fmla="*/ 7 h 11" name="T53"/>
                  <a:gd fmla="*/ 6 w 10" name="T54"/>
                  <a:gd fmla="*/ 3 h 11" name="T55"/>
                  <a:gd fmla="*/ 4 w 10" name="T56"/>
                  <a:gd fmla="*/ 2 h 11" name="T57"/>
                  <a:gd fmla="*/ 1 w 10" name="T58"/>
                  <a:gd fmla="*/ 5 h 11" name="T59"/>
                  <a:gd fmla="*/ 4 w 10" name="T60"/>
                  <a:gd fmla="*/ 4 h 11" name="T61"/>
                  <a:gd fmla="*/ 3 w 10" name="T62"/>
                  <a:gd fmla="*/ 1 h 11" name="T63"/>
                  <a:gd fmla="*/ 0 w 10" name="T64"/>
                  <a:gd fmla="*/ 1 h 11" name="T65"/>
                  <a:gd fmla="*/ 1 w 10" name="T66"/>
                  <a:gd fmla="*/ 6 h 11" name="T67"/>
                  <a:gd fmla="*/ 3 w 10" name="T68"/>
                  <a:gd fmla="*/ 6 h 11" name="T69"/>
                  <a:gd fmla="*/ 4 w 10" name="T70"/>
                  <a:gd fmla="*/ 5 h 11" name="T71"/>
                  <a:gd fmla="*/ 1 w 10" name="T72"/>
                  <a:gd fmla="*/ 4 h 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 w="10">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1341438" y="2374901"/>
              <a:ext cx="174625" cy="404812"/>
              <a:chOff x="1341438" y="2374901"/>
              <a:chExt cx="174625" cy="404812"/>
            </a:xfrm>
            <a:grpFill/>
          </p:grpSpPr>
          <p:sp>
            <p:nvSpPr>
              <p:cNvPr id="372" name="Freeform 92"/>
              <p:cNvSpPr/>
              <p:nvPr/>
            </p:nvSpPr>
            <p:spPr bwMode="auto">
              <a:xfrm>
                <a:off x="1470025" y="2381251"/>
                <a:ext cx="44450" cy="47625"/>
              </a:xfrm>
              <a:custGeom>
                <a:gdLst>
                  <a:gd fmla="*/ 36 w 42" name="T0"/>
                  <a:gd fmla="*/ 2 h 46" name="T1"/>
                  <a:gd fmla="*/ 11 w 42" name="T2"/>
                  <a:gd fmla="*/ 7 h 46" name="T3"/>
                  <a:gd fmla="*/ 17 w 42" name="T4"/>
                  <a:gd fmla="*/ 17 h 46" name="T5"/>
                  <a:gd fmla="*/ 29 w 42" name="T6"/>
                  <a:gd fmla="*/ 19 h 46" name="T7"/>
                  <a:gd fmla="*/ 32 w 42" name="T8"/>
                  <a:gd fmla="*/ 34 h 46" name="T9"/>
                  <a:gd fmla="*/ 11 w 42" name="T10"/>
                  <a:gd fmla="*/ 22 h 46" name="T11"/>
                  <a:gd fmla="*/ 8 w 42" name="T12"/>
                  <a:gd fmla="*/ 21 h 46" name="T13"/>
                  <a:gd fmla="*/ 37 w 42" name="T14"/>
                  <a:gd fmla="*/ 33 h 46" name="T15"/>
                  <a:gd fmla="*/ 29 w 42" name="T16"/>
                  <a:gd fmla="*/ 16 h 46" name="T17"/>
                  <a:gd fmla="*/ 17 w 42" name="T18"/>
                  <a:gd fmla="*/ 14 h 46" name="T19"/>
                  <a:gd fmla="*/ 14 w 42" name="T20"/>
                  <a:gd fmla="*/ 8 h 46" name="T21"/>
                  <a:gd fmla="*/ 23 w 42" name="T22"/>
                  <a:gd fmla="*/ 4 h 46" name="T23"/>
                  <a:gd fmla="*/ 36 w 42" name="T24"/>
                  <a:gd fmla="*/ 5 h 46" name="T25"/>
                  <a:gd fmla="*/ 36 w 42" name="T26"/>
                  <a:gd fmla="*/ 2 h 4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 w="42">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93"/>
              <p:cNvSpPr/>
              <p:nvPr/>
            </p:nvSpPr>
            <p:spPr bwMode="auto">
              <a:xfrm>
                <a:off x="1487488" y="2374901"/>
                <a:ext cx="9525" cy="57150"/>
              </a:xfrm>
              <a:custGeom>
                <a:gdLst>
                  <a:gd fmla="*/ 8 w 9" name="T0"/>
                  <a:gd fmla="*/ 2 h 53" name="T1"/>
                  <a:gd fmla="*/ 7 w 9" name="T2"/>
                  <a:gd fmla="*/ 0 h 53" name="T3"/>
                  <a:gd fmla="*/ 4 w 9" name="T4"/>
                  <a:gd fmla="*/ 1 h 53" name="T5"/>
                  <a:gd fmla="*/ 4 w 9" name="T6"/>
                  <a:gd fmla="*/ 51 h 53" name="T7"/>
                  <a:gd fmla="*/ 7 w 9" name="T8"/>
                  <a:gd fmla="*/ 51 h 53" name="T9"/>
                  <a:gd fmla="*/ 7 w 9" name="T10"/>
                  <a:gd fmla="*/ 49 h 53" name="T11"/>
                  <a:gd fmla="*/ 4 w 9" name="T12"/>
                  <a:gd fmla="*/ 49 h 53" name="T13"/>
                  <a:gd fmla="*/ 4 w 9" name="T14"/>
                  <a:gd fmla="*/ 51 h 53" name="T15"/>
                  <a:gd fmla="*/ 7 w 9" name="T16"/>
                  <a:gd fmla="*/ 51 h 53" name="T17"/>
                  <a:gd fmla="*/ 7 w 9" name="T18"/>
                  <a:gd fmla="*/ 2 h 53" name="T19"/>
                  <a:gd fmla="*/ 5 w 9" name="T20"/>
                  <a:gd fmla="*/ 2 h 53" name="T21"/>
                  <a:gd fmla="*/ 6 w 9" name="T22"/>
                  <a:gd fmla="*/ 4 h 53" name="T23"/>
                  <a:gd fmla="*/ 8 w 9" name="T24"/>
                  <a:gd fmla="*/ 2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9">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94"/>
              <p:cNvSpPr/>
              <p:nvPr/>
            </p:nvSpPr>
            <p:spPr bwMode="auto">
              <a:xfrm>
                <a:off x="1493838" y="2376488"/>
                <a:ext cx="9525" cy="55563"/>
              </a:xfrm>
              <a:custGeom>
                <a:gdLst>
                  <a:gd fmla="*/ 4 w 8" name="T0"/>
                  <a:gd fmla="*/ 1 h 53" name="T1"/>
                  <a:gd fmla="*/ 2 w 8" name="T2"/>
                  <a:gd fmla="*/ 22 h 53" name="T3"/>
                  <a:gd fmla="*/ 2 w 8" name="T4"/>
                  <a:gd fmla="*/ 51 h 53" name="T5"/>
                  <a:gd fmla="*/ 5 w 8" name="T6"/>
                  <a:gd fmla="*/ 51 h 53" name="T7"/>
                  <a:gd fmla="*/ 5 w 8" name="T8"/>
                  <a:gd fmla="*/ 29 h 53" name="T9"/>
                  <a:gd fmla="*/ 6 w 8" name="T10"/>
                  <a:gd fmla="*/ 3 h 53" name="T11"/>
                  <a:gd fmla="*/ 4 w 8" name="T12"/>
                  <a:gd fmla="*/ 1 h 53" name="T13"/>
                </a:gdLst>
                <a:cxnLst>
                  <a:cxn ang="0">
                    <a:pos x="T0" y="T1"/>
                  </a:cxn>
                  <a:cxn ang="0">
                    <a:pos x="T2" y="T3"/>
                  </a:cxn>
                  <a:cxn ang="0">
                    <a:pos x="T4" y="T5"/>
                  </a:cxn>
                  <a:cxn ang="0">
                    <a:pos x="T6" y="T7"/>
                  </a:cxn>
                  <a:cxn ang="0">
                    <a:pos x="T8" y="T9"/>
                  </a:cxn>
                  <a:cxn ang="0">
                    <a:pos x="T10" y="T11"/>
                  </a:cxn>
                  <a:cxn ang="0">
                    <a:pos x="T12" y="T13"/>
                  </a:cxn>
                </a:cxnLst>
                <a:rect b="b" l="0" r="r" t="0"/>
                <a:pathLst>
                  <a:path h="52" w="8">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101"/>
              <p:cNvSpPr/>
              <p:nvPr/>
            </p:nvSpPr>
            <p:spPr bwMode="auto">
              <a:xfrm>
                <a:off x="1341438" y="2697163"/>
                <a:ext cx="85725" cy="82550"/>
              </a:xfrm>
              <a:custGeom>
                <a:gdLst>
                  <a:gd fmla="*/ 54 w 80" name="T0"/>
                  <a:gd fmla="*/ 8 h 77" name="T1"/>
                  <a:gd fmla="*/ 6 w 80" name="T2"/>
                  <a:gd fmla="*/ 25 h 77" name="T3"/>
                  <a:gd fmla="*/ 28 w 80" name="T4"/>
                  <a:gd fmla="*/ 71 h 77" name="T5"/>
                  <a:gd fmla="*/ 75 w 80" name="T6"/>
                  <a:gd fmla="*/ 48 h 77" name="T7"/>
                  <a:gd fmla="*/ 47 w 80" name="T8"/>
                  <a:gd fmla="*/ 7 h 77" name="T9"/>
                  <a:gd fmla="*/ 47 w 80" name="T10"/>
                  <a:gd fmla="*/ 8 h 77" name="T11"/>
                  <a:gd fmla="*/ 75 w 80" name="T12"/>
                  <a:gd fmla="*/ 44 h 77" name="T13"/>
                  <a:gd fmla="*/ 34 w 80" name="T14"/>
                  <a:gd fmla="*/ 71 h 77" name="T15"/>
                  <a:gd fmla="*/ 6 w 80" name="T16"/>
                  <a:gd fmla="*/ 33 h 77" name="T17"/>
                  <a:gd fmla="*/ 53 w 80" name="T18"/>
                  <a:gd fmla="*/ 9 h 77" name="T19"/>
                  <a:gd fmla="*/ 54 w 80" name="T20"/>
                  <a:gd fmla="*/ 8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80">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102"/>
              <p:cNvSpPr/>
              <p:nvPr/>
            </p:nvSpPr>
            <p:spPr bwMode="auto">
              <a:xfrm>
                <a:off x="1347788" y="2703513"/>
                <a:ext cx="66675" cy="69850"/>
              </a:xfrm>
              <a:custGeom>
                <a:gdLst>
                  <a:gd fmla="*/ 33 w 63" name="T0"/>
                  <a:gd fmla="*/ 0 h 66" name="T1"/>
                  <a:gd fmla="*/ 16 w 63" name="T2"/>
                  <a:gd fmla="*/ 13 h 66" name="T3"/>
                  <a:gd fmla="*/ 6 w 63" name="T4"/>
                  <a:gd fmla="*/ 23 h 66" name="T5"/>
                  <a:gd fmla="*/ 16 w 63" name="T6"/>
                  <a:gd fmla="*/ 29 h 66" name="T7"/>
                  <a:gd fmla="*/ 19 w 63" name="T8"/>
                  <a:gd fmla="*/ 30 h 66" name="T9"/>
                  <a:gd fmla="*/ 12 w 63" name="T10"/>
                  <a:gd fmla="*/ 31 h 66" name="T11"/>
                  <a:gd fmla="*/ 7 w 63" name="T12"/>
                  <a:gd fmla="*/ 32 h 66" name="T13"/>
                  <a:gd fmla="*/ 5 w 63" name="T14"/>
                  <a:gd fmla="*/ 42 h 66" name="T15"/>
                  <a:gd fmla="*/ 17 w 63" name="T16"/>
                  <a:gd fmla="*/ 51 h 66" name="T17"/>
                  <a:gd fmla="*/ 34 w 63" name="T18"/>
                  <a:gd fmla="*/ 64 h 66" name="T19"/>
                  <a:gd fmla="*/ 38 w 63" name="T20"/>
                  <a:gd fmla="*/ 50 h 66" name="T21"/>
                  <a:gd fmla="*/ 38 w 63" name="T22"/>
                  <a:gd fmla="*/ 38 h 66" name="T23"/>
                  <a:gd fmla="*/ 37 w 63" name="T24"/>
                  <a:gd fmla="*/ 34 h 66" name="T25"/>
                  <a:gd fmla="*/ 38 w 63" name="T26"/>
                  <a:gd fmla="*/ 29 h 66" name="T27"/>
                  <a:gd fmla="*/ 45 w 63" name="T28"/>
                  <a:gd fmla="*/ 34 h 66" name="T29"/>
                  <a:gd fmla="*/ 51 w 63" name="T30"/>
                  <a:gd fmla="*/ 35 h 66" name="T31"/>
                  <a:gd fmla="*/ 55 w 63" name="T32"/>
                  <a:gd fmla="*/ 26 h 66" name="T33"/>
                  <a:gd fmla="*/ 54 w 63" name="T34"/>
                  <a:gd fmla="*/ 8 h 66" name="T35"/>
                  <a:gd fmla="*/ 53 w 63" name="T36"/>
                  <a:gd fmla="*/ 9 h 66" name="T37"/>
                  <a:gd fmla="*/ 56 w 63" name="T38"/>
                  <a:gd fmla="*/ 19 h 66" name="T39"/>
                  <a:gd fmla="*/ 51 w 63" name="T40"/>
                  <a:gd fmla="*/ 24 h 66" name="T41"/>
                  <a:gd fmla="*/ 49 w 63" name="T42"/>
                  <a:gd fmla="*/ 25 h 66" name="T43"/>
                  <a:gd fmla="*/ 48 w 63" name="T44"/>
                  <a:gd fmla="*/ 34 h 66" name="T45"/>
                  <a:gd fmla="*/ 33 w 63" name="T46"/>
                  <a:gd fmla="*/ 28 h 66" name="T47"/>
                  <a:gd fmla="*/ 36 w 63" name="T48"/>
                  <a:gd fmla="*/ 40 h 66" name="T49"/>
                  <a:gd fmla="*/ 38 w 63" name="T50"/>
                  <a:gd fmla="*/ 58 h 66" name="T51"/>
                  <a:gd fmla="*/ 30 w 63" name="T52"/>
                  <a:gd fmla="*/ 61 h 66" name="T53"/>
                  <a:gd fmla="*/ 25 w 63" name="T54"/>
                  <a:gd fmla="*/ 55 h 66" name="T55"/>
                  <a:gd fmla="*/ 19 w 63" name="T56"/>
                  <a:gd fmla="*/ 50 h 66" name="T57"/>
                  <a:gd fmla="*/ 15 w 63" name="T58"/>
                  <a:gd fmla="*/ 49 h 66" name="T59"/>
                  <a:gd fmla="*/ 11 w 63" name="T60"/>
                  <a:gd fmla="*/ 47 h 66" name="T61"/>
                  <a:gd fmla="*/ 12 w 63" name="T62"/>
                  <a:gd fmla="*/ 32 h 66" name="T63"/>
                  <a:gd fmla="*/ 21 w 63" name="T64"/>
                  <a:gd fmla="*/ 31 h 66" name="T65"/>
                  <a:gd fmla="*/ 22 w 63" name="T66"/>
                  <a:gd fmla="*/ 30 h 66" name="T67"/>
                  <a:gd fmla="*/ 18 w 63" name="T68"/>
                  <a:gd fmla="*/ 27 h 66" name="T69"/>
                  <a:gd fmla="*/ 11 w 63" name="T70"/>
                  <a:gd fmla="*/ 29 h 66" name="T71"/>
                  <a:gd fmla="*/ 12 w 63" name="T72"/>
                  <a:gd fmla="*/ 17 h 66" name="T73"/>
                  <a:gd fmla="*/ 35 w 63" name="T74"/>
                  <a:gd fmla="*/ 0 h 66" name="T75"/>
                  <a:gd fmla="*/ 33 w 63" name="T76"/>
                  <a:gd fmla="*/ 0 h 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6" w="62">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103"/>
              <p:cNvSpPr/>
              <p:nvPr/>
            </p:nvSpPr>
            <p:spPr bwMode="auto">
              <a:xfrm>
                <a:off x="1354138" y="2735263"/>
                <a:ext cx="6350" cy="12700"/>
              </a:xfrm>
              <a:custGeom>
                <a:gdLst>
                  <a:gd fmla="*/ 2 w 7" name="T0"/>
                  <a:gd fmla="*/ 9 h 11" name="T1"/>
                  <a:gd fmla="*/ 1 w 7" name="T2"/>
                  <a:gd fmla="*/ 10 h 11" name="T3"/>
                  <a:gd fmla="*/ 2 w 7" name="T4"/>
                  <a:gd fmla="*/ 11 h 11" name="T5"/>
                  <a:gd fmla="*/ 7 w 7" name="T6"/>
                  <a:gd fmla="*/ 2 h 11" name="T7"/>
                  <a:gd fmla="*/ 6 w 7" name="T8"/>
                  <a:gd fmla="*/ 1 h 11" name="T9"/>
                  <a:gd fmla="*/ 0 w 7" name="T10"/>
                  <a:gd fmla="*/ 10 h 11" name="T11"/>
                  <a:gd fmla="*/ 1 w 7" name="T12"/>
                  <a:gd fmla="*/ 11 h 11" name="T13"/>
                  <a:gd fmla="*/ 3 w 7" name="T14"/>
                  <a:gd fmla="*/ 10 h 11" name="T15"/>
                  <a:gd fmla="*/ 2 w 7" name="T16"/>
                  <a:gd fmla="*/ 9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7">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104"/>
              <p:cNvSpPr/>
              <p:nvPr/>
            </p:nvSpPr>
            <p:spPr bwMode="auto">
              <a:xfrm>
                <a:off x="1355725" y="2735263"/>
                <a:ext cx="9525" cy="15875"/>
              </a:xfrm>
              <a:custGeom>
                <a:gdLst>
                  <a:gd fmla="*/ 1 w 9" name="T0"/>
                  <a:gd fmla="*/ 14 h 15" name="T1"/>
                  <a:gd fmla="*/ 8 w 9" name="T2"/>
                  <a:gd fmla="*/ 1 h 15" name="T3"/>
                  <a:gd fmla="*/ 7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105"/>
              <p:cNvSpPr/>
              <p:nvPr/>
            </p:nvSpPr>
            <p:spPr bwMode="auto">
              <a:xfrm>
                <a:off x="1357313" y="2735263"/>
                <a:ext cx="9525" cy="15875"/>
              </a:xfrm>
              <a:custGeom>
                <a:gdLst>
                  <a:gd fmla="*/ 1 w 10" name="T0"/>
                  <a:gd fmla="*/ 14 h 15" name="T1"/>
                  <a:gd fmla="*/ 3 w 10" name="T2"/>
                  <a:gd fmla="*/ 12 h 15" name="T3"/>
                  <a:gd fmla="*/ 6 w 10" name="T4"/>
                  <a:gd fmla="*/ 8 h 15" name="T5"/>
                  <a:gd fmla="*/ 8 w 10" name="T6"/>
                  <a:gd fmla="*/ 4 h 15" name="T7"/>
                  <a:gd fmla="*/ 10 w 10" name="T8"/>
                  <a:gd fmla="*/ 1 h 15" name="T9"/>
                  <a:gd fmla="*/ 9 w 10" name="T10"/>
                  <a:gd fmla="*/ 1 h 15" name="T11"/>
                  <a:gd fmla="*/ 8 w 10" name="T12"/>
                  <a:gd fmla="*/ 1 h 15" name="T13"/>
                  <a:gd fmla="*/ 10 w 10" name="T14"/>
                  <a:gd fmla="*/ 1 h 15" name="T15"/>
                  <a:gd fmla="*/ 10 w 10" name="T16"/>
                  <a:gd fmla="*/ 0 h 15" name="T17"/>
                  <a:gd fmla="*/ 9 w 10" name="T18"/>
                  <a:gd fmla="*/ 0 h 15" name="T19"/>
                  <a:gd fmla="*/ 5 w 10" name="T20"/>
                  <a:gd fmla="*/ 6 h 15" name="T21"/>
                  <a:gd fmla="*/ 3 w 10" name="T22"/>
                  <a:gd fmla="*/ 9 h 15" name="T23"/>
                  <a:gd fmla="*/ 1 w 10" name="T24"/>
                  <a:gd fmla="*/ 13 h 15" name="T25"/>
                  <a:gd fmla="*/ 1 w 10" name="T26"/>
                  <a:gd fmla="*/ 14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10">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106"/>
              <p:cNvSpPr/>
              <p:nvPr/>
            </p:nvSpPr>
            <p:spPr bwMode="auto">
              <a:xfrm>
                <a:off x="1358900" y="2735263"/>
                <a:ext cx="11113" cy="17463"/>
              </a:xfrm>
              <a:custGeom>
                <a:gdLst>
                  <a:gd fmla="*/ 2 w 10" name="T0"/>
                  <a:gd fmla="*/ 16 h 17" name="T1"/>
                  <a:gd fmla="*/ 10 w 10" name="T2"/>
                  <a:gd fmla="*/ 1 h 17" name="T3"/>
                  <a:gd fmla="*/ 9 w 10" name="T4"/>
                  <a:gd fmla="*/ 1 h 17" name="T5"/>
                  <a:gd fmla="*/ 1 w 10" name="T6"/>
                  <a:gd fmla="*/ 16 h 17" name="T7"/>
                  <a:gd fmla="*/ 2 w 10" name="T8"/>
                  <a:gd fmla="*/ 16 h 17" name="T9"/>
                </a:gdLst>
                <a:cxnLst>
                  <a:cxn ang="0">
                    <a:pos x="T0" y="T1"/>
                  </a:cxn>
                  <a:cxn ang="0">
                    <a:pos x="T2" y="T3"/>
                  </a:cxn>
                  <a:cxn ang="0">
                    <a:pos x="T4" y="T5"/>
                  </a:cxn>
                  <a:cxn ang="0">
                    <a:pos x="T6" y="T7"/>
                  </a:cxn>
                  <a:cxn ang="0">
                    <a:pos x="T8" y="T9"/>
                  </a:cxn>
                </a:cxnLst>
                <a:rect b="b" l="0" r="r" t="0"/>
                <a:pathLst>
                  <a:path h="17" w="10">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107"/>
              <p:cNvSpPr/>
              <p:nvPr/>
            </p:nvSpPr>
            <p:spPr bwMode="auto">
              <a:xfrm>
                <a:off x="1362075" y="2735263"/>
                <a:ext cx="9525" cy="15875"/>
              </a:xfrm>
              <a:custGeom>
                <a:gdLst>
                  <a:gd fmla="*/ 1 w 9" name="T0"/>
                  <a:gd fmla="*/ 14 h 15" name="T1"/>
                  <a:gd fmla="*/ 9 w 9" name="T2"/>
                  <a:gd fmla="*/ 2 h 15" name="T3"/>
                  <a:gd fmla="*/ 8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108"/>
              <p:cNvSpPr/>
              <p:nvPr/>
            </p:nvSpPr>
            <p:spPr bwMode="auto">
              <a:xfrm>
                <a:off x="1363663" y="2735263"/>
                <a:ext cx="12700" cy="19050"/>
              </a:xfrm>
              <a:custGeom>
                <a:gdLst>
                  <a:gd fmla="*/ 2 w 12" name="T0"/>
                  <a:gd fmla="*/ 18 h 19" name="T1"/>
                  <a:gd fmla="*/ 11 w 12" name="T2"/>
                  <a:gd fmla="*/ 2 h 19" name="T3"/>
                  <a:gd fmla="*/ 10 w 12" name="T4"/>
                  <a:gd fmla="*/ 1 h 19" name="T5"/>
                  <a:gd fmla="*/ 1 w 12" name="T6"/>
                  <a:gd fmla="*/ 18 h 19" name="T7"/>
                  <a:gd fmla="*/ 2 w 12" name="T8"/>
                  <a:gd fmla="*/ 18 h 19" name="T9"/>
                </a:gdLst>
                <a:cxnLst>
                  <a:cxn ang="0">
                    <a:pos x="T0" y="T1"/>
                  </a:cxn>
                  <a:cxn ang="0">
                    <a:pos x="T2" y="T3"/>
                  </a:cxn>
                  <a:cxn ang="0">
                    <a:pos x="T4" y="T5"/>
                  </a:cxn>
                  <a:cxn ang="0">
                    <a:pos x="T6" y="T7"/>
                  </a:cxn>
                  <a:cxn ang="0">
                    <a:pos x="T8" y="T9"/>
                  </a:cxn>
                </a:cxnLst>
                <a:rect b="b" l="0" r="r" t="0"/>
                <a:pathLst>
                  <a:path h="19" w="12">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109"/>
              <p:cNvSpPr/>
              <p:nvPr/>
            </p:nvSpPr>
            <p:spPr bwMode="auto">
              <a:xfrm>
                <a:off x="1365250" y="2738438"/>
                <a:ext cx="11113" cy="17463"/>
              </a:xfrm>
              <a:custGeom>
                <a:gdLst>
                  <a:gd fmla="*/ 2 w 11" name="T0"/>
                  <a:gd fmla="*/ 16 h 17" name="T1"/>
                  <a:gd fmla="*/ 11 w 11" name="T2"/>
                  <a:gd fmla="*/ 1 h 17" name="T3"/>
                  <a:gd fmla="*/ 10 w 11" name="T4"/>
                  <a:gd fmla="*/ 1 h 17" name="T5"/>
                  <a:gd fmla="*/ 0 w 11" name="T6"/>
                  <a:gd fmla="*/ 16 h 17" name="T7"/>
                  <a:gd fmla="*/ 2 w 11" name="T8"/>
                  <a:gd fmla="*/ 16 h 17" name="T9"/>
                </a:gdLst>
                <a:cxnLst>
                  <a:cxn ang="0">
                    <a:pos x="T0" y="T1"/>
                  </a:cxn>
                  <a:cxn ang="0">
                    <a:pos x="T2" y="T3"/>
                  </a:cxn>
                  <a:cxn ang="0">
                    <a:pos x="T4" y="T5"/>
                  </a:cxn>
                  <a:cxn ang="0">
                    <a:pos x="T6" y="T7"/>
                  </a:cxn>
                  <a:cxn ang="0">
                    <a:pos x="T8" y="T9"/>
                  </a:cxn>
                </a:cxnLst>
                <a:rect b="b" l="0" r="r" t="0"/>
                <a:pathLst>
                  <a:path h="17" w="11">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110"/>
              <p:cNvSpPr/>
              <p:nvPr/>
            </p:nvSpPr>
            <p:spPr bwMode="auto">
              <a:xfrm>
                <a:off x="1368425" y="2740026"/>
                <a:ext cx="9525" cy="15875"/>
              </a:xfrm>
              <a:custGeom>
                <a:gdLst>
                  <a:gd fmla="*/ 2 w 9" name="T0"/>
                  <a:gd fmla="*/ 14 h 15" name="T1"/>
                  <a:gd fmla="*/ 9 w 9" name="T2"/>
                  <a:gd fmla="*/ 1 h 15" name="T3"/>
                  <a:gd fmla="*/ 7 w 9" name="T4"/>
                  <a:gd fmla="*/ 0 h 15" name="T5"/>
                  <a:gd fmla="*/ 0 w 9" name="T6"/>
                  <a:gd fmla="*/ 14 h 15" name="T7"/>
                  <a:gd fmla="*/ 2 w 9" name="T8"/>
                  <a:gd fmla="*/ 14 h 15" name="T9"/>
                </a:gdLst>
                <a:cxnLst>
                  <a:cxn ang="0">
                    <a:pos x="T0" y="T1"/>
                  </a:cxn>
                  <a:cxn ang="0">
                    <a:pos x="T2" y="T3"/>
                  </a:cxn>
                  <a:cxn ang="0">
                    <a:pos x="T4" y="T5"/>
                  </a:cxn>
                  <a:cxn ang="0">
                    <a:pos x="T6" y="T7"/>
                  </a:cxn>
                  <a:cxn ang="0">
                    <a:pos x="T8" y="T9"/>
                  </a:cxn>
                </a:cxnLst>
                <a:rect b="b" l="0" r="r" t="0"/>
                <a:pathLst>
                  <a:path h="15" w="9">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111"/>
              <p:cNvSpPr/>
              <p:nvPr/>
            </p:nvSpPr>
            <p:spPr bwMode="auto">
              <a:xfrm>
                <a:off x="1370013" y="2743201"/>
                <a:ext cx="9525" cy="17463"/>
              </a:xfrm>
              <a:custGeom>
                <a:gdLst>
                  <a:gd fmla="*/ 1 w 8" name="T0"/>
                  <a:gd fmla="*/ 16 h 16" name="T1"/>
                  <a:gd fmla="*/ 8 w 8" name="T2"/>
                  <a:gd fmla="*/ 1 h 16" name="T3"/>
                  <a:gd fmla="*/ 7 w 8" name="T4"/>
                  <a:gd fmla="*/ 1 h 16" name="T5"/>
                  <a:gd fmla="*/ 0 w 8" name="T6"/>
                  <a:gd fmla="*/ 15 h 16" name="T7"/>
                  <a:gd fmla="*/ 1 w 8" name="T8"/>
                  <a:gd fmla="*/ 16 h 16" name="T9"/>
                </a:gdLst>
                <a:cxnLst>
                  <a:cxn ang="0">
                    <a:pos x="T0" y="T1"/>
                  </a:cxn>
                  <a:cxn ang="0">
                    <a:pos x="T2" y="T3"/>
                  </a:cxn>
                  <a:cxn ang="0">
                    <a:pos x="T4" y="T5"/>
                  </a:cxn>
                  <a:cxn ang="0">
                    <a:pos x="T6" y="T7"/>
                  </a:cxn>
                  <a:cxn ang="0">
                    <a:pos x="T8" y="T9"/>
                  </a:cxn>
                </a:cxnLst>
                <a:rect b="b" l="0" r="r" t="0"/>
                <a:pathLst>
                  <a:path h="16" w="8">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112"/>
              <p:cNvSpPr/>
              <p:nvPr/>
            </p:nvSpPr>
            <p:spPr bwMode="auto">
              <a:xfrm>
                <a:off x="1373188" y="2743201"/>
                <a:ext cx="7938" cy="17463"/>
              </a:xfrm>
              <a:custGeom>
                <a:gdLst>
                  <a:gd fmla="*/ 2 w 8" name="T0"/>
                  <a:gd fmla="*/ 15 h 16" name="T1"/>
                  <a:gd fmla="*/ 8 w 8" name="T2"/>
                  <a:gd fmla="*/ 1 h 16" name="T3"/>
                  <a:gd fmla="*/ 7 w 8" name="T4"/>
                  <a:gd fmla="*/ 1 h 16" name="T5"/>
                  <a:gd fmla="*/ 1 w 8" name="T6"/>
                  <a:gd fmla="*/ 14 h 16" name="T7"/>
                  <a:gd fmla="*/ 2 w 8" name="T8"/>
                  <a:gd fmla="*/ 15 h 16" name="T9"/>
                </a:gdLst>
                <a:cxnLst>
                  <a:cxn ang="0">
                    <a:pos x="T0" y="T1"/>
                  </a:cxn>
                  <a:cxn ang="0">
                    <a:pos x="T2" y="T3"/>
                  </a:cxn>
                  <a:cxn ang="0">
                    <a:pos x="T4" y="T5"/>
                  </a:cxn>
                  <a:cxn ang="0">
                    <a:pos x="T6" y="T7"/>
                  </a:cxn>
                  <a:cxn ang="0">
                    <a:pos x="T8" y="T9"/>
                  </a:cxn>
                </a:cxnLst>
                <a:rect b="b" l="0" r="r" t="0"/>
                <a:pathLst>
                  <a:path h="16" w="8">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113"/>
              <p:cNvSpPr/>
              <p:nvPr/>
            </p:nvSpPr>
            <p:spPr bwMode="auto">
              <a:xfrm>
                <a:off x="1376363" y="2744788"/>
                <a:ext cx="6350" cy="20638"/>
              </a:xfrm>
              <a:custGeom>
                <a:gdLst>
                  <a:gd fmla="*/ 2 w 6" name="T0"/>
                  <a:gd fmla="*/ 19 h 19" name="T1"/>
                  <a:gd fmla="*/ 6 w 6" name="T2"/>
                  <a:gd fmla="*/ 1 h 19" name="T3"/>
                  <a:gd fmla="*/ 5 w 6" name="T4"/>
                  <a:gd fmla="*/ 1 h 19" name="T5"/>
                  <a:gd fmla="*/ 0 w 6" name="T6"/>
                  <a:gd fmla="*/ 19 h 19" name="T7"/>
                  <a:gd fmla="*/ 2 w 6" name="T8"/>
                  <a:gd fmla="*/ 19 h 19" name="T9"/>
                </a:gdLst>
                <a:cxnLst>
                  <a:cxn ang="0">
                    <a:pos x="T0" y="T1"/>
                  </a:cxn>
                  <a:cxn ang="0">
                    <a:pos x="T2" y="T3"/>
                  </a:cxn>
                  <a:cxn ang="0">
                    <a:pos x="T4" y="T5"/>
                  </a:cxn>
                  <a:cxn ang="0">
                    <a:pos x="T6" y="T7"/>
                  </a:cxn>
                  <a:cxn ang="0">
                    <a:pos x="T8" y="T9"/>
                  </a:cxn>
                </a:cxnLst>
                <a:rect b="b" l="0" r="r" t="0"/>
                <a:pathLst>
                  <a:path h="19" w="6">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114"/>
              <p:cNvSpPr/>
              <p:nvPr/>
            </p:nvSpPr>
            <p:spPr bwMode="auto">
              <a:xfrm>
                <a:off x="1376363" y="2751138"/>
                <a:ext cx="6350" cy="15875"/>
              </a:xfrm>
              <a:custGeom>
                <a:gdLst>
                  <a:gd fmla="*/ 1 w 6" name="T0"/>
                  <a:gd fmla="*/ 14 h 15" name="T1"/>
                  <a:gd fmla="*/ 5 w 6" name="T2"/>
                  <a:gd fmla="*/ 1 h 15" name="T3"/>
                  <a:gd fmla="*/ 4 w 6" name="T4"/>
                  <a:gd fmla="*/ 1 h 15" name="T5"/>
                  <a:gd fmla="*/ 0 w 6" name="T6"/>
                  <a:gd fmla="*/ 13 h 15" name="T7"/>
                  <a:gd fmla="*/ 1 w 6" name="T8"/>
                  <a:gd fmla="*/ 14 h 15" name="T9"/>
                </a:gdLst>
                <a:cxnLst>
                  <a:cxn ang="0">
                    <a:pos x="T0" y="T1"/>
                  </a:cxn>
                  <a:cxn ang="0">
                    <a:pos x="T2" y="T3"/>
                  </a:cxn>
                  <a:cxn ang="0">
                    <a:pos x="T4" y="T5"/>
                  </a:cxn>
                  <a:cxn ang="0">
                    <a:pos x="T6" y="T7"/>
                  </a:cxn>
                  <a:cxn ang="0">
                    <a:pos x="T8" y="T9"/>
                  </a:cxn>
                </a:cxnLst>
                <a:rect b="b" l="0" r="r" t="0"/>
                <a:pathLst>
                  <a:path h="15" w="6">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115"/>
              <p:cNvSpPr/>
              <p:nvPr/>
            </p:nvSpPr>
            <p:spPr bwMode="auto">
              <a:xfrm>
                <a:off x="1379538" y="2754313"/>
                <a:ext cx="4763" cy="14288"/>
              </a:xfrm>
              <a:custGeom>
                <a:gdLst>
                  <a:gd fmla="*/ 2 w 4" name="T0"/>
                  <a:gd fmla="*/ 13 h 14" name="T1"/>
                  <a:gd fmla="*/ 3 w 4" name="T2"/>
                  <a:gd fmla="*/ 2 h 14" name="T3"/>
                  <a:gd fmla="*/ 2 w 4" name="T4"/>
                  <a:gd fmla="*/ 1 h 14" name="T5"/>
                  <a:gd fmla="*/ 0 w 4" name="T6"/>
                  <a:gd fmla="*/ 13 h 14" name="T7"/>
                  <a:gd fmla="*/ 2 w 4" name="T8"/>
                  <a:gd fmla="*/ 13 h 14" name="T9"/>
                </a:gdLst>
                <a:cxnLst>
                  <a:cxn ang="0">
                    <a:pos x="T0" y="T1"/>
                  </a:cxn>
                  <a:cxn ang="0">
                    <a:pos x="T2" y="T3"/>
                  </a:cxn>
                  <a:cxn ang="0">
                    <a:pos x="T4" y="T5"/>
                  </a:cxn>
                  <a:cxn ang="0">
                    <a:pos x="T6" y="T7"/>
                  </a:cxn>
                  <a:cxn ang="0">
                    <a:pos x="T8" y="T9"/>
                  </a:cxn>
                </a:cxnLst>
                <a:rect b="b" l="0" r="r" t="0"/>
                <a:pathLst>
                  <a:path h="14" w="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116"/>
              <p:cNvSpPr/>
              <p:nvPr/>
            </p:nvSpPr>
            <p:spPr bwMode="auto">
              <a:xfrm>
                <a:off x="1382713" y="2754313"/>
                <a:ext cx="1588" cy="15875"/>
              </a:xfrm>
              <a:custGeom>
                <a:gdLst>
                  <a:gd fmla="*/ 2 w 2" name="T0"/>
                  <a:gd fmla="*/ 14 h 14" name="T1"/>
                  <a:gd fmla="*/ 2 w 2" name="T2"/>
                  <a:gd fmla="*/ 1 h 14" name="T3"/>
                  <a:gd fmla="*/ 1 w 2" name="T4"/>
                  <a:gd fmla="*/ 1 h 14" name="T5"/>
                  <a:gd fmla="*/ 0 w 2" name="T6"/>
                  <a:gd fmla="*/ 14 h 14" name="T7"/>
                  <a:gd fmla="*/ 2 w 2" name="T8"/>
                  <a:gd fmla="*/ 14 h 14" name="T9"/>
                </a:gdLst>
                <a:cxnLst>
                  <a:cxn ang="0">
                    <a:pos x="T0" y="T1"/>
                  </a:cxn>
                  <a:cxn ang="0">
                    <a:pos x="T2" y="T3"/>
                  </a:cxn>
                  <a:cxn ang="0">
                    <a:pos x="T4" y="T5"/>
                  </a:cxn>
                  <a:cxn ang="0">
                    <a:pos x="T6" y="T7"/>
                  </a:cxn>
                  <a:cxn ang="0">
                    <a:pos x="T8" y="T9"/>
                  </a:cxn>
                </a:cxnLst>
                <a:rect b="b" l="0" r="r" t="0"/>
                <a:pathLst>
                  <a:path h="14" w="2">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117"/>
              <p:cNvSpPr/>
              <p:nvPr/>
            </p:nvSpPr>
            <p:spPr bwMode="auto">
              <a:xfrm>
                <a:off x="1384300" y="2755901"/>
                <a:ext cx="1588" cy="14288"/>
              </a:xfrm>
              <a:custGeom>
                <a:gdLst>
                  <a:gd fmla="*/ 1 w 2" name="T0"/>
                  <a:gd fmla="*/ 12 h 13" name="T1"/>
                  <a:gd fmla="*/ 2 w 2" name="T2"/>
                  <a:gd fmla="*/ 1 h 13" name="T3"/>
                  <a:gd fmla="*/ 1 w 2" name="T4"/>
                  <a:gd fmla="*/ 1 h 13" name="T5"/>
                  <a:gd fmla="*/ 0 w 2" name="T6"/>
                  <a:gd fmla="*/ 12 h 13" name="T7"/>
                  <a:gd fmla="*/ 1 w 2" name="T8"/>
                  <a:gd fmla="*/ 12 h 13" name="T9"/>
                </a:gdLst>
                <a:cxnLst>
                  <a:cxn ang="0">
                    <a:pos x="T0" y="T1"/>
                  </a:cxn>
                  <a:cxn ang="0">
                    <a:pos x="T2" y="T3"/>
                  </a:cxn>
                  <a:cxn ang="0">
                    <a:pos x="T4" y="T5"/>
                  </a:cxn>
                  <a:cxn ang="0">
                    <a:pos x="T6" y="T7"/>
                  </a:cxn>
                  <a:cxn ang="0">
                    <a:pos x="T8" y="T9"/>
                  </a:cxn>
                </a:cxnLst>
                <a:rect b="b" l="0" r="r" t="0"/>
                <a:pathLst>
                  <a:path h="13" w="2">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118"/>
              <p:cNvSpPr/>
              <p:nvPr/>
            </p:nvSpPr>
            <p:spPr bwMode="auto">
              <a:xfrm flipH="1">
                <a:off x="1385888" y="2751138"/>
                <a:ext cx="0" cy="15875"/>
              </a:xfrm>
              <a:custGeom>
                <a:gdLst>
                  <a:gd fmla="*/ 1 w 1" name="T0"/>
                  <a:gd fmla="*/ 13 h 14" name="T1"/>
                  <a:gd fmla="*/ 1 w 1" name="T2"/>
                  <a:gd fmla="*/ 1 h 14" name="T3"/>
                  <a:gd fmla="*/ 0 w 1" name="T4"/>
                  <a:gd fmla="*/ 1 h 14" name="T5"/>
                  <a:gd fmla="*/ 0 w 1" name="T6"/>
                  <a:gd fmla="*/ 13 h 14" name="T7"/>
                  <a:gd fmla="*/ 1 w 1" name="T8"/>
                  <a:gd fmla="*/ 13 h 14" name="T9"/>
                </a:gdLst>
                <a:cxnLst>
                  <a:cxn ang="0">
                    <a:pos x="T0" y="T1"/>
                  </a:cxn>
                  <a:cxn ang="0">
                    <a:pos x="T2" y="T3"/>
                  </a:cxn>
                  <a:cxn ang="0">
                    <a:pos x="T4" y="T5"/>
                  </a:cxn>
                  <a:cxn ang="0">
                    <a:pos x="T6" y="T7"/>
                  </a:cxn>
                  <a:cxn ang="0">
                    <a:pos x="T8" y="T9"/>
                  </a:cxn>
                </a:cxnLst>
                <a:rect b="b" l="0" r="r" t="0"/>
                <a:pathLst>
                  <a:path h="14" w="1">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119"/>
              <p:cNvSpPr/>
              <p:nvPr/>
            </p:nvSpPr>
            <p:spPr bwMode="auto">
              <a:xfrm>
                <a:off x="1354138" y="2720976"/>
                <a:ext cx="9525" cy="12700"/>
              </a:xfrm>
              <a:custGeom>
                <a:gdLst>
                  <a:gd fmla="*/ 1 w 9" name="T0"/>
                  <a:gd fmla="*/ 11 h 12" name="T1"/>
                  <a:gd fmla="*/ 9 w 9" name="T2"/>
                  <a:gd fmla="*/ 1 h 12" name="T3"/>
                  <a:gd fmla="*/ 8 w 9" name="T4"/>
                  <a:gd fmla="*/ 1 h 12" name="T5"/>
                  <a:gd fmla="*/ 0 w 9" name="T6"/>
                  <a:gd fmla="*/ 10 h 12" name="T7"/>
                  <a:gd fmla="*/ 1 w 9" name="T8"/>
                  <a:gd fmla="*/ 11 h 12" name="T9"/>
                </a:gdLst>
                <a:cxnLst>
                  <a:cxn ang="0">
                    <a:pos x="T0" y="T1"/>
                  </a:cxn>
                  <a:cxn ang="0">
                    <a:pos x="T2" y="T3"/>
                  </a:cxn>
                  <a:cxn ang="0">
                    <a:pos x="T4" y="T5"/>
                  </a:cxn>
                  <a:cxn ang="0">
                    <a:pos x="T6" y="T7"/>
                  </a:cxn>
                  <a:cxn ang="0">
                    <a:pos x="T8" y="T9"/>
                  </a:cxn>
                </a:cxnLst>
                <a:rect b="b" l="0" r="r" t="0"/>
                <a:pathLst>
                  <a:path h="12" w="9">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120"/>
              <p:cNvSpPr/>
              <p:nvPr/>
            </p:nvSpPr>
            <p:spPr bwMode="auto">
              <a:xfrm>
                <a:off x="1355725" y="2720976"/>
                <a:ext cx="11113" cy="12700"/>
              </a:xfrm>
              <a:custGeom>
                <a:gdLst>
                  <a:gd fmla="*/ 1 w 10" name="T0"/>
                  <a:gd fmla="*/ 11 h 12" name="T1"/>
                  <a:gd fmla="*/ 9 w 10" name="T2"/>
                  <a:gd fmla="*/ 1 h 12" name="T3"/>
                  <a:gd fmla="*/ 8 w 10" name="T4"/>
                  <a:gd fmla="*/ 1 h 12" name="T5"/>
                  <a:gd fmla="*/ 0 w 10" name="T6"/>
                  <a:gd fmla="*/ 11 h 12" name="T7"/>
                  <a:gd fmla="*/ 1 w 10" name="T8"/>
                  <a:gd fmla="*/ 11 h 12" name="T9"/>
                </a:gdLst>
                <a:cxnLst>
                  <a:cxn ang="0">
                    <a:pos x="T0" y="T1"/>
                  </a:cxn>
                  <a:cxn ang="0">
                    <a:pos x="T2" y="T3"/>
                  </a:cxn>
                  <a:cxn ang="0">
                    <a:pos x="T4" y="T5"/>
                  </a:cxn>
                  <a:cxn ang="0">
                    <a:pos x="T6" y="T7"/>
                  </a:cxn>
                  <a:cxn ang="0">
                    <a:pos x="T8" y="T9"/>
                  </a:cxn>
                </a:cxnLst>
                <a:rect b="b" l="0" r="r" t="0"/>
                <a:pathLst>
                  <a:path h="12" w="10">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121"/>
              <p:cNvSpPr/>
              <p:nvPr/>
            </p:nvSpPr>
            <p:spPr bwMode="auto">
              <a:xfrm>
                <a:off x="1360488" y="2720976"/>
                <a:ext cx="9525" cy="11113"/>
              </a:xfrm>
              <a:custGeom>
                <a:gdLst>
                  <a:gd fmla="*/ 2 w 8" name="T0"/>
                  <a:gd fmla="*/ 9 h 10" name="T1"/>
                  <a:gd fmla="*/ 8 w 8" name="T2"/>
                  <a:gd fmla="*/ 1 h 10" name="T3"/>
                  <a:gd fmla="*/ 7 w 8" name="T4"/>
                  <a:gd fmla="*/ 1 h 10" name="T5"/>
                  <a:gd fmla="*/ 1 w 8" name="T6"/>
                  <a:gd fmla="*/ 9 h 10" name="T7"/>
                  <a:gd fmla="*/ 2 w 8" name="T8"/>
                  <a:gd fmla="*/ 9 h 10" name="T9"/>
                </a:gdLst>
                <a:cxnLst>
                  <a:cxn ang="0">
                    <a:pos x="T0" y="T1"/>
                  </a:cxn>
                  <a:cxn ang="0">
                    <a:pos x="T2" y="T3"/>
                  </a:cxn>
                  <a:cxn ang="0">
                    <a:pos x="T4" y="T5"/>
                  </a:cxn>
                  <a:cxn ang="0">
                    <a:pos x="T6" y="T7"/>
                  </a:cxn>
                  <a:cxn ang="0">
                    <a:pos x="T8" y="T9"/>
                  </a:cxn>
                </a:cxnLst>
                <a:rect b="b" l="0" r="r" t="0"/>
                <a:pathLst>
                  <a:path h="10" w="8">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122"/>
              <p:cNvSpPr/>
              <p:nvPr/>
            </p:nvSpPr>
            <p:spPr bwMode="auto">
              <a:xfrm>
                <a:off x="1362075" y="2720976"/>
                <a:ext cx="7938" cy="11113"/>
              </a:xfrm>
              <a:custGeom>
                <a:gdLst>
                  <a:gd fmla="*/ 1 w 8" name="T0"/>
                  <a:gd fmla="*/ 10 h 11" name="T1"/>
                  <a:gd fmla="*/ 7 w 8" name="T2"/>
                  <a:gd fmla="*/ 1 h 11" name="T3"/>
                  <a:gd fmla="*/ 7 w 8" name="T4"/>
                  <a:gd fmla="*/ 1 h 11" name="T5"/>
                  <a:gd fmla="*/ 0 w 8" name="T6"/>
                  <a:gd fmla="*/ 9 h 11" name="T7"/>
                  <a:gd fmla="*/ 1 w 8" name="T8"/>
                  <a:gd fmla="*/ 10 h 11" name="T9"/>
                </a:gdLst>
                <a:cxnLst>
                  <a:cxn ang="0">
                    <a:pos x="T0" y="T1"/>
                  </a:cxn>
                  <a:cxn ang="0">
                    <a:pos x="T2" y="T3"/>
                  </a:cxn>
                  <a:cxn ang="0">
                    <a:pos x="T4" y="T5"/>
                  </a:cxn>
                  <a:cxn ang="0">
                    <a:pos x="T6" y="T7"/>
                  </a:cxn>
                  <a:cxn ang="0">
                    <a:pos x="T8" y="T9"/>
                  </a:cxn>
                </a:cxnLst>
                <a:rect b="b" l="0" r="r" t="0"/>
                <a:pathLst>
                  <a:path h="11" w="8">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123"/>
              <p:cNvSpPr/>
              <p:nvPr/>
            </p:nvSpPr>
            <p:spPr bwMode="auto">
              <a:xfrm>
                <a:off x="1363663" y="2719388"/>
                <a:ext cx="12700" cy="11113"/>
              </a:xfrm>
              <a:custGeom>
                <a:gdLst>
                  <a:gd fmla="*/ 1 w 11" name="T0"/>
                  <a:gd fmla="*/ 10 h 11" name="T1"/>
                  <a:gd fmla="*/ 10 w 11" name="T2"/>
                  <a:gd fmla="*/ 2 h 11" name="T3"/>
                  <a:gd fmla="*/ 9 w 11" name="T4"/>
                  <a:gd fmla="*/ 1 h 11" name="T5"/>
                  <a:gd fmla="*/ 1 w 11" name="T6"/>
                  <a:gd fmla="*/ 9 h 11" name="T7"/>
                  <a:gd fmla="*/ 1 w 11" name="T8"/>
                  <a:gd fmla="*/ 10 h 11" name="T9"/>
                </a:gdLst>
                <a:cxnLst>
                  <a:cxn ang="0">
                    <a:pos x="T0" y="T1"/>
                  </a:cxn>
                  <a:cxn ang="0">
                    <a:pos x="T2" y="T3"/>
                  </a:cxn>
                  <a:cxn ang="0">
                    <a:pos x="T4" y="T5"/>
                  </a:cxn>
                  <a:cxn ang="0">
                    <a:pos x="T6" y="T7"/>
                  </a:cxn>
                  <a:cxn ang="0">
                    <a:pos x="T8" y="T9"/>
                  </a:cxn>
                </a:cxnLst>
                <a:rect b="b" l="0" r="r" t="0"/>
                <a:pathLst>
                  <a:path h="11" w="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124"/>
              <p:cNvSpPr/>
              <p:nvPr/>
            </p:nvSpPr>
            <p:spPr bwMode="auto">
              <a:xfrm>
                <a:off x="1368425" y="2722563"/>
                <a:ext cx="7938" cy="9525"/>
              </a:xfrm>
              <a:custGeom>
                <a:gdLst>
                  <a:gd fmla="*/ 1 w 8" name="T0"/>
                  <a:gd fmla="*/ 9 h 9" name="T1"/>
                  <a:gd fmla="*/ 8 w 8" name="T2"/>
                  <a:gd fmla="*/ 2 h 9" name="T3"/>
                  <a:gd fmla="*/ 7 w 8" name="T4"/>
                  <a:gd fmla="*/ 1 h 9" name="T5"/>
                  <a:gd fmla="*/ 1 w 8" name="T6"/>
                  <a:gd fmla="*/ 8 h 9" name="T7"/>
                  <a:gd fmla="*/ 1 w 8" name="T8"/>
                  <a:gd fmla="*/ 9 h 9" name="T9"/>
                </a:gdLst>
                <a:cxnLst>
                  <a:cxn ang="0">
                    <a:pos x="T0" y="T1"/>
                  </a:cxn>
                  <a:cxn ang="0">
                    <a:pos x="T2" y="T3"/>
                  </a:cxn>
                  <a:cxn ang="0">
                    <a:pos x="T4" y="T5"/>
                  </a:cxn>
                  <a:cxn ang="0">
                    <a:pos x="T6" y="T7"/>
                  </a:cxn>
                  <a:cxn ang="0">
                    <a:pos x="T8" y="T9"/>
                  </a:cxn>
                </a:cxnLst>
                <a:rect b="b" l="0" r="r" t="0"/>
                <a:pathLst>
                  <a:path h="9" w="8">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125"/>
              <p:cNvSpPr/>
              <p:nvPr/>
            </p:nvSpPr>
            <p:spPr bwMode="auto">
              <a:xfrm>
                <a:off x="1370013" y="2724151"/>
                <a:ext cx="9525" cy="11113"/>
              </a:xfrm>
              <a:custGeom>
                <a:gdLst>
                  <a:gd fmla="*/ 1 w 9" name="T0"/>
                  <a:gd fmla="*/ 10 h 11" name="T1"/>
                  <a:gd fmla="*/ 9 w 9" name="T2"/>
                  <a:gd fmla="*/ 1 h 11" name="T3"/>
                  <a:gd fmla="*/ 8 w 9" name="T4"/>
                  <a:gd fmla="*/ 0 h 11" name="T5"/>
                  <a:gd fmla="*/ 0 w 9" name="T6"/>
                  <a:gd fmla="*/ 9 h 11" name="T7"/>
                  <a:gd fmla="*/ 1 w 9" name="T8"/>
                  <a:gd fmla="*/ 10 h 11" name="T9"/>
                </a:gdLst>
                <a:cxnLst>
                  <a:cxn ang="0">
                    <a:pos x="T0" y="T1"/>
                  </a:cxn>
                  <a:cxn ang="0">
                    <a:pos x="T2" y="T3"/>
                  </a:cxn>
                  <a:cxn ang="0">
                    <a:pos x="T4" y="T5"/>
                  </a:cxn>
                  <a:cxn ang="0">
                    <a:pos x="T6" y="T7"/>
                  </a:cxn>
                  <a:cxn ang="0">
                    <a:pos x="T8" y="T9"/>
                  </a:cxn>
                </a:cxnLst>
                <a:rect b="b" l="0" r="r" t="0"/>
                <a:pathLst>
                  <a:path h="11" w="9">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126"/>
              <p:cNvSpPr/>
              <p:nvPr/>
            </p:nvSpPr>
            <p:spPr bwMode="auto">
              <a:xfrm>
                <a:off x="1370013" y="2727326"/>
                <a:ext cx="12700" cy="15875"/>
              </a:xfrm>
              <a:custGeom>
                <a:gdLst>
                  <a:gd fmla="*/ 2 w 11" name="T0"/>
                  <a:gd fmla="*/ 14 h 15" name="T1"/>
                  <a:gd fmla="*/ 10 w 11" name="T2"/>
                  <a:gd fmla="*/ 2 h 15" name="T3"/>
                  <a:gd fmla="*/ 9 w 11" name="T4"/>
                  <a:gd fmla="*/ 1 h 15" name="T5"/>
                  <a:gd fmla="*/ 1 w 11" name="T6"/>
                  <a:gd fmla="*/ 14 h 15" name="T7"/>
                  <a:gd fmla="*/ 2 w 11" name="T8"/>
                  <a:gd fmla="*/ 14 h 15" name="T9"/>
                </a:gdLst>
                <a:cxnLst>
                  <a:cxn ang="0">
                    <a:pos x="T0" y="T1"/>
                  </a:cxn>
                  <a:cxn ang="0">
                    <a:pos x="T2" y="T3"/>
                  </a:cxn>
                  <a:cxn ang="0">
                    <a:pos x="T4" y="T5"/>
                  </a:cxn>
                  <a:cxn ang="0">
                    <a:pos x="T6" y="T7"/>
                  </a:cxn>
                  <a:cxn ang="0">
                    <a:pos x="T8" y="T9"/>
                  </a:cxn>
                </a:cxnLst>
                <a:rect b="b" l="0" r="r" t="0"/>
                <a:pathLst>
                  <a:path h="15" w="11">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127"/>
              <p:cNvSpPr/>
              <p:nvPr/>
            </p:nvSpPr>
            <p:spPr bwMode="auto">
              <a:xfrm>
                <a:off x="1374775" y="2725738"/>
                <a:ext cx="9525" cy="17463"/>
              </a:xfrm>
              <a:custGeom>
                <a:gdLst>
                  <a:gd fmla="*/ 1 w 9" name="T0"/>
                  <a:gd fmla="*/ 17 h 17" name="T1"/>
                  <a:gd fmla="*/ 9 w 9" name="T2"/>
                  <a:gd fmla="*/ 1 h 17" name="T3"/>
                  <a:gd fmla="*/ 8 w 9" name="T4"/>
                  <a:gd fmla="*/ 1 h 17" name="T5"/>
                  <a:gd fmla="*/ 0 w 9" name="T6"/>
                  <a:gd fmla="*/ 16 h 17" name="T7"/>
                  <a:gd fmla="*/ 1 w 9" name="T8"/>
                  <a:gd fmla="*/ 17 h 17" name="T9"/>
                </a:gdLst>
                <a:cxnLst>
                  <a:cxn ang="0">
                    <a:pos x="T0" y="T1"/>
                  </a:cxn>
                  <a:cxn ang="0">
                    <a:pos x="T2" y="T3"/>
                  </a:cxn>
                  <a:cxn ang="0">
                    <a:pos x="T4" y="T5"/>
                  </a:cxn>
                  <a:cxn ang="0">
                    <a:pos x="T6" y="T7"/>
                  </a:cxn>
                  <a:cxn ang="0">
                    <a:pos x="T8" y="T9"/>
                  </a:cxn>
                </a:cxnLst>
                <a:rect b="b" l="0" r="r" t="0"/>
                <a:pathLst>
                  <a:path h="17" w="9">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128"/>
              <p:cNvSpPr/>
              <p:nvPr/>
            </p:nvSpPr>
            <p:spPr bwMode="auto">
              <a:xfrm>
                <a:off x="1373188" y="2713038"/>
                <a:ext cx="9525" cy="12700"/>
              </a:xfrm>
              <a:custGeom>
                <a:gdLst>
                  <a:gd fmla="*/ 1 w 10" name="T0"/>
                  <a:gd fmla="*/ 13 h 13" name="T1"/>
                  <a:gd fmla="*/ 9 w 10" name="T2"/>
                  <a:gd fmla="*/ 2 h 13" name="T3"/>
                  <a:gd fmla="*/ 8 w 10" name="T4"/>
                  <a:gd fmla="*/ 1 h 13" name="T5"/>
                  <a:gd fmla="*/ 0 w 10" name="T6"/>
                  <a:gd fmla="*/ 12 h 13" name="T7"/>
                  <a:gd fmla="*/ 1 w 10" name="T8"/>
                  <a:gd fmla="*/ 13 h 13" name="T9"/>
                </a:gdLst>
                <a:cxnLst>
                  <a:cxn ang="0">
                    <a:pos x="T0" y="T1"/>
                  </a:cxn>
                  <a:cxn ang="0">
                    <a:pos x="T2" y="T3"/>
                  </a:cxn>
                  <a:cxn ang="0">
                    <a:pos x="T4" y="T5"/>
                  </a:cxn>
                  <a:cxn ang="0">
                    <a:pos x="T6" y="T7"/>
                  </a:cxn>
                  <a:cxn ang="0">
                    <a:pos x="T8" y="T9"/>
                  </a:cxn>
                </a:cxnLst>
                <a:rect b="b" l="0" r="r" t="0"/>
                <a:pathLst>
                  <a:path h="13" w="10">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129"/>
              <p:cNvSpPr/>
              <p:nvPr/>
            </p:nvSpPr>
            <p:spPr bwMode="auto">
              <a:xfrm>
                <a:off x="1370013" y="2709863"/>
                <a:ext cx="12700" cy="14288"/>
              </a:xfrm>
              <a:custGeom>
                <a:gdLst>
                  <a:gd fmla="*/ 2 w 12" name="T0"/>
                  <a:gd fmla="*/ 12 h 13" name="T1"/>
                  <a:gd fmla="*/ 11 w 12" name="T2"/>
                  <a:gd fmla="*/ 2 h 13" name="T3"/>
                  <a:gd fmla="*/ 10 w 12" name="T4"/>
                  <a:gd fmla="*/ 1 h 13" name="T5"/>
                  <a:gd fmla="*/ 1 w 12" name="T6"/>
                  <a:gd fmla="*/ 11 h 13" name="T7"/>
                  <a:gd fmla="*/ 2 w 12" name="T8"/>
                  <a:gd fmla="*/ 12 h 13" name="T9"/>
                </a:gdLst>
                <a:cxnLst>
                  <a:cxn ang="0">
                    <a:pos x="T0" y="T1"/>
                  </a:cxn>
                  <a:cxn ang="0">
                    <a:pos x="T2" y="T3"/>
                  </a:cxn>
                  <a:cxn ang="0">
                    <a:pos x="T4" y="T5"/>
                  </a:cxn>
                  <a:cxn ang="0">
                    <a:pos x="T6" y="T7"/>
                  </a:cxn>
                  <a:cxn ang="0">
                    <a:pos x="T8" y="T9"/>
                  </a:cxn>
                </a:cxnLst>
                <a:rect b="b" l="0" r="r" t="0"/>
                <a:pathLst>
                  <a:path h="13" w="12">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130"/>
              <p:cNvSpPr/>
              <p:nvPr/>
            </p:nvSpPr>
            <p:spPr bwMode="auto">
              <a:xfrm>
                <a:off x="1363663" y="2714626"/>
                <a:ext cx="9525" cy="11113"/>
              </a:xfrm>
              <a:custGeom>
                <a:gdLst>
                  <a:gd fmla="*/ 1 w 9" name="T0"/>
                  <a:gd fmla="*/ 9 h 10" name="T1"/>
                  <a:gd fmla="*/ 9 w 9" name="T2"/>
                  <a:gd fmla="*/ 2 h 10" name="T3"/>
                  <a:gd fmla="*/ 8 w 9" name="T4"/>
                  <a:gd fmla="*/ 1 h 10" name="T5"/>
                  <a:gd fmla="*/ 0 w 9" name="T6"/>
                  <a:gd fmla="*/ 8 h 10" name="T7"/>
                  <a:gd fmla="*/ 1 w 9" name="T8"/>
                  <a:gd fmla="*/ 9 h 10" name="T9"/>
                </a:gdLst>
                <a:cxnLst>
                  <a:cxn ang="0">
                    <a:pos x="T0" y="T1"/>
                  </a:cxn>
                  <a:cxn ang="0">
                    <a:pos x="T2" y="T3"/>
                  </a:cxn>
                  <a:cxn ang="0">
                    <a:pos x="T4" y="T5"/>
                  </a:cxn>
                  <a:cxn ang="0">
                    <a:pos x="T6" y="T7"/>
                  </a:cxn>
                  <a:cxn ang="0">
                    <a:pos x="T8" y="T9"/>
                  </a:cxn>
                </a:cxnLst>
                <a:rect b="b" l="0" r="r" t="0"/>
                <a:pathLst>
                  <a:path h="10" w="9">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131"/>
              <p:cNvSpPr/>
              <p:nvPr/>
            </p:nvSpPr>
            <p:spPr bwMode="auto">
              <a:xfrm>
                <a:off x="1370013" y="2708276"/>
                <a:ext cx="15875" cy="11113"/>
              </a:xfrm>
              <a:custGeom>
                <a:gdLst>
                  <a:gd fmla="*/ 1 w 15" name="T0"/>
                  <a:gd fmla="*/ 11 h 11" name="T1"/>
                  <a:gd fmla="*/ 15 w 15" name="T2"/>
                  <a:gd fmla="*/ 2 h 11" name="T3"/>
                  <a:gd fmla="*/ 14 w 15" name="T4"/>
                  <a:gd fmla="*/ 1 h 11" name="T5"/>
                  <a:gd fmla="*/ 0 w 15" name="T6"/>
                  <a:gd fmla="*/ 10 h 11" name="T7"/>
                  <a:gd fmla="*/ 1 w 15" name="T8"/>
                  <a:gd fmla="*/ 11 h 11" name="T9"/>
                </a:gdLst>
                <a:cxnLst>
                  <a:cxn ang="0">
                    <a:pos x="T0" y="T1"/>
                  </a:cxn>
                  <a:cxn ang="0">
                    <a:pos x="T2" y="T3"/>
                  </a:cxn>
                  <a:cxn ang="0">
                    <a:pos x="T4" y="T5"/>
                  </a:cxn>
                  <a:cxn ang="0">
                    <a:pos x="T6" y="T7"/>
                  </a:cxn>
                  <a:cxn ang="0">
                    <a:pos x="T8" y="T9"/>
                  </a:cxn>
                </a:cxnLst>
                <a:rect b="b" l="0" r="r" t="0"/>
                <a:pathLst>
                  <a:path h="11" w="15">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132"/>
              <p:cNvSpPr/>
              <p:nvPr/>
            </p:nvSpPr>
            <p:spPr bwMode="auto">
              <a:xfrm>
                <a:off x="1376363" y="2701926"/>
                <a:ext cx="9525" cy="14288"/>
              </a:xfrm>
              <a:custGeom>
                <a:gdLst>
                  <a:gd fmla="*/ 2 w 9" name="T0"/>
                  <a:gd fmla="*/ 13 h 14" name="T1"/>
                  <a:gd fmla="*/ 9 w 9" name="T2"/>
                  <a:gd fmla="*/ 1 h 14" name="T3"/>
                  <a:gd fmla="*/ 8 w 9" name="T4"/>
                  <a:gd fmla="*/ 1 h 14" name="T5"/>
                  <a:gd fmla="*/ 1 w 9" name="T6"/>
                  <a:gd fmla="*/ 12 h 14" name="T7"/>
                  <a:gd fmla="*/ 2 w 9" name="T8"/>
                  <a:gd fmla="*/ 13 h 14" name="T9"/>
                </a:gdLst>
                <a:cxnLst>
                  <a:cxn ang="0">
                    <a:pos x="T0" y="T1"/>
                  </a:cxn>
                  <a:cxn ang="0">
                    <a:pos x="T2" y="T3"/>
                  </a:cxn>
                  <a:cxn ang="0">
                    <a:pos x="T4" y="T5"/>
                  </a:cxn>
                  <a:cxn ang="0">
                    <a:pos x="T6" y="T7"/>
                  </a:cxn>
                  <a:cxn ang="0">
                    <a:pos x="T8" y="T9"/>
                  </a:cxn>
                </a:cxnLst>
                <a:rect b="b" l="0" r="r" t="0"/>
                <a:pathLst>
                  <a:path h="14" w="9">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133"/>
              <p:cNvSpPr/>
              <p:nvPr/>
            </p:nvSpPr>
            <p:spPr bwMode="auto">
              <a:xfrm>
                <a:off x="1377950" y="2703513"/>
                <a:ext cx="7938" cy="20638"/>
              </a:xfrm>
              <a:custGeom>
                <a:gdLst>
                  <a:gd fmla="*/ 7 w 8" name="T0"/>
                  <a:gd fmla="*/ 1 h 19" name="T1"/>
                  <a:gd fmla="*/ 0 w 8" name="T2"/>
                  <a:gd fmla="*/ 17 h 19" name="T3"/>
                  <a:gd fmla="*/ 1 w 8" name="T4"/>
                  <a:gd fmla="*/ 18 h 19" name="T5"/>
                  <a:gd fmla="*/ 8 w 8" name="T6"/>
                  <a:gd fmla="*/ 1 h 19" name="T7"/>
                  <a:gd fmla="*/ 7 w 8" name="T8"/>
                  <a:gd fmla="*/ 1 h 19" name="T9"/>
                </a:gdLst>
                <a:cxnLst>
                  <a:cxn ang="0">
                    <a:pos x="T0" y="T1"/>
                  </a:cxn>
                  <a:cxn ang="0">
                    <a:pos x="T2" y="T3"/>
                  </a:cxn>
                  <a:cxn ang="0">
                    <a:pos x="T4" y="T5"/>
                  </a:cxn>
                  <a:cxn ang="0">
                    <a:pos x="T6" y="T7"/>
                  </a:cxn>
                  <a:cxn ang="0">
                    <a:pos x="T8" y="T9"/>
                  </a:cxn>
                </a:cxnLst>
                <a:rect b="b" l="0" r="r" t="0"/>
                <a:pathLst>
                  <a:path h="19" w="8">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34"/>
              <p:cNvSpPr/>
              <p:nvPr/>
            </p:nvSpPr>
            <p:spPr bwMode="auto">
              <a:xfrm>
                <a:off x="1379538" y="2703513"/>
                <a:ext cx="9525" cy="22225"/>
              </a:xfrm>
              <a:custGeom>
                <a:gdLst>
                  <a:gd fmla="*/ 7 w 9" name="T0"/>
                  <a:gd fmla="*/ 1 h 20" name="T1"/>
                  <a:gd fmla="*/ 0 w 9" name="T2"/>
                  <a:gd fmla="*/ 19 h 20" name="T3"/>
                  <a:gd fmla="*/ 2 w 9" name="T4"/>
                  <a:gd fmla="*/ 20 h 20" name="T5"/>
                  <a:gd fmla="*/ 9 w 9" name="T6"/>
                  <a:gd fmla="*/ 1 h 20" name="T7"/>
                  <a:gd fmla="*/ 7 w 9" name="T8"/>
                  <a:gd fmla="*/ 1 h 20" name="T9"/>
                </a:gdLst>
                <a:cxnLst>
                  <a:cxn ang="0">
                    <a:pos x="T0" y="T1"/>
                  </a:cxn>
                  <a:cxn ang="0">
                    <a:pos x="T2" y="T3"/>
                  </a:cxn>
                  <a:cxn ang="0">
                    <a:pos x="T4" y="T5"/>
                  </a:cxn>
                  <a:cxn ang="0">
                    <a:pos x="T6" y="T7"/>
                  </a:cxn>
                  <a:cxn ang="0">
                    <a:pos x="T8" y="T9"/>
                  </a:cxn>
                </a:cxnLst>
                <a:rect b="b" l="0" r="r" t="0"/>
                <a:pathLst>
                  <a:path h="20" w="9">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135"/>
              <p:cNvSpPr/>
              <p:nvPr/>
            </p:nvSpPr>
            <p:spPr bwMode="auto">
              <a:xfrm>
                <a:off x="1384300" y="2703513"/>
                <a:ext cx="7938" cy="19050"/>
              </a:xfrm>
              <a:custGeom>
                <a:gdLst>
                  <a:gd fmla="*/ 5 w 7" name="T0"/>
                  <a:gd fmla="*/ 2 h 19" name="T1"/>
                  <a:gd fmla="*/ 6 w 7" name="T2"/>
                  <a:gd fmla="*/ 1 h 19" name="T3"/>
                  <a:gd fmla="*/ 5 w 7" name="T4"/>
                  <a:gd fmla="*/ 2 h 19" name="T5"/>
                  <a:gd fmla="*/ 4 w 7" name="T6"/>
                  <a:gd fmla="*/ 9 h 19" name="T7"/>
                  <a:gd fmla="*/ 2 w 7" name="T8"/>
                  <a:gd fmla="*/ 14 h 19" name="T9"/>
                  <a:gd fmla="*/ 1 w 7" name="T10"/>
                  <a:gd fmla="*/ 16 h 19" name="T11"/>
                  <a:gd fmla="*/ 0 w 7" name="T12"/>
                  <a:gd fmla="*/ 18 h 19" name="T13"/>
                  <a:gd fmla="*/ 1 w 7" name="T14"/>
                  <a:gd fmla="*/ 18 h 19" name="T15"/>
                  <a:gd fmla="*/ 0 w 7" name="T16"/>
                  <a:gd fmla="*/ 17 h 19" name="T17"/>
                  <a:gd fmla="*/ 0 w 7" name="T18"/>
                  <a:gd fmla="*/ 18 h 19" name="T19"/>
                  <a:gd fmla="*/ 0 w 7" name="T20"/>
                  <a:gd fmla="*/ 19 h 19" name="T21"/>
                  <a:gd fmla="*/ 1 w 7" name="T22"/>
                  <a:gd fmla="*/ 19 h 19" name="T23"/>
                  <a:gd fmla="*/ 1 w 7" name="T24"/>
                  <a:gd fmla="*/ 19 h 19" name="T25"/>
                  <a:gd fmla="*/ 3 w 7" name="T26"/>
                  <a:gd fmla="*/ 13 h 19" name="T27"/>
                  <a:gd fmla="*/ 6 w 7" name="T28"/>
                  <a:gd fmla="*/ 5 h 19" name="T29"/>
                  <a:gd fmla="*/ 5 w 7" name="T30"/>
                  <a:gd fmla="*/ 1 h 19" name="T31"/>
                  <a:gd fmla="*/ 4 w 7" name="T32"/>
                  <a:gd fmla="*/ 1 h 19" name="T33"/>
                  <a:gd fmla="*/ 4 w 7" name="T34"/>
                  <a:gd fmla="*/ 2 h 19" name="T35"/>
                  <a:gd fmla="*/ 5 w 7" name="T36"/>
                  <a:gd fmla="*/ 2 h 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 w="7">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136"/>
              <p:cNvSpPr/>
              <p:nvPr/>
            </p:nvSpPr>
            <p:spPr bwMode="auto">
              <a:xfrm>
                <a:off x="1385888" y="2705101"/>
                <a:ext cx="7938" cy="19050"/>
              </a:xfrm>
              <a:custGeom>
                <a:gdLst>
                  <a:gd fmla="*/ 5 w 7" name="T0"/>
                  <a:gd fmla="*/ 1 h 18" name="T1"/>
                  <a:gd fmla="*/ 0 w 7" name="T2"/>
                  <a:gd fmla="*/ 17 h 18" name="T3"/>
                  <a:gd fmla="*/ 2 w 7" name="T4"/>
                  <a:gd fmla="*/ 17 h 18" name="T5"/>
                  <a:gd fmla="*/ 6 w 7" name="T6"/>
                  <a:gd fmla="*/ 1 h 18" name="T7"/>
                  <a:gd fmla="*/ 5 w 7" name="T8"/>
                  <a:gd fmla="*/ 1 h 18" name="T9"/>
                </a:gdLst>
                <a:cxnLst>
                  <a:cxn ang="0">
                    <a:pos x="T0" y="T1"/>
                  </a:cxn>
                  <a:cxn ang="0">
                    <a:pos x="T2" y="T3"/>
                  </a:cxn>
                  <a:cxn ang="0">
                    <a:pos x="T4" y="T5"/>
                  </a:cxn>
                  <a:cxn ang="0">
                    <a:pos x="T6" y="T7"/>
                  </a:cxn>
                  <a:cxn ang="0">
                    <a:pos x="T8" y="T9"/>
                  </a:cxn>
                </a:cxnLst>
                <a:rect b="b" l="0" r="r" t="0"/>
                <a:pathLst>
                  <a:path h="18" w="7">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37"/>
              <p:cNvSpPr/>
              <p:nvPr/>
            </p:nvSpPr>
            <p:spPr bwMode="auto">
              <a:xfrm>
                <a:off x="1389063" y="2705101"/>
                <a:ext cx="6350" cy="20638"/>
              </a:xfrm>
              <a:custGeom>
                <a:gdLst>
                  <a:gd fmla="*/ 5 w 7" name="T0"/>
                  <a:gd fmla="*/ 1 h 19" name="T1"/>
                  <a:gd fmla="*/ 1 w 7" name="T2"/>
                  <a:gd fmla="*/ 17 h 19" name="T3"/>
                  <a:gd fmla="*/ 2 w 7" name="T4"/>
                  <a:gd fmla="*/ 18 h 19" name="T5"/>
                  <a:gd fmla="*/ 5 w 7" name="T6"/>
                  <a:gd fmla="*/ 11 h 19" name="T7"/>
                  <a:gd fmla="*/ 7 w 7" name="T8"/>
                  <a:gd fmla="*/ 1 h 19" name="T9"/>
                  <a:gd fmla="*/ 5 w 7" name="T10"/>
                  <a:gd fmla="*/ 1 h 19" name="T11"/>
                </a:gdLst>
                <a:cxnLst>
                  <a:cxn ang="0">
                    <a:pos x="T0" y="T1"/>
                  </a:cxn>
                  <a:cxn ang="0">
                    <a:pos x="T2" y="T3"/>
                  </a:cxn>
                  <a:cxn ang="0">
                    <a:pos x="T4" y="T5"/>
                  </a:cxn>
                  <a:cxn ang="0">
                    <a:pos x="T6" y="T7"/>
                  </a:cxn>
                  <a:cxn ang="0">
                    <a:pos x="T8" y="T9"/>
                  </a:cxn>
                  <a:cxn ang="0">
                    <a:pos x="T10" y="T11"/>
                  </a:cxn>
                </a:cxnLst>
                <a:rect b="b" l="0" r="r" t="0"/>
                <a:pathLst>
                  <a:path h="19" w="7">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138"/>
              <p:cNvSpPr/>
              <p:nvPr/>
            </p:nvSpPr>
            <p:spPr bwMode="auto">
              <a:xfrm>
                <a:off x="1389063" y="2706688"/>
                <a:ext cx="7938" cy="19050"/>
              </a:xfrm>
              <a:custGeom>
                <a:gdLst>
                  <a:gd fmla="*/ 5 w 7" name="T0"/>
                  <a:gd fmla="*/ 1 h 17" name="T1"/>
                  <a:gd fmla="*/ 1 w 7" name="T2"/>
                  <a:gd fmla="*/ 15 h 17" name="T3"/>
                  <a:gd fmla="*/ 2 w 7" name="T4"/>
                  <a:gd fmla="*/ 16 h 17" name="T5"/>
                  <a:gd fmla="*/ 7 w 7" name="T6"/>
                  <a:gd fmla="*/ 1 h 17" name="T7"/>
                  <a:gd fmla="*/ 5 w 7" name="T8"/>
                  <a:gd fmla="*/ 1 h 17" name="T9"/>
                </a:gdLst>
                <a:cxnLst>
                  <a:cxn ang="0">
                    <a:pos x="T0" y="T1"/>
                  </a:cxn>
                  <a:cxn ang="0">
                    <a:pos x="T2" y="T3"/>
                  </a:cxn>
                  <a:cxn ang="0">
                    <a:pos x="T4" y="T5"/>
                  </a:cxn>
                  <a:cxn ang="0">
                    <a:pos x="T6" y="T7"/>
                  </a:cxn>
                  <a:cxn ang="0">
                    <a:pos x="T8" y="T9"/>
                  </a:cxn>
                </a:cxnLst>
                <a:rect b="b" l="0" r="r" t="0"/>
                <a:pathLst>
                  <a:path h="17" w="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139"/>
              <p:cNvSpPr/>
              <p:nvPr/>
            </p:nvSpPr>
            <p:spPr bwMode="auto">
              <a:xfrm>
                <a:off x="1389063" y="2708276"/>
                <a:ext cx="11113" cy="20638"/>
              </a:xfrm>
              <a:custGeom>
                <a:gdLst>
                  <a:gd fmla="*/ 9 w 11" name="T0"/>
                  <a:gd fmla="*/ 1 h 19" name="T1"/>
                  <a:gd fmla="*/ 0 w 11" name="T2"/>
                  <a:gd fmla="*/ 17 h 19" name="T3"/>
                  <a:gd fmla="*/ 1 w 11" name="T4"/>
                  <a:gd fmla="*/ 18 h 19" name="T5"/>
                  <a:gd fmla="*/ 11 w 11" name="T6"/>
                  <a:gd fmla="*/ 1 h 19" name="T7"/>
                  <a:gd fmla="*/ 9 w 11" name="T8"/>
                  <a:gd fmla="*/ 1 h 19" name="T9"/>
                </a:gdLst>
                <a:cxnLst>
                  <a:cxn ang="0">
                    <a:pos x="T0" y="T1"/>
                  </a:cxn>
                  <a:cxn ang="0">
                    <a:pos x="T2" y="T3"/>
                  </a:cxn>
                  <a:cxn ang="0">
                    <a:pos x="T4" y="T5"/>
                  </a:cxn>
                  <a:cxn ang="0">
                    <a:pos x="T6" y="T7"/>
                  </a:cxn>
                  <a:cxn ang="0">
                    <a:pos x="T8" y="T9"/>
                  </a:cxn>
                </a:cxnLst>
                <a:rect b="b" l="0" r="r" t="0"/>
                <a:pathLst>
                  <a:path h="19" w="11">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40"/>
              <p:cNvSpPr/>
              <p:nvPr/>
            </p:nvSpPr>
            <p:spPr bwMode="auto">
              <a:xfrm>
                <a:off x="1373188" y="2714626"/>
                <a:ext cx="17463" cy="33338"/>
              </a:xfrm>
              <a:custGeom>
                <a:gdLst>
                  <a:gd fmla="*/ 16 w 17" name="T0"/>
                  <a:gd fmla="*/ 3 h 31" name="T1"/>
                  <a:gd fmla="*/ 6 w 17" name="T2"/>
                  <a:gd fmla="*/ 11 h 31" name="T3"/>
                  <a:gd fmla="*/ 12 w 17" name="T4"/>
                  <a:gd fmla="*/ 3 h 31" name="T5"/>
                  <a:gd fmla="*/ 3 w 17" name="T6"/>
                  <a:gd fmla="*/ 11 h 31" name="T7"/>
                  <a:gd fmla="*/ 9 w 17" name="T8"/>
                  <a:gd fmla="*/ 3 h 31" name="T9"/>
                  <a:gd fmla="*/ 6 w 17" name="T10"/>
                  <a:gd fmla="*/ 5 h 31" name="T11"/>
                  <a:gd fmla="*/ 11 w 17" name="T12"/>
                  <a:gd fmla="*/ 3 h 31" name="T13"/>
                  <a:gd fmla="*/ 4 w 17" name="T14"/>
                  <a:gd fmla="*/ 15 h 31" name="T15"/>
                  <a:gd fmla="*/ 11 w 17" name="T16"/>
                  <a:gd fmla="*/ 12 h 31" name="T17"/>
                  <a:gd fmla="*/ 1 w 17" name="T18"/>
                  <a:gd fmla="*/ 22 h 31" name="T19"/>
                  <a:gd fmla="*/ 12 w 17" name="T20"/>
                  <a:gd fmla="*/ 12 h 31" name="T21"/>
                  <a:gd fmla="*/ 5 w 17" name="T22"/>
                  <a:gd fmla="*/ 22 h 31" name="T23"/>
                  <a:gd fmla="*/ 7 w 17" name="T24"/>
                  <a:gd fmla="*/ 21 h 31" name="T25"/>
                  <a:gd fmla="*/ 4 w 17" name="T26"/>
                  <a:gd fmla="*/ 27 h 31" name="T27"/>
                  <a:gd fmla="*/ 9 w 17" name="T28"/>
                  <a:gd fmla="*/ 21 h 31" name="T29"/>
                  <a:gd fmla="*/ 4 w 17" name="T30"/>
                  <a:gd fmla="*/ 29 h 31" name="T31"/>
                  <a:gd fmla="*/ 6 w 17" name="T32"/>
                  <a:gd fmla="*/ 30 h 31" name="T33"/>
                  <a:gd fmla="*/ 9 w 17" name="T34"/>
                  <a:gd fmla="*/ 26 h 31" name="T35"/>
                  <a:gd fmla="*/ 6 w 17" name="T36"/>
                  <a:gd fmla="*/ 30 h 31" name="T37"/>
                  <a:gd fmla="*/ 9 w 17" name="T38"/>
                  <a:gd fmla="*/ 23 h 31" name="T39"/>
                  <a:gd fmla="*/ 5 w 17" name="T40"/>
                  <a:gd fmla="*/ 28 h 31" name="T41"/>
                  <a:gd fmla="*/ 9 w 17" name="T42"/>
                  <a:gd fmla="*/ 21 h 31" name="T43"/>
                  <a:gd fmla="*/ 5 w 17" name="T44"/>
                  <a:gd fmla="*/ 27 h 31" name="T45"/>
                  <a:gd fmla="*/ 7 w 17" name="T46"/>
                  <a:gd fmla="*/ 21 h 31" name="T47"/>
                  <a:gd fmla="*/ 5 w 17" name="T48"/>
                  <a:gd fmla="*/ 22 h 31" name="T49"/>
                  <a:gd fmla="*/ 12 w 17" name="T50"/>
                  <a:gd fmla="*/ 11 h 31" name="T51"/>
                  <a:gd fmla="*/ 1 w 17" name="T52"/>
                  <a:gd fmla="*/ 21 h 31" name="T53"/>
                  <a:gd fmla="*/ 11 w 17" name="T54"/>
                  <a:gd fmla="*/ 11 h 31" name="T55"/>
                  <a:gd fmla="*/ 4 w 17" name="T56"/>
                  <a:gd fmla="*/ 15 h 31" name="T57"/>
                  <a:gd fmla="*/ 14 w 17" name="T58"/>
                  <a:gd fmla="*/ 1 h 31" name="T59"/>
                  <a:gd fmla="*/ 6 w 17" name="T60"/>
                  <a:gd fmla="*/ 5 h 31" name="T61"/>
                  <a:gd fmla="*/ 9 w 17" name="T62"/>
                  <a:gd fmla="*/ 4 h 31" name="T63"/>
                  <a:gd fmla="*/ 3 w 17" name="T64"/>
                  <a:gd fmla="*/ 11 h 31" name="T65"/>
                  <a:gd fmla="*/ 12 w 17" name="T66"/>
                  <a:gd fmla="*/ 4 h 31" name="T67"/>
                  <a:gd fmla="*/ 6 w 17" name="T68"/>
                  <a:gd fmla="*/ 11 h 31" name="T69"/>
                  <a:gd fmla="*/ 16 w 17" name="T70"/>
                  <a:gd fmla="*/ 3 h 31" name="T71"/>
                  <a:gd fmla="*/ 9 w 17" name="T72"/>
                  <a:gd fmla="*/ 11 h 3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 w="17">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141"/>
              <p:cNvSpPr/>
              <p:nvPr/>
            </p:nvSpPr>
            <p:spPr bwMode="auto">
              <a:xfrm>
                <a:off x="1376363" y="2722563"/>
                <a:ext cx="12700" cy="31750"/>
              </a:xfrm>
              <a:custGeom>
                <a:gdLst>
                  <a:gd fmla="*/ 7 w 12" name="T0"/>
                  <a:gd fmla="*/ 15 h 31" name="T1"/>
                  <a:gd fmla="*/ 6 w 12" name="T2"/>
                  <a:gd fmla="*/ 25 h 31" name="T3"/>
                  <a:gd fmla="*/ 7 w 12" name="T4"/>
                  <a:gd fmla="*/ 25 h 31" name="T5"/>
                  <a:gd fmla="*/ 8 w 12" name="T6"/>
                  <a:gd fmla="*/ 24 h 31" name="T7"/>
                  <a:gd fmla="*/ 5 w 12" name="T8"/>
                  <a:gd fmla="*/ 30 h 31" name="T9"/>
                  <a:gd fmla="*/ 7 w 12" name="T10"/>
                  <a:gd fmla="*/ 30 h 31" name="T11"/>
                  <a:gd fmla="*/ 7 w 12" name="T12"/>
                  <a:gd fmla="*/ 18 h 31" name="T13"/>
                  <a:gd fmla="*/ 6 w 12" name="T14"/>
                  <a:gd fmla="*/ 8 h 31" name="T15"/>
                  <a:gd fmla="*/ 9 w 12" name="T16"/>
                  <a:gd fmla="*/ 3 h 31" name="T17"/>
                  <a:gd fmla="*/ 10 w 12" name="T18"/>
                  <a:gd fmla="*/ 5 h 31" name="T19"/>
                  <a:gd fmla="*/ 11 w 12" name="T20"/>
                  <a:gd fmla="*/ 5 h 31" name="T21"/>
                  <a:gd fmla="*/ 9 w 12" name="T22"/>
                  <a:gd fmla="*/ 6 h 31" name="T23"/>
                  <a:gd fmla="*/ 10 w 12" name="T24"/>
                  <a:gd fmla="*/ 7 h 31" name="T25"/>
                  <a:gd fmla="*/ 12 w 12" name="T26"/>
                  <a:gd fmla="*/ 4 h 31" name="T27"/>
                  <a:gd fmla="*/ 11 w 12" name="T28"/>
                  <a:gd fmla="*/ 3 h 31" name="T29"/>
                  <a:gd fmla="*/ 10 w 12" name="T30"/>
                  <a:gd fmla="*/ 4 h 31" name="T31"/>
                  <a:gd fmla="*/ 11 w 12" name="T32"/>
                  <a:gd fmla="*/ 5 h 31" name="T33"/>
                  <a:gd fmla="*/ 12 w 12" name="T34"/>
                  <a:gd fmla="*/ 1 h 31" name="T35"/>
                  <a:gd fmla="*/ 11 w 12" name="T36"/>
                  <a:gd fmla="*/ 0 h 31" name="T37"/>
                  <a:gd fmla="*/ 5 w 12" name="T38"/>
                  <a:gd fmla="*/ 30 h 31" name="T39"/>
                  <a:gd fmla="*/ 7 w 12" name="T40"/>
                  <a:gd fmla="*/ 31 h 31" name="T41"/>
                  <a:gd fmla="*/ 9 w 12" name="T42"/>
                  <a:gd fmla="*/ 20 h 31" name="T43"/>
                  <a:gd fmla="*/ 8 w 12" name="T44"/>
                  <a:gd fmla="*/ 20 h 31" name="T45"/>
                  <a:gd fmla="*/ 6 w 12" name="T46"/>
                  <a:gd fmla="*/ 25 h 31" name="T47"/>
                  <a:gd fmla="*/ 7 w 12" name="T48"/>
                  <a:gd fmla="*/ 25 h 31" name="T49"/>
                  <a:gd fmla="*/ 9 w 12" name="T50"/>
                  <a:gd fmla="*/ 15 h 31" name="T51"/>
                  <a:gd fmla="*/ 7 w 12" name="T52"/>
                  <a:gd fmla="*/ 15 h 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1" w="12">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Freeform 142"/>
              <p:cNvSpPr/>
              <p:nvPr/>
            </p:nvSpPr>
            <p:spPr bwMode="auto">
              <a:xfrm>
                <a:off x="1382713" y="2724151"/>
                <a:ext cx="9525" cy="7938"/>
              </a:xfrm>
              <a:custGeom>
                <a:gdLst>
                  <a:gd fmla="*/ 1 w 10" name="T0"/>
                  <a:gd fmla="*/ 4 h 8" name="T1"/>
                  <a:gd fmla="*/ 0 w 10" name="T2"/>
                  <a:gd fmla="*/ 6 h 8" name="T3"/>
                  <a:gd fmla="*/ 1 w 10" name="T4"/>
                  <a:gd fmla="*/ 7 h 8" name="T5"/>
                  <a:gd fmla="*/ 6 w 10" name="T6"/>
                  <a:gd fmla="*/ 3 h 8" name="T7"/>
                  <a:gd fmla="*/ 4 w 10" name="T8"/>
                  <a:gd fmla="*/ 3 h 8" name="T9"/>
                  <a:gd fmla="*/ 4 w 10" name="T10"/>
                  <a:gd fmla="*/ 7 h 8" name="T11"/>
                  <a:gd fmla="*/ 5 w 10" name="T12"/>
                  <a:gd fmla="*/ 7 h 8" name="T13"/>
                  <a:gd fmla="*/ 9 w 10" name="T14"/>
                  <a:gd fmla="*/ 1 h 8" name="T15"/>
                  <a:gd fmla="*/ 7 w 10" name="T16"/>
                  <a:gd fmla="*/ 1 h 8" name="T17"/>
                  <a:gd fmla="*/ 7 w 10" name="T18"/>
                  <a:gd fmla="*/ 6 h 8" name="T19"/>
                  <a:gd fmla="*/ 9 w 10" name="T20"/>
                  <a:gd fmla="*/ 7 h 8" name="T21"/>
                  <a:gd fmla="*/ 10 w 10" name="T22"/>
                  <a:gd fmla="*/ 3 h 8" name="T23"/>
                  <a:gd fmla="*/ 8 w 10" name="T24"/>
                  <a:gd fmla="*/ 2 h 8" name="T25"/>
                  <a:gd fmla="*/ 7 w 10" name="T26"/>
                  <a:gd fmla="*/ 6 h 8" name="T27"/>
                  <a:gd fmla="*/ 9 w 10" name="T28"/>
                  <a:gd fmla="*/ 7 h 8" name="T29"/>
                  <a:gd fmla="*/ 9 w 10" name="T30"/>
                  <a:gd fmla="*/ 1 h 8" name="T31"/>
                  <a:gd fmla="*/ 7 w 10" name="T32"/>
                  <a:gd fmla="*/ 1 h 8" name="T33"/>
                  <a:gd fmla="*/ 4 w 10" name="T34"/>
                  <a:gd fmla="*/ 7 h 8" name="T35"/>
                  <a:gd fmla="*/ 6 w 10" name="T36"/>
                  <a:gd fmla="*/ 7 h 8" name="T37"/>
                  <a:gd fmla="*/ 6 w 10" name="T38"/>
                  <a:gd fmla="*/ 3 h 8" name="T39"/>
                  <a:gd fmla="*/ 4 w 10" name="T40"/>
                  <a:gd fmla="*/ 3 h 8" name="T41"/>
                  <a:gd fmla="*/ 0 w 10" name="T42"/>
                  <a:gd fmla="*/ 5 h 8" name="T43"/>
                  <a:gd fmla="*/ 1 w 10" name="T44"/>
                  <a:gd fmla="*/ 6 h 8" name="T45"/>
                  <a:gd fmla="*/ 2 w 10" name="T46"/>
                  <a:gd fmla="*/ 5 h 8" name="T47"/>
                  <a:gd fmla="*/ 1 w 10" name="T48"/>
                  <a:gd fmla="*/ 4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10">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143"/>
              <p:cNvSpPr/>
              <p:nvPr/>
            </p:nvSpPr>
            <p:spPr bwMode="auto">
              <a:xfrm>
                <a:off x="1392238" y="2722563"/>
                <a:ext cx="3175" cy="9525"/>
              </a:xfrm>
              <a:custGeom>
                <a:gdLst>
                  <a:gd fmla="*/ 2 w 3" name="T0"/>
                  <a:gd fmla="*/ 1 h 10" name="T1"/>
                  <a:gd fmla="*/ 0 w 3" name="T2"/>
                  <a:gd fmla="*/ 9 h 10" name="T3"/>
                  <a:gd fmla="*/ 1 w 3" name="T4"/>
                  <a:gd fmla="*/ 9 h 10" name="T5"/>
                  <a:gd fmla="*/ 2 w 3" name="T6"/>
                  <a:gd fmla="*/ 6 h 10" name="T7"/>
                  <a:gd fmla="*/ 1 w 3" name="T8"/>
                  <a:gd fmla="*/ 6 h 10" name="T9"/>
                  <a:gd fmla="*/ 0 w 3" name="T10"/>
                  <a:gd fmla="*/ 9 h 10" name="T11"/>
                  <a:gd fmla="*/ 1 w 3" name="T12"/>
                  <a:gd fmla="*/ 10 h 10" name="T13"/>
                  <a:gd fmla="*/ 3 w 3" name="T14"/>
                  <a:gd fmla="*/ 1 h 10" name="T15"/>
                  <a:gd fmla="*/ 2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144"/>
              <p:cNvSpPr/>
              <p:nvPr/>
            </p:nvSpPr>
            <p:spPr bwMode="auto">
              <a:xfrm>
                <a:off x="1392238" y="2722563"/>
                <a:ext cx="3175" cy="12700"/>
              </a:xfrm>
              <a:custGeom>
                <a:gdLst>
                  <a:gd fmla="*/ 2 w 4" name="T0"/>
                  <a:gd fmla="*/ 0 h 12" name="T1"/>
                  <a:gd fmla="*/ 0 w 4" name="T2"/>
                  <a:gd fmla="*/ 11 h 12" name="T3"/>
                  <a:gd fmla="*/ 1 w 4" name="T4"/>
                  <a:gd fmla="*/ 11 h 12" name="T5"/>
                  <a:gd fmla="*/ 4 w 4" name="T6"/>
                  <a:gd fmla="*/ 5 h 12" name="T7"/>
                  <a:gd fmla="*/ 2 w 4" name="T8"/>
                  <a:gd fmla="*/ 4 h 12" name="T9"/>
                  <a:gd fmla="*/ 0 w 4" name="T10"/>
                  <a:gd fmla="*/ 11 h 12" name="T11"/>
                  <a:gd fmla="*/ 1 w 4" name="T12"/>
                  <a:gd fmla="*/ 11 h 12" name="T13"/>
                  <a:gd fmla="*/ 3 w 4" name="T14"/>
                  <a:gd fmla="*/ 1 h 12" name="T15"/>
                  <a:gd fmla="*/ 2 w 4"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4">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145"/>
              <p:cNvSpPr/>
              <p:nvPr/>
            </p:nvSpPr>
            <p:spPr bwMode="auto">
              <a:xfrm>
                <a:off x="1393825" y="2722563"/>
                <a:ext cx="1588" cy="9525"/>
              </a:xfrm>
              <a:custGeom>
                <a:gdLst>
                  <a:gd fmla="*/ 0 w 2" name="T0"/>
                  <a:gd fmla="*/ 1 h 9" name="T1"/>
                  <a:gd fmla="*/ 0 w 2" name="T2"/>
                  <a:gd fmla="*/ 8 h 9" name="T3"/>
                  <a:gd fmla="*/ 2 w 2" name="T4"/>
                  <a:gd fmla="*/ 8 h 9" name="T5"/>
                  <a:gd fmla="*/ 2 w 2" name="T6"/>
                  <a:gd fmla="*/ 7 h 9" name="T7"/>
                  <a:gd fmla="*/ 0 w 2" name="T8"/>
                  <a:gd fmla="*/ 7 h 9" name="T9"/>
                  <a:gd fmla="*/ 0 w 2" name="T10"/>
                  <a:gd fmla="*/ 8 h 9" name="T11"/>
                  <a:gd fmla="*/ 2 w 2" name="T12"/>
                  <a:gd fmla="*/ 8 h 9" name="T13"/>
                  <a:gd fmla="*/ 1 w 2" name="T14"/>
                  <a:gd fmla="*/ 0 h 9" name="T15"/>
                  <a:gd fmla="*/ 0 w 2" name="T16"/>
                  <a:gd fmla="*/ 1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146"/>
              <p:cNvSpPr/>
              <p:nvPr/>
            </p:nvSpPr>
            <p:spPr bwMode="auto">
              <a:xfrm>
                <a:off x="1392238" y="2724151"/>
                <a:ext cx="7938" cy="14288"/>
              </a:xfrm>
              <a:custGeom>
                <a:gdLst>
                  <a:gd fmla="*/ 3 w 8" name="T0"/>
                  <a:gd fmla="*/ 3 h 14" name="T1"/>
                  <a:gd fmla="*/ 3 w 8" name="T2"/>
                  <a:gd fmla="*/ 10 h 14" name="T3"/>
                  <a:gd fmla="*/ 5 w 8" name="T4"/>
                  <a:gd fmla="*/ 9 h 14" name="T5"/>
                  <a:gd fmla="*/ 3 w 8" name="T6"/>
                  <a:gd fmla="*/ 9 h 14" name="T7"/>
                  <a:gd fmla="*/ 2 w 8" name="T8"/>
                  <a:gd fmla="*/ 9 h 14" name="T9"/>
                  <a:gd fmla="*/ 3 w 8" name="T10"/>
                  <a:gd fmla="*/ 12 h 14" name="T11"/>
                  <a:gd fmla="*/ 4 w 8" name="T12"/>
                  <a:gd fmla="*/ 11 h 14" name="T13"/>
                  <a:gd fmla="*/ 1 w 8" name="T14"/>
                  <a:gd fmla="*/ 8 h 14" name="T15"/>
                  <a:gd fmla="*/ 1 w 8" name="T16"/>
                  <a:gd fmla="*/ 9 h 14" name="T17"/>
                  <a:gd fmla="*/ 6 w 8" name="T18"/>
                  <a:gd fmla="*/ 13 h 14" name="T19"/>
                  <a:gd fmla="*/ 7 w 8" name="T20"/>
                  <a:gd fmla="*/ 13 h 14" name="T21"/>
                  <a:gd fmla="*/ 6 w 8" name="T22"/>
                  <a:gd fmla="*/ 6 h 14" name="T23"/>
                  <a:gd fmla="*/ 5 w 8" name="T24"/>
                  <a:gd fmla="*/ 7 h 14" name="T25"/>
                  <a:gd fmla="*/ 6 w 8" name="T26"/>
                  <a:gd fmla="*/ 12 h 14" name="T27"/>
                  <a:gd fmla="*/ 7 w 8" name="T28"/>
                  <a:gd fmla="*/ 12 h 14" name="T29"/>
                  <a:gd fmla="*/ 7 w 8" name="T30"/>
                  <a:gd fmla="*/ 1 h 14" name="T31"/>
                  <a:gd fmla="*/ 6 w 8" name="T32"/>
                  <a:gd fmla="*/ 1 h 14" name="T33"/>
                  <a:gd fmla="*/ 5 w 8" name="T34"/>
                  <a:gd fmla="*/ 10 h 14" name="T35"/>
                  <a:gd fmla="*/ 7 w 8" name="T36"/>
                  <a:gd fmla="*/ 10 h 14" name="T37"/>
                  <a:gd fmla="*/ 7 w 8" name="T38"/>
                  <a:gd fmla="*/ 5 h 14" name="T39"/>
                  <a:gd fmla="*/ 6 w 8" name="T40"/>
                  <a:gd fmla="*/ 5 h 14" name="T41"/>
                  <a:gd fmla="*/ 5 w 8" name="T42"/>
                  <a:gd fmla="*/ 10 h 14" name="T43"/>
                  <a:gd fmla="*/ 7 w 8" name="T44"/>
                  <a:gd fmla="*/ 10 h 14" name="T45"/>
                  <a:gd fmla="*/ 7 w 8" name="T46"/>
                  <a:gd fmla="*/ 1 h 14" name="T47"/>
                  <a:gd fmla="*/ 6 w 8" name="T48"/>
                  <a:gd fmla="*/ 1 h 14" name="T49"/>
                  <a:gd fmla="*/ 6 w 8" name="T50"/>
                  <a:gd fmla="*/ 12 h 14" name="T51"/>
                  <a:gd fmla="*/ 7 w 8" name="T52"/>
                  <a:gd fmla="*/ 12 h 14" name="T53"/>
                  <a:gd fmla="*/ 6 w 8" name="T54"/>
                  <a:gd fmla="*/ 7 h 14" name="T55"/>
                  <a:gd fmla="*/ 5 w 8" name="T56"/>
                  <a:gd fmla="*/ 7 h 14" name="T57"/>
                  <a:gd fmla="*/ 6 w 8" name="T58"/>
                  <a:gd fmla="*/ 13 h 14" name="T59"/>
                  <a:gd fmla="*/ 7 w 8" name="T60"/>
                  <a:gd fmla="*/ 12 h 14" name="T61"/>
                  <a:gd fmla="*/ 1 w 8" name="T62"/>
                  <a:gd fmla="*/ 8 h 14" name="T63"/>
                  <a:gd fmla="*/ 0 w 8" name="T64"/>
                  <a:gd fmla="*/ 9 h 14" name="T65"/>
                  <a:gd fmla="*/ 4 w 8" name="T66"/>
                  <a:gd fmla="*/ 12 h 14" name="T67"/>
                  <a:gd fmla="*/ 5 w 8" name="T68"/>
                  <a:gd fmla="*/ 12 h 14" name="T69"/>
                  <a:gd fmla="*/ 4 w 8" name="T70"/>
                  <a:gd fmla="*/ 9 h 14" name="T71"/>
                  <a:gd fmla="*/ 3 w 8" name="T72"/>
                  <a:gd fmla="*/ 10 h 14" name="T73"/>
                  <a:gd fmla="*/ 4 w 8" name="T74"/>
                  <a:gd fmla="*/ 10 h 14" name="T75"/>
                  <a:gd fmla="*/ 5 w 8" name="T76"/>
                  <a:gd fmla="*/ 10 h 14" name="T77"/>
                  <a:gd fmla="*/ 4 w 8" name="T78"/>
                  <a:gd fmla="*/ 3 h 14" name="T79"/>
                  <a:gd fmla="*/ 3 w 8" name="T80"/>
                  <a:gd fmla="*/ 3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8">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147"/>
              <p:cNvSpPr/>
              <p:nvPr/>
            </p:nvSpPr>
            <p:spPr bwMode="auto">
              <a:xfrm>
                <a:off x="1393825" y="2714626"/>
                <a:ext cx="6350" cy="14288"/>
              </a:xfrm>
              <a:custGeom>
                <a:gdLst>
                  <a:gd fmla="*/ 2 w 6" name="T0"/>
                  <a:gd fmla="*/ 13 h 14" name="T1"/>
                  <a:gd fmla="*/ 6 w 6" name="T2"/>
                  <a:gd fmla="*/ 2 h 14" name="T3"/>
                  <a:gd fmla="*/ 5 w 6" name="T4"/>
                  <a:gd fmla="*/ 1 h 14" name="T5"/>
                  <a:gd fmla="*/ 1 w 6" name="T6"/>
                  <a:gd fmla="*/ 11 h 14" name="T7"/>
                  <a:gd fmla="*/ 2 w 6" name="T8"/>
                  <a:gd fmla="*/ 11 h 14" name="T9"/>
                  <a:gd fmla="*/ 3 w 6" name="T10"/>
                  <a:gd fmla="*/ 6 h 14" name="T11"/>
                  <a:gd fmla="*/ 2 w 6" name="T12"/>
                  <a:gd fmla="*/ 6 h 14" name="T13"/>
                  <a:gd fmla="*/ 1 w 6" name="T14"/>
                  <a:gd fmla="*/ 11 h 14" name="T15"/>
                  <a:gd fmla="*/ 2 w 6" name="T16"/>
                  <a:gd fmla="*/ 11 h 14" name="T17"/>
                  <a:gd fmla="*/ 6 w 6" name="T18"/>
                  <a:gd fmla="*/ 2 h 14" name="T19"/>
                  <a:gd fmla="*/ 5 w 6" name="T20"/>
                  <a:gd fmla="*/ 1 h 14" name="T21"/>
                  <a:gd fmla="*/ 0 w 6" name="T22"/>
                  <a:gd fmla="*/ 13 h 14" name="T23"/>
                  <a:gd fmla="*/ 2 w 6" name="T24"/>
                  <a:gd fmla="*/ 13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6">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148"/>
              <p:cNvSpPr/>
              <p:nvPr/>
            </p:nvSpPr>
            <p:spPr bwMode="auto">
              <a:xfrm>
                <a:off x="1392238" y="2713038"/>
                <a:ext cx="9525" cy="9525"/>
              </a:xfrm>
              <a:custGeom>
                <a:gdLst>
                  <a:gd fmla="*/ 7 w 9" name="T0"/>
                  <a:gd fmla="*/ 0 h 9" name="T1"/>
                  <a:gd fmla="*/ 1 w 9" name="T2"/>
                  <a:gd fmla="*/ 8 h 9" name="T3"/>
                  <a:gd fmla="*/ 2 w 9" name="T4"/>
                  <a:gd fmla="*/ 9 h 9" name="T5"/>
                  <a:gd fmla="*/ 3 w 9" name="T6"/>
                  <a:gd fmla="*/ 4 h 9" name="T7"/>
                  <a:gd fmla="*/ 2 w 9" name="T8"/>
                  <a:gd fmla="*/ 3 h 9" name="T9"/>
                  <a:gd fmla="*/ 1 w 9" name="T10"/>
                  <a:gd fmla="*/ 9 h 9" name="T11"/>
                  <a:gd fmla="*/ 2 w 9" name="T12"/>
                  <a:gd fmla="*/ 9 h 9" name="T13"/>
                  <a:gd fmla="*/ 8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149"/>
              <p:cNvSpPr/>
              <p:nvPr/>
            </p:nvSpPr>
            <p:spPr bwMode="auto">
              <a:xfrm>
                <a:off x="1354138" y="2705101"/>
                <a:ext cx="55563" cy="65088"/>
              </a:xfrm>
              <a:custGeom>
                <a:gdLst>
                  <a:gd fmla="*/ 33 w 53" name="T0"/>
                  <a:gd fmla="*/ 14 h 62" name="T1"/>
                  <a:gd fmla="*/ 42 w 53" name="T2"/>
                  <a:gd fmla="*/ 18 h 62" name="T3"/>
                  <a:gd fmla="*/ 45 w 53" name="T4"/>
                  <a:gd fmla="*/ 19 h 62" name="T5"/>
                  <a:gd fmla="*/ 49 w 53" name="T6"/>
                  <a:gd fmla="*/ 22 h 62" name="T7"/>
                  <a:gd fmla="*/ 44 w 53" name="T8"/>
                  <a:gd fmla="*/ 7 h 62" name="T9"/>
                  <a:gd fmla="*/ 35 w 53" name="T10"/>
                  <a:gd fmla="*/ 5 h 62" name="T11"/>
                  <a:gd fmla="*/ 24 w 53" name="T12"/>
                  <a:gd fmla="*/ 17 h 62" name="T13"/>
                  <a:gd fmla="*/ 12 w 53" name="T14"/>
                  <a:gd fmla="*/ 22 h 62" name="T15"/>
                  <a:gd fmla="*/ 11 w 53" name="T16"/>
                  <a:gd fmla="*/ 18 h 62" name="T17"/>
                  <a:gd fmla="*/ 10 w 53" name="T18"/>
                  <a:gd fmla="*/ 15 h 62" name="T19"/>
                  <a:gd fmla="*/ 16 w 53" name="T20"/>
                  <a:gd fmla="*/ 17 h 62" name="T21"/>
                  <a:gd fmla="*/ 23 w 53" name="T22"/>
                  <a:gd fmla="*/ 11 h 62" name="T23"/>
                  <a:gd fmla="*/ 24 w 53" name="T24"/>
                  <a:gd fmla="*/ 22 h 62" name="T25"/>
                  <a:gd fmla="*/ 6 w 53" name="T26"/>
                  <a:gd fmla="*/ 35 h 62" name="T27"/>
                  <a:gd fmla="*/ 10 w 53" name="T28"/>
                  <a:gd fmla="*/ 35 h 62" name="T29"/>
                  <a:gd fmla="*/ 14 w 53" name="T30"/>
                  <a:gd fmla="*/ 44 h 62" name="T31"/>
                  <a:gd fmla="*/ 18 w 53" name="T32"/>
                  <a:gd fmla="*/ 39 h 62" name="T33"/>
                  <a:gd fmla="*/ 23 w 53" name="T34"/>
                  <a:gd fmla="*/ 43 h 62" name="T35"/>
                  <a:gd fmla="*/ 21 w 53" name="T36"/>
                  <a:gd fmla="*/ 51 h 62" name="T37"/>
                  <a:gd fmla="*/ 18 w 53" name="T38"/>
                  <a:gd fmla="*/ 53 h 62" name="T39"/>
                  <a:gd fmla="*/ 12 w 53" name="T40"/>
                  <a:gd fmla="*/ 45 h 62" name="T41"/>
                  <a:gd fmla="*/ 23 w 53" name="T42"/>
                  <a:gd fmla="*/ 53 h 62" name="T43"/>
                  <a:gd fmla="*/ 24 w 53" name="T44"/>
                  <a:gd fmla="*/ 53 h 62" name="T45"/>
                  <a:gd fmla="*/ 28 w 53" name="T46"/>
                  <a:gd fmla="*/ 57 h 62" name="T47"/>
                  <a:gd fmla="*/ 31 w 53" name="T48"/>
                  <a:gd fmla="*/ 57 h 62" name="T49"/>
                  <a:gd fmla="*/ 29 w 53" name="T50"/>
                  <a:gd fmla="*/ 35 h 62" name="T51"/>
                  <a:gd fmla="*/ 29 w 53" name="T52"/>
                  <a:gd fmla="*/ 46 h 62" name="T53"/>
                  <a:gd fmla="*/ 30 w 53" name="T54"/>
                  <a:gd fmla="*/ 49 h 62" name="T55"/>
                  <a:gd fmla="*/ 28 w 53" name="T56"/>
                  <a:gd fmla="*/ 48 h 62" name="T57"/>
                  <a:gd fmla="*/ 25 w 53" name="T58"/>
                  <a:gd fmla="*/ 56 h 62" name="T59"/>
                  <a:gd fmla="*/ 24 w 53" name="T60"/>
                  <a:gd fmla="*/ 49 h 62" name="T61"/>
                  <a:gd fmla="*/ 16 w 53" name="T62"/>
                  <a:gd fmla="*/ 48 h 62" name="T63"/>
                  <a:gd fmla="*/ 23 w 53" name="T64"/>
                  <a:gd fmla="*/ 56 h 62" name="T65"/>
                  <a:gd fmla="*/ 22 w 53" name="T66"/>
                  <a:gd fmla="*/ 52 h 62" name="T67"/>
                  <a:gd fmla="*/ 23 w 53" name="T68"/>
                  <a:gd fmla="*/ 48 h 62" name="T69"/>
                  <a:gd fmla="*/ 22 w 53" name="T70"/>
                  <a:gd fmla="*/ 38 h 62" name="T71"/>
                  <a:gd fmla="*/ 20 w 53" name="T72"/>
                  <a:gd fmla="*/ 36 h 62" name="T73"/>
                  <a:gd fmla="*/ 16 w 53" name="T74"/>
                  <a:gd fmla="*/ 42 h 62" name="T75"/>
                  <a:gd fmla="*/ 11 w 53" name="T76"/>
                  <a:gd fmla="*/ 39 h 62" name="T77"/>
                  <a:gd fmla="*/ 12 w 53" name="T78"/>
                  <a:gd fmla="*/ 32 h 62" name="T79"/>
                  <a:gd fmla="*/ 9 w 53" name="T80"/>
                  <a:gd fmla="*/ 32 h 62" name="T81"/>
                  <a:gd fmla="*/ 16 w 53" name="T82"/>
                  <a:gd fmla="*/ 29 h 62" name="T83"/>
                  <a:gd fmla="*/ 31 w 53" name="T84"/>
                  <a:gd fmla="*/ 10 h 62" name="T85"/>
                  <a:gd fmla="*/ 18 w 53" name="T86"/>
                  <a:gd fmla="*/ 14 h 62" name="T87"/>
                  <a:gd fmla="*/ 13 w 53" name="T88"/>
                  <a:gd fmla="*/ 15 h 62" name="T89"/>
                  <a:gd fmla="*/ 6 w 53" name="T90"/>
                  <a:gd fmla="*/ 24 h 62" name="T91"/>
                  <a:gd fmla="*/ 15 w 53" name="T92"/>
                  <a:gd fmla="*/ 21 h 62" name="T93"/>
                  <a:gd fmla="*/ 28 w 53" name="T94"/>
                  <a:gd fmla="*/ 10 h 62" name="T95"/>
                  <a:gd fmla="*/ 35 w 53" name="T96"/>
                  <a:gd fmla="*/ 8 h 62" name="T97"/>
                  <a:gd fmla="*/ 45 w 53" name="T98"/>
                  <a:gd fmla="*/ 12 h 62" name="T99"/>
                  <a:gd fmla="*/ 47 w 53" name="T100"/>
                  <a:gd fmla="*/ 7 h 62" name="T101"/>
                  <a:gd fmla="*/ 52 w 53" name="T102"/>
                  <a:gd fmla="*/ 19 h 62" name="T103"/>
                  <a:gd fmla="*/ 49 w 53" name="T104"/>
                  <a:gd fmla="*/ 18 h 62" name="T105"/>
                  <a:gd fmla="*/ 48 w 53" name="T106"/>
                  <a:gd fmla="*/ 14 h 62" name="T107"/>
                  <a:gd fmla="*/ 44 w 53" name="T108"/>
                  <a:gd fmla="*/ 21 h 62" name="T109"/>
                  <a:gd fmla="*/ 43 w 53" name="T110"/>
                  <a:gd fmla="*/ 10 h 62" name="T111"/>
                  <a:gd fmla="*/ 33 w 53" name="T112"/>
                  <a:gd fmla="*/ 9 h 62" name="T113"/>
                  <a:gd fmla="*/ 36 w 53" name="T114"/>
                  <a:gd fmla="*/ 13 h 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5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150"/>
              <p:cNvSpPr/>
              <p:nvPr/>
            </p:nvSpPr>
            <p:spPr bwMode="auto">
              <a:xfrm>
                <a:off x="1376363" y="2711451"/>
                <a:ext cx="9525" cy="11113"/>
              </a:xfrm>
              <a:custGeom>
                <a:gdLst>
                  <a:gd fmla="*/ 5 w 8" name="T0"/>
                  <a:gd fmla="*/ 9 h 10" name="T1"/>
                  <a:gd fmla="*/ 7 w 8" name="T2"/>
                  <a:gd fmla="*/ 1 h 10" name="T3"/>
                  <a:gd fmla="*/ 6 w 8" name="T4"/>
                  <a:gd fmla="*/ 0 h 10" name="T5"/>
                  <a:gd fmla="*/ 1 w 8" name="T6"/>
                  <a:gd fmla="*/ 6 h 10" name="T7"/>
                  <a:gd fmla="*/ 2 w 8" name="T8"/>
                  <a:gd fmla="*/ 7 h 10" name="T9"/>
                  <a:gd fmla="*/ 7 w 8" name="T10"/>
                  <a:gd fmla="*/ 2 h 10" name="T11"/>
                  <a:gd fmla="*/ 6 w 8" name="T12"/>
                  <a:gd fmla="*/ 1 h 10" name="T13"/>
                  <a:gd fmla="*/ 1 w 8" name="T14"/>
                  <a:gd fmla="*/ 6 h 10" name="T15"/>
                  <a:gd fmla="*/ 2 w 8" name="T16"/>
                  <a:gd fmla="*/ 7 h 10" name="T17"/>
                  <a:gd fmla="*/ 7 w 8" name="T18"/>
                  <a:gd fmla="*/ 1 h 10" name="T19"/>
                  <a:gd fmla="*/ 6 w 8" name="T20"/>
                  <a:gd fmla="*/ 1 h 10" name="T21"/>
                  <a:gd fmla="*/ 3 w 8" name="T22"/>
                  <a:gd fmla="*/ 9 h 10" name="T23"/>
                  <a:gd fmla="*/ 5 w 8"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8">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456"/>
              <p:cNvSpPr/>
              <p:nvPr/>
            </p:nvSpPr>
            <p:spPr bwMode="auto">
              <a:xfrm>
                <a:off x="1481138" y="2513013"/>
                <a:ext cx="34925" cy="42863"/>
              </a:xfrm>
              <a:custGeom>
                <a:gdLst>
                  <a:gd fmla="*/ 3 w 34" name="T0"/>
                  <a:gd fmla="*/ 1 h 40" name="T1"/>
                  <a:gd fmla="*/ 3 w 34" name="T2"/>
                  <a:gd fmla="*/ 1 h 40" name="T3"/>
                  <a:gd fmla="*/ 2 w 34" name="T4"/>
                  <a:gd fmla="*/ 1 h 40" name="T5"/>
                  <a:gd fmla="*/ 1 w 34" name="T6"/>
                  <a:gd fmla="*/ 13 h 40" name="T7"/>
                  <a:gd fmla="*/ 2 w 34" name="T8"/>
                  <a:gd fmla="*/ 39 h 40" name="T9"/>
                  <a:gd fmla="*/ 3 w 34" name="T10"/>
                  <a:gd fmla="*/ 39 h 40" name="T11"/>
                  <a:gd fmla="*/ 33 w 34" name="T12"/>
                  <a:gd fmla="*/ 20 h 40" name="T13"/>
                  <a:gd fmla="*/ 34 w 34" name="T14"/>
                  <a:gd fmla="*/ 19 h 40" name="T15"/>
                  <a:gd fmla="*/ 3 w 34" name="T16"/>
                  <a:gd fmla="*/ 0 h 40" name="T17"/>
                  <a:gd fmla="*/ 2 w 34" name="T18"/>
                  <a:gd fmla="*/ 2 h 40" name="T19"/>
                  <a:gd fmla="*/ 24 w 34" name="T20"/>
                  <a:gd fmla="*/ 15 h 40" name="T21"/>
                  <a:gd fmla="*/ 31 w 34" name="T22"/>
                  <a:gd fmla="*/ 19 h 40" name="T23"/>
                  <a:gd fmla="*/ 29 w 34" name="T24"/>
                  <a:gd fmla="*/ 19 h 40" name="T25"/>
                  <a:gd fmla="*/ 20 w 34" name="T26"/>
                  <a:gd fmla="*/ 24 h 40" name="T27"/>
                  <a:gd fmla="*/ 12 w 34" name="T28"/>
                  <a:gd fmla="*/ 30 h 40" name="T29"/>
                  <a:gd fmla="*/ 4 w 34" name="T30"/>
                  <a:gd fmla="*/ 36 h 40" name="T31"/>
                  <a:gd fmla="*/ 3 w 34" name="T32"/>
                  <a:gd fmla="*/ 19 h 40" name="T33"/>
                  <a:gd fmla="*/ 2 w 34" name="T34"/>
                  <a:gd fmla="*/ 2 h 40" name="T35"/>
                  <a:gd fmla="*/ 3 w 34" name="T36"/>
                  <a:gd fmla="*/ 1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34">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457"/>
              <p:cNvSpPr>
                <a:spLocks noEditPoints="1"/>
              </p:cNvSpPr>
              <p:nvPr/>
            </p:nvSpPr>
            <p:spPr bwMode="auto">
              <a:xfrm>
                <a:off x="1482725" y="2516188"/>
                <a:ext cx="30163" cy="34925"/>
              </a:xfrm>
              <a:custGeom>
                <a:gdLst>
                  <a:gd fmla="*/ 26 w 29" name="T0"/>
                  <a:gd fmla="*/ 15 h 34" name="T1"/>
                  <a:gd fmla="*/ 22 w 29" name="T2"/>
                  <a:gd fmla="*/ 16 h 34" name="T3"/>
                  <a:gd fmla="*/ 24 w 29" name="T4"/>
                  <a:gd fmla="*/ 13 h 34" name="T5"/>
                  <a:gd fmla="*/ 19 w 29" name="T6"/>
                  <a:gd fmla="*/ 15 h 34" name="T7"/>
                  <a:gd fmla="*/ 21 w 29" name="T8"/>
                  <a:gd fmla="*/ 12 h 34" name="T9"/>
                  <a:gd fmla="*/ 18 w 29" name="T10"/>
                  <a:gd fmla="*/ 13 h 34" name="T11"/>
                  <a:gd fmla="*/ 17 w 29" name="T12"/>
                  <a:gd fmla="*/ 12 h 34" name="T13"/>
                  <a:gd fmla="*/ 17 w 29" name="T14"/>
                  <a:gd fmla="*/ 10 h 34" name="T15"/>
                  <a:gd fmla="*/ 17 w 29" name="T16"/>
                  <a:gd fmla="*/ 10 h 34" name="T17"/>
                  <a:gd fmla="*/ 11 w 29" name="T18"/>
                  <a:gd fmla="*/ 13 h 34" name="T19"/>
                  <a:gd fmla="*/ 12 w 29" name="T20"/>
                  <a:gd fmla="*/ 9 h 34" name="T21"/>
                  <a:gd fmla="*/ 10 w 29" name="T22"/>
                  <a:gd fmla="*/ 9 h 34" name="T23"/>
                  <a:gd fmla="*/ 12 w 29" name="T24"/>
                  <a:gd fmla="*/ 6 h 34" name="T25"/>
                  <a:gd fmla="*/ 9 w 29" name="T26"/>
                  <a:gd fmla="*/ 6 h 34" name="T27"/>
                  <a:gd fmla="*/ 7 w 29" name="T28"/>
                  <a:gd fmla="*/ 5 h 34" name="T29"/>
                  <a:gd fmla="*/ 5 w 29" name="T30"/>
                  <a:gd fmla="*/ 5 h 34" name="T31"/>
                  <a:gd fmla="*/ 4 w 29" name="T32"/>
                  <a:gd fmla="*/ 3 h 34" name="T33"/>
                  <a:gd fmla="*/ 2 w 29" name="T34"/>
                  <a:gd fmla="*/ 1 h 34" name="T35"/>
                  <a:gd fmla="*/ 0 w 29" name="T36"/>
                  <a:gd fmla="*/ 2 h 34" name="T37"/>
                  <a:gd fmla="*/ 0 w 29" name="T38"/>
                  <a:gd fmla="*/ 4 h 34" name="T39"/>
                  <a:gd fmla="*/ 2 w 29" name="T40"/>
                  <a:gd fmla="*/ 6 h 34" name="T41"/>
                  <a:gd fmla="*/ 2 w 29" name="T42"/>
                  <a:gd fmla="*/ 8 h 34" name="T43"/>
                  <a:gd fmla="*/ 2 w 29" name="T44"/>
                  <a:gd fmla="*/ 10 h 34" name="T45"/>
                  <a:gd fmla="*/ 1 w 29" name="T46"/>
                  <a:gd fmla="*/ 13 h 34" name="T47"/>
                  <a:gd fmla="*/ 7 w 29" name="T48"/>
                  <a:gd fmla="*/ 10 h 34" name="T49"/>
                  <a:gd fmla="*/ 2 w 29" name="T50"/>
                  <a:gd fmla="*/ 16 h 34" name="T51"/>
                  <a:gd fmla="*/ 1 w 29" name="T52"/>
                  <a:gd fmla="*/ 18 h 34" name="T53"/>
                  <a:gd fmla="*/ 1 w 29" name="T54"/>
                  <a:gd fmla="*/ 20 h 34" name="T55"/>
                  <a:gd fmla="*/ 1 w 29" name="T56"/>
                  <a:gd fmla="*/ 22 h 34" name="T57"/>
                  <a:gd fmla="*/ 5 w 29" name="T58"/>
                  <a:gd fmla="*/ 21 h 34" name="T59"/>
                  <a:gd fmla="*/ 1 w 29" name="T60"/>
                  <a:gd fmla="*/ 26 h 34" name="T61"/>
                  <a:gd fmla="*/ 1 w 29" name="T62"/>
                  <a:gd fmla="*/ 26 h 34" name="T63"/>
                  <a:gd fmla="*/ 1 w 29" name="T64"/>
                  <a:gd fmla="*/ 29 h 34" name="T65"/>
                  <a:gd fmla="*/ 13 w 29" name="T66"/>
                  <a:gd fmla="*/ 19 h 34" name="T67"/>
                  <a:gd fmla="*/ 10 w 29" name="T68"/>
                  <a:gd fmla="*/ 23 h 34" name="T69"/>
                  <a:gd fmla="*/ 3 w 29" name="T70"/>
                  <a:gd fmla="*/ 30 h 34" name="T71"/>
                  <a:gd fmla="*/ 13 w 29" name="T72"/>
                  <a:gd fmla="*/ 23 h 34" name="T73"/>
                  <a:gd fmla="*/ 4 w 29" name="T74"/>
                  <a:gd fmla="*/ 34 h 34" name="T75"/>
                  <a:gd fmla="*/ 24 w 29" name="T76"/>
                  <a:gd fmla="*/ 19 h 34" name="T77"/>
                  <a:gd fmla="*/ 21 w 29" name="T78"/>
                  <a:gd fmla="*/ 15 h 34" name="T79"/>
                  <a:gd fmla="*/ 21 w 29" name="T80"/>
                  <a:gd fmla="*/ 14 h 34" name="T81"/>
                  <a:gd fmla="*/ 12 w 29" name="T82"/>
                  <a:gd fmla="*/ 15 h 34" name="T83"/>
                  <a:gd fmla="*/ 13 w 29" name="T84"/>
                  <a:gd fmla="*/ 10 h 34" name="T85"/>
                  <a:gd fmla="*/ 11 w 29" name="T86"/>
                  <a:gd fmla="*/ 10 h 34" name="T87"/>
                  <a:gd fmla="*/ 7 w 29" name="T88"/>
                  <a:gd fmla="*/ 9 h 34" name="T89"/>
                  <a:gd fmla="*/ 11 w 29" name="T90"/>
                  <a:gd fmla="*/ 8 h 34" name="T91"/>
                  <a:gd fmla="*/ 9 w 29" name="T92"/>
                  <a:gd fmla="*/ 10 h 34" name="T93"/>
                  <a:gd fmla="*/ 6 w 29" name="T94"/>
                  <a:gd fmla="*/ 18 h 34" name="T95"/>
                  <a:gd fmla="*/ 14 w 29" name="T96"/>
                  <a:gd fmla="*/ 14 h 34" name="T97"/>
                  <a:gd fmla="*/ 3 w 29" name="T98"/>
                  <a:gd fmla="*/ 26 h 34" name="T99"/>
                  <a:gd fmla="*/ 10 w 29" name="T100"/>
                  <a:gd fmla="*/ 19 h 34" name="T101"/>
                  <a:gd fmla="*/ 13 w 29" name="T102"/>
                  <a:gd fmla="*/ 18 h 34" name="T103"/>
                  <a:gd fmla="*/ 16 w 29" name="T104"/>
                  <a:gd fmla="*/ 17 h 34" name="T105"/>
                  <a:gd fmla="*/ 14 w 29" name="T106"/>
                  <a:gd fmla="*/ 19 h 34" name="T107"/>
                  <a:gd fmla="*/ 14 w 29" name="T108"/>
                  <a:gd fmla="*/ 19 h 34" name="T109"/>
                  <a:gd fmla="*/ 14 w 29" name="T110"/>
                  <a:gd fmla="*/ 21 h 34" name="T111"/>
                  <a:gd fmla="*/ 6 w 29" name="T112"/>
                  <a:gd fmla="*/ 31 h 34" name="T113"/>
                  <a:gd fmla="*/ 21 w 29" name="T114"/>
                  <a:gd fmla="*/ 17 h 34" name="T115"/>
                  <a:gd fmla="*/ 20 w 29" name="T116"/>
                  <a:gd fmla="*/ 19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28">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458"/>
              <p:cNvSpPr/>
              <p:nvPr/>
            </p:nvSpPr>
            <p:spPr bwMode="auto">
              <a:xfrm>
                <a:off x="1485900" y="2525713"/>
                <a:ext cx="1588"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459"/>
              <p:cNvSpPr/>
              <p:nvPr/>
            </p:nvSpPr>
            <p:spPr bwMode="auto">
              <a:xfrm>
                <a:off x="1506538" y="2533651"/>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9" name="Oval 460"/>
              <p:cNvSpPr>
                <a:spLocks noChangeArrowheads="1"/>
              </p:cNvSpPr>
              <p:nvPr/>
            </p:nvSpPr>
            <p:spPr bwMode="auto">
              <a:xfrm>
                <a:off x="1493838" y="2541588"/>
                <a:ext cx="1588" cy="15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461"/>
              <p:cNvSpPr/>
              <p:nvPr/>
            </p:nvSpPr>
            <p:spPr bwMode="auto">
              <a:xfrm flipH="1">
                <a:off x="1500188" y="2533651"/>
                <a:ext cx="0" cy="158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462"/>
              <p:cNvSpPr/>
              <p:nvPr/>
            </p:nvSpPr>
            <p:spPr bwMode="auto">
              <a:xfrm>
                <a:off x="1506538" y="2532063"/>
                <a:ext cx="3175" cy="1588"/>
              </a:xfrm>
              <a:custGeom>
                <a:gdLst>
                  <a:gd fmla="*/ 0 w 3" name="T0"/>
                  <a:gd fmla="*/ 2 h 2" name="T1"/>
                  <a:gd fmla="*/ 0 w 3" name="T2"/>
                  <a:gd fmla="*/ 2 h 2" name="T3"/>
                  <a:gd fmla="*/ 0 w 3" name="T4"/>
                  <a:gd fmla="*/ 2 h 2" name="T5"/>
                </a:gdLst>
                <a:cxnLst>
                  <a:cxn ang="0">
                    <a:pos x="T0" y="T1"/>
                  </a:cxn>
                  <a:cxn ang="0">
                    <a:pos x="T2" y="T3"/>
                  </a:cxn>
                  <a:cxn ang="0">
                    <a:pos x="T4" y="T5"/>
                  </a:cxn>
                </a:cxnLst>
                <a:rect b="b" l="0" r="r" t="0"/>
                <a:pathLst>
                  <a:path h="2" w="3">
                    <a:moveTo>
                      <a:pt x="0" y="2"/>
                    </a:moveTo>
                    <a:cubicBezTo>
                      <a:pt x="0" y="2"/>
                      <a:pt x="0" y="2"/>
                      <a:pt x="0" y="2"/>
                    </a:cubicBezTo>
                    <a:cubicBezTo>
                      <a:pt x="3" y="0"/>
                      <a:pt x="2"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463"/>
              <p:cNvSpPr/>
              <p:nvPr/>
            </p:nvSpPr>
            <p:spPr bwMode="auto">
              <a:xfrm flipH="1">
                <a:off x="1506538" y="253047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464"/>
              <p:cNvSpPr/>
              <p:nvPr/>
            </p:nvSpPr>
            <p:spPr bwMode="auto">
              <a:xfrm flipH="1">
                <a:off x="1500188" y="2528888"/>
                <a:ext cx="0" cy="0"/>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465"/>
              <p:cNvSpPr/>
              <p:nvPr/>
            </p:nvSpPr>
            <p:spPr bwMode="auto">
              <a:xfrm>
                <a:off x="1498600" y="2528888"/>
                <a:ext cx="1588"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466"/>
              <p:cNvSpPr/>
              <p:nvPr/>
            </p:nvSpPr>
            <p:spPr bwMode="auto">
              <a:xfrm>
                <a:off x="1490663" y="2530476"/>
                <a:ext cx="1588" cy="1588"/>
              </a:xfrm>
              <a:custGeom>
                <a:gdLst>
                  <a:gd fmla="*/ 2 w 2" name="T0"/>
                  <a:gd fmla="*/ 0 h 2" name="T1"/>
                  <a:gd fmla="*/ 0 w 2" name="T2"/>
                  <a:gd fmla="*/ 2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467"/>
              <p:cNvSpPr/>
              <p:nvPr/>
            </p:nvSpPr>
            <p:spPr bwMode="auto">
              <a:xfrm flipH="1">
                <a:off x="1485900" y="25288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468"/>
              <p:cNvSpPr/>
              <p:nvPr/>
            </p:nvSpPr>
            <p:spPr bwMode="auto">
              <a:xfrm>
                <a:off x="1490663" y="2524126"/>
                <a:ext cx="1588"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469"/>
              <p:cNvSpPr/>
              <p:nvPr/>
            </p:nvSpPr>
            <p:spPr bwMode="auto">
              <a:xfrm>
                <a:off x="1485900" y="252888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470"/>
              <p:cNvSpPr/>
              <p:nvPr/>
            </p:nvSpPr>
            <p:spPr bwMode="auto">
              <a:xfrm>
                <a:off x="1492250" y="2524126"/>
                <a:ext cx="1588"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471"/>
              <p:cNvSpPr/>
              <p:nvPr/>
            </p:nvSpPr>
            <p:spPr bwMode="auto">
              <a:xfrm>
                <a:off x="1485900" y="2530476"/>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472"/>
              <p:cNvSpPr/>
              <p:nvPr/>
            </p:nvSpPr>
            <p:spPr bwMode="auto">
              <a:xfrm flipH="1">
                <a:off x="1487488" y="2532063"/>
                <a:ext cx="0" cy="0"/>
              </a:xfrm>
              <a:custGeom>
                <a:gdLst>
                  <a:gd fmla="*/ 1 w 1" name="T0"/>
                  <a:gd fmla="*/ 0 h 1" name="T1"/>
                  <a:gd fmla="*/ 1 w 1" name="T2"/>
                  <a:gd fmla="*/ 1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473"/>
              <p:cNvSpPr/>
              <p:nvPr/>
            </p:nvSpPr>
            <p:spPr bwMode="auto">
              <a:xfrm>
                <a:off x="1482725" y="2532063"/>
                <a:ext cx="9525" cy="7938"/>
              </a:xfrm>
              <a:custGeom>
                <a:gdLst>
                  <a:gd fmla="*/ 8 w 9" name="T0"/>
                  <a:gd fmla="*/ 1 h 8" name="T1"/>
                  <a:gd fmla="*/ 9 w 9" name="T2"/>
                  <a:gd fmla="*/ 0 h 8" name="T3"/>
                  <a:gd fmla="*/ 5 w 9" name="T4"/>
                  <a:gd fmla="*/ 4 h 8" name="T5"/>
                  <a:gd fmla="*/ 8 w 9" name="T6"/>
                  <a:gd fmla="*/ 1 h 8" name="T7"/>
                </a:gdLst>
                <a:cxnLst>
                  <a:cxn ang="0">
                    <a:pos x="T0" y="T1"/>
                  </a:cxn>
                  <a:cxn ang="0">
                    <a:pos x="T2" y="T3"/>
                  </a:cxn>
                  <a:cxn ang="0">
                    <a:pos x="T4" y="T5"/>
                  </a:cxn>
                  <a:cxn ang="0">
                    <a:pos x="T6" y="T7"/>
                  </a:cxn>
                </a:cxnLst>
                <a:rect b="b" l="0" r="r" t="0"/>
                <a:pathLst>
                  <a:path h="8" w="9">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Rectangle 474"/>
              <p:cNvSpPr>
                <a:spLocks noChangeArrowheads="1"/>
              </p:cNvSpPr>
              <p:nvPr/>
            </p:nvSpPr>
            <p:spPr bwMode="auto">
              <a:xfrm>
                <a:off x="1492250" y="2535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475"/>
              <p:cNvSpPr/>
              <p:nvPr/>
            </p:nvSpPr>
            <p:spPr bwMode="auto">
              <a:xfrm flipH="1">
                <a:off x="1497013" y="253523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817563" y="2030413"/>
              <a:ext cx="765175" cy="765175"/>
              <a:chOff x="817563" y="2030413"/>
              <a:chExt cx="765175" cy="765175"/>
            </a:xfrm>
            <a:grpFill/>
          </p:grpSpPr>
          <p:grpSp>
            <p:nvGrpSpPr>
              <p:cNvPr id="49" name="Group 407"/>
              <p:cNvGrpSpPr/>
              <p:nvPr/>
            </p:nvGrpSpPr>
            <p:grpSpPr>
              <a:xfrm>
                <a:off x="817563" y="2030413"/>
                <a:ext cx="765175" cy="763588"/>
                <a:chOff x="515" y="1279"/>
                <a:chExt cx="482" cy="481"/>
              </a:xfrm>
              <a:grpFill/>
            </p:grpSpPr>
            <p:sp>
              <p:nvSpPr>
                <p:cNvPr id="172" name="Freeform 207"/>
                <p:cNvSpPr/>
                <p:nvPr/>
              </p:nvSpPr>
              <p:spPr bwMode="auto">
                <a:xfrm>
                  <a:off x="652" y="1424"/>
                  <a:ext cx="7" cy="4"/>
                </a:xfrm>
                <a:custGeom>
                  <a:gdLst>
                    <a:gd fmla="*/ 4 w 11" name="T0"/>
                    <a:gd fmla="*/ 0 h 7" name="T1"/>
                    <a:gd fmla="*/ 1 w 11" name="T2"/>
                    <a:gd fmla="*/ 5 h 7" name="T3"/>
                    <a:gd fmla="*/ 2 w 11" name="T4"/>
                    <a:gd fmla="*/ 7 h 7" name="T5"/>
                    <a:gd fmla="*/ 10 w 11" name="T6"/>
                    <a:gd fmla="*/ 7 h 7" name="T7"/>
                    <a:gd fmla="*/ 11 w 11" name="T8"/>
                    <a:gd fmla="*/ 6 h 7" name="T9"/>
                    <a:gd fmla="*/ 11 w 11" name="T10"/>
                    <a:gd fmla="*/ 2 h 7" name="T11"/>
                    <a:gd fmla="*/ 10 w 11" name="T12"/>
                    <a:gd fmla="*/ 0 h 7" name="T13"/>
                    <a:gd fmla="*/ 4 w 11" name="T14"/>
                    <a:gd fmla="*/ 0 h 7" name="T15"/>
                    <a:gd fmla="*/ 3 w 11" name="T16"/>
                    <a:gd fmla="*/ 3 h 7" name="T17"/>
                    <a:gd fmla="*/ 3 w 11" name="T18"/>
                    <a:gd fmla="*/ 2 h 7" name="T19"/>
                    <a:gd fmla="*/ 2 w 11" name="T20"/>
                    <a:gd fmla="*/ 3 h 7" name="T21"/>
                    <a:gd fmla="*/ 4 w 11" name="T22"/>
                    <a:gd fmla="*/ 5 h 7" name="T23"/>
                    <a:gd fmla="*/ 6 w 11" name="T24"/>
                    <a:gd fmla="*/ 5 h 7" name="T25"/>
                    <a:gd fmla="*/ 4 w 11" name="T26"/>
                    <a:gd fmla="*/ 2 h 7" name="T27"/>
                    <a:gd fmla="*/ 2 w 11" name="T28"/>
                    <a:gd fmla="*/ 3 h 7" name="T29"/>
                    <a:gd fmla="*/ 3 w 11" name="T30"/>
                    <a:gd fmla="*/ 6 h 7" name="T31"/>
                    <a:gd fmla="*/ 7 w 11" name="T32"/>
                    <a:gd fmla="*/ 6 h 7" name="T33"/>
                    <a:gd fmla="*/ 8 w 11" name="T34"/>
                    <a:gd fmla="*/ 3 h 7" name="T35"/>
                    <a:gd fmla="*/ 8 w 11" name="T36"/>
                    <a:gd fmla="*/ 3 h 7" name="T37"/>
                    <a:gd fmla="*/ 5 w 11" name="T38"/>
                    <a:gd fmla="*/ 4 h 7" name="T39"/>
                    <a:gd fmla="*/ 7 w 11" name="T40"/>
                    <a:gd fmla="*/ 6 h 7" name="T41"/>
                    <a:gd fmla="*/ 7 w 11" name="T42"/>
                    <a:gd fmla="*/ 3 h 7" name="T43"/>
                    <a:gd fmla="*/ 3 w 11" name="T44"/>
                    <a:gd fmla="*/ 3 h 7" name="T45"/>
                    <a:gd fmla="*/ 4 w 11" name="T46"/>
                    <a:gd fmla="*/ 6 h 7" name="T47"/>
                    <a:gd fmla="*/ 6 w 11" name="T48"/>
                    <a:gd fmla="*/ 5 h 7" name="T49"/>
                    <a:gd fmla="*/ 4 w 11" name="T50"/>
                    <a:gd fmla="*/ 2 h 7" name="T51"/>
                    <a:gd fmla="*/ 3 w 11" name="T52"/>
                    <a:gd fmla="*/ 3 h 7" name="T53"/>
                    <a:gd fmla="*/ 5 w 11" name="T54"/>
                    <a:gd fmla="*/ 5 h 7" name="T55"/>
                    <a:gd fmla="*/ 4 w 11" name="T56"/>
                    <a:gd fmla="*/ 0 h 7" name="T57"/>
                    <a:gd fmla="*/ 4 w 11" name="T58"/>
                    <a:gd fmla="*/ 3 h 7" name="T59"/>
                    <a:gd fmla="*/ 10 w 11" name="T60"/>
                    <a:gd fmla="*/ 3 h 7" name="T61"/>
                    <a:gd fmla="*/ 8 w 11" name="T62"/>
                    <a:gd fmla="*/ 2 h 7" name="T63"/>
                    <a:gd fmla="*/ 8 w 11" name="T64"/>
                    <a:gd fmla="*/ 6 h 7" name="T65"/>
                    <a:gd fmla="*/ 10 w 11" name="T66"/>
                    <a:gd fmla="*/ 4 h 7" name="T67"/>
                    <a:gd fmla="*/ 2 w 11" name="T68"/>
                    <a:gd fmla="*/ 4 h 7" name="T69"/>
                    <a:gd fmla="*/ 3 w 11" name="T70"/>
                    <a:gd fmla="*/ 5 h 7" name="T71"/>
                    <a:gd fmla="*/ 4 w 11" name="T72"/>
                    <a:gd fmla="*/ 2 h 7" name="T73"/>
                    <a:gd fmla="*/ 4 w 11" name="T74"/>
                    <a:gd fmla="*/ 0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11">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208"/>
                <p:cNvSpPr/>
                <p:nvPr/>
              </p:nvSpPr>
              <p:spPr bwMode="auto">
                <a:xfrm>
                  <a:off x="654" y="1424"/>
                  <a:ext cx="3" cy="3"/>
                </a:xfrm>
                <a:custGeom>
                  <a:gdLst>
                    <a:gd fmla="*/ 3 w 5" name="T0"/>
                    <a:gd fmla="*/ 3 h 4" name="T1"/>
                    <a:gd fmla="*/ 3 w 5" name="T2"/>
                    <a:gd fmla="*/ 3 h 4" name="T3"/>
                    <a:gd fmla="*/ 2 w 5" name="T4"/>
                    <a:gd fmla="*/ 3 h 4" name="T5"/>
                    <a:gd fmla="*/ 2 w 5" name="T6"/>
                    <a:gd fmla="*/ 3 h 4" name="T7"/>
                    <a:gd fmla="*/ 2 w 5" name="T8"/>
                    <a:gd fmla="*/ 2 h 4" name="T9"/>
                    <a:gd fmla="*/ 2 w 5" name="T10"/>
                    <a:gd fmla="*/ 3 h 4" name="T11"/>
                    <a:gd fmla="*/ 5 w 5" name="T12"/>
                    <a:gd fmla="*/ 2 h 4" name="T13"/>
                    <a:gd fmla="*/ 2 w 5" name="T14"/>
                    <a:gd fmla="*/ 1 h 4" name="T15"/>
                    <a:gd fmla="*/ 3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209"/>
                <p:cNvSpPr/>
                <p:nvPr/>
              </p:nvSpPr>
              <p:spPr bwMode="auto">
                <a:xfrm>
                  <a:off x="647" y="1402"/>
                  <a:ext cx="20" cy="22"/>
                </a:xfrm>
                <a:custGeom>
                  <a:gdLst>
                    <a:gd fmla="*/ 4 w 30" name="T0"/>
                    <a:gd fmla="*/ 21 h 32" name="T1"/>
                    <a:gd fmla="*/ 8 w 30" name="T2"/>
                    <a:gd fmla="*/ 20 h 32" name="T3"/>
                    <a:gd fmla="*/ 6 w 30" name="T4"/>
                    <a:gd fmla="*/ 19 h 32" name="T5"/>
                    <a:gd fmla="*/ 13 w 30" name="T6"/>
                    <a:gd fmla="*/ 30 h 32" name="T7"/>
                    <a:gd fmla="*/ 23 w 30" name="T8"/>
                    <a:gd fmla="*/ 24 h 32" name="T9"/>
                    <a:gd fmla="*/ 11 w 30" name="T10"/>
                    <a:gd fmla="*/ 16 h 32" name="T11"/>
                    <a:gd fmla="*/ 6 w 30" name="T12"/>
                    <a:gd fmla="*/ 12 h 32" name="T13"/>
                    <a:gd fmla="*/ 14 w 30" name="T14"/>
                    <a:gd fmla="*/ 8 h 32" name="T15"/>
                    <a:gd fmla="*/ 28 w 30" name="T16"/>
                    <a:gd fmla="*/ 10 h 32" name="T17"/>
                    <a:gd fmla="*/ 29 w 30" name="T18"/>
                    <a:gd fmla="*/ 8 h 32" name="T19"/>
                    <a:gd fmla="*/ 29 w 30" name="T20"/>
                    <a:gd fmla="*/ 5 h 32" name="T21"/>
                    <a:gd fmla="*/ 27 w 30" name="T22"/>
                    <a:gd fmla="*/ 4 h 32" name="T23"/>
                    <a:gd fmla="*/ 5 w 30" name="T24"/>
                    <a:gd fmla="*/ 7 h 32" name="T25"/>
                    <a:gd fmla="*/ 8 w 30" name="T26"/>
                    <a:gd fmla="*/ 9 h 32" name="T27"/>
                    <a:gd fmla="*/ 12 w 30" name="T28"/>
                    <a:gd fmla="*/ 6 h 32" name="T29"/>
                    <a:gd fmla="*/ 12 w 30" name="T30"/>
                    <a:gd fmla="*/ 3 h 32" name="T31"/>
                    <a:gd fmla="*/ 3 w 30" name="T32"/>
                    <a:gd fmla="*/ 7 h 32" name="T33"/>
                    <a:gd fmla="*/ 5 w 30" name="T34"/>
                    <a:gd fmla="*/ 9 h 32" name="T35"/>
                    <a:gd fmla="*/ 21 w 30" name="T36"/>
                    <a:gd fmla="*/ 7 h 32" name="T37"/>
                    <a:gd fmla="*/ 29 w 30" name="T38"/>
                    <a:gd fmla="*/ 8 h 32" name="T39"/>
                    <a:gd fmla="*/ 28 w 30" name="T40"/>
                    <a:gd fmla="*/ 6 h 32" name="T41"/>
                    <a:gd fmla="*/ 28 w 30" name="T42"/>
                    <a:gd fmla="*/ 6 h 32" name="T43"/>
                    <a:gd fmla="*/ 26 w 30" name="T44"/>
                    <a:gd fmla="*/ 8 h 32" name="T45"/>
                    <a:gd fmla="*/ 27 w 30" name="T46"/>
                    <a:gd fmla="*/ 8 h 32" name="T47"/>
                    <a:gd fmla="*/ 27 w 30" name="T48"/>
                    <a:gd fmla="*/ 6 h 32" name="T49"/>
                    <a:gd fmla="*/ 15 w 30" name="T50"/>
                    <a:gd fmla="*/ 3 h 32" name="T51"/>
                    <a:gd fmla="*/ 4 w 30" name="T52"/>
                    <a:gd fmla="*/ 7 h 32" name="T53"/>
                    <a:gd fmla="*/ 5 w 30" name="T54"/>
                    <a:gd fmla="*/ 9 h 32" name="T55"/>
                    <a:gd fmla="*/ 12 w 30" name="T56"/>
                    <a:gd fmla="*/ 6 h 32" name="T57"/>
                    <a:gd fmla="*/ 12 w 30" name="T58"/>
                    <a:gd fmla="*/ 3 h 32" name="T59"/>
                    <a:gd fmla="*/ 5 w 30" name="T60"/>
                    <a:gd fmla="*/ 8 h 32" name="T61"/>
                    <a:gd fmla="*/ 8 w 30" name="T62"/>
                    <a:gd fmla="*/ 9 h 32" name="T63"/>
                    <a:gd fmla="*/ 28 w 30" name="T64"/>
                    <a:gd fmla="*/ 7 h 32" name="T65"/>
                    <a:gd fmla="*/ 26 w 30" name="T66"/>
                    <a:gd fmla="*/ 6 h 32" name="T67"/>
                    <a:gd fmla="*/ 27 w 30" name="T68"/>
                    <a:gd fmla="*/ 8 h 32" name="T69"/>
                    <a:gd fmla="*/ 28 w 30" name="T70"/>
                    <a:gd fmla="*/ 7 h 32" name="T71"/>
                    <a:gd fmla="*/ 3 w 30" name="T72"/>
                    <a:gd fmla="*/ 12 h 32" name="T73"/>
                    <a:gd fmla="*/ 13 w 30" name="T74"/>
                    <a:gd fmla="*/ 19 h 32" name="T75"/>
                    <a:gd fmla="*/ 16 w 30" name="T76"/>
                    <a:gd fmla="*/ 20 h 32" name="T77"/>
                    <a:gd fmla="*/ 16 w 30" name="T78"/>
                    <a:gd fmla="*/ 28 h 32" name="T79"/>
                    <a:gd fmla="*/ 9 w 30" name="T80"/>
                    <a:gd fmla="*/ 19 h 32" name="T81"/>
                    <a:gd fmla="*/ 7 w 30" name="T82"/>
                    <a:gd fmla="*/ 18 h 32" name="T83"/>
                    <a:gd fmla="*/ 4 w 30" name="T84"/>
                    <a:gd fmla="*/ 18 h 32" name="T85"/>
                    <a:gd fmla="*/ 4 w 30" name="T86"/>
                    <a:gd fmla="*/ 21 h 3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 w="30">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210"/>
                <p:cNvSpPr/>
                <p:nvPr/>
              </p:nvSpPr>
              <p:spPr bwMode="auto">
                <a:xfrm>
                  <a:off x="649" y="1415"/>
                  <a:ext cx="16" cy="10"/>
                </a:xfrm>
                <a:custGeom>
                  <a:gdLst>
                    <a:gd fmla="*/ 0 w 24" name="T0"/>
                    <a:gd fmla="*/ 2 h 15" name="T1"/>
                    <a:gd fmla="*/ 9 w 24" name="T2"/>
                    <a:gd fmla="*/ 14 h 15" name="T3"/>
                    <a:gd fmla="*/ 10 w 24" name="T4"/>
                    <a:gd fmla="*/ 12 h 15" name="T5"/>
                    <a:gd fmla="*/ 5 w 24" name="T6"/>
                    <a:gd fmla="*/ 2 h 15" name="T7"/>
                    <a:gd fmla="*/ 2 w 24" name="T8"/>
                    <a:gd fmla="*/ 2 h 15" name="T9"/>
                    <a:gd fmla="*/ 12 w 24" name="T10"/>
                    <a:gd fmla="*/ 13 h 15" name="T11"/>
                    <a:gd fmla="*/ 24 w 24" name="T12"/>
                    <a:gd fmla="*/ 4 h 15" name="T13"/>
                    <a:gd fmla="*/ 21 w 24" name="T14"/>
                    <a:gd fmla="*/ 4 h 15" name="T15"/>
                    <a:gd fmla="*/ 5 w 24" name="T16"/>
                    <a:gd fmla="*/ 2 h 15" name="T17"/>
                    <a:gd fmla="*/ 2 w 24" name="T18"/>
                    <a:gd fmla="*/ 2 h 15" name="T19"/>
                    <a:gd fmla="*/ 8 w 24" name="T20"/>
                    <a:gd fmla="*/ 14 h 15" name="T21"/>
                    <a:gd fmla="*/ 9 w 24" name="T22"/>
                    <a:gd fmla="*/ 12 h 15" name="T23"/>
                    <a:gd fmla="*/ 3 w 24" name="T24"/>
                    <a:gd fmla="*/ 2 h 15" name="T25"/>
                    <a:gd fmla="*/ 0 w 24" name="T26"/>
                    <a:gd fmla="*/ 2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24">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211"/>
                <p:cNvSpPr/>
                <p:nvPr/>
              </p:nvSpPr>
              <p:spPr bwMode="auto">
                <a:xfrm>
                  <a:off x="817" y="1326"/>
                  <a:ext cx="18" cy="28"/>
                </a:xfrm>
                <a:custGeom>
                  <a:gdLst>
                    <a:gd fmla="*/ 27 w 28" name="T0"/>
                    <a:gd fmla="*/ 8 h 42" name="T1"/>
                    <a:gd fmla="*/ 5 w 28" name="T2"/>
                    <a:gd fmla="*/ 8 h 42" name="T3"/>
                    <a:gd fmla="*/ 13 w 28" name="T4"/>
                    <a:gd fmla="*/ 18 h 42" name="T5"/>
                    <a:gd fmla="*/ 21 w 28" name="T6"/>
                    <a:gd fmla="*/ 28 h 42" name="T7"/>
                    <a:gd fmla="*/ 12 w 28" name="T8"/>
                    <a:gd fmla="*/ 37 h 42" name="T9"/>
                    <a:gd fmla="*/ 5 w 28" name="T10"/>
                    <a:gd fmla="*/ 24 h 42" name="T11"/>
                    <a:gd fmla="*/ 2 w 28" name="T12"/>
                    <a:gd fmla="*/ 23 h 42" name="T13"/>
                    <a:gd fmla="*/ 10 w 28" name="T14"/>
                    <a:gd fmla="*/ 40 h 42" name="T15"/>
                    <a:gd fmla="*/ 24 w 28" name="T16"/>
                    <a:gd fmla="*/ 30 h 42" name="T17"/>
                    <a:gd fmla="*/ 14 w 28" name="T18"/>
                    <a:gd fmla="*/ 16 h 42" name="T19"/>
                    <a:gd fmla="*/ 11 w 28" name="T20"/>
                    <a:gd fmla="*/ 6 h 42" name="T21"/>
                    <a:gd fmla="*/ 24 w 28" name="T22"/>
                    <a:gd fmla="*/ 8 h 42" name="T23"/>
                    <a:gd fmla="*/ 27 w 28" name="T24"/>
                    <a:gd fmla="*/ 8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28">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212"/>
                <p:cNvSpPr/>
                <p:nvPr/>
              </p:nvSpPr>
              <p:spPr bwMode="auto">
                <a:xfrm>
                  <a:off x="817" y="1322"/>
                  <a:ext cx="14" cy="35"/>
                </a:xfrm>
                <a:custGeom>
                  <a:gdLst>
                    <a:gd fmla="*/ 17 w 21" name="T0"/>
                    <a:gd fmla="*/ 2 h 53" name="T1"/>
                    <a:gd fmla="*/ 0 w 21" name="T2"/>
                    <a:gd fmla="*/ 50 h 53" name="T3"/>
                    <a:gd fmla="*/ 3 w 21" name="T4"/>
                    <a:gd fmla="*/ 51 h 53" name="T5"/>
                    <a:gd fmla="*/ 20 w 21" name="T6"/>
                    <a:gd fmla="*/ 3 h 53" name="T7"/>
                    <a:gd fmla="*/ 17 w 21" name="T8"/>
                    <a:gd fmla="*/ 2 h 53" name="T9"/>
                  </a:gdLst>
                  <a:cxnLst>
                    <a:cxn ang="0">
                      <a:pos x="T0" y="T1"/>
                    </a:cxn>
                    <a:cxn ang="0">
                      <a:pos x="T2" y="T3"/>
                    </a:cxn>
                    <a:cxn ang="0">
                      <a:pos x="T4" y="T5"/>
                    </a:cxn>
                    <a:cxn ang="0">
                      <a:pos x="T6" y="T7"/>
                    </a:cxn>
                    <a:cxn ang="0">
                      <a:pos x="T8" y="T9"/>
                    </a:cxn>
                  </a:cxnLst>
                  <a:rect b="b" l="0" r="r" t="0"/>
                  <a:pathLst>
                    <a:path h="52" w="21">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213"/>
                <p:cNvSpPr/>
                <p:nvPr/>
              </p:nvSpPr>
              <p:spPr bwMode="auto">
                <a:xfrm>
                  <a:off x="820" y="1324"/>
                  <a:ext cx="13" cy="33"/>
                </a:xfrm>
                <a:custGeom>
                  <a:gdLst>
                    <a:gd fmla="*/ 20 w 20" name="T0"/>
                    <a:gd fmla="*/ 2 h 50" name="T1"/>
                    <a:gd fmla="*/ 19 w 20" name="T2"/>
                    <a:gd fmla="*/ 1 h 50" name="T3"/>
                    <a:gd fmla="*/ 17 w 20" name="T4"/>
                    <a:gd fmla="*/ 1 h 50" name="T5"/>
                    <a:gd fmla="*/ 10 w 20" name="T6"/>
                    <a:gd fmla="*/ 20 h 50" name="T7"/>
                    <a:gd fmla="*/ 6 w 20" name="T8"/>
                    <a:gd fmla="*/ 33 h 50" name="T9"/>
                    <a:gd fmla="*/ 1 w 20" name="T10"/>
                    <a:gd fmla="*/ 47 h 50" name="T11"/>
                    <a:gd fmla="*/ 3 w 20" name="T12"/>
                    <a:gd fmla="*/ 48 h 50" name="T13"/>
                    <a:gd fmla="*/ 3 w 20" name="T14"/>
                    <a:gd fmla="*/ 48 h 50" name="T15"/>
                    <a:gd fmla="*/ 0 w 20" name="T16"/>
                    <a:gd fmla="*/ 48 h 50" name="T17"/>
                    <a:gd fmla="*/ 0 w 20" name="T18"/>
                    <a:gd fmla="*/ 48 h 50" name="T19"/>
                    <a:gd fmla="*/ 2 w 20" name="T20"/>
                    <a:gd fmla="*/ 49 h 50" name="T21"/>
                    <a:gd fmla="*/ 4 w 20" name="T22"/>
                    <a:gd fmla="*/ 45 h 50" name="T23"/>
                    <a:gd fmla="*/ 10 w 20" name="T24"/>
                    <a:gd fmla="*/ 30 h 50" name="T25"/>
                    <a:gd fmla="*/ 19 w 20" name="T26"/>
                    <a:gd fmla="*/ 2 h 50" name="T27"/>
                    <a:gd fmla="*/ 17 w 20" name="T28"/>
                    <a:gd fmla="*/ 2 h 50" name="T29"/>
                    <a:gd fmla="*/ 17 w 20" name="T30"/>
                    <a:gd fmla="*/ 2 h 50" name="T31"/>
                    <a:gd fmla="*/ 20 w 20" name="T32"/>
                    <a:gd fmla="*/ 2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2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214"/>
                <p:cNvSpPr/>
                <p:nvPr/>
              </p:nvSpPr>
              <p:spPr bwMode="auto">
                <a:xfrm>
                  <a:off x="544" y="1510"/>
                  <a:ext cx="26" cy="40"/>
                </a:xfrm>
                <a:custGeom>
                  <a:gdLst>
                    <a:gd fmla="*/ 27 w 39" name="T0"/>
                    <a:gd fmla="*/ 57 h 60" name="T1"/>
                    <a:gd fmla="*/ 16 w 39" name="T2"/>
                    <a:gd fmla="*/ 36 h 60" name="T3"/>
                    <a:gd fmla="*/ 5 w 39" name="T4"/>
                    <a:gd fmla="*/ 22 h 60" name="T5"/>
                    <a:gd fmla="*/ 18 w 39" name="T6"/>
                    <a:gd fmla="*/ 4 h 60" name="T7"/>
                    <a:gd fmla="*/ 33 w 39" name="T8"/>
                    <a:gd fmla="*/ 30 h 60" name="T9"/>
                    <a:gd fmla="*/ 23 w 39" name="T10"/>
                    <a:gd fmla="*/ 57 h 60" name="T11"/>
                    <a:gd fmla="*/ 26 w 39" name="T12"/>
                    <a:gd fmla="*/ 57 h 60" name="T13"/>
                    <a:gd fmla="*/ 37 w 39" name="T14"/>
                    <a:gd fmla="*/ 16 h 60" name="T15"/>
                    <a:gd fmla="*/ 15 w 39" name="T16"/>
                    <a:gd fmla="*/ 1 h 60" name="T17"/>
                    <a:gd fmla="*/ 2 w 39" name="T18"/>
                    <a:gd fmla="*/ 20 h 60" name="T19"/>
                    <a:gd fmla="*/ 9 w 39" name="T20"/>
                    <a:gd fmla="*/ 34 h 60" name="T21"/>
                    <a:gd fmla="*/ 21 w 39" name="T22"/>
                    <a:gd fmla="*/ 48 h 60" name="T23"/>
                    <a:gd fmla="*/ 24 w 39" name="T24"/>
                    <a:gd fmla="*/ 59 h 60" name="T25"/>
                    <a:gd fmla="*/ 27 w 39" name="T26"/>
                    <a:gd fmla="*/ 5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39">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215"/>
                <p:cNvSpPr/>
                <p:nvPr/>
              </p:nvSpPr>
              <p:spPr bwMode="auto">
                <a:xfrm>
                  <a:off x="549" y="1514"/>
                  <a:ext cx="16" cy="17"/>
                </a:xfrm>
                <a:custGeom>
                  <a:gdLst>
                    <a:gd fmla="*/ 11 w 24" name="T0"/>
                    <a:gd fmla="*/ 22 h 25" name="T1"/>
                    <a:gd fmla="*/ 8 w 24" name="T2"/>
                    <a:gd fmla="*/ 5 h 25" name="T3"/>
                    <a:gd fmla="*/ 20 w 24" name="T4"/>
                    <a:gd fmla="*/ 11 h 25" name="T5"/>
                    <a:gd fmla="*/ 6 w 24" name="T6"/>
                    <a:gd fmla="*/ 19 h 25" name="T7"/>
                    <a:gd fmla="*/ 5 w 24" name="T8"/>
                    <a:gd fmla="*/ 22 h 25" name="T9"/>
                    <a:gd fmla="*/ 23 w 24" name="T10"/>
                    <a:gd fmla="*/ 13 h 25" name="T11"/>
                    <a:gd fmla="*/ 10 w 24" name="T12"/>
                    <a:gd fmla="*/ 1 h 25" name="T13"/>
                    <a:gd fmla="*/ 0 w 24" name="T14"/>
                    <a:gd fmla="*/ 13 h 25" name="T15"/>
                    <a:gd fmla="*/ 11 w 24" name="T16"/>
                    <a:gd fmla="*/ 25 h 25" name="T17"/>
                    <a:gd fmla="*/ 11 w 24" name="T18"/>
                    <a:gd fmla="*/ 22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4">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216"/>
                <p:cNvSpPr/>
                <p:nvPr/>
              </p:nvSpPr>
              <p:spPr bwMode="auto">
                <a:xfrm>
                  <a:off x="549" y="1516"/>
                  <a:ext cx="14" cy="14"/>
                </a:xfrm>
                <a:custGeom>
                  <a:gdLst>
                    <a:gd fmla="*/ 4 w 21" name="T0"/>
                    <a:gd fmla="*/ 5 h 21" name="T1"/>
                    <a:gd fmla="*/ 7 w 21" name="T2"/>
                    <a:gd fmla="*/ 7 h 21" name="T3"/>
                    <a:gd fmla="*/ 5 w 21" name="T4"/>
                    <a:gd fmla="*/ 15 h 21" name="T5"/>
                    <a:gd fmla="*/ 4 w 21" name="T6"/>
                    <a:gd fmla="*/ 14 h 21" name="T7"/>
                    <a:gd fmla="*/ 8 w 21" name="T8"/>
                    <a:gd fmla="*/ 6 h 21" name="T9"/>
                    <a:gd fmla="*/ 12 w 21" name="T10"/>
                    <a:gd fmla="*/ 6 h 21" name="T11"/>
                    <a:gd fmla="*/ 9 w 21" name="T12"/>
                    <a:gd fmla="*/ 18 h 21" name="T13"/>
                    <a:gd fmla="*/ 8 w 21" name="T14"/>
                    <a:gd fmla="*/ 15 h 21" name="T15"/>
                    <a:gd fmla="*/ 13 w 21" name="T16"/>
                    <a:gd fmla="*/ 4 h 21" name="T17"/>
                    <a:gd fmla="*/ 17 w 21" name="T18"/>
                    <a:gd fmla="*/ 3 h 21" name="T19"/>
                    <a:gd fmla="*/ 12 w 21" name="T20"/>
                    <a:gd fmla="*/ 5 h 21" name="T21"/>
                    <a:gd fmla="*/ 11 w 21" name="T22"/>
                    <a:gd fmla="*/ 3 h 21" name="T23"/>
                    <a:gd fmla="*/ 9 w 21" name="T24"/>
                    <a:gd fmla="*/ 10 h 21" name="T25"/>
                    <a:gd fmla="*/ 9 w 21" name="T26"/>
                    <a:gd fmla="*/ 14 h 21" name="T27"/>
                    <a:gd fmla="*/ 12 w 21" name="T28"/>
                    <a:gd fmla="*/ 14 h 21" name="T29"/>
                    <a:gd fmla="*/ 13 w 21" name="T30"/>
                    <a:gd fmla="*/ 13 h 21" name="T31"/>
                    <a:gd fmla="*/ 18 w 21" name="T32"/>
                    <a:gd fmla="*/ 9 h 21" name="T33"/>
                    <a:gd fmla="*/ 17 w 21" name="T34"/>
                    <a:gd fmla="*/ 11 h 21" name="T35"/>
                    <a:gd fmla="*/ 15 w 21" name="T36"/>
                    <a:gd fmla="*/ 8 h 21" name="T37"/>
                    <a:gd fmla="*/ 7 w 21" name="T38"/>
                    <a:gd fmla="*/ 10 h 21" name="T39"/>
                    <a:gd fmla="*/ 7 w 21" name="T40"/>
                    <a:gd fmla="*/ 10 h 21" name="T41"/>
                    <a:gd fmla="*/ 8 w 21" name="T42"/>
                    <a:gd fmla="*/ 14 h 21" name="T43"/>
                    <a:gd fmla="*/ 12 w 21" name="T44"/>
                    <a:gd fmla="*/ 1 h 21" name="T45"/>
                    <a:gd fmla="*/ 17 w 21" name="T46"/>
                    <a:gd fmla="*/ 4 h 21" name="T47"/>
                    <a:gd fmla="*/ 18 w 21" name="T48"/>
                    <a:gd fmla="*/ 10 h 21" name="T49"/>
                    <a:gd fmla="*/ 20 w 21" name="T50"/>
                    <a:gd fmla="*/ 10 h 21" name="T51"/>
                    <a:gd fmla="*/ 21 w 21" name="T52"/>
                    <a:gd fmla="*/ 8 h 21" name="T53"/>
                    <a:gd fmla="*/ 18 w 21" name="T54"/>
                    <a:gd fmla="*/ 8 h 21" name="T55"/>
                    <a:gd fmla="*/ 18 w 21" name="T56"/>
                    <a:gd fmla="*/ 13 h 21" name="T57"/>
                    <a:gd fmla="*/ 15 w 21" name="T58"/>
                    <a:gd fmla="*/ 13 h 21" name="T59"/>
                    <a:gd fmla="*/ 17 w 21" name="T60"/>
                    <a:gd fmla="*/ 6 h 21" name="T61"/>
                    <a:gd fmla="*/ 16 w 21" name="T62"/>
                    <a:gd fmla="*/ 5 h 21" name="T63"/>
                    <a:gd fmla="*/ 11 w 21" name="T64"/>
                    <a:gd fmla="*/ 5 h 21" name="T65"/>
                    <a:gd fmla="*/ 10 w 21" name="T66"/>
                    <a:gd fmla="*/ 13 h 21" name="T67"/>
                    <a:gd fmla="*/ 13 w 21" name="T68"/>
                    <a:gd fmla="*/ 3 h 21" name="T69"/>
                    <a:gd fmla="*/ 14 w 21" name="T70"/>
                    <a:gd fmla="*/ 6 h 21" name="T71"/>
                    <a:gd fmla="*/ 9 w 21" name="T72"/>
                    <a:gd fmla="*/ 17 h 21" name="T73"/>
                    <a:gd fmla="*/ 5 w 21" name="T74"/>
                    <a:gd fmla="*/ 17 h 21" name="T75"/>
                    <a:gd fmla="*/ 8 w 21" name="T76"/>
                    <a:gd fmla="*/ 5 h 21" name="T77"/>
                    <a:gd fmla="*/ 10 w 21" name="T78"/>
                    <a:gd fmla="*/ 4 h 21" name="T79"/>
                    <a:gd fmla="*/ 5 w 21" name="T80"/>
                    <a:gd fmla="*/ 14 h 21" name="T81"/>
                    <a:gd fmla="*/ 1 w 21" name="T82"/>
                    <a:gd fmla="*/ 13 h 21" name="T83"/>
                    <a:gd fmla="*/ 4 w 21" name="T84"/>
                    <a:gd fmla="*/ 5 h 2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 w="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217"/>
                <p:cNvSpPr/>
                <p:nvPr/>
              </p:nvSpPr>
              <p:spPr bwMode="auto">
                <a:xfrm>
                  <a:off x="530" y="1583"/>
                  <a:ext cx="36" cy="52"/>
                </a:xfrm>
                <a:custGeom>
                  <a:gdLst>
                    <a:gd fmla="*/ 30 w 54" name="T0"/>
                    <a:gd fmla="*/ 2 h 78" name="T1"/>
                    <a:gd fmla="*/ 7 w 54" name="T2"/>
                    <a:gd fmla="*/ 11 h 78" name="T3"/>
                    <a:gd fmla="*/ 5 w 54" name="T4"/>
                    <a:gd fmla="*/ 47 h 78" name="T5"/>
                    <a:gd fmla="*/ 30 w 54" name="T6"/>
                    <a:gd fmla="*/ 74 h 78" name="T7"/>
                    <a:gd fmla="*/ 54 w 54" name="T8"/>
                    <a:gd fmla="*/ 63 h 78" name="T9"/>
                    <a:gd fmla="*/ 54 w 54" name="T10"/>
                    <a:gd fmla="*/ 61 h 78" name="T11"/>
                    <a:gd fmla="*/ 43 w 54" name="T12"/>
                    <a:gd fmla="*/ 50 h 78" name="T13"/>
                    <a:gd fmla="*/ 40 w 54" name="T14"/>
                    <a:gd fmla="*/ 51 h 78" name="T15"/>
                    <a:gd fmla="*/ 17 w 54" name="T16"/>
                    <a:gd fmla="*/ 34 h 78" name="T17"/>
                    <a:gd fmla="*/ 29 w 54" name="T18"/>
                    <a:gd fmla="*/ 20 h 78" name="T19"/>
                    <a:gd fmla="*/ 27 w 54" name="T20"/>
                    <a:gd fmla="*/ 4 h 78" name="T21"/>
                    <a:gd fmla="*/ 25 w 54" name="T22"/>
                    <a:gd fmla="*/ 4 h 78" name="T23"/>
                    <a:gd fmla="*/ 24 w 54" name="T24"/>
                    <a:gd fmla="*/ 20 h 78" name="T25"/>
                    <a:gd fmla="*/ 20 w 54" name="T26"/>
                    <a:gd fmla="*/ 22 h 78" name="T27"/>
                    <a:gd fmla="*/ 15 w 54" name="T28"/>
                    <a:gd fmla="*/ 31 h 78" name="T29"/>
                    <a:gd fmla="*/ 26 w 54" name="T30"/>
                    <a:gd fmla="*/ 55 h 78" name="T31"/>
                    <a:gd fmla="*/ 38 w 54" name="T32"/>
                    <a:gd fmla="*/ 55 h 78" name="T33"/>
                    <a:gd fmla="*/ 49 w 54" name="T34"/>
                    <a:gd fmla="*/ 60 h 78" name="T35"/>
                    <a:gd fmla="*/ 48 w 54" name="T36"/>
                    <a:gd fmla="*/ 68 h 78" name="T37"/>
                    <a:gd fmla="*/ 21 w 54" name="T38"/>
                    <a:gd fmla="*/ 67 h 78" name="T39"/>
                    <a:gd fmla="*/ 5 w 54" name="T40"/>
                    <a:gd fmla="*/ 33 h 78" name="T41"/>
                    <a:gd fmla="*/ 9 w 54" name="T42"/>
                    <a:gd fmla="*/ 12 h 78" name="T43"/>
                    <a:gd fmla="*/ 30 w 54" name="T44"/>
                    <a:gd fmla="*/ 5 h 78" name="T45"/>
                    <a:gd fmla="*/ 30 w 54" name="T46"/>
                    <a:gd fmla="*/ 2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54">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218"/>
                <p:cNvSpPr/>
                <p:nvPr/>
              </p:nvSpPr>
              <p:spPr bwMode="auto">
                <a:xfrm>
                  <a:off x="547" y="1585"/>
                  <a:ext cx="5" cy="14"/>
                </a:xfrm>
                <a:custGeom>
                  <a:gdLst>
                    <a:gd fmla="*/ 3 w 8" name="T0"/>
                    <a:gd fmla="*/ 0 h 21" name="T1"/>
                    <a:gd fmla="*/ 3 w 8" name="T2"/>
                    <a:gd fmla="*/ 0 h 21" name="T3"/>
                    <a:gd fmla="*/ 1 w 8" name="T4"/>
                    <a:gd fmla="*/ 1 h 21" name="T5"/>
                    <a:gd fmla="*/ 1 w 8" name="T6"/>
                    <a:gd fmla="*/ 2 h 21" name="T7"/>
                    <a:gd fmla="*/ 2 w 8" name="T8"/>
                    <a:gd fmla="*/ 3 h 21" name="T9"/>
                    <a:gd fmla="*/ 5 w 8" name="T10"/>
                    <a:gd fmla="*/ 12 h 21" name="T11"/>
                    <a:gd fmla="*/ 5 w 8" name="T12"/>
                    <a:gd fmla="*/ 16 h 21" name="T13"/>
                    <a:gd fmla="*/ 2 w 8" name="T14"/>
                    <a:gd fmla="*/ 18 h 21" name="T15"/>
                    <a:gd fmla="*/ 2 w 8" name="T16"/>
                    <a:gd fmla="*/ 21 h 21" name="T17"/>
                    <a:gd fmla="*/ 8 w 8" name="T18"/>
                    <a:gd fmla="*/ 15 h 21" name="T19"/>
                    <a:gd fmla="*/ 4 w 8" name="T20"/>
                    <a:gd fmla="*/ 1 h 21" name="T21"/>
                    <a:gd fmla="*/ 4 w 8" name="T22"/>
                    <a:gd fmla="*/ 2 h 21" name="T23"/>
                    <a:gd fmla="*/ 4 w 8" name="T24"/>
                    <a:gd fmla="*/ 2 h 21" name="T25"/>
                    <a:gd fmla="*/ 2 w 8" name="T26"/>
                    <a:gd fmla="*/ 3 h 21" name="T27"/>
                    <a:gd fmla="*/ 3 w 8" name="T28"/>
                    <a:gd fmla="*/ 3 h 21" name="T29"/>
                    <a:gd fmla="*/ 3 w 8" name="T30"/>
                    <a:gd fmla="*/ 0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8">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219"/>
                <p:cNvSpPr/>
                <p:nvPr/>
              </p:nvSpPr>
              <p:spPr bwMode="auto">
                <a:xfrm>
                  <a:off x="548" y="1585"/>
                  <a:ext cx="2" cy="3"/>
                </a:xfrm>
                <a:custGeom>
                  <a:gdLst>
                    <a:gd fmla="*/ 0 w 3" name="T0"/>
                    <a:gd fmla="*/ 2 h 4" name="T1"/>
                    <a:gd fmla="*/ 0 w 3" name="T2"/>
                    <a:gd fmla="*/ 2 h 4" name="T3"/>
                    <a:gd fmla="*/ 3 w 3" name="T4"/>
                    <a:gd fmla="*/ 2 h 4" name="T5"/>
                    <a:gd fmla="*/ 3 w 3" name="T6"/>
                    <a:gd fmla="*/ 2 h 4" name="T7"/>
                    <a:gd fmla="*/ 0 w 3" name="T8"/>
                    <a:gd fmla="*/ 2 h 4" name="T9"/>
                    <a:gd fmla="*/ 0 w 3" name="T10"/>
                    <a:gd fmla="*/ 2 h 4" name="T11"/>
                    <a:gd fmla="*/ 3 w 3" name="T12"/>
                    <a:gd fmla="*/ 2 h 4" name="T13"/>
                    <a:gd fmla="*/ 3 w 3" name="T14"/>
                    <a:gd fmla="*/ 2 h 4" name="T15"/>
                    <a:gd fmla="*/ 0 w 3"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220"/>
                <p:cNvSpPr/>
                <p:nvPr/>
              </p:nvSpPr>
              <p:spPr bwMode="auto">
                <a:xfrm>
                  <a:off x="556" y="1615"/>
                  <a:ext cx="13" cy="12"/>
                </a:xfrm>
                <a:custGeom>
                  <a:gdLst>
                    <a:gd fmla="*/ 3 w 20" name="T0"/>
                    <a:gd fmla="*/ 7 h 19" name="T1"/>
                    <a:gd fmla="*/ 6 w 20" name="T2"/>
                    <a:gd fmla="*/ 2 h 19" name="T3"/>
                    <a:gd fmla="*/ 4 w 20" name="T4"/>
                    <a:gd fmla="*/ 3 h 19" name="T5"/>
                    <a:gd fmla="*/ 17 w 20" name="T6"/>
                    <a:gd fmla="*/ 13 h 19" name="T7"/>
                    <a:gd fmla="*/ 17 w 20" name="T8"/>
                    <a:gd fmla="*/ 11 h 19" name="T9"/>
                    <a:gd fmla="*/ 14 w 20" name="T10"/>
                    <a:gd fmla="*/ 16 h 19" name="T11"/>
                    <a:gd fmla="*/ 17 w 20" name="T12"/>
                    <a:gd fmla="*/ 16 h 19" name="T13"/>
                    <a:gd fmla="*/ 12 w 20" name="T14"/>
                    <a:gd fmla="*/ 11 h 19" name="T15"/>
                    <a:gd fmla="*/ 10 w 20" name="T16"/>
                    <a:gd fmla="*/ 13 h 19" name="T17"/>
                    <a:gd fmla="*/ 13 w 20" name="T18"/>
                    <a:gd fmla="*/ 14 h 19" name="T19"/>
                    <a:gd fmla="*/ 15 w 20" name="T20"/>
                    <a:gd fmla="*/ 12 h 19" name="T21"/>
                    <a:gd fmla="*/ 14 w 20" name="T22"/>
                    <a:gd fmla="*/ 10 h 19" name="T23"/>
                    <a:gd fmla="*/ 13 w 20" name="T24"/>
                    <a:gd fmla="*/ 12 h 19" name="T25"/>
                    <a:gd fmla="*/ 14 w 20" name="T26"/>
                    <a:gd fmla="*/ 13 h 19" name="T27"/>
                    <a:gd fmla="*/ 16 w 20" name="T28"/>
                    <a:gd fmla="*/ 11 h 19" name="T29"/>
                    <a:gd fmla="*/ 12 w 20" name="T30"/>
                    <a:gd fmla="*/ 9 h 19" name="T31"/>
                    <a:gd fmla="*/ 11 w 20" name="T32"/>
                    <a:gd fmla="*/ 12 h 19" name="T33"/>
                    <a:gd fmla="*/ 12 w 20" name="T34"/>
                    <a:gd fmla="*/ 13 h 19" name="T35"/>
                    <a:gd fmla="*/ 14 w 20" name="T36"/>
                    <a:gd fmla="*/ 11 h 19" name="T37"/>
                    <a:gd fmla="*/ 12 w 20" name="T38"/>
                    <a:gd fmla="*/ 10 h 19" name="T39"/>
                    <a:gd fmla="*/ 10 w 20" name="T40"/>
                    <a:gd fmla="*/ 12 h 19" name="T41"/>
                    <a:gd fmla="*/ 14 w 20" name="T42"/>
                    <a:gd fmla="*/ 18 h 19" name="T43"/>
                    <a:gd fmla="*/ 17 w 20" name="T44"/>
                    <a:gd fmla="*/ 18 h 19" name="T45"/>
                    <a:gd fmla="*/ 19 w 20" name="T46"/>
                    <a:gd fmla="*/ 13 h 19" name="T47"/>
                    <a:gd fmla="*/ 19 w 20" name="T48"/>
                    <a:gd fmla="*/ 11 h 19" name="T49"/>
                    <a:gd fmla="*/ 5 w 20" name="T50"/>
                    <a:gd fmla="*/ 0 h 19" name="T51"/>
                    <a:gd fmla="*/ 3 w 20" name="T52"/>
                    <a:gd fmla="*/ 1 h 19" name="T53"/>
                    <a:gd fmla="*/ 1 w 20" name="T54"/>
                    <a:gd fmla="*/ 5 h 19" name="T55"/>
                    <a:gd fmla="*/ 3 w 20" name="T56"/>
                    <a:gd fmla="*/ 7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20">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221"/>
                <p:cNvSpPr/>
                <p:nvPr/>
              </p:nvSpPr>
              <p:spPr bwMode="auto">
                <a:xfrm>
                  <a:off x="564" y="1622"/>
                  <a:ext cx="3" cy="3"/>
                </a:xfrm>
                <a:custGeom>
                  <a:gdLst>
                    <a:gd fmla="*/ 3 w 5" name="T0"/>
                    <a:gd fmla="*/ 4 h 5" name="T1"/>
                    <a:gd fmla="*/ 3 w 5" name="T2"/>
                    <a:gd fmla="*/ 3 h 5" name="T3"/>
                    <a:gd fmla="*/ 1 w 5" name="T4"/>
                    <a:gd fmla="*/ 2 h 5" name="T5"/>
                    <a:gd fmla="*/ 1 w 5" name="T6"/>
                    <a:gd fmla="*/ 2 h 5" name="T7"/>
                    <a:gd fmla="*/ 4 w 5" name="T8"/>
                    <a:gd fmla="*/ 3 h 5" name="T9"/>
                    <a:gd fmla="*/ 4 w 5" name="T10"/>
                    <a:gd fmla="*/ 2 h 5" name="T11"/>
                    <a:gd fmla="*/ 2 w 5" name="T12"/>
                    <a:gd fmla="*/ 2 h 5" name="T13"/>
                    <a:gd fmla="*/ 2 w 5" name="T14"/>
                    <a:gd fmla="*/ 2 h 5" name="T15"/>
                    <a:gd fmla="*/ 5 w 5" name="T16"/>
                    <a:gd fmla="*/ 2 h 5" name="T17"/>
                    <a:gd fmla="*/ 5 w 5" name="T18"/>
                    <a:gd fmla="*/ 0 h 5" name="T19"/>
                    <a:gd fmla="*/ 3 w 5" name="T20"/>
                    <a:gd fmla="*/ 0 h 5" name="T21"/>
                    <a:gd fmla="*/ 1 w 5" name="T22"/>
                    <a:gd fmla="*/ 1 h 5" name="T23"/>
                    <a:gd fmla="*/ 4 w 5" name="T24"/>
                    <a:gd fmla="*/ 2 h 5" name="T25"/>
                    <a:gd fmla="*/ 4 w 5" name="T26"/>
                    <a:gd fmla="*/ 1 h 5" name="T27"/>
                    <a:gd fmla="*/ 2 w 5" name="T28"/>
                    <a:gd fmla="*/ 0 h 5" name="T29"/>
                    <a:gd fmla="*/ 0 w 5" name="T30"/>
                    <a:gd fmla="*/ 3 h 5" name="T31"/>
                    <a:gd fmla="*/ 3 w 5" name="T32"/>
                    <a:gd fmla="*/ 4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222"/>
                <p:cNvSpPr/>
                <p:nvPr/>
              </p:nvSpPr>
              <p:spPr bwMode="auto">
                <a:xfrm>
                  <a:off x="553" y="1618"/>
                  <a:ext cx="13" cy="13"/>
                </a:xfrm>
                <a:custGeom>
                  <a:gdLst>
                    <a:gd fmla="*/ 1 w 20" name="T0"/>
                    <a:gd fmla="*/ 3 h 19" name="T1"/>
                    <a:gd fmla="*/ 17 w 20" name="T2"/>
                    <a:gd fmla="*/ 17 h 19" name="T3"/>
                    <a:gd fmla="*/ 18 w 20" name="T4"/>
                    <a:gd fmla="*/ 15 h 19" name="T5"/>
                    <a:gd fmla="*/ 3 w 20" name="T6"/>
                    <a:gd fmla="*/ 1 h 19" name="T7"/>
                    <a:gd fmla="*/ 1 w 20" name="T8"/>
                    <a:gd fmla="*/ 3 h 19" name="T9"/>
                  </a:gdLst>
                  <a:cxnLst>
                    <a:cxn ang="0">
                      <a:pos x="T0" y="T1"/>
                    </a:cxn>
                    <a:cxn ang="0">
                      <a:pos x="T2" y="T3"/>
                    </a:cxn>
                    <a:cxn ang="0">
                      <a:pos x="T4" y="T5"/>
                    </a:cxn>
                    <a:cxn ang="0">
                      <a:pos x="T6" y="T7"/>
                    </a:cxn>
                    <a:cxn ang="0">
                      <a:pos x="T8" y="T9"/>
                    </a:cxn>
                  </a:cxnLst>
                  <a:rect b="b" l="0" r="r" t="0"/>
                  <a:pathLst>
                    <a:path h="19" w="20">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223"/>
                <p:cNvSpPr/>
                <p:nvPr/>
              </p:nvSpPr>
              <p:spPr bwMode="auto">
                <a:xfrm>
                  <a:off x="542" y="1585"/>
                  <a:ext cx="6" cy="14"/>
                </a:xfrm>
                <a:custGeom>
                  <a:gdLst>
                    <a:gd fmla="*/ 8 w 8" name="T0"/>
                    <a:gd fmla="*/ 19 h 21" name="T1"/>
                    <a:gd fmla="*/ 6 w 8" name="T2"/>
                    <a:gd fmla="*/ 11 h 21" name="T3"/>
                    <a:gd fmla="*/ 3 w 8" name="T4"/>
                    <a:gd fmla="*/ 2 h 21" name="T5"/>
                    <a:gd fmla="*/ 0 w 8" name="T6"/>
                    <a:gd fmla="*/ 2 h 21" name="T7"/>
                    <a:gd fmla="*/ 3 w 8" name="T8"/>
                    <a:gd fmla="*/ 10 h 21" name="T9"/>
                    <a:gd fmla="*/ 5 w 8" name="T10"/>
                    <a:gd fmla="*/ 20 h 21" name="T11"/>
                    <a:gd fmla="*/ 8 w 8" name="T12"/>
                    <a:gd fmla="*/ 19 h 21" name="T13"/>
                  </a:gdLst>
                  <a:cxnLst>
                    <a:cxn ang="0">
                      <a:pos x="T0" y="T1"/>
                    </a:cxn>
                    <a:cxn ang="0">
                      <a:pos x="T2" y="T3"/>
                    </a:cxn>
                    <a:cxn ang="0">
                      <a:pos x="T4" y="T5"/>
                    </a:cxn>
                    <a:cxn ang="0">
                      <a:pos x="T6" y="T7"/>
                    </a:cxn>
                    <a:cxn ang="0">
                      <a:pos x="T8" y="T9"/>
                    </a:cxn>
                    <a:cxn ang="0">
                      <a:pos x="T10" y="T11"/>
                    </a:cxn>
                    <a:cxn ang="0">
                      <a:pos x="T12" y="T13"/>
                    </a:cxn>
                  </a:cxnLst>
                  <a:rect b="b" l="0" r="r" t="0"/>
                  <a:pathLst>
                    <a:path h="21" w="8">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224"/>
                <p:cNvSpPr/>
                <p:nvPr/>
              </p:nvSpPr>
              <p:spPr bwMode="auto">
                <a:xfrm>
                  <a:off x="936" y="1544"/>
                  <a:ext cx="43" cy="44"/>
                </a:xfrm>
                <a:custGeom>
                  <a:gdLst>
                    <a:gd fmla="*/ 42 w 65" name="T0"/>
                    <a:gd fmla="*/ 16 h 65" name="T1"/>
                    <a:gd fmla="*/ 22 w 65" name="T2"/>
                    <a:gd fmla="*/ 24 h 65" name="T3"/>
                    <a:gd fmla="*/ 19 w 65" name="T4"/>
                    <a:gd fmla="*/ 40 h 65" name="T5"/>
                    <a:gd fmla="*/ 32 w 65" name="T6"/>
                    <a:gd fmla="*/ 41 h 65" name="T7"/>
                    <a:gd fmla="*/ 43 w 65" name="T8"/>
                    <a:gd fmla="*/ 16 h 65" name="T9"/>
                    <a:gd fmla="*/ 40 w 65" name="T10"/>
                    <a:gd fmla="*/ 16 h 65" name="T11"/>
                    <a:gd fmla="*/ 50 w 65" name="T12"/>
                    <a:gd fmla="*/ 43 h 65" name="T13"/>
                    <a:gd fmla="*/ 63 w 65" name="T14"/>
                    <a:gd fmla="*/ 22 h 65" name="T15"/>
                    <a:gd fmla="*/ 46 w 65" name="T16"/>
                    <a:gd fmla="*/ 4 h 65" name="T17"/>
                    <a:gd fmla="*/ 4 w 65" name="T18"/>
                    <a:gd fmla="*/ 33 h 65" name="T19"/>
                    <a:gd fmla="*/ 52 w 65" name="T20"/>
                    <a:gd fmla="*/ 49 h 65" name="T21"/>
                    <a:gd fmla="*/ 50 w 65" name="T22"/>
                    <a:gd fmla="*/ 47 h 65" name="T23"/>
                    <a:gd fmla="*/ 10 w 65" name="T24"/>
                    <a:gd fmla="*/ 40 h 65" name="T25"/>
                    <a:gd fmla="*/ 33 w 65" name="T26"/>
                    <a:gd fmla="*/ 6 h 65" name="T27"/>
                    <a:gd fmla="*/ 56 w 65" name="T28"/>
                    <a:gd fmla="*/ 12 h 65" name="T29"/>
                    <a:gd fmla="*/ 49 w 65" name="T30"/>
                    <a:gd fmla="*/ 40 h 65" name="T31"/>
                    <a:gd fmla="*/ 43 w 65" name="T32"/>
                    <a:gd fmla="*/ 16 h 65" name="T33"/>
                    <a:gd fmla="*/ 40 w 65" name="T34"/>
                    <a:gd fmla="*/ 16 h 65" name="T35"/>
                    <a:gd fmla="*/ 32 w 65" name="T36"/>
                    <a:gd fmla="*/ 37 h 65" name="T37"/>
                    <a:gd fmla="*/ 28 w 65" name="T38"/>
                    <a:gd fmla="*/ 40 h 65" name="T39"/>
                    <a:gd fmla="*/ 26 w 65" name="T40"/>
                    <a:gd fmla="*/ 23 h 65" name="T41"/>
                    <a:gd fmla="*/ 42 w 65" name="T42"/>
                    <a:gd fmla="*/ 18 h 65" name="T43"/>
                    <a:gd fmla="*/ 42 w 65" name="T44"/>
                    <a:gd fmla="*/ 16 h 6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5" w="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225"/>
                <p:cNvSpPr/>
                <p:nvPr/>
              </p:nvSpPr>
              <p:spPr bwMode="auto">
                <a:xfrm>
                  <a:off x="960" y="1515"/>
                  <a:ext cx="35" cy="20"/>
                </a:xfrm>
                <a:custGeom>
                  <a:gdLst>
                    <a:gd fmla="*/ 4 w 52" name="T0"/>
                    <a:gd fmla="*/ 6 h 30" name="T1"/>
                    <a:gd fmla="*/ 31 w 52" name="T2"/>
                    <a:gd fmla="*/ 6 h 30" name="T3"/>
                    <a:gd fmla="*/ 42 w 52" name="T4"/>
                    <a:gd fmla="*/ 5 h 30" name="T5"/>
                    <a:gd fmla="*/ 40 w 52" name="T6"/>
                    <a:gd fmla="*/ 13 h 30" name="T7"/>
                    <a:gd fmla="*/ 32 w 52" name="T8"/>
                    <a:gd fmla="*/ 22 h 30" name="T9"/>
                    <a:gd fmla="*/ 29 w 52" name="T10"/>
                    <a:gd fmla="*/ 25 h 30" name="T11"/>
                    <a:gd fmla="*/ 19 w 52" name="T12"/>
                    <a:gd fmla="*/ 21 h 30" name="T13"/>
                    <a:gd fmla="*/ 2 w 52" name="T14"/>
                    <a:gd fmla="*/ 6 h 30" name="T15"/>
                    <a:gd fmla="*/ 0 w 52" name="T16"/>
                    <a:gd fmla="*/ 7 h 30" name="T17"/>
                    <a:gd fmla="*/ 24 w 52" name="T18"/>
                    <a:gd fmla="*/ 28 h 30" name="T19"/>
                    <a:gd fmla="*/ 32 w 52" name="T20"/>
                    <a:gd fmla="*/ 25 h 30" name="T21"/>
                    <a:gd fmla="*/ 51 w 52" name="T22"/>
                    <a:gd fmla="*/ 6 h 30" name="T23"/>
                    <a:gd fmla="*/ 50 w 52" name="T24"/>
                    <a:gd fmla="*/ 5 h 30" name="T25"/>
                    <a:gd fmla="*/ 3 w 52" name="T26"/>
                    <a:gd fmla="*/ 5 h 30" name="T27"/>
                    <a:gd fmla="*/ 3 w 52" name="T28"/>
                    <a:gd fmla="*/ 7 h 30" name="T29"/>
                    <a:gd fmla="*/ 4 w 52" name="T30"/>
                    <a:gd fmla="*/ 7 h 30" name="T31"/>
                    <a:gd fmla="*/ 4 w 52" name="T32"/>
                    <a:gd fmla="*/ 6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52">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226"/>
                <p:cNvSpPr/>
                <p:nvPr/>
              </p:nvSpPr>
              <p:spPr bwMode="auto">
                <a:xfrm>
                  <a:off x="960" y="1516"/>
                  <a:ext cx="37" cy="27"/>
                </a:xfrm>
                <a:custGeom>
                  <a:gdLst>
                    <a:gd fmla="*/ 3 w 55" name="T0"/>
                    <a:gd fmla="*/ 5 h 40" name="T1"/>
                    <a:gd fmla="*/ 2 w 55" name="T2"/>
                    <a:gd fmla="*/ 4 h 40" name="T3"/>
                    <a:gd fmla="*/ 0 w 55" name="T4"/>
                    <a:gd fmla="*/ 5 h 40" name="T5"/>
                    <a:gd fmla="*/ 2 w 55" name="T6"/>
                    <a:gd fmla="*/ 37 h 40" name="T7"/>
                    <a:gd fmla="*/ 3 w 55" name="T8"/>
                    <a:gd fmla="*/ 38 h 40" name="T9"/>
                    <a:gd fmla="*/ 34 w 55" name="T10"/>
                    <a:gd fmla="*/ 38 h 40" name="T11"/>
                    <a:gd fmla="*/ 51 w 55" name="T12"/>
                    <a:gd fmla="*/ 36 h 40" name="T13"/>
                    <a:gd fmla="*/ 53 w 55" name="T14"/>
                    <a:gd fmla="*/ 23 h 40" name="T15"/>
                    <a:gd fmla="*/ 50 w 55" name="T16"/>
                    <a:gd fmla="*/ 1 h 40" name="T17"/>
                    <a:gd fmla="*/ 48 w 55" name="T18"/>
                    <a:gd fmla="*/ 2 h 40" name="T19"/>
                    <a:gd fmla="*/ 50 w 55" name="T20"/>
                    <a:gd fmla="*/ 13 h 40" name="T21"/>
                    <a:gd fmla="*/ 51 w 55" name="T22"/>
                    <a:gd fmla="*/ 26 h 40" name="T23"/>
                    <a:gd fmla="*/ 47 w 55" name="T24"/>
                    <a:gd fmla="*/ 36 h 40" name="T25"/>
                    <a:gd fmla="*/ 30 w 55" name="T26"/>
                    <a:gd fmla="*/ 36 h 40" name="T27"/>
                    <a:gd fmla="*/ 4 w 55" name="T28"/>
                    <a:gd fmla="*/ 33 h 40" name="T29"/>
                    <a:gd fmla="*/ 3 w 55" name="T30"/>
                    <a:gd fmla="*/ 19 h 40" name="T31"/>
                    <a:gd fmla="*/ 2 w 55" name="T32"/>
                    <a:gd fmla="*/ 6 h 40" name="T33"/>
                    <a:gd fmla="*/ 3 w 55" name="T34"/>
                    <a:gd fmla="*/ 5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55">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227"/>
                <p:cNvSpPr/>
                <p:nvPr/>
              </p:nvSpPr>
              <p:spPr bwMode="auto">
                <a:xfrm>
                  <a:off x="959" y="1504"/>
                  <a:ext cx="36" cy="17"/>
                </a:xfrm>
                <a:custGeom>
                  <a:gdLst>
                    <a:gd fmla="*/ 3 w 53" name="T0"/>
                    <a:gd fmla="*/ 25 h 26" name="T1"/>
                    <a:gd fmla="*/ 11 w 53" name="T2"/>
                    <a:gd fmla="*/ 17 h 26" name="T3"/>
                    <a:gd fmla="*/ 22 w 53" name="T4"/>
                    <a:gd fmla="*/ 7 h 26" name="T5"/>
                    <a:gd fmla="*/ 34 w 53" name="T6"/>
                    <a:gd fmla="*/ 7 h 26" name="T7"/>
                    <a:gd fmla="*/ 51 w 53" name="T8"/>
                    <a:gd fmla="*/ 22 h 26" name="T9"/>
                    <a:gd fmla="*/ 52 w 53" name="T10"/>
                    <a:gd fmla="*/ 21 h 26" name="T11"/>
                    <a:gd fmla="*/ 39 w 53" name="T12"/>
                    <a:gd fmla="*/ 9 h 26" name="T13"/>
                    <a:gd fmla="*/ 26 w 53" name="T14"/>
                    <a:gd fmla="*/ 0 h 26" name="T15"/>
                    <a:gd fmla="*/ 20 w 53" name="T16"/>
                    <a:gd fmla="*/ 6 h 26" name="T17"/>
                    <a:gd fmla="*/ 12 w 53" name="T18"/>
                    <a:gd fmla="*/ 14 h 26" name="T19"/>
                    <a:gd fmla="*/ 2 w 53" name="T20"/>
                    <a:gd fmla="*/ 24 h 26" name="T21"/>
                    <a:gd fmla="*/ 3 w 53" name="T22"/>
                    <a:gd fmla="*/ 25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228"/>
                <p:cNvSpPr/>
                <p:nvPr/>
              </p:nvSpPr>
              <p:spPr bwMode="auto">
                <a:xfrm>
                  <a:off x="911" y="1456"/>
                  <a:ext cx="8" cy="58"/>
                </a:xfrm>
                <a:custGeom>
                  <a:gdLst>
                    <a:gd fmla="*/ 3 w 13" name="T0"/>
                    <a:gd fmla="*/ 2 h 87" name="T1"/>
                    <a:gd fmla="*/ 2 w 13" name="T2"/>
                    <a:gd fmla="*/ 40 h 87" name="T3"/>
                    <a:gd fmla="*/ 4 w 13" name="T4"/>
                    <a:gd fmla="*/ 82 h 87" name="T5"/>
                    <a:gd fmla="*/ 6 w 13" name="T6"/>
                    <a:gd fmla="*/ 83 h 87" name="T7"/>
                    <a:gd fmla="*/ 11 w 13" name="T8"/>
                    <a:gd fmla="*/ 76 h 87" name="T9"/>
                    <a:gd fmla="*/ 8 w 13" name="T10"/>
                    <a:gd fmla="*/ 32 h 87" name="T11"/>
                    <a:gd fmla="*/ 2 w 13" name="T12"/>
                    <a:gd fmla="*/ 2 h 87" name="T13"/>
                    <a:gd fmla="*/ 1 w 13" name="T14"/>
                    <a:gd fmla="*/ 4 h 87" name="T15"/>
                    <a:gd fmla="*/ 3 w 13" name="T16"/>
                    <a:gd fmla="*/ 6 h 87" name="T17"/>
                    <a:gd fmla="*/ 5 w 13" name="T18"/>
                    <a:gd fmla="*/ 4 h 87" name="T19"/>
                    <a:gd fmla="*/ 6 w 13" name="T20"/>
                    <a:gd fmla="*/ 32 h 87" name="T21"/>
                    <a:gd fmla="*/ 8 w 13" name="T22"/>
                    <a:gd fmla="*/ 59 h 87" name="T23"/>
                    <a:gd fmla="*/ 8 w 13" name="T24"/>
                    <a:gd fmla="*/ 71 h 87" name="T25"/>
                    <a:gd fmla="*/ 8 w 13" name="T26"/>
                    <a:gd fmla="*/ 69 h 87" name="T27"/>
                    <a:gd fmla="*/ 7 w 13" name="T28"/>
                    <a:gd fmla="*/ 39 h 87" name="T29"/>
                    <a:gd fmla="*/ 4 w 13" name="T30"/>
                    <a:gd fmla="*/ 38 h 87" name="T31"/>
                    <a:gd fmla="*/ 3 w 13" name="T32"/>
                    <a:gd fmla="*/ 63 h 87" name="T33"/>
                    <a:gd fmla="*/ 6 w 13" name="T34"/>
                    <a:gd fmla="*/ 63 h 87" name="T35"/>
                    <a:gd fmla="*/ 6 w 13" name="T36"/>
                    <a:gd fmla="*/ 51 h 87" name="T37"/>
                    <a:gd fmla="*/ 5 w 13" name="T38"/>
                    <a:gd fmla="*/ 49 h 87" name="T39"/>
                    <a:gd fmla="*/ 5 w 13" name="T40"/>
                    <a:gd fmla="*/ 81 h 87" name="T41"/>
                    <a:gd fmla="*/ 8 w 13" name="T42"/>
                    <a:gd fmla="*/ 81 h 87" name="T43"/>
                    <a:gd fmla="*/ 10 w 13" name="T44"/>
                    <a:gd fmla="*/ 52 h 87" name="T45"/>
                    <a:gd fmla="*/ 8 w 13" name="T46"/>
                    <a:gd fmla="*/ 2 h 87" name="T47"/>
                    <a:gd fmla="*/ 6 w 13" name="T48"/>
                    <a:gd fmla="*/ 1 h 87" name="T49"/>
                    <a:gd fmla="*/ 3 w 13" name="T50"/>
                    <a:gd fmla="*/ 1 h 87" name="T51"/>
                    <a:gd fmla="*/ 1 w 13" name="T52"/>
                    <a:gd fmla="*/ 3 h 87" name="T53"/>
                    <a:gd fmla="*/ 7 w 13" name="T54"/>
                    <a:gd fmla="*/ 56 h 87" name="T55"/>
                    <a:gd fmla="*/ 8 w 13" name="T56"/>
                    <a:gd fmla="*/ 76 h 87" name="T57"/>
                    <a:gd fmla="*/ 6 w 13" name="T58"/>
                    <a:gd fmla="*/ 67 h 87" name="T59"/>
                    <a:gd fmla="*/ 6 w 13" name="T60"/>
                    <a:gd fmla="*/ 58 h 87" name="T61"/>
                    <a:gd fmla="*/ 5 w 13" name="T62"/>
                    <a:gd fmla="*/ 3 h 87" name="T63"/>
                    <a:gd fmla="*/ 3 w 13" name="T64"/>
                    <a:gd fmla="*/ 2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13">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229"/>
                <p:cNvSpPr/>
                <p:nvPr/>
              </p:nvSpPr>
              <p:spPr bwMode="auto">
                <a:xfrm>
                  <a:off x="913" y="1457"/>
                  <a:ext cx="31" cy="8"/>
                </a:xfrm>
                <a:custGeom>
                  <a:gdLst>
                    <a:gd fmla="*/ 1 w 47" name="T0"/>
                    <a:gd fmla="*/ 7 h 12" name="T1"/>
                    <a:gd fmla="*/ 15 w 47" name="T2"/>
                    <a:gd fmla="*/ 7 h 12" name="T3"/>
                    <a:gd fmla="*/ 30 w 47" name="T4"/>
                    <a:gd fmla="*/ 11 h 12" name="T5"/>
                    <a:gd fmla="*/ 46 w 47" name="T6"/>
                    <a:gd fmla="*/ 3 h 12" name="T7"/>
                    <a:gd fmla="*/ 44 w 47" name="T8"/>
                    <a:gd fmla="*/ 2 h 12" name="T9"/>
                    <a:gd fmla="*/ 18 w 47" name="T10"/>
                    <a:gd fmla="*/ 5 h 12" name="T11"/>
                    <a:gd fmla="*/ 2 w 47" name="T12"/>
                    <a:gd fmla="*/ 4 h 12" name="T13"/>
                    <a:gd fmla="*/ 1 w 47" name="T14"/>
                    <a:gd fmla="*/ 7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47">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230"/>
                <p:cNvSpPr/>
                <p:nvPr/>
              </p:nvSpPr>
              <p:spPr bwMode="auto">
                <a:xfrm>
                  <a:off x="912" y="1474"/>
                  <a:ext cx="32" cy="8"/>
                </a:xfrm>
                <a:custGeom>
                  <a:gdLst>
                    <a:gd fmla="*/ 3 w 48" name="T0"/>
                    <a:gd fmla="*/ 10 h 11" name="T1"/>
                    <a:gd fmla="*/ 34 w 48" name="T2"/>
                    <a:gd fmla="*/ 10 h 11" name="T3"/>
                    <a:gd fmla="*/ 47 w 48" name="T4"/>
                    <a:gd fmla="*/ 2 h 11" name="T5"/>
                    <a:gd fmla="*/ 44 w 48" name="T6"/>
                    <a:gd fmla="*/ 2 h 11" name="T7"/>
                    <a:gd fmla="*/ 19 w 48" name="T8"/>
                    <a:gd fmla="*/ 5 h 11" name="T9"/>
                    <a:gd fmla="*/ 2 w 48" name="T10"/>
                    <a:gd fmla="*/ 8 h 11" name="T11"/>
                    <a:gd fmla="*/ 3 w 48" name="T12"/>
                    <a:gd fmla="*/ 10 h 11" name="T13"/>
                  </a:gdLst>
                  <a:cxnLst>
                    <a:cxn ang="0">
                      <a:pos x="T0" y="T1"/>
                    </a:cxn>
                    <a:cxn ang="0">
                      <a:pos x="T2" y="T3"/>
                    </a:cxn>
                    <a:cxn ang="0">
                      <a:pos x="T4" y="T5"/>
                    </a:cxn>
                    <a:cxn ang="0">
                      <a:pos x="T6" y="T7"/>
                    </a:cxn>
                    <a:cxn ang="0">
                      <a:pos x="T8" y="T9"/>
                    </a:cxn>
                    <a:cxn ang="0">
                      <a:pos x="T10" y="T11"/>
                    </a:cxn>
                    <a:cxn ang="0">
                      <a:pos x="T12" y="T13"/>
                    </a:cxn>
                  </a:cxnLst>
                  <a:rect b="b" l="0" r="r" t="0"/>
                  <a:pathLst>
                    <a:path h="11" w="48">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231"/>
                <p:cNvSpPr/>
                <p:nvPr/>
              </p:nvSpPr>
              <p:spPr bwMode="auto">
                <a:xfrm>
                  <a:off x="941" y="1458"/>
                  <a:ext cx="3" cy="20"/>
                </a:xfrm>
                <a:custGeom>
                  <a:gdLst>
                    <a:gd fmla="*/ 1 w 5" name="T0"/>
                    <a:gd fmla="*/ 2 h 30" name="T1"/>
                    <a:gd fmla="*/ 1 w 5" name="T2"/>
                    <a:gd fmla="*/ 14 h 30" name="T3"/>
                    <a:gd fmla="*/ 1 w 5" name="T4"/>
                    <a:gd fmla="*/ 28 h 30" name="T5"/>
                    <a:gd fmla="*/ 4 w 5" name="T6"/>
                    <a:gd fmla="*/ 28 h 30" name="T7"/>
                    <a:gd fmla="*/ 4 w 5" name="T8"/>
                    <a:gd fmla="*/ 15 h 30" name="T9"/>
                    <a:gd fmla="*/ 4 w 5" name="T10"/>
                    <a:gd fmla="*/ 3 h 30" name="T11"/>
                    <a:gd fmla="*/ 1 w 5" name="T12"/>
                    <a:gd fmla="*/ 2 h 30" name="T13"/>
                  </a:gdLst>
                  <a:cxnLst>
                    <a:cxn ang="0">
                      <a:pos x="T0" y="T1"/>
                    </a:cxn>
                    <a:cxn ang="0">
                      <a:pos x="T2" y="T3"/>
                    </a:cxn>
                    <a:cxn ang="0">
                      <a:pos x="T4" y="T5"/>
                    </a:cxn>
                    <a:cxn ang="0">
                      <a:pos x="T6" y="T7"/>
                    </a:cxn>
                    <a:cxn ang="0">
                      <a:pos x="T8" y="T9"/>
                    </a:cxn>
                    <a:cxn ang="0">
                      <a:pos x="T10" y="T11"/>
                    </a:cxn>
                    <a:cxn ang="0">
                      <a:pos x="T12" y="T13"/>
                    </a:cxn>
                  </a:cxnLst>
                  <a:rect b="b" l="0" r="r" t="0"/>
                  <a:pathLst>
                    <a:path h="30" w="5">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232"/>
                <p:cNvSpPr/>
                <p:nvPr/>
              </p:nvSpPr>
              <p:spPr bwMode="auto">
                <a:xfrm>
                  <a:off x="914" y="1460"/>
                  <a:ext cx="8" cy="4"/>
                </a:xfrm>
                <a:custGeom>
                  <a:gdLst>
                    <a:gd fmla="*/ 2 w 12" name="T0"/>
                    <a:gd fmla="*/ 6 h 7" name="T1"/>
                    <a:gd fmla="*/ 5 w 12" name="T2"/>
                    <a:gd fmla="*/ 6 h 7" name="T3"/>
                    <a:gd fmla="*/ 10 w 12" name="T4"/>
                    <a:gd fmla="*/ 3 h 7" name="T5"/>
                    <a:gd fmla="*/ 9 w 12" name="T6"/>
                    <a:gd fmla="*/ 1 h 7" name="T7"/>
                    <a:gd fmla="*/ 6 w 12" name="T8"/>
                    <a:gd fmla="*/ 3 h 7" name="T9"/>
                    <a:gd fmla="*/ 4 w 12" name="T10"/>
                    <a:gd fmla="*/ 3 h 7" name="T11"/>
                    <a:gd fmla="*/ 3 w 12" name="T12"/>
                    <a:gd fmla="*/ 4 h 7" name="T13"/>
                    <a:gd fmla="*/ 2 w 12" name="T14"/>
                    <a:gd fmla="*/ 6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2">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233"/>
                <p:cNvSpPr/>
                <p:nvPr/>
              </p:nvSpPr>
              <p:spPr bwMode="auto">
                <a:xfrm>
                  <a:off x="913" y="1462"/>
                  <a:ext cx="10" cy="6"/>
                </a:xfrm>
                <a:custGeom>
                  <a:gdLst>
                    <a:gd fmla="*/ 3 w 14" name="T0"/>
                    <a:gd fmla="*/ 9 h 9" name="T1"/>
                    <a:gd fmla="*/ 12 w 14" name="T2"/>
                    <a:gd fmla="*/ 3 h 9" name="T3"/>
                    <a:gd fmla="*/ 11 w 14" name="T4"/>
                    <a:gd fmla="*/ 1 h 9" name="T5"/>
                    <a:gd fmla="*/ 1 w 14" name="T6"/>
                    <a:gd fmla="*/ 6 h 9" name="T7"/>
                    <a:gd fmla="*/ 3 w 14" name="T8"/>
                    <a:gd fmla="*/ 9 h 9" name="T9"/>
                  </a:gdLst>
                  <a:cxnLst>
                    <a:cxn ang="0">
                      <a:pos x="T0" y="T1"/>
                    </a:cxn>
                    <a:cxn ang="0">
                      <a:pos x="T2" y="T3"/>
                    </a:cxn>
                    <a:cxn ang="0">
                      <a:pos x="T4" y="T5"/>
                    </a:cxn>
                    <a:cxn ang="0">
                      <a:pos x="T6" y="T7"/>
                    </a:cxn>
                    <a:cxn ang="0">
                      <a:pos x="T8" y="T9"/>
                    </a:cxn>
                  </a:cxnLst>
                  <a:rect b="b" l="0" r="r" t="0"/>
                  <a:pathLst>
                    <a:path h="9" w="14">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234"/>
                <p:cNvSpPr/>
                <p:nvPr/>
              </p:nvSpPr>
              <p:spPr bwMode="auto">
                <a:xfrm>
                  <a:off x="914" y="1463"/>
                  <a:ext cx="10" cy="5"/>
                </a:xfrm>
                <a:custGeom>
                  <a:gdLst>
                    <a:gd fmla="*/ 3 w 15" name="T0"/>
                    <a:gd fmla="*/ 8 h 8" name="T1"/>
                    <a:gd fmla="*/ 13 w 15" name="T2"/>
                    <a:gd fmla="*/ 4 h 8" name="T3"/>
                    <a:gd fmla="*/ 12 w 15" name="T4"/>
                    <a:gd fmla="*/ 1 h 8" name="T5"/>
                    <a:gd fmla="*/ 2 w 15" name="T6"/>
                    <a:gd fmla="*/ 5 h 8" name="T7"/>
                    <a:gd fmla="*/ 3 w 15" name="T8"/>
                    <a:gd fmla="*/ 8 h 8" name="T9"/>
                  </a:gdLst>
                  <a:cxnLst>
                    <a:cxn ang="0">
                      <a:pos x="T0" y="T1"/>
                    </a:cxn>
                    <a:cxn ang="0">
                      <a:pos x="T2" y="T3"/>
                    </a:cxn>
                    <a:cxn ang="0">
                      <a:pos x="T4" y="T5"/>
                    </a:cxn>
                    <a:cxn ang="0">
                      <a:pos x="T6" y="T7"/>
                    </a:cxn>
                    <a:cxn ang="0">
                      <a:pos x="T8" y="T9"/>
                    </a:cxn>
                  </a:cxnLst>
                  <a:rect b="b" l="0" r="r" t="0"/>
                  <a:pathLst>
                    <a:path h="8" w="15">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235"/>
                <p:cNvSpPr/>
                <p:nvPr/>
              </p:nvSpPr>
              <p:spPr bwMode="auto">
                <a:xfrm>
                  <a:off x="913" y="1464"/>
                  <a:ext cx="14" cy="9"/>
                </a:xfrm>
                <a:custGeom>
                  <a:gdLst>
                    <a:gd fmla="*/ 3 w 21" name="T0"/>
                    <a:gd fmla="*/ 13 h 14" name="T1"/>
                    <a:gd fmla="*/ 19 w 21" name="T2"/>
                    <a:gd fmla="*/ 3 h 14" name="T3"/>
                    <a:gd fmla="*/ 18 w 21" name="T4"/>
                    <a:gd fmla="*/ 1 h 14" name="T5"/>
                    <a:gd fmla="*/ 2 w 21" name="T6"/>
                    <a:gd fmla="*/ 10 h 14" name="T7"/>
                    <a:gd fmla="*/ 3 w 21" name="T8"/>
                    <a:gd fmla="*/ 13 h 14" name="T9"/>
                  </a:gdLst>
                  <a:cxnLst>
                    <a:cxn ang="0">
                      <a:pos x="T0" y="T1"/>
                    </a:cxn>
                    <a:cxn ang="0">
                      <a:pos x="T2" y="T3"/>
                    </a:cxn>
                    <a:cxn ang="0">
                      <a:pos x="T4" y="T5"/>
                    </a:cxn>
                    <a:cxn ang="0">
                      <a:pos x="T6" y="T7"/>
                    </a:cxn>
                    <a:cxn ang="0">
                      <a:pos x="T8" y="T9"/>
                    </a:cxn>
                  </a:cxnLst>
                  <a:rect b="b" l="0" r="r" t="0"/>
                  <a:pathLst>
                    <a:path h="14" w="21">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236"/>
                <p:cNvSpPr/>
                <p:nvPr/>
              </p:nvSpPr>
              <p:spPr bwMode="auto">
                <a:xfrm>
                  <a:off x="914" y="1464"/>
                  <a:ext cx="15" cy="10"/>
                </a:xfrm>
                <a:custGeom>
                  <a:gdLst>
                    <a:gd fmla="*/ 3 w 23" name="T0"/>
                    <a:gd fmla="*/ 14 h 15" name="T1"/>
                    <a:gd fmla="*/ 22 w 23" name="T2"/>
                    <a:gd fmla="*/ 4 h 15" name="T3"/>
                    <a:gd fmla="*/ 20 w 23" name="T4"/>
                    <a:gd fmla="*/ 1 h 15" name="T5"/>
                    <a:gd fmla="*/ 2 w 23" name="T6"/>
                    <a:gd fmla="*/ 12 h 15" name="T7"/>
                    <a:gd fmla="*/ 3 w 23" name="T8"/>
                    <a:gd fmla="*/ 14 h 15" name="T9"/>
                  </a:gdLst>
                  <a:cxnLst>
                    <a:cxn ang="0">
                      <a:pos x="T0" y="T1"/>
                    </a:cxn>
                    <a:cxn ang="0">
                      <a:pos x="T2" y="T3"/>
                    </a:cxn>
                    <a:cxn ang="0">
                      <a:pos x="T4" y="T5"/>
                    </a:cxn>
                    <a:cxn ang="0">
                      <a:pos x="T6" y="T7"/>
                    </a:cxn>
                    <a:cxn ang="0">
                      <a:pos x="T8" y="T9"/>
                    </a:cxn>
                  </a:cxnLst>
                  <a:rect b="b" l="0" r="r" t="0"/>
                  <a:pathLst>
                    <a:path h="15" w="23">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237"/>
                <p:cNvSpPr/>
                <p:nvPr/>
              </p:nvSpPr>
              <p:spPr bwMode="auto">
                <a:xfrm>
                  <a:off x="915" y="1464"/>
                  <a:ext cx="19" cy="12"/>
                </a:xfrm>
                <a:custGeom>
                  <a:gdLst>
                    <a:gd fmla="*/ 3 w 28" name="T0"/>
                    <a:gd fmla="*/ 16 h 17" name="T1"/>
                    <a:gd fmla="*/ 26 w 28" name="T2"/>
                    <a:gd fmla="*/ 3 h 17" name="T3"/>
                    <a:gd fmla="*/ 24 w 28" name="T4"/>
                    <a:gd fmla="*/ 1 h 17" name="T5"/>
                    <a:gd fmla="*/ 2 w 28" name="T6"/>
                    <a:gd fmla="*/ 14 h 17" name="T7"/>
                    <a:gd fmla="*/ 3 w 28" name="T8"/>
                    <a:gd fmla="*/ 16 h 17" name="T9"/>
                  </a:gdLst>
                  <a:cxnLst>
                    <a:cxn ang="0">
                      <a:pos x="T0" y="T1"/>
                    </a:cxn>
                    <a:cxn ang="0">
                      <a:pos x="T2" y="T3"/>
                    </a:cxn>
                    <a:cxn ang="0">
                      <a:pos x="T4" y="T5"/>
                    </a:cxn>
                    <a:cxn ang="0">
                      <a:pos x="T6" y="T7"/>
                    </a:cxn>
                    <a:cxn ang="0">
                      <a:pos x="T8" y="T9"/>
                    </a:cxn>
                  </a:cxnLst>
                  <a:rect b="b" l="0" r="r" t="0"/>
                  <a:pathLst>
                    <a:path h="17" w="28">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238"/>
                <p:cNvSpPr/>
                <p:nvPr/>
              </p:nvSpPr>
              <p:spPr bwMode="auto">
                <a:xfrm>
                  <a:off x="915" y="1468"/>
                  <a:ext cx="19" cy="12"/>
                </a:xfrm>
                <a:custGeom>
                  <a:gdLst>
                    <a:gd fmla="*/ 3 w 29" name="T0"/>
                    <a:gd fmla="*/ 18 h 19" name="T1"/>
                    <a:gd fmla="*/ 27 w 29" name="T2"/>
                    <a:gd fmla="*/ 3 h 19" name="T3"/>
                    <a:gd fmla="*/ 26 w 29" name="T4"/>
                    <a:gd fmla="*/ 1 h 19" name="T5"/>
                    <a:gd fmla="*/ 2 w 29" name="T6"/>
                    <a:gd fmla="*/ 15 h 19" name="T7"/>
                    <a:gd fmla="*/ 3 w 29" name="T8"/>
                    <a:gd fmla="*/ 18 h 19" name="T9"/>
                  </a:gdLst>
                  <a:cxnLst>
                    <a:cxn ang="0">
                      <a:pos x="T0" y="T1"/>
                    </a:cxn>
                    <a:cxn ang="0">
                      <a:pos x="T2" y="T3"/>
                    </a:cxn>
                    <a:cxn ang="0">
                      <a:pos x="T4" y="T5"/>
                    </a:cxn>
                    <a:cxn ang="0">
                      <a:pos x="T6" y="T7"/>
                    </a:cxn>
                    <a:cxn ang="0">
                      <a:pos x="T8" y="T9"/>
                    </a:cxn>
                  </a:cxnLst>
                  <a:rect b="b" l="0" r="r" t="0"/>
                  <a:pathLst>
                    <a:path h="19" w="28">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239"/>
                <p:cNvSpPr/>
                <p:nvPr/>
              </p:nvSpPr>
              <p:spPr bwMode="auto">
                <a:xfrm>
                  <a:off x="920" y="1468"/>
                  <a:ext cx="16" cy="11"/>
                </a:xfrm>
                <a:custGeom>
                  <a:gdLst>
                    <a:gd fmla="*/ 3 w 24" name="T0"/>
                    <a:gd fmla="*/ 16 h 17" name="T1"/>
                    <a:gd fmla="*/ 22 w 24" name="T2"/>
                    <a:gd fmla="*/ 3 h 17" name="T3"/>
                    <a:gd fmla="*/ 21 w 24" name="T4"/>
                    <a:gd fmla="*/ 1 h 17" name="T5"/>
                    <a:gd fmla="*/ 2 w 24" name="T6"/>
                    <a:gd fmla="*/ 13 h 17" name="T7"/>
                    <a:gd fmla="*/ 3 w 24" name="T8"/>
                    <a:gd fmla="*/ 16 h 17" name="T9"/>
                  </a:gdLst>
                  <a:cxnLst>
                    <a:cxn ang="0">
                      <a:pos x="T0" y="T1"/>
                    </a:cxn>
                    <a:cxn ang="0">
                      <a:pos x="T2" y="T3"/>
                    </a:cxn>
                    <a:cxn ang="0">
                      <a:pos x="T4" y="T5"/>
                    </a:cxn>
                    <a:cxn ang="0">
                      <a:pos x="T6" y="T7"/>
                    </a:cxn>
                    <a:cxn ang="0">
                      <a:pos x="T8" y="T9"/>
                    </a:cxn>
                  </a:cxnLst>
                  <a:rect b="b" l="0" r="r" t="0"/>
                  <a:pathLst>
                    <a:path h="17" w="24">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240"/>
                <p:cNvSpPr/>
                <p:nvPr/>
              </p:nvSpPr>
              <p:spPr bwMode="auto">
                <a:xfrm>
                  <a:off x="922" y="1470"/>
                  <a:ext cx="14" cy="10"/>
                </a:xfrm>
                <a:custGeom>
                  <a:gdLst>
                    <a:gd fmla="*/ 3 w 21" name="T0"/>
                    <a:gd fmla="*/ 14 h 15" name="T1"/>
                    <a:gd fmla="*/ 19 w 21" name="T2"/>
                    <a:gd fmla="*/ 4 h 15" name="T3"/>
                    <a:gd fmla="*/ 18 w 21" name="T4"/>
                    <a:gd fmla="*/ 1 h 15" name="T5"/>
                    <a:gd fmla="*/ 2 w 21" name="T6"/>
                    <a:gd fmla="*/ 12 h 15" name="T7"/>
                    <a:gd fmla="*/ 3 w 21" name="T8"/>
                    <a:gd fmla="*/ 14 h 15" name="T9"/>
                  </a:gdLst>
                  <a:cxnLst>
                    <a:cxn ang="0">
                      <a:pos x="T0" y="T1"/>
                    </a:cxn>
                    <a:cxn ang="0">
                      <a:pos x="T2" y="T3"/>
                    </a:cxn>
                    <a:cxn ang="0">
                      <a:pos x="T4" y="T5"/>
                    </a:cxn>
                    <a:cxn ang="0">
                      <a:pos x="T6" y="T7"/>
                    </a:cxn>
                    <a:cxn ang="0">
                      <a:pos x="T8" y="T9"/>
                    </a:cxn>
                  </a:cxnLst>
                  <a:rect b="b" l="0" r="r" t="0"/>
                  <a:pathLst>
                    <a:path h="15" w="21">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241"/>
                <p:cNvSpPr/>
                <p:nvPr/>
              </p:nvSpPr>
              <p:spPr bwMode="auto">
                <a:xfrm>
                  <a:off x="926" y="1472"/>
                  <a:ext cx="11" cy="8"/>
                </a:xfrm>
                <a:custGeom>
                  <a:gdLst>
                    <a:gd fmla="*/ 3 w 17" name="T0"/>
                    <a:gd fmla="*/ 12 h 13" name="T1"/>
                    <a:gd fmla="*/ 15 w 17" name="T2"/>
                    <a:gd fmla="*/ 4 h 13" name="T3"/>
                    <a:gd fmla="*/ 14 w 17" name="T4"/>
                    <a:gd fmla="*/ 1 h 13" name="T5"/>
                    <a:gd fmla="*/ 1 w 17" name="T6"/>
                    <a:gd fmla="*/ 10 h 13" name="T7"/>
                    <a:gd fmla="*/ 3 w 17" name="T8"/>
                    <a:gd fmla="*/ 12 h 13" name="T9"/>
                  </a:gdLst>
                  <a:cxnLst>
                    <a:cxn ang="0">
                      <a:pos x="T0" y="T1"/>
                    </a:cxn>
                    <a:cxn ang="0">
                      <a:pos x="T2" y="T3"/>
                    </a:cxn>
                    <a:cxn ang="0">
                      <a:pos x="T4" y="T5"/>
                    </a:cxn>
                    <a:cxn ang="0">
                      <a:pos x="T6" y="T7"/>
                    </a:cxn>
                    <a:cxn ang="0">
                      <a:pos x="T8" y="T9"/>
                    </a:cxn>
                  </a:cxnLst>
                  <a:rect b="b" l="0" r="r" t="0"/>
                  <a:pathLst>
                    <a:path h="13" w="17">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242"/>
                <p:cNvSpPr/>
                <p:nvPr/>
              </p:nvSpPr>
              <p:spPr bwMode="auto">
                <a:xfrm>
                  <a:off x="929" y="1472"/>
                  <a:ext cx="11" cy="8"/>
                </a:xfrm>
                <a:custGeom>
                  <a:gdLst>
                    <a:gd fmla="*/ 3 w 17" name="T0"/>
                    <a:gd fmla="*/ 11 h 11" name="T1"/>
                    <a:gd fmla="*/ 15 w 17" name="T2"/>
                    <a:gd fmla="*/ 3 h 11" name="T3"/>
                    <a:gd fmla="*/ 14 w 17" name="T4"/>
                    <a:gd fmla="*/ 1 h 11" name="T5"/>
                    <a:gd fmla="*/ 2 w 17" name="T6"/>
                    <a:gd fmla="*/ 8 h 11" name="T7"/>
                    <a:gd fmla="*/ 3 w 17" name="T8"/>
                    <a:gd fmla="*/ 11 h 11" name="T9"/>
                  </a:gdLst>
                  <a:cxnLst>
                    <a:cxn ang="0">
                      <a:pos x="T0" y="T1"/>
                    </a:cxn>
                    <a:cxn ang="0">
                      <a:pos x="T2" y="T3"/>
                    </a:cxn>
                    <a:cxn ang="0">
                      <a:pos x="T4" y="T5"/>
                    </a:cxn>
                    <a:cxn ang="0">
                      <a:pos x="T6" y="T7"/>
                    </a:cxn>
                    <a:cxn ang="0">
                      <a:pos x="T8" y="T9"/>
                    </a:cxn>
                  </a:cxnLst>
                  <a:rect b="b" l="0" r="r" t="0"/>
                  <a:pathLst>
                    <a:path h="11" w="17">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243"/>
                <p:cNvSpPr/>
                <p:nvPr/>
              </p:nvSpPr>
              <p:spPr bwMode="auto">
                <a:xfrm>
                  <a:off x="931" y="1472"/>
                  <a:ext cx="10" cy="8"/>
                </a:xfrm>
                <a:custGeom>
                  <a:gdLst>
                    <a:gd fmla="*/ 4 w 14" name="T0"/>
                    <a:gd fmla="*/ 10 h 11" name="T1"/>
                    <a:gd fmla="*/ 13 w 14" name="T2"/>
                    <a:gd fmla="*/ 4 h 11" name="T3"/>
                    <a:gd fmla="*/ 11 w 14" name="T4"/>
                    <a:gd fmla="*/ 1 h 11" name="T5"/>
                    <a:gd fmla="*/ 2 w 14" name="T6"/>
                    <a:gd fmla="*/ 8 h 11" name="T7"/>
                    <a:gd fmla="*/ 4 w 14" name="T8"/>
                    <a:gd fmla="*/ 10 h 11" name="T9"/>
                  </a:gdLst>
                  <a:cxnLst>
                    <a:cxn ang="0">
                      <a:pos x="T0" y="T1"/>
                    </a:cxn>
                    <a:cxn ang="0">
                      <a:pos x="T2" y="T3"/>
                    </a:cxn>
                    <a:cxn ang="0">
                      <a:pos x="T4" y="T5"/>
                    </a:cxn>
                    <a:cxn ang="0">
                      <a:pos x="T6" y="T7"/>
                    </a:cxn>
                    <a:cxn ang="0">
                      <a:pos x="T8" y="T9"/>
                    </a:cxn>
                  </a:cxnLst>
                  <a:rect b="b" l="0" r="r" t="0"/>
                  <a:pathLst>
                    <a:path h="11" w="14">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244"/>
                <p:cNvSpPr/>
                <p:nvPr/>
              </p:nvSpPr>
              <p:spPr bwMode="auto">
                <a:xfrm>
                  <a:off x="932" y="1474"/>
                  <a:ext cx="11" cy="6"/>
                </a:xfrm>
                <a:custGeom>
                  <a:gdLst>
                    <a:gd fmla="*/ 3 w 16" name="T0"/>
                    <a:gd fmla="*/ 9 h 10" name="T1"/>
                    <a:gd fmla="*/ 15 w 16" name="T2"/>
                    <a:gd fmla="*/ 3 h 10" name="T3"/>
                    <a:gd fmla="*/ 13 w 16" name="T4"/>
                    <a:gd fmla="*/ 1 h 10" name="T5"/>
                    <a:gd fmla="*/ 2 w 16" name="T6"/>
                    <a:gd fmla="*/ 7 h 10" name="T7"/>
                    <a:gd fmla="*/ 3 w 16" name="T8"/>
                    <a:gd fmla="*/ 9 h 10" name="T9"/>
                  </a:gdLst>
                  <a:cxnLst>
                    <a:cxn ang="0">
                      <a:pos x="T0" y="T1"/>
                    </a:cxn>
                    <a:cxn ang="0">
                      <a:pos x="T2" y="T3"/>
                    </a:cxn>
                    <a:cxn ang="0">
                      <a:pos x="T4" y="T5"/>
                    </a:cxn>
                    <a:cxn ang="0">
                      <a:pos x="T6" y="T7"/>
                    </a:cxn>
                    <a:cxn ang="0">
                      <a:pos x="T8" y="T9"/>
                    </a:cxn>
                  </a:cxnLst>
                  <a:rect b="b" l="0" r="r" t="0"/>
                  <a:pathLst>
                    <a:path h="10" w="16">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245"/>
                <p:cNvSpPr/>
                <p:nvPr/>
              </p:nvSpPr>
              <p:spPr bwMode="auto">
                <a:xfrm>
                  <a:off x="935" y="1476"/>
                  <a:ext cx="5" cy="4"/>
                </a:xfrm>
                <a:custGeom>
                  <a:gdLst>
                    <a:gd fmla="*/ 3 w 8" name="T0"/>
                    <a:gd fmla="*/ 6 h 7" name="T1"/>
                    <a:gd fmla="*/ 7 w 8" name="T2"/>
                    <a:gd fmla="*/ 3 h 7" name="T3"/>
                    <a:gd fmla="*/ 5 w 8" name="T4"/>
                    <a:gd fmla="*/ 1 h 7" name="T5"/>
                    <a:gd fmla="*/ 2 w 8" name="T6"/>
                    <a:gd fmla="*/ 3 h 7" name="T7"/>
                    <a:gd fmla="*/ 3 w 8" name="T8"/>
                    <a:gd fmla="*/ 6 h 7" name="T9"/>
                  </a:gdLst>
                  <a:cxnLst>
                    <a:cxn ang="0">
                      <a:pos x="T0" y="T1"/>
                    </a:cxn>
                    <a:cxn ang="0">
                      <a:pos x="T2" y="T3"/>
                    </a:cxn>
                    <a:cxn ang="0">
                      <a:pos x="T4" y="T5"/>
                    </a:cxn>
                    <a:cxn ang="0">
                      <a:pos x="T6" y="T7"/>
                    </a:cxn>
                    <a:cxn ang="0">
                      <a:pos x="T8" y="T9"/>
                    </a:cxn>
                  </a:cxnLst>
                  <a:rect b="b" l="0" r="r" t="0"/>
                  <a:pathLst>
                    <a:path h="7" w="8">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246"/>
                <p:cNvSpPr/>
                <p:nvPr/>
              </p:nvSpPr>
              <p:spPr bwMode="auto">
                <a:xfrm>
                  <a:off x="935" y="1468"/>
                  <a:ext cx="8" cy="8"/>
                </a:xfrm>
                <a:custGeom>
                  <a:gdLst>
                    <a:gd fmla="*/ 4 w 12" name="T0"/>
                    <a:gd fmla="*/ 10 h 12" name="T1"/>
                    <a:gd fmla="*/ 10 w 12" name="T2"/>
                    <a:gd fmla="*/ 4 h 12" name="T3"/>
                    <a:gd fmla="*/ 9 w 12" name="T4"/>
                    <a:gd fmla="*/ 1 h 12" name="T5"/>
                    <a:gd fmla="*/ 1 w 12" name="T6"/>
                    <a:gd fmla="*/ 9 h 12" name="T7"/>
                    <a:gd fmla="*/ 4 w 12" name="T8"/>
                    <a:gd fmla="*/ 10 h 12" name="T9"/>
                  </a:gdLst>
                  <a:cxnLst>
                    <a:cxn ang="0">
                      <a:pos x="T0" y="T1"/>
                    </a:cxn>
                    <a:cxn ang="0">
                      <a:pos x="T2" y="T3"/>
                    </a:cxn>
                    <a:cxn ang="0">
                      <a:pos x="T4" y="T5"/>
                    </a:cxn>
                    <a:cxn ang="0">
                      <a:pos x="T6" y="T7"/>
                    </a:cxn>
                    <a:cxn ang="0">
                      <a:pos x="T8" y="T9"/>
                    </a:cxn>
                  </a:cxnLst>
                  <a:rect b="b" l="0" r="r" t="0"/>
                  <a:pathLst>
                    <a:path h="12" w="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247"/>
                <p:cNvSpPr/>
                <p:nvPr/>
              </p:nvSpPr>
              <p:spPr bwMode="auto">
                <a:xfrm>
                  <a:off x="933" y="1466"/>
                  <a:ext cx="8" cy="9"/>
                </a:xfrm>
                <a:custGeom>
                  <a:gdLst>
                    <a:gd fmla="*/ 3 w 13" name="T0"/>
                    <a:gd fmla="*/ 12 h 13" name="T1"/>
                    <a:gd fmla="*/ 12 w 13" name="T2"/>
                    <a:gd fmla="*/ 3 h 13" name="T3"/>
                    <a:gd fmla="*/ 9 w 13" name="T4"/>
                    <a:gd fmla="*/ 2 h 13" name="T5"/>
                    <a:gd fmla="*/ 1 w 13" name="T6"/>
                    <a:gd fmla="*/ 10 h 13" name="T7"/>
                    <a:gd fmla="*/ 3 w 13" name="T8"/>
                    <a:gd fmla="*/ 12 h 13" name="T9"/>
                  </a:gdLst>
                  <a:cxnLst>
                    <a:cxn ang="0">
                      <a:pos x="T0" y="T1"/>
                    </a:cxn>
                    <a:cxn ang="0">
                      <a:pos x="T2" y="T3"/>
                    </a:cxn>
                    <a:cxn ang="0">
                      <a:pos x="T4" y="T5"/>
                    </a:cxn>
                    <a:cxn ang="0">
                      <a:pos x="T6" y="T7"/>
                    </a:cxn>
                    <a:cxn ang="0">
                      <a:pos x="T8" y="T9"/>
                    </a:cxn>
                  </a:cxnLst>
                  <a:rect b="b" l="0" r="r" t="0"/>
                  <a:pathLst>
                    <a:path h="13" w="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248"/>
                <p:cNvSpPr/>
                <p:nvPr/>
              </p:nvSpPr>
              <p:spPr bwMode="auto">
                <a:xfrm>
                  <a:off x="930" y="1465"/>
                  <a:ext cx="9" cy="9"/>
                </a:xfrm>
                <a:custGeom>
                  <a:gdLst>
                    <a:gd fmla="*/ 4 w 14" name="T0"/>
                    <a:gd fmla="*/ 12 h 13" name="T1"/>
                    <a:gd fmla="*/ 13 w 14" name="T2"/>
                    <a:gd fmla="*/ 3 h 13" name="T3"/>
                    <a:gd fmla="*/ 11 w 14" name="T4"/>
                    <a:gd fmla="*/ 1 h 13" name="T5"/>
                    <a:gd fmla="*/ 1 w 14" name="T6"/>
                    <a:gd fmla="*/ 11 h 13" name="T7"/>
                    <a:gd fmla="*/ 4 w 14" name="T8"/>
                    <a:gd fmla="*/ 12 h 13" name="T9"/>
                  </a:gdLst>
                  <a:cxnLst>
                    <a:cxn ang="0">
                      <a:pos x="T0" y="T1"/>
                    </a:cxn>
                    <a:cxn ang="0">
                      <a:pos x="T2" y="T3"/>
                    </a:cxn>
                    <a:cxn ang="0">
                      <a:pos x="T4" y="T5"/>
                    </a:cxn>
                    <a:cxn ang="0">
                      <a:pos x="T6" y="T7"/>
                    </a:cxn>
                    <a:cxn ang="0">
                      <a:pos x="T8" y="T9"/>
                    </a:cxn>
                  </a:cxnLst>
                  <a:rect b="b" l="0" r="r" t="0"/>
                  <a:pathLst>
                    <a:path h="13" w="14">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249"/>
                <p:cNvSpPr/>
                <p:nvPr/>
              </p:nvSpPr>
              <p:spPr bwMode="auto">
                <a:xfrm>
                  <a:off x="931" y="1464"/>
                  <a:ext cx="10" cy="8"/>
                </a:xfrm>
                <a:custGeom>
                  <a:gdLst>
                    <a:gd fmla="*/ 3 w 15" name="T0"/>
                    <a:gd fmla="*/ 12 h 13" name="T1"/>
                    <a:gd fmla="*/ 14 w 15" name="T2"/>
                    <a:gd fmla="*/ 3 h 13" name="T3"/>
                    <a:gd fmla="*/ 12 w 15" name="T4"/>
                    <a:gd fmla="*/ 1 h 13" name="T5"/>
                    <a:gd fmla="*/ 1 w 15" name="T6"/>
                    <a:gd fmla="*/ 11 h 13" name="T7"/>
                    <a:gd fmla="*/ 3 w 15" name="T8"/>
                    <a:gd fmla="*/ 12 h 13" name="T9"/>
                  </a:gdLst>
                  <a:cxnLst>
                    <a:cxn ang="0">
                      <a:pos x="T0" y="T1"/>
                    </a:cxn>
                    <a:cxn ang="0">
                      <a:pos x="T2" y="T3"/>
                    </a:cxn>
                    <a:cxn ang="0">
                      <a:pos x="T4" y="T5"/>
                    </a:cxn>
                    <a:cxn ang="0">
                      <a:pos x="T6" y="T7"/>
                    </a:cxn>
                    <a:cxn ang="0">
                      <a:pos x="T8" y="T9"/>
                    </a:cxn>
                  </a:cxnLst>
                  <a:rect b="b" l="0" r="r" t="0"/>
                  <a:pathLst>
                    <a:path h="13" w="15">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250"/>
                <p:cNvSpPr/>
                <p:nvPr/>
              </p:nvSpPr>
              <p:spPr bwMode="auto">
                <a:xfrm>
                  <a:off x="934" y="1463"/>
                  <a:ext cx="6" cy="4"/>
                </a:xfrm>
                <a:custGeom>
                  <a:gdLst>
                    <a:gd fmla="*/ 3 w 9" name="T0"/>
                    <a:gd fmla="*/ 5 h 6" name="T1"/>
                    <a:gd fmla="*/ 7 w 9" name="T2"/>
                    <a:gd fmla="*/ 3 h 6" name="T3"/>
                    <a:gd fmla="*/ 7 w 9" name="T4"/>
                    <a:gd fmla="*/ 0 h 6" name="T5"/>
                    <a:gd fmla="*/ 2 w 9" name="T6"/>
                    <a:gd fmla="*/ 3 h 6" name="T7"/>
                    <a:gd fmla="*/ 3 w 9" name="T8"/>
                    <a:gd fmla="*/ 5 h 6" name="T9"/>
                  </a:gdLst>
                  <a:cxnLst>
                    <a:cxn ang="0">
                      <a:pos x="T0" y="T1"/>
                    </a:cxn>
                    <a:cxn ang="0">
                      <a:pos x="T2" y="T3"/>
                    </a:cxn>
                    <a:cxn ang="0">
                      <a:pos x="T4" y="T5"/>
                    </a:cxn>
                    <a:cxn ang="0">
                      <a:pos x="T6" y="T7"/>
                    </a:cxn>
                    <a:cxn ang="0">
                      <a:pos x="T8" y="T9"/>
                    </a:cxn>
                  </a:cxnLst>
                  <a:rect b="b" l="0" r="r" t="0"/>
                  <a:pathLst>
                    <a:path h="6" w="9">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251"/>
                <p:cNvSpPr/>
                <p:nvPr/>
              </p:nvSpPr>
              <p:spPr bwMode="auto">
                <a:xfrm>
                  <a:off x="925" y="1465"/>
                  <a:ext cx="10" cy="8"/>
                </a:xfrm>
                <a:custGeom>
                  <a:gdLst>
                    <a:gd fmla="*/ 4 w 14" name="T0"/>
                    <a:gd fmla="*/ 10 h 12" name="T1"/>
                    <a:gd fmla="*/ 12 w 14" name="T2"/>
                    <a:gd fmla="*/ 4 h 12" name="T3"/>
                    <a:gd fmla="*/ 11 w 14" name="T4"/>
                    <a:gd fmla="*/ 1 h 12" name="T5"/>
                    <a:gd fmla="*/ 2 w 14" name="T6"/>
                    <a:gd fmla="*/ 8 h 12" name="T7"/>
                    <a:gd fmla="*/ 4 w 14" name="T8"/>
                    <a:gd fmla="*/ 10 h 12" name="T9"/>
                  </a:gdLst>
                  <a:cxnLst>
                    <a:cxn ang="0">
                      <a:pos x="T0" y="T1"/>
                    </a:cxn>
                    <a:cxn ang="0">
                      <a:pos x="T2" y="T3"/>
                    </a:cxn>
                    <a:cxn ang="0">
                      <a:pos x="T4" y="T5"/>
                    </a:cxn>
                    <a:cxn ang="0">
                      <a:pos x="T6" y="T7"/>
                    </a:cxn>
                    <a:cxn ang="0">
                      <a:pos x="T8" y="T9"/>
                    </a:cxn>
                  </a:cxnLst>
                  <a:rect b="b" l="0" r="r" t="0"/>
                  <a:pathLst>
                    <a:path h="12" w="14">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252"/>
                <p:cNvSpPr/>
                <p:nvPr/>
              </p:nvSpPr>
              <p:spPr bwMode="auto">
                <a:xfrm>
                  <a:off x="922" y="1467"/>
                  <a:ext cx="9" cy="7"/>
                </a:xfrm>
                <a:custGeom>
                  <a:gdLst>
                    <a:gd fmla="*/ 3 w 14" name="T0"/>
                    <a:gd fmla="*/ 10 h 11" name="T1"/>
                    <a:gd fmla="*/ 13 w 14" name="T2"/>
                    <a:gd fmla="*/ 3 h 11" name="T3"/>
                    <a:gd fmla="*/ 11 w 14" name="T4"/>
                    <a:gd fmla="*/ 1 h 11" name="T5"/>
                    <a:gd fmla="*/ 2 w 14" name="T6"/>
                    <a:gd fmla="*/ 7 h 11" name="T7"/>
                    <a:gd fmla="*/ 3 w 14" name="T8"/>
                    <a:gd fmla="*/ 10 h 11" name="T9"/>
                  </a:gdLst>
                  <a:cxnLst>
                    <a:cxn ang="0">
                      <a:pos x="T0" y="T1"/>
                    </a:cxn>
                    <a:cxn ang="0">
                      <a:pos x="T2" y="T3"/>
                    </a:cxn>
                    <a:cxn ang="0">
                      <a:pos x="T4" y="T5"/>
                    </a:cxn>
                    <a:cxn ang="0">
                      <a:pos x="T6" y="T7"/>
                    </a:cxn>
                    <a:cxn ang="0">
                      <a:pos x="T8" y="T9"/>
                    </a:cxn>
                  </a:cxnLst>
                  <a:rect b="b" l="0" r="r" t="0"/>
                  <a:pathLst>
                    <a:path h="11" w="14">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253"/>
                <p:cNvSpPr/>
                <p:nvPr/>
              </p:nvSpPr>
              <p:spPr bwMode="auto">
                <a:xfrm>
                  <a:off x="921" y="1461"/>
                  <a:ext cx="6" cy="5"/>
                </a:xfrm>
                <a:custGeom>
                  <a:gdLst>
                    <a:gd fmla="*/ 3 w 9" name="T0"/>
                    <a:gd fmla="*/ 6 h 7" name="T1"/>
                    <a:gd fmla="*/ 7 w 9" name="T2"/>
                    <a:gd fmla="*/ 4 h 7" name="T3"/>
                    <a:gd fmla="*/ 7 w 9" name="T4"/>
                    <a:gd fmla="*/ 1 h 7" name="T5"/>
                    <a:gd fmla="*/ 1 w 9" name="T6"/>
                    <a:gd fmla="*/ 3 h 7" name="T7"/>
                    <a:gd fmla="*/ 3 w 9" name="T8"/>
                    <a:gd fmla="*/ 6 h 7" name="T9"/>
                  </a:gdLst>
                  <a:cxnLst>
                    <a:cxn ang="0">
                      <a:pos x="T0" y="T1"/>
                    </a:cxn>
                    <a:cxn ang="0">
                      <a:pos x="T2" y="T3"/>
                    </a:cxn>
                    <a:cxn ang="0">
                      <a:pos x="T4" y="T5"/>
                    </a:cxn>
                    <a:cxn ang="0">
                      <a:pos x="T6" y="T7"/>
                    </a:cxn>
                    <a:cxn ang="0">
                      <a:pos x="T8" y="T9"/>
                    </a:cxn>
                  </a:cxnLst>
                  <a:rect b="b" l="0" r="r" t="0"/>
                  <a:pathLst>
                    <a:path h="7" w="9">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254"/>
                <p:cNvSpPr/>
                <p:nvPr/>
              </p:nvSpPr>
              <p:spPr bwMode="auto">
                <a:xfrm>
                  <a:off x="726" y="1379"/>
                  <a:ext cx="40" cy="25"/>
                </a:xfrm>
                <a:custGeom>
                  <a:gdLst>
                    <a:gd fmla="*/ 2 w 59" name="T0"/>
                    <a:gd fmla="*/ 5 h 37" name="T1"/>
                    <a:gd fmla="*/ 3 w 59" name="T2"/>
                    <a:gd fmla="*/ 34 h 37" name="T3"/>
                    <a:gd fmla="*/ 4 w 59" name="T4"/>
                    <a:gd fmla="*/ 35 h 37" name="T5"/>
                    <a:gd fmla="*/ 36 w 59" name="T6"/>
                    <a:gd fmla="*/ 34 h 37" name="T7"/>
                    <a:gd fmla="*/ 57 w 59" name="T8"/>
                    <a:gd fmla="*/ 35 h 37" name="T9"/>
                    <a:gd fmla="*/ 58 w 59" name="T10"/>
                    <a:gd fmla="*/ 34 h 37" name="T11"/>
                    <a:gd fmla="*/ 57 w 59" name="T12"/>
                    <a:gd fmla="*/ 7 h 37" name="T13"/>
                    <a:gd fmla="*/ 54 w 59" name="T14"/>
                    <a:gd fmla="*/ 1 h 37" name="T15"/>
                    <a:gd fmla="*/ 33 w 59" name="T16"/>
                    <a:gd fmla="*/ 4 h 37" name="T17"/>
                    <a:gd fmla="*/ 2 w 59" name="T18"/>
                    <a:gd fmla="*/ 2 h 37" name="T19"/>
                    <a:gd fmla="*/ 2 w 59" name="T20"/>
                    <a:gd fmla="*/ 5 h 37" name="T21"/>
                    <a:gd fmla="*/ 41 w 59" name="T22"/>
                    <a:gd fmla="*/ 6 h 37" name="T23"/>
                    <a:gd fmla="*/ 54 w 59" name="T24"/>
                    <a:gd fmla="*/ 7 h 37" name="T25"/>
                    <a:gd fmla="*/ 56 w 59" name="T26"/>
                    <a:gd fmla="*/ 26 h 37" name="T27"/>
                    <a:gd fmla="*/ 24 w 59" name="T28"/>
                    <a:gd fmla="*/ 32 h 37" name="T29"/>
                    <a:gd fmla="*/ 5 w 59" name="T30"/>
                    <a:gd fmla="*/ 30 h 37" name="T31"/>
                    <a:gd fmla="*/ 5 w 59" name="T32"/>
                    <a:gd fmla="*/ 5 h 37" name="T33"/>
                    <a:gd fmla="*/ 2 w 59" name="T34"/>
                    <a:gd fmla="*/ 5 h 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 w="59">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255"/>
                <p:cNvSpPr/>
                <p:nvPr/>
              </p:nvSpPr>
              <p:spPr bwMode="auto">
                <a:xfrm>
                  <a:off x="738" y="1400"/>
                  <a:ext cx="4" cy="8"/>
                </a:xfrm>
                <a:custGeom>
                  <a:gdLst>
                    <a:gd fmla="*/ 3 w 6" name="T0"/>
                    <a:gd fmla="*/ 3 h 12" name="T1"/>
                    <a:gd fmla="*/ 3 w 6" name="T2"/>
                    <a:gd fmla="*/ 4 h 12" name="T3"/>
                    <a:gd fmla="*/ 3 w 6" name="T4"/>
                    <a:gd fmla="*/ 6 h 12" name="T5"/>
                    <a:gd fmla="*/ 2 w 6" name="T6"/>
                    <a:gd fmla="*/ 9 h 12" name="T7"/>
                    <a:gd fmla="*/ 4 w 6" name="T8"/>
                    <a:gd fmla="*/ 11 h 12" name="T9"/>
                    <a:gd fmla="*/ 6 w 6" name="T10"/>
                    <a:gd fmla="*/ 6 h 12" name="T11"/>
                    <a:gd fmla="*/ 4 w 6" name="T12"/>
                    <a:gd fmla="*/ 1 h 12" name="T13"/>
                    <a:gd fmla="*/ 3 w 6" name="T14"/>
                    <a:gd fmla="*/ 3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256"/>
                <p:cNvSpPr/>
                <p:nvPr/>
              </p:nvSpPr>
              <p:spPr bwMode="auto">
                <a:xfrm>
                  <a:off x="749" y="1400"/>
                  <a:ext cx="5" cy="8"/>
                </a:xfrm>
                <a:custGeom>
                  <a:gdLst>
                    <a:gd fmla="*/ 1 w 8" name="T0"/>
                    <a:gd fmla="*/ 2 h 12" name="T1"/>
                    <a:gd fmla="*/ 5 w 8" name="T2"/>
                    <a:gd fmla="*/ 11 h 12" name="T3"/>
                    <a:gd fmla="*/ 6 w 8" name="T4"/>
                    <a:gd fmla="*/ 8 h 12" name="T5"/>
                    <a:gd fmla="*/ 4 w 8" name="T6"/>
                    <a:gd fmla="*/ 2 h 12" name="T7"/>
                    <a:gd fmla="*/ 1 w 8" name="T8"/>
                    <a:gd fmla="*/ 2 h 12" name="T9"/>
                  </a:gdLst>
                  <a:cxnLst>
                    <a:cxn ang="0">
                      <a:pos x="T0" y="T1"/>
                    </a:cxn>
                    <a:cxn ang="0">
                      <a:pos x="T2" y="T3"/>
                    </a:cxn>
                    <a:cxn ang="0">
                      <a:pos x="T4" y="T5"/>
                    </a:cxn>
                    <a:cxn ang="0">
                      <a:pos x="T6" y="T7"/>
                    </a:cxn>
                    <a:cxn ang="0">
                      <a:pos x="T8" y="T9"/>
                    </a:cxn>
                  </a:cxnLst>
                  <a:rect b="b" l="0" r="r" t="0"/>
                  <a:pathLst>
                    <a:path h="12" w="8">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257"/>
                <p:cNvSpPr/>
                <p:nvPr/>
              </p:nvSpPr>
              <p:spPr bwMode="auto">
                <a:xfrm>
                  <a:off x="738" y="1407"/>
                  <a:ext cx="16" cy="3"/>
                </a:xfrm>
                <a:custGeom>
                  <a:gdLst>
                    <a:gd fmla="*/ 3 w 23" name="T0"/>
                    <a:gd fmla="*/ 4 h 5" name="T1"/>
                    <a:gd fmla="*/ 11 w 23" name="T2"/>
                    <a:gd fmla="*/ 3 h 5" name="T3"/>
                    <a:gd fmla="*/ 21 w 23" name="T4"/>
                    <a:gd fmla="*/ 4 h 5" name="T5"/>
                    <a:gd fmla="*/ 21 w 23" name="T6"/>
                    <a:gd fmla="*/ 1 h 5" name="T7"/>
                    <a:gd fmla="*/ 10 w 23" name="T8"/>
                    <a:gd fmla="*/ 0 h 5" name="T9"/>
                    <a:gd fmla="*/ 1 w 23" name="T10"/>
                    <a:gd fmla="*/ 1 h 5" name="T11"/>
                    <a:gd fmla="*/ 3 w 23"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258"/>
                <p:cNvSpPr/>
                <p:nvPr/>
              </p:nvSpPr>
              <p:spPr bwMode="auto">
                <a:xfrm>
                  <a:off x="951" y="1465"/>
                  <a:ext cx="35" cy="35"/>
                </a:xfrm>
                <a:custGeom>
                  <a:gdLst>
                    <a:gd fmla="*/ 29 w 53" name="T0"/>
                    <a:gd fmla="*/ 8 h 53" name="T1"/>
                    <a:gd fmla="*/ 3 w 53" name="T2"/>
                    <a:gd fmla="*/ 28 h 53" name="T3"/>
                    <a:gd fmla="*/ 30 w 53" name="T4"/>
                    <a:gd fmla="*/ 51 h 53" name="T5"/>
                    <a:gd fmla="*/ 50 w 53" name="T6"/>
                    <a:gd fmla="*/ 25 h 53" name="T7"/>
                    <a:gd fmla="*/ 24 w 53" name="T8"/>
                    <a:gd fmla="*/ 10 h 53" name="T9"/>
                    <a:gd fmla="*/ 25 w 53" name="T10"/>
                    <a:gd fmla="*/ 11 h 53" name="T11"/>
                    <a:gd fmla="*/ 38 w 53" name="T12"/>
                    <a:gd fmla="*/ 12 h 53" name="T13"/>
                    <a:gd fmla="*/ 49 w 53" name="T14"/>
                    <a:gd fmla="*/ 29 h 53" name="T15"/>
                    <a:gd fmla="*/ 27 w 53" name="T16"/>
                    <a:gd fmla="*/ 49 h 53" name="T17"/>
                    <a:gd fmla="*/ 6 w 53" name="T18"/>
                    <a:gd fmla="*/ 23 h 53" name="T19"/>
                    <a:gd fmla="*/ 29 w 53" name="T20"/>
                    <a:gd fmla="*/ 10 h 53" name="T21"/>
                    <a:gd fmla="*/ 29 w 53" name="T22"/>
                    <a:gd fmla="*/ 8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52">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259"/>
                <p:cNvSpPr/>
                <p:nvPr/>
              </p:nvSpPr>
              <p:spPr bwMode="auto">
                <a:xfrm>
                  <a:off x="965" y="1474"/>
                  <a:ext cx="4" cy="4"/>
                </a:xfrm>
                <a:custGeom>
                  <a:gdLst>
                    <a:gd fmla="*/ 4 w 6" name="T0"/>
                    <a:gd fmla="*/ 0 h 6" name="T1"/>
                    <a:gd fmla="*/ 1 w 6" name="T2"/>
                    <a:gd fmla="*/ 4 h 6" name="T3"/>
                    <a:gd fmla="*/ 2 w 6" name="T4"/>
                    <a:gd fmla="*/ 5 h 6" name="T5"/>
                    <a:gd fmla="*/ 5 w 6" name="T6"/>
                    <a:gd fmla="*/ 2 h 6" name="T7"/>
                    <a:gd fmla="*/ 4 w 6" name="T8"/>
                    <a:gd fmla="*/ 0 h 6" name="T9"/>
                  </a:gdLst>
                  <a:cxnLst>
                    <a:cxn ang="0">
                      <a:pos x="T0" y="T1"/>
                    </a:cxn>
                    <a:cxn ang="0">
                      <a:pos x="T2" y="T3"/>
                    </a:cxn>
                    <a:cxn ang="0">
                      <a:pos x="T4" y="T5"/>
                    </a:cxn>
                    <a:cxn ang="0">
                      <a:pos x="T6" y="T7"/>
                    </a:cxn>
                    <a:cxn ang="0">
                      <a:pos x="T8" y="T9"/>
                    </a:cxn>
                  </a:cxnLst>
                  <a:rect b="b" l="0" r="r" t="0"/>
                  <a:pathLst>
                    <a:path h="6" w="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260"/>
                <p:cNvSpPr/>
                <p:nvPr/>
              </p:nvSpPr>
              <p:spPr bwMode="auto">
                <a:xfrm>
                  <a:off x="965" y="1476"/>
                  <a:ext cx="4" cy="12"/>
                </a:xfrm>
                <a:custGeom>
                  <a:gdLst>
                    <a:gd fmla="*/ 0 w 6" name="T0"/>
                    <a:gd fmla="*/ 2 h 17" name="T1"/>
                    <a:gd fmla="*/ 3 w 6" name="T2"/>
                    <a:gd fmla="*/ 10 h 17" name="T3"/>
                    <a:gd fmla="*/ 4 w 6" name="T4"/>
                    <a:gd fmla="*/ 16 h 17" name="T5"/>
                    <a:gd fmla="*/ 6 w 6" name="T6"/>
                    <a:gd fmla="*/ 16 h 17" name="T7"/>
                    <a:gd fmla="*/ 5 w 6" name="T8"/>
                    <a:gd fmla="*/ 10 h 17" name="T9"/>
                    <a:gd fmla="*/ 2 w 6" name="T10"/>
                    <a:gd fmla="*/ 1 h 17" name="T11"/>
                    <a:gd fmla="*/ 0 w 6" name="T12"/>
                    <a:gd fmla="*/ 2 h 17" name="T13"/>
                  </a:gdLst>
                  <a:cxnLst>
                    <a:cxn ang="0">
                      <a:pos x="T0" y="T1"/>
                    </a:cxn>
                    <a:cxn ang="0">
                      <a:pos x="T2" y="T3"/>
                    </a:cxn>
                    <a:cxn ang="0">
                      <a:pos x="T4" y="T5"/>
                    </a:cxn>
                    <a:cxn ang="0">
                      <a:pos x="T6" y="T7"/>
                    </a:cxn>
                    <a:cxn ang="0">
                      <a:pos x="T8" y="T9"/>
                    </a:cxn>
                    <a:cxn ang="0">
                      <a:pos x="T10" y="T11"/>
                    </a:cxn>
                    <a:cxn ang="0">
                      <a:pos x="T12" y="T13"/>
                    </a:cxn>
                  </a:cxnLst>
                  <a:rect b="b" l="0" r="r" t="0"/>
                  <a:pathLst>
                    <a:path h="17" w="6">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261"/>
                <p:cNvSpPr/>
                <p:nvPr/>
              </p:nvSpPr>
              <p:spPr bwMode="auto">
                <a:xfrm>
                  <a:off x="967" y="1476"/>
                  <a:ext cx="4" cy="11"/>
                </a:xfrm>
                <a:custGeom>
                  <a:gdLst>
                    <a:gd fmla="*/ 2 w 5" name="T0"/>
                    <a:gd fmla="*/ 15 h 16" name="T1"/>
                    <a:gd fmla="*/ 4 w 5" name="T2"/>
                    <a:gd fmla="*/ 2 h 16" name="T3"/>
                    <a:gd fmla="*/ 3 w 5" name="T4"/>
                    <a:gd fmla="*/ 1 h 16" name="T5"/>
                    <a:gd fmla="*/ 0 w 5" name="T6"/>
                    <a:gd fmla="*/ 15 h 16" name="T7"/>
                    <a:gd fmla="*/ 2 w 5" name="T8"/>
                    <a:gd fmla="*/ 15 h 16" name="T9"/>
                  </a:gdLst>
                  <a:cxnLst>
                    <a:cxn ang="0">
                      <a:pos x="T0" y="T1"/>
                    </a:cxn>
                    <a:cxn ang="0">
                      <a:pos x="T2" y="T3"/>
                    </a:cxn>
                    <a:cxn ang="0">
                      <a:pos x="T4" y="T5"/>
                    </a:cxn>
                    <a:cxn ang="0">
                      <a:pos x="T6" y="T7"/>
                    </a:cxn>
                    <a:cxn ang="0">
                      <a:pos x="T8" y="T9"/>
                    </a:cxn>
                  </a:cxnLst>
                  <a:rect b="b" l="0" r="r" t="0"/>
                  <a:pathLst>
                    <a:path h="16" w="5">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262"/>
                <p:cNvSpPr/>
                <p:nvPr/>
              </p:nvSpPr>
              <p:spPr bwMode="auto">
                <a:xfrm>
                  <a:off x="967" y="1474"/>
                  <a:ext cx="4" cy="4"/>
                </a:xfrm>
                <a:custGeom>
                  <a:gdLst>
                    <a:gd fmla="*/ 2 w 6" name="T0"/>
                    <a:gd fmla="*/ 1 h 7" name="T1"/>
                    <a:gd fmla="*/ 2 w 6" name="T2"/>
                    <a:gd fmla="*/ 1 h 7" name="T3"/>
                    <a:gd fmla="*/ 0 w 6" name="T4"/>
                    <a:gd fmla="*/ 2 h 7" name="T5"/>
                    <a:gd fmla="*/ 4 w 6" name="T6"/>
                    <a:gd fmla="*/ 6 h 7" name="T7"/>
                    <a:gd fmla="*/ 5 w 6" name="T8"/>
                    <a:gd fmla="*/ 5 h 7" name="T9"/>
                    <a:gd fmla="*/ 2 w 6" name="T10"/>
                    <a:gd fmla="*/ 1 h 7" name="T11"/>
                    <a:gd fmla="*/ 0 w 6" name="T12"/>
                    <a:gd fmla="*/ 1 h 7" name="T13"/>
                    <a:gd fmla="*/ 1 w 6" name="T14"/>
                    <a:gd fmla="*/ 2 h 7" name="T15"/>
                    <a:gd fmla="*/ 2 w 6"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6">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263"/>
                <p:cNvSpPr/>
                <p:nvPr/>
              </p:nvSpPr>
              <p:spPr bwMode="auto">
                <a:xfrm>
                  <a:off x="967" y="1484"/>
                  <a:ext cx="7" cy="4"/>
                </a:xfrm>
                <a:custGeom>
                  <a:gdLst>
                    <a:gd fmla="*/ 2 w 10" name="T0"/>
                    <a:gd fmla="*/ 5 h 6" name="T1"/>
                    <a:gd fmla="*/ 9 w 10" name="T2"/>
                    <a:gd fmla="*/ 2 h 6" name="T3"/>
                    <a:gd fmla="*/ 8 w 10" name="T4"/>
                    <a:gd fmla="*/ 0 h 6" name="T5"/>
                    <a:gd fmla="*/ 1 w 10" name="T6"/>
                    <a:gd fmla="*/ 3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264"/>
                <p:cNvSpPr/>
                <p:nvPr/>
              </p:nvSpPr>
              <p:spPr bwMode="auto">
                <a:xfrm>
                  <a:off x="972" y="1484"/>
                  <a:ext cx="4" cy="4"/>
                </a:xfrm>
                <a:custGeom>
                  <a:gdLst>
                    <a:gd fmla="*/ 0 w 6" name="T0"/>
                    <a:gd fmla="*/ 2 h 6" name="T1"/>
                    <a:gd fmla="*/ 4 w 6" name="T2"/>
                    <a:gd fmla="*/ 5 h 6" name="T3"/>
                    <a:gd fmla="*/ 5 w 6" name="T4"/>
                    <a:gd fmla="*/ 4 h 6" name="T5"/>
                    <a:gd fmla="*/ 2 w 6" name="T6"/>
                    <a:gd fmla="*/ 1 h 6" name="T7"/>
                    <a:gd fmla="*/ 0 w 6" name="T8"/>
                    <a:gd fmla="*/ 2 h 6" name="T9"/>
                  </a:gdLst>
                  <a:cxnLst>
                    <a:cxn ang="0">
                      <a:pos x="T0" y="T1"/>
                    </a:cxn>
                    <a:cxn ang="0">
                      <a:pos x="T2" y="T3"/>
                    </a:cxn>
                    <a:cxn ang="0">
                      <a:pos x="T4" y="T5"/>
                    </a:cxn>
                    <a:cxn ang="0">
                      <a:pos x="T6" y="T7"/>
                    </a:cxn>
                    <a:cxn ang="0">
                      <a:pos x="T8" y="T9"/>
                    </a:cxn>
                  </a:cxnLst>
                  <a:rect b="b" l="0" r="r" t="0"/>
                  <a:pathLst>
                    <a:path h="6" w="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265"/>
                <p:cNvSpPr/>
                <p:nvPr/>
              </p:nvSpPr>
              <p:spPr bwMode="auto">
                <a:xfrm>
                  <a:off x="967" y="1487"/>
                  <a:ext cx="6" cy="3"/>
                </a:xfrm>
                <a:custGeom>
                  <a:gdLst>
                    <a:gd fmla="*/ 1 w 9" name="T0"/>
                    <a:gd fmla="*/ 2 h 4" name="T1"/>
                    <a:gd fmla="*/ 7 w 9" name="T2"/>
                    <a:gd fmla="*/ 4 h 4" name="T3"/>
                    <a:gd fmla="*/ 8 w 9" name="T4"/>
                    <a:gd fmla="*/ 2 h 4" name="T5"/>
                    <a:gd fmla="*/ 1 w 9" name="T6"/>
                    <a:gd fmla="*/ 0 h 4" name="T7"/>
                    <a:gd fmla="*/ 1 w 9" name="T8"/>
                    <a:gd fmla="*/ 2 h 4" name="T9"/>
                  </a:gdLst>
                  <a:cxnLst>
                    <a:cxn ang="0">
                      <a:pos x="T0" y="T1"/>
                    </a:cxn>
                    <a:cxn ang="0">
                      <a:pos x="T2" y="T3"/>
                    </a:cxn>
                    <a:cxn ang="0">
                      <a:pos x="T4" y="T5"/>
                    </a:cxn>
                    <a:cxn ang="0">
                      <a:pos x="T6" y="T7"/>
                    </a:cxn>
                    <a:cxn ang="0">
                      <a:pos x="T8" y="T9"/>
                    </a:cxn>
                  </a:cxnLst>
                  <a:rect b="b" l="0" r="r" t="0"/>
                  <a:pathLst>
                    <a:path h="4" w="9">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266"/>
                <p:cNvSpPr/>
                <p:nvPr/>
              </p:nvSpPr>
              <p:spPr bwMode="auto">
                <a:xfrm>
                  <a:off x="971" y="1486"/>
                  <a:ext cx="5" cy="4"/>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267"/>
                <p:cNvSpPr/>
                <p:nvPr/>
              </p:nvSpPr>
              <p:spPr bwMode="auto">
                <a:xfrm>
                  <a:off x="965" y="1478"/>
                  <a:ext cx="2" cy="3"/>
                </a:xfrm>
                <a:custGeom>
                  <a:gdLst>
                    <a:gd fmla="*/ 0 w 3" name="T0"/>
                    <a:gd fmla="*/ 1 h 5" name="T1"/>
                    <a:gd fmla="*/ 1 w 3" name="T2"/>
                    <a:gd fmla="*/ 4 h 5" name="T3"/>
                    <a:gd fmla="*/ 3 w 3" name="T4"/>
                    <a:gd fmla="*/ 3 h 5" name="T5"/>
                    <a:gd fmla="*/ 2 w 3" name="T6"/>
                    <a:gd fmla="*/ 1 h 5" name="T7"/>
                    <a:gd fmla="*/ 0 w 3" name="T8"/>
                    <a:gd fmla="*/ 1 h 5" name="T9"/>
                  </a:gdLst>
                  <a:cxnLst>
                    <a:cxn ang="0">
                      <a:pos x="T0" y="T1"/>
                    </a:cxn>
                    <a:cxn ang="0">
                      <a:pos x="T2" y="T3"/>
                    </a:cxn>
                    <a:cxn ang="0">
                      <a:pos x="T4" y="T5"/>
                    </a:cxn>
                    <a:cxn ang="0">
                      <a:pos x="T6" y="T7"/>
                    </a:cxn>
                    <a:cxn ang="0">
                      <a:pos x="T8" y="T9"/>
                    </a:cxn>
                  </a:cxnLst>
                  <a:rect b="b" l="0" r="r" t="0"/>
                  <a:pathLst>
                    <a:path h="5" w="3">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268"/>
                <p:cNvSpPr/>
                <p:nvPr/>
              </p:nvSpPr>
              <p:spPr bwMode="auto">
                <a:xfrm>
                  <a:off x="965" y="1476"/>
                  <a:ext cx="2" cy="6"/>
                </a:xfrm>
                <a:custGeom>
                  <a:gdLst>
                    <a:gd fmla="*/ 2 w 3" name="T0"/>
                    <a:gd fmla="*/ 1 h 9" name="T1"/>
                    <a:gd fmla="*/ 2 w 3" name="T2"/>
                    <a:gd fmla="*/ 0 h 9" name="T3"/>
                    <a:gd fmla="*/ 1 w 3" name="T4"/>
                    <a:gd fmla="*/ 2 h 9" name="T5"/>
                    <a:gd fmla="*/ 1 w 3" name="T6"/>
                    <a:gd fmla="*/ 2 h 9" name="T7"/>
                    <a:gd fmla="*/ 1 w 3" name="T8"/>
                    <a:gd fmla="*/ 3 h 9" name="T9"/>
                    <a:gd fmla="*/ 1 w 3" name="T10"/>
                    <a:gd fmla="*/ 5 h 9" name="T11"/>
                    <a:gd fmla="*/ 2 w 3" name="T12"/>
                    <a:gd fmla="*/ 8 h 9" name="T13"/>
                    <a:gd fmla="*/ 3 w 3" name="T14"/>
                    <a:gd fmla="*/ 8 h 9" name="T15"/>
                    <a:gd fmla="*/ 3 w 3" name="T16"/>
                    <a:gd fmla="*/ 3 h 9" name="T17"/>
                    <a:gd fmla="*/ 1 w 3" name="T18"/>
                    <a:gd fmla="*/ 0 h 9" name="T19"/>
                    <a:gd fmla="*/ 0 w 3" name="T20"/>
                    <a:gd fmla="*/ 1 h 9" name="T21"/>
                    <a:gd fmla="*/ 1 w 3" name="T22"/>
                    <a:gd fmla="*/ 2 h 9" name="T23"/>
                    <a:gd fmla="*/ 2 w 3"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3">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269"/>
                <p:cNvSpPr/>
                <p:nvPr/>
              </p:nvSpPr>
              <p:spPr bwMode="auto">
                <a:xfrm>
                  <a:off x="967" y="1476"/>
                  <a:ext cx="1" cy="6"/>
                </a:xfrm>
                <a:custGeom>
                  <a:gdLst>
                    <a:gd fmla="*/ 0 w 2" name="T0"/>
                    <a:gd fmla="*/ 1 h 10" name="T1"/>
                    <a:gd fmla="*/ 0 w 2" name="T2"/>
                    <a:gd fmla="*/ 9 h 10" name="T3"/>
                    <a:gd fmla="*/ 2 w 2" name="T4"/>
                    <a:gd fmla="*/ 9 h 10" name="T5"/>
                    <a:gd fmla="*/ 1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270"/>
                <p:cNvSpPr/>
                <p:nvPr/>
              </p:nvSpPr>
              <p:spPr bwMode="auto">
                <a:xfrm>
                  <a:off x="966" y="1476"/>
                  <a:ext cx="3" cy="8"/>
                </a:xfrm>
                <a:custGeom>
                  <a:gdLst>
                    <a:gd fmla="*/ 1 w 4" name="T0"/>
                    <a:gd fmla="*/ 2 h 13" name="T1"/>
                    <a:gd fmla="*/ 1 w 4" name="T2"/>
                    <a:gd fmla="*/ 2 h 13" name="T3"/>
                    <a:gd fmla="*/ 2 w 4" name="T4"/>
                    <a:gd fmla="*/ 4 h 13" name="T5"/>
                    <a:gd fmla="*/ 2 w 4" name="T6"/>
                    <a:gd fmla="*/ 7 h 13" name="T7"/>
                    <a:gd fmla="*/ 2 w 4" name="T8"/>
                    <a:gd fmla="*/ 11 h 13" name="T9"/>
                    <a:gd fmla="*/ 3 w 4" name="T10"/>
                    <a:gd fmla="*/ 11 h 13" name="T11"/>
                    <a:gd fmla="*/ 3 w 4" name="T12"/>
                    <a:gd fmla="*/ 5 h 13" name="T13"/>
                    <a:gd fmla="*/ 2 w 4" name="T14"/>
                    <a:gd fmla="*/ 0 h 13" name="T15"/>
                    <a:gd fmla="*/ 1 w 4" name="T16"/>
                    <a:gd fmla="*/ 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4">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271"/>
                <p:cNvSpPr/>
                <p:nvPr/>
              </p:nvSpPr>
              <p:spPr bwMode="auto">
                <a:xfrm>
                  <a:off x="967" y="1476"/>
                  <a:ext cx="2" cy="7"/>
                </a:xfrm>
                <a:custGeom>
                  <a:gdLst>
                    <a:gd fmla="*/ 0 w 2" name="T0"/>
                    <a:gd fmla="*/ 1 h 10" name="T1"/>
                    <a:gd fmla="*/ 0 w 2" name="T2"/>
                    <a:gd fmla="*/ 9 h 10" name="T3"/>
                    <a:gd fmla="*/ 2 w 2" name="T4"/>
                    <a:gd fmla="*/ 9 h 10" name="T5"/>
                    <a:gd fmla="*/ 2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272"/>
                <p:cNvSpPr/>
                <p:nvPr/>
              </p:nvSpPr>
              <p:spPr bwMode="auto">
                <a:xfrm>
                  <a:off x="967" y="1474"/>
                  <a:ext cx="3" cy="6"/>
                </a:xfrm>
                <a:custGeom>
                  <a:gdLst>
                    <a:gd fmla="*/ 2 w 5" name="T0"/>
                    <a:gd fmla="*/ 3 h 8" name="T1"/>
                    <a:gd fmla="*/ 1 w 5" name="T2"/>
                    <a:gd fmla="*/ 3 h 8" name="T3"/>
                    <a:gd fmla="*/ 1 w 5" name="T4"/>
                    <a:gd fmla="*/ 3 h 8" name="T5"/>
                    <a:gd fmla="*/ 2 w 5" name="T6"/>
                    <a:gd fmla="*/ 5 h 8" name="T7"/>
                    <a:gd fmla="*/ 3 w 5" name="T8"/>
                    <a:gd fmla="*/ 7 h 8" name="T9"/>
                    <a:gd fmla="*/ 4 w 5" name="T10"/>
                    <a:gd fmla="*/ 7 h 8" name="T11"/>
                    <a:gd fmla="*/ 3 w 5" name="T12"/>
                    <a:gd fmla="*/ 3 h 8" name="T13"/>
                    <a:gd fmla="*/ 0 w 5" name="T14"/>
                    <a:gd fmla="*/ 2 h 8" name="T15"/>
                    <a:gd fmla="*/ 2 w 5" name="T16"/>
                    <a:gd fmla="*/ 3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5">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273"/>
                <p:cNvSpPr/>
                <p:nvPr/>
              </p:nvSpPr>
              <p:spPr bwMode="auto">
                <a:xfrm>
                  <a:off x="968" y="1486"/>
                  <a:ext cx="4" cy="2"/>
                </a:xfrm>
                <a:custGeom>
                  <a:gdLst>
                    <a:gd fmla="*/ 2 w 6" name="T0"/>
                    <a:gd fmla="*/ 2 h 2" name="T1"/>
                    <a:gd fmla="*/ 5 w 6" name="T2"/>
                    <a:gd fmla="*/ 1 h 2" name="T3"/>
                    <a:gd fmla="*/ 5 w 6" name="T4"/>
                    <a:gd fmla="*/ 0 h 2" name="T5"/>
                    <a:gd fmla="*/ 1 w 6" name="T6"/>
                    <a:gd fmla="*/ 0 h 2" name="T7"/>
                    <a:gd fmla="*/ 2 w 6" name="T8"/>
                    <a:gd fmla="*/ 2 h 2" name="T9"/>
                  </a:gdLst>
                  <a:cxnLst>
                    <a:cxn ang="0">
                      <a:pos x="T0" y="T1"/>
                    </a:cxn>
                    <a:cxn ang="0">
                      <a:pos x="T2" y="T3"/>
                    </a:cxn>
                    <a:cxn ang="0">
                      <a:pos x="T4" y="T5"/>
                    </a:cxn>
                    <a:cxn ang="0">
                      <a:pos x="T6" y="T7"/>
                    </a:cxn>
                    <a:cxn ang="0">
                      <a:pos x="T8" y="T9"/>
                    </a:cxn>
                  </a:cxnLst>
                  <a:rect b="b" l="0" r="r" t="0"/>
                  <a:pathLst>
                    <a:path h="2" w="6">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274"/>
                <p:cNvSpPr/>
                <p:nvPr/>
              </p:nvSpPr>
              <p:spPr bwMode="auto">
                <a:xfrm>
                  <a:off x="969" y="1486"/>
                  <a:ext cx="4" cy="2"/>
                </a:xfrm>
                <a:custGeom>
                  <a:gdLst>
                    <a:gd fmla="*/ 1 w 6" name="T0"/>
                    <a:gd fmla="*/ 3 h 3" name="T1"/>
                    <a:gd fmla="*/ 5 w 6" name="T2"/>
                    <a:gd fmla="*/ 2 h 3" name="T3"/>
                    <a:gd fmla="*/ 5 w 6" name="T4"/>
                    <a:gd fmla="*/ 0 h 3" name="T5"/>
                    <a:gd fmla="*/ 1 w 6" name="T6"/>
                    <a:gd fmla="*/ 1 h 3" name="T7"/>
                    <a:gd fmla="*/ 1 w 6" name="T8"/>
                    <a:gd fmla="*/ 3 h 3" name="T9"/>
                  </a:gdLst>
                  <a:cxnLst>
                    <a:cxn ang="0">
                      <a:pos x="T0" y="T1"/>
                    </a:cxn>
                    <a:cxn ang="0">
                      <a:pos x="T2" y="T3"/>
                    </a:cxn>
                    <a:cxn ang="0">
                      <a:pos x="T4" y="T5"/>
                    </a:cxn>
                    <a:cxn ang="0">
                      <a:pos x="T6" y="T7"/>
                    </a:cxn>
                    <a:cxn ang="0">
                      <a:pos x="T8" y="T9"/>
                    </a:cxn>
                  </a:cxnLst>
                  <a:rect b="b" l="0" r="r" t="0"/>
                  <a:pathLst>
                    <a:path h="3" w="6">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275"/>
                <p:cNvSpPr/>
                <p:nvPr/>
              </p:nvSpPr>
              <p:spPr bwMode="auto">
                <a:xfrm>
                  <a:off x="970" y="1486"/>
                  <a:ext cx="5" cy="2"/>
                </a:xfrm>
                <a:custGeom>
                  <a:gdLst>
                    <a:gd fmla="*/ 1 w 8" name="T0"/>
                    <a:gd fmla="*/ 2 h 4" name="T1"/>
                    <a:gd fmla="*/ 4 w 8" name="T2"/>
                    <a:gd fmla="*/ 2 h 4" name="T3"/>
                    <a:gd fmla="*/ 4 w 8" name="T4"/>
                    <a:gd fmla="*/ 0 h 4" name="T5"/>
                    <a:gd fmla="*/ 3 w 8" name="T6"/>
                    <a:gd fmla="*/ 0 h 4" name="T7"/>
                    <a:gd fmla="*/ 3 w 8" name="T8"/>
                    <a:gd fmla="*/ 1 h 4" name="T9"/>
                    <a:gd fmla="*/ 2 w 8" name="T10"/>
                    <a:gd fmla="*/ 2 h 4" name="T11"/>
                    <a:gd fmla="*/ 2 w 8" name="T12"/>
                    <a:gd fmla="*/ 4 h 4" name="T13"/>
                    <a:gd fmla="*/ 4 w 8" name="T14"/>
                    <a:gd fmla="*/ 3 h 4" name="T15"/>
                    <a:gd fmla="*/ 4 w 8" name="T16"/>
                    <a:gd fmla="*/ 2 h 4" name="T17"/>
                    <a:gd fmla="*/ 1 w 8" name="T18"/>
                    <a:gd fmla="*/ 2 h 4" name="T19"/>
                    <a:gd fmla="*/ 1 w 8" name="T20"/>
                    <a:gd fmla="*/ 4 h 4" name="T21"/>
                    <a:gd fmla="*/ 3 w 8" name="T22"/>
                    <a:gd fmla="*/ 4 h 4" name="T23"/>
                    <a:gd fmla="*/ 3 w 8" name="T24"/>
                    <a:gd fmla="*/ 3 h 4" name="T25"/>
                    <a:gd fmla="*/ 2 w 8" name="T26"/>
                    <a:gd fmla="*/ 2 h 4" name="T27"/>
                    <a:gd fmla="*/ 1 w 8" name="T28"/>
                    <a:gd fmla="*/ 3 h 4" name="T29"/>
                    <a:gd fmla="*/ 6 w 8" name="T30"/>
                    <a:gd fmla="*/ 1 h 4" name="T31"/>
                    <a:gd fmla="*/ 4 w 8" name="T32"/>
                    <a:gd fmla="*/ 2 h 4" name="T33"/>
                    <a:gd fmla="*/ 5 w 8" name="T34"/>
                    <a:gd fmla="*/ 2 h 4" name="T35"/>
                    <a:gd fmla="*/ 6 w 8" name="T36"/>
                    <a:gd fmla="*/ 2 h 4" name="T37"/>
                    <a:gd fmla="*/ 7 w 8" name="T38"/>
                    <a:gd fmla="*/ 1 h 4" name="T39"/>
                    <a:gd fmla="*/ 6 w 8" name="T40"/>
                    <a:gd fmla="*/ 1 h 4" name="T41"/>
                    <a:gd fmla="*/ 6 w 8" name="T42"/>
                    <a:gd fmla="*/ 1 h 4" name="T43"/>
                    <a:gd fmla="*/ 4 w 8" name="T44"/>
                    <a:gd fmla="*/ 1 h 4" name="T45"/>
                    <a:gd fmla="*/ 2 w 8" name="T46"/>
                    <a:gd fmla="*/ 2 h 4" name="T47"/>
                    <a:gd fmla="*/ 1 w 8" name="T48"/>
                    <a:gd fmla="*/ 3 h 4" name="T49"/>
                    <a:gd fmla="*/ 2 w 8" name="T50"/>
                    <a:gd fmla="*/ 4 h 4" name="T51"/>
                    <a:gd fmla="*/ 3 w 8" name="T52"/>
                    <a:gd fmla="*/ 2 h 4" name="T53"/>
                    <a:gd fmla="*/ 1 w 8" name="T54"/>
                    <a:gd fmla="*/ 2 h 4" name="T55"/>
                    <a:gd fmla="*/ 2 w 8" name="T56"/>
                    <a:gd fmla="*/ 4 h 4" name="T57"/>
                    <a:gd fmla="*/ 4 w 8" name="T58"/>
                    <a:gd fmla="*/ 3 h 4" name="T59"/>
                    <a:gd fmla="*/ 4 w 8" name="T60"/>
                    <a:gd fmla="*/ 2 h 4" name="T61"/>
                    <a:gd fmla="*/ 2 w 8" name="T62"/>
                    <a:gd fmla="*/ 2 h 4" name="T63"/>
                    <a:gd fmla="*/ 3 w 8" name="T64"/>
                    <a:gd fmla="*/ 3 h 4" name="T65"/>
                    <a:gd fmla="*/ 4 w 8" name="T66"/>
                    <a:gd fmla="*/ 0 h 4" name="T67"/>
                    <a:gd fmla="*/ 3 w 8" name="T68"/>
                    <a:gd fmla="*/ 1 h 4" name="T69"/>
                    <a:gd fmla="*/ 4 w 8" name="T70"/>
                    <a:gd fmla="*/ 1 h 4" name="T71"/>
                    <a:gd fmla="*/ 4 w 8" name="T72"/>
                    <a:gd fmla="*/ 0 h 4" name="T73"/>
                    <a:gd fmla="*/ 1 w 8" name="T74"/>
                    <a:gd fmla="*/ 0 h 4" name="T75"/>
                    <a:gd fmla="*/ 1 w 8" name="T76"/>
                    <a:gd fmla="*/ 2 h 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 w="8">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276"/>
                <p:cNvSpPr/>
                <p:nvPr/>
              </p:nvSpPr>
              <p:spPr bwMode="auto">
                <a:xfrm>
                  <a:off x="843" y="1328"/>
                  <a:ext cx="58" cy="40"/>
                </a:xfrm>
                <a:custGeom>
                  <a:gdLst>
                    <a:gd fmla="*/ 13 w 88" name="T0"/>
                    <a:gd fmla="*/ 57 h 60" name="T1"/>
                    <a:gd fmla="*/ 42 w 88" name="T2"/>
                    <a:gd fmla="*/ 7 h 60" name="T3"/>
                    <a:gd fmla="*/ 75 w 88" name="T4"/>
                    <a:gd fmla="*/ 54 h 60" name="T5"/>
                    <a:gd fmla="*/ 78 w 88" name="T6"/>
                    <a:gd fmla="*/ 55 h 60" name="T7"/>
                    <a:gd fmla="*/ 49 w 88" name="T8"/>
                    <a:gd fmla="*/ 4 h 60" name="T9"/>
                    <a:gd fmla="*/ 11 w 88" name="T10"/>
                    <a:gd fmla="*/ 58 h 60" name="T11"/>
                    <a:gd fmla="*/ 13 w 88" name="T12"/>
                    <a:gd fmla="*/ 57 h 60" name="T13"/>
                  </a:gdLst>
                  <a:cxnLst>
                    <a:cxn ang="0">
                      <a:pos x="T0" y="T1"/>
                    </a:cxn>
                    <a:cxn ang="0">
                      <a:pos x="T2" y="T3"/>
                    </a:cxn>
                    <a:cxn ang="0">
                      <a:pos x="T4" y="T5"/>
                    </a:cxn>
                    <a:cxn ang="0">
                      <a:pos x="T6" y="T7"/>
                    </a:cxn>
                    <a:cxn ang="0">
                      <a:pos x="T8" y="T9"/>
                    </a:cxn>
                    <a:cxn ang="0">
                      <a:pos x="T10" y="T11"/>
                    </a:cxn>
                    <a:cxn ang="0">
                      <a:pos x="T12" y="T13"/>
                    </a:cxn>
                  </a:cxnLst>
                  <a:rect b="b" l="0" r="r" t="0"/>
                  <a:pathLst>
                    <a:path h="60" w="88">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277"/>
                <p:cNvSpPr/>
                <p:nvPr/>
              </p:nvSpPr>
              <p:spPr bwMode="auto">
                <a:xfrm>
                  <a:off x="849" y="1346"/>
                  <a:ext cx="10" cy="27"/>
                </a:xfrm>
                <a:custGeom>
                  <a:gdLst>
                    <a:gd fmla="*/ 4 w 15" name="T0"/>
                    <a:gd fmla="*/ 10 h 40" name="T1"/>
                    <a:gd fmla="*/ 10 w 15" name="T2"/>
                    <a:gd fmla="*/ 20 h 40" name="T3"/>
                    <a:gd fmla="*/ 11 w 15" name="T4"/>
                    <a:gd fmla="*/ 26 h 40" name="T5"/>
                    <a:gd fmla="*/ 10 w 15" name="T6"/>
                    <a:gd fmla="*/ 32 h 40" name="T7"/>
                    <a:gd fmla="*/ 5 w 15" name="T8"/>
                    <a:gd fmla="*/ 33 h 40" name="T9"/>
                    <a:gd fmla="*/ 4 w 15" name="T10"/>
                    <a:gd fmla="*/ 30 h 40" name="T11"/>
                    <a:gd fmla="*/ 1 w 15" name="T12"/>
                    <a:gd fmla="*/ 31 h 40" name="T13"/>
                    <a:gd fmla="*/ 11 w 15" name="T14"/>
                    <a:gd fmla="*/ 37 h 40" name="T15"/>
                    <a:gd fmla="*/ 13 w 15" name="T16"/>
                    <a:gd fmla="*/ 23 h 40" name="T17"/>
                    <a:gd fmla="*/ 2 w 15" name="T18"/>
                    <a:gd fmla="*/ 8 h 40" name="T19"/>
                    <a:gd fmla="*/ 4 w 15" name="T20"/>
                    <a:gd fmla="*/ 10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15">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278"/>
                <p:cNvSpPr/>
                <p:nvPr/>
              </p:nvSpPr>
              <p:spPr bwMode="auto">
                <a:xfrm>
                  <a:off x="886" y="1346"/>
                  <a:ext cx="10" cy="21"/>
                </a:xfrm>
                <a:custGeom>
                  <a:gdLst>
                    <a:gd fmla="*/ 14 w 15" name="T0"/>
                    <a:gd fmla="*/ 3 h 32" name="T1"/>
                    <a:gd fmla="*/ 5 w 15" name="T2"/>
                    <a:gd fmla="*/ 4 h 32" name="T3"/>
                    <a:gd fmla="*/ 0 w 15" name="T4"/>
                    <a:gd fmla="*/ 18 h 32" name="T5"/>
                    <a:gd fmla="*/ 6 w 15" name="T6"/>
                    <a:gd fmla="*/ 30 h 32" name="T7"/>
                    <a:gd fmla="*/ 14 w 15" name="T8"/>
                    <a:gd fmla="*/ 26 h 32" name="T9"/>
                    <a:gd fmla="*/ 11 w 15" name="T10"/>
                    <a:gd fmla="*/ 25 h 32" name="T11"/>
                    <a:gd fmla="*/ 3 w 15" name="T12"/>
                    <a:gd fmla="*/ 22 h 32" name="T13"/>
                    <a:gd fmla="*/ 3 w 15" name="T14"/>
                    <a:gd fmla="*/ 17 h 32" name="T15"/>
                    <a:gd fmla="*/ 4 w 15" name="T16"/>
                    <a:gd fmla="*/ 11 h 32" name="T17"/>
                    <a:gd fmla="*/ 11 w 15" name="T18"/>
                    <a:gd fmla="*/ 5 h 32" name="T19"/>
                    <a:gd fmla="*/ 14 w 15" name="T20"/>
                    <a:gd fmla="*/ 3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15">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279"/>
                <p:cNvSpPr/>
                <p:nvPr/>
              </p:nvSpPr>
              <p:spPr bwMode="auto">
                <a:xfrm>
                  <a:off x="850" y="1353"/>
                  <a:ext cx="4" cy="16"/>
                </a:xfrm>
                <a:custGeom>
                  <a:gdLst>
                    <a:gd fmla="*/ 3 w 6" name="T0"/>
                    <a:gd fmla="*/ 0 h 24" name="T1"/>
                    <a:gd fmla="*/ 1 w 6" name="T2"/>
                    <a:gd fmla="*/ 9 h 24" name="T3"/>
                    <a:gd fmla="*/ 3 w 6" name="T4"/>
                    <a:gd fmla="*/ 22 h 24" name="T5"/>
                    <a:gd fmla="*/ 6 w 6" name="T6"/>
                    <a:gd fmla="*/ 21 h 24" name="T7"/>
                    <a:gd fmla="*/ 4 w 6" name="T8"/>
                    <a:gd fmla="*/ 12 h 24" name="T9"/>
                    <a:gd fmla="*/ 4 w 6" name="T10"/>
                    <a:gd fmla="*/ 3 h 24" name="T11"/>
                    <a:gd fmla="*/ 3 w 6"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6">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280"/>
                <p:cNvSpPr/>
                <p:nvPr/>
              </p:nvSpPr>
              <p:spPr bwMode="auto">
                <a:xfrm>
                  <a:off x="849" y="1352"/>
                  <a:ext cx="5" cy="16"/>
                </a:xfrm>
                <a:custGeom>
                  <a:gdLst>
                    <a:gd fmla="*/ 3 w 7" name="T0"/>
                    <a:gd fmla="*/ 1 h 24" name="T1"/>
                    <a:gd fmla="*/ 4 w 7" name="T2"/>
                    <a:gd fmla="*/ 22 h 24" name="T3"/>
                    <a:gd fmla="*/ 6 w 7" name="T4"/>
                    <a:gd fmla="*/ 22 h 24" name="T5"/>
                    <a:gd fmla="*/ 7 w 7" name="T6"/>
                    <a:gd fmla="*/ 20 h 24" name="T7"/>
                    <a:gd fmla="*/ 4 w 7" name="T8"/>
                    <a:gd fmla="*/ 20 h 24" name="T9"/>
                    <a:gd fmla="*/ 4 w 7" name="T10"/>
                    <a:gd fmla="*/ 22 h 24" name="T11"/>
                    <a:gd fmla="*/ 6 w 7" name="T12"/>
                    <a:gd fmla="*/ 22 h 24" name="T13"/>
                    <a:gd fmla="*/ 6 w 7" name="T14"/>
                    <a:gd fmla="*/ 3 h 24" name="T15"/>
                    <a:gd fmla="*/ 3 w 7"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7">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281"/>
                <p:cNvSpPr/>
                <p:nvPr/>
              </p:nvSpPr>
              <p:spPr bwMode="auto">
                <a:xfrm>
                  <a:off x="848" y="1353"/>
                  <a:ext cx="11" cy="16"/>
                </a:xfrm>
                <a:custGeom>
                  <a:gdLst>
                    <a:gd fmla="*/ 7 w 17" name="T0"/>
                    <a:gd fmla="*/ 5 h 24" name="T1"/>
                    <a:gd fmla="*/ 6 w 17" name="T2"/>
                    <a:gd fmla="*/ 4 h 24" name="T3"/>
                    <a:gd fmla="*/ 4 w 17" name="T4"/>
                    <a:gd fmla="*/ 3 h 24" name="T5"/>
                    <a:gd fmla="*/ 3 w 17" name="T6"/>
                    <a:gd fmla="*/ 22 h 24" name="T7"/>
                    <a:gd fmla="*/ 6 w 17" name="T8"/>
                    <a:gd fmla="*/ 23 h 24" name="T9"/>
                    <a:gd fmla="*/ 6 w 17" name="T10"/>
                    <a:gd fmla="*/ 2 h 24" name="T11"/>
                    <a:gd fmla="*/ 4 w 17" name="T12"/>
                    <a:gd fmla="*/ 2 h 24" name="T13"/>
                    <a:gd fmla="*/ 6 w 17" name="T14"/>
                    <a:gd fmla="*/ 22 h 24" name="T15"/>
                    <a:gd fmla="*/ 9 w 17" name="T16"/>
                    <a:gd fmla="*/ 21 h 24" name="T17"/>
                    <a:gd fmla="*/ 9 w 17" name="T18"/>
                    <a:gd fmla="*/ 3 h 24" name="T19"/>
                    <a:gd fmla="*/ 6 w 17" name="T20"/>
                    <a:gd fmla="*/ 3 h 24" name="T21"/>
                    <a:gd fmla="*/ 7 w 17" name="T22"/>
                    <a:gd fmla="*/ 21 h 24" name="T23"/>
                    <a:gd fmla="*/ 10 w 17" name="T24"/>
                    <a:gd fmla="*/ 20 h 24" name="T25"/>
                    <a:gd fmla="*/ 9 w 17" name="T26"/>
                    <a:gd fmla="*/ 3 h 24" name="T27"/>
                    <a:gd fmla="*/ 7 w 17" name="T28"/>
                    <a:gd fmla="*/ 4 h 24" name="T29"/>
                    <a:gd fmla="*/ 8 w 17" name="T30"/>
                    <a:gd fmla="*/ 20 h 24" name="T31"/>
                    <a:gd fmla="*/ 10 w 17" name="T32"/>
                    <a:gd fmla="*/ 19 h 24" name="T33"/>
                    <a:gd fmla="*/ 7 w 17" name="T34"/>
                    <a:gd fmla="*/ 5 h 24" name="T35"/>
                    <a:gd fmla="*/ 5 w 17" name="T36"/>
                    <a:gd fmla="*/ 20 h 24" name="T37"/>
                    <a:gd fmla="*/ 5 w 17" name="T38"/>
                    <a:gd fmla="*/ 23 h 24" name="T39"/>
                    <a:gd fmla="*/ 8 w 17" name="T40"/>
                    <a:gd fmla="*/ 2 h 24" name="T41"/>
                    <a:gd fmla="*/ 9 w 17" name="T42"/>
                    <a:gd fmla="*/ 22 h 24" name="T43"/>
                    <a:gd fmla="*/ 11 w 17" name="T44"/>
                    <a:gd fmla="*/ 21 h 24" name="T45"/>
                    <a:gd fmla="*/ 8 w 17" name="T46"/>
                    <a:gd fmla="*/ 2 h 24" name="T47"/>
                    <a:gd fmla="*/ 6 w 17" name="T48"/>
                    <a:gd fmla="*/ 3 h 24" name="T49"/>
                    <a:gd fmla="*/ 7 w 17" name="T50"/>
                    <a:gd fmla="*/ 21 h 24" name="T51"/>
                    <a:gd fmla="*/ 10 w 17" name="T52"/>
                    <a:gd fmla="*/ 21 h 24" name="T53"/>
                    <a:gd fmla="*/ 9 w 17" name="T54"/>
                    <a:gd fmla="*/ 2 h 24" name="T55"/>
                    <a:gd fmla="*/ 6 w 17" name="T56"/>
                    <a:gd fmla="*/ 2 h 24" name="T57"/>
                    <a:gd fmla="*/ 6 w 17" name="T58"/>
                    <a:gd fmla="*/ 21 h 24" name="T59"/>
                    <a:gd fmla="*/ 9 w 17" name="T60"/>
                    <a:gd fmla="*/ 21 h 24" name="T61"/>
                    <a:gd fmla="*/ 6 w 17" name="T62"/>
                    <a:gd fmla="*/ 1 h 24" name="T63"/>
                    <a:gd fmla="*/ 4 w 17" name="T64"/>
                    <a:gd fmla="*/ 1 h 24" name="T65"/>
                    <a:gd fmla="*/ 3 w 17" name="T66"/>
                    <a:gd fmla="*/ 21 h 24" name="T67"/>
                    <a:gd fmla="*/ 6 w 17" name="T68"/>
                    <a:gd fmla="*/ 22 h 24" name="T69"/>
                    <a:gd fmla="*/ 6 w 17" name="T70"/>
                    <a:gd fmla="*/ 5 h 24" name="T71"/>
                    <a:gd fmla="*/ 4 w 17" name="T72"/>
                    <a:gd fmla="*/ 5 h 24" name="T73"/>
                    <a:gd fmla="*/ 4 w 17" name="T74"/>
                    <a:gd fmla="*/ 6 h 24" name="T75"/>
                    <a:gd fmla="*/ 7 w 17" name="T76"/>
                    <a:gd fmla="*/ 5 h 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 w="17">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282"/>
                <p:cNvSpPr/>
                <p:nvPr/>
              </p:nvSpPr>
              <p:spPr bwMode="auto">
                <a:xfrm>
                  <a:off x="886" y="1349"/>
                  <a:ext cx="11" cy="17"/>
                </a:xfrm>
                <a:custGeom>
                  <a:gdLst>
                    <a:gd fmla="*/ 7 w 17" name="T0"/>
                    <a:gd fmla="*/ 8 h 26" name="T1"/>
                    <a:gd fmla="*/ 3 w 17" name="T2"/>
                    <a:gd fmla="*/ 20 h 26" name="T3"/>
                    <a:gd fmla="*/ 7 w 17" name="T4"/>
                    <a:gd fmla="*/ 7 h 26" name="T5"/>
                    <a:gd fmla="*/ 6 w 17" name="T6"/>
                    <a:gd fmla="*/ 17 h 26" name="T7"/>
                    <a:gd fmla="*/ 8 w 17" name="T8"/>
                    <a:gd fmla="*/ 3 h 26" name="T9"/>
                    <a:gd fmla="*/ 6 w 17" name="T10"/>
                    <a:gd fmla="*/ 21 h 26" name="T11"/>
                    <a:gd fmla="*/ 10 w 17" name="T12"/>
                    <a:gd fmla="*/ 3 h 26" name="T13"/>
                    <a:gd fmla="*/ 7 w 17" name="T14"/>
                    <a:gd fmla="*/ 20 h 26" name="T15"/>
                    <a:gd fmla="*/ 8 w 17" name="T16"/>
                    <a:gd fmla="*/ 6 h 26" name="T17"/>
                    <a:gd fmla="*/ 11 w 17" name="T18"/>
                    <a:gd fmla="*/ 11 h 26" name="T19"/>
                    <a:gd fmla="*/ 10 w 17" name="T20"/>
                    <a:gd fmla="*/ 19 h 26" name="T21"/>
                    <a:gd fmla="*/ 8 w 17" name="T22"/>
                    <a:gd fmla="*/ 2 h 26" name="T23"/>
                    <a:gd fmla="*/ 9 w 17" name="T24"/>
                    <a:gd fmla="*/ 20 h 26" name="T25"/>
                    <a:gd fmla="*/ 7 w 17" name="T26"/>
                    <a:gd fmla="*/ 5 h 26" name="T27"/>
                    <a:gd fmla="*/ 9 w 17" name="T28"/>
                    <a:gd fmla="*/ 18 h 26" name="T29"/>
                    <a:gd fmla="*/ 9 w 17" name="T30"/>
                    <a:gd fmla="*/ 26 h 26" name="T31"/>
                    <a:gd fmla="*/ 10 w 17" name="T32"/>
                    <a:gd fmla="*/ 23 h 26" name="T33"/>
                    <a:gd fmla="*/ 12 w 17" name="T34"/>
                    <a:gd fmla="*/ 23 h 26" name="T35"/>
                    <a:gd fmla="*/ 8 w 17" name="T36"/>
                    <a:gd fmla="*/ 23 h 26" name="T37"/>
                    <a:gd fmla="*/ 8 w 17" name="T38"/>
                    <a:gd fmla="*/ 26 h 26" name="T39"/>
                    <a:gd fmla="*/ 9 w 17" name="T40"/>
                    <a:gd fmla="*/ 23 h 26" name="T41"/>
                    <a:gd fmla="*/ 12 w 17" name="T42"/>
                    <a:gd fmla="*/ 15 h 26" name="T43"/>
                    <a:gd fmla="*/ 10 w 17" name="T44"/>
                    <a:gd fmla="*/ 0 h 26" name="T45"/>
                    <a:gd fmla="*/ 8 w 17" name="T46"/>
                    <a:gd fmla="*/ 23 h 26" name="T47"/>
                    <a:gd fmla="*/ 8 w 17" name="T48"/>
                    <a:gd fmla="*/ 0 h 26" name="T49"/>
                    <a:gd fmla="*/ 10 w 17" name="T50"/>
                    <a:gd fmla="*/ 21 h 26" name="T51"/>
                    <a:gd fmla="*/ 7 w 17" name="T52"/>
                    <a:gd fmla="*/ 21 h 26" name="T53"/>
                    <a:gd fmla="*/ 11 w 17" name="T54"/>
                    <a:gd fmla="*/ 2 h 26" name="T55"/>
                    <a:gd fmla="*/ 7 w 17" name="T56"/>
                    <a:gd fmla="*/ 23 h 26" name="T57"/>
                    <a:gd fmla="*/ 9 w 17" name="T58"/>
                    <a:gd fmla="*/ 1 h 26" name="T59"/>
                    <a:gd fmla="*/ 6 w 17" name="T60"/>
                    <a:gd fmla="*/ 19 h 26" name="T61"/>
                    <a:gd fmla="*/ 7 w 17" name="T62"/>
                    <a:gd fmla="*/ 5 h 26" name="T63"/>
                    <a:gd fmla="*/ 3 w 17" name="T64"/>
                    <a:gd fmla="*/ 21 h 26" name="T65"/>
                    <a:gd fmla="*/ 7 w 17" name="T66"/>
                    <a:gd fmla="*/ 7 h 26" name="T67"/>
                    <a:gd fmla="*/ 4 w 17" name="T68"/>
                    <a:gd fmla="*/ 16 h 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6" w="17">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283"/>
                <p:cNvSpPr/>
                <p:nvPr/>
              </p:nvSpPr>
              <p:spPr bwMode="auto">
                <a:xfrm>
                  <a:off x="852" y="1366"/>
                  <a:ext cx="4" cy="4"/>
                </a:xfrm>
                <a:custGeom>
                  <a:gdLst>
                    <a:gd fmla="*/ 3 w 6" name="T0"/>
                    <a:gd fmla="*/ 5 h 6" name="T1"/>
                    <a:gd fmla="*/ 2 w 6" name="T2"/>
                    <a:gd fmla="*/ 5 h 6" name="T3"/>
                    <a:gd fmla="*/ 3 w 6" name="T4"/>
                    <a:gd fmla="*/ 5 h 6" name="T5"/>
                    <a:gd fmla="*/ 5 w 6" name="T6"/>
                    <a:gd fmla="*/ 5 h 6" name="T7"/>
                    <a:gd fmla="*/ 6 w 6" name="T8"/>
                    <a:gd fmla="*/ 3 h 6" name="T9"/>
                    <a:gd fmla="*/ 5 w 6" name="T10"/>
                    <a:gd fmla="*/ 1 h 6" name="T11"/>
                    <a:gd fmla="*/ 2 w 6" name="T12"/>
                    <a:gd fmla="*/ 3 h 6" name="T13"/>
                    <a:gd fmla="*/ 3 w 6" name="T14"/>
                    <a:gd fmla="*/ 4 h 6" name="T15"/>
                    <a:gd fmla="*/ 4 w 6" name="T16"/>
                    <a:gd fmla="*/ 2 h 6" name="T17"/>
                    <a:gd fmla="*/ 0 w 6" name="T18"/>
                    <a:gd fmla="*/ 5 h 6" name="T19"/>
                    <a:gd fmla="*/ 3 w 6" name="T20"/>
                    <a:gd fmla="*/ 5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284"/>
                <p:cNvSpPr/>
                <p:nvPr/>
              </p:nvSpPr>
              <p:spPr bwMode="auto">
                <a:xfrm>
                  <a:off x="849" y="1350"/>
                  <a:ext cx="8" cy="7"/>
                </a:xfrm>
                <a:custGeom>
                  <a:gdLst>
                    <a:gd fmla="*/ 3 w 12" name="T0"/>
                    <a:gd fmla="*/ 6 h 11" name="T1"/>
                    <a:gd fmla="*/ 9 w 12" name="T2"/>
                    <a:gd fmla="*/ 9 h 11" name="T3"/>
                    <a:gd fmla="*/ 11 w 12" name="T4"/>
                    <a:gd fmla="*/ 8 h 11" name="T5"/>
                    <a:gd fmla="*/ 1 w 12" name="T6"/>
                    <a:gd fmla="*/ 5 h 11" name="T7"/>
                    <a:gd fmla="*/ 3 w 12" name="T8"/>
                    <a:gd fmla="*/ 6 h 11" name="T9"/>
                  </a:gdLst>
                  <a:cxnLst>
                    <a:cxn ang="0">
                      <a:pos x="T0" y="T1"/>
                    </a:cxn>
                    <a:cxn ang="0">
                      <a:pos x="T2" y="T3"/>
                    </a:cxn>
                    <a:cxn ang="0">
                      <a:pos x="T4" y="T5"/>
                    </a:cxn>
                    <a:cxn ang="0">
                      <a:pos x="T6" y="T7"/>
                    </a:cxn>
                    <a:cxn ang="0">
                      <a:pos x="T8" y="T9"/>
                    </a:cxn>
                  </a:cxnLst>
                  <a:rect b="b" l="0" r="r" t="0"/>
                  <a:pathLst>
                    <a:path h="11" w="12">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285"/>
                <p:cNvSpPr/>
                <p:nvPr/>
              </p:nvSpPr>
              <p:spPr bwMode="auto">
                <a:xfrm>
                  <a:off x="901" y="1608"/>
                  <a:ext cx="54" cy="49"/>
                </a:xfrm>
                <a:custGeom>
                  <a:gdLst>
                    <a:gd fmla="*/ 44 w 80" name="T0"/>
                    <a:gd fmla="*/ 67 h 74" name="T1"/>
                    <a:gd fmla="*/ 6 w 80" name="T2"/>
                    <a:gd fmla="*/ 44 h 74" name="T3"/>
                    <a:gd fmla="*/ 27 w 80" name="T4"/>
                    <a:gd fmla="*/ 11 h 74" name="T5"/>
                    <a:gd fmla="*/ 39 w 80" name="T6"/>
                    <a:gd fmla="*/ 66 h 74" name="T7"/>
                    <a:gd fmla="*/ 39 w 80" name="T8"/>
                    <a:gd fmla="*/ 69 h 74" name="T9"/>
                    <a:gd fmla="*/ 66 w 80" name="T10"/>
                    <a:gd fmla="*/ 34 h 74" name="T11"/>
                    <a:gd fmla="*/ 32 w 80" name="T12"/>
                    <a:gd fmla="*/ 8 h 74" name="T13"/>
                    <a:gd fmla="*/ 3 w 80" name="T14"/>
                    <a:gd fmla="*/ 42 h 74" name="T15"/>
                    <a:gd fmla="*/ 44 w 80" name="T16"/>
                    <a:gd fmla="*/ 69 h 74" name="T17"/>
                    <a:gd fmla="*/ 44 w 80" name="T18"/>
                    <a:gd fmla="*/ 67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80">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286"/>
                <p:cNvSpPr/>
                <p:nvPr/>
              </p:nvSpPr>
              <p:spPr bwMode="auto">
                <a:xfrm>
                  <a:off x="929" y="1652"/>
                  <a:ext cx="12" cy="8"/>
                </a:xfrm>
                <a:custGeom>
                  <a:gdLst>
                    <a:gd fmla="*/ 1 w 18" name="T0"/>
                    <a:gd fmla="*/ 2 h 12" name="T1"/>
                    <a:gd fmla="*/ 16 w 18" name="T2"/>
                    <a:gd fmla="*/ 11 h 12" name="T3"/>
                    <a:gd fmla="*/ 16 w 18" name="T4"/>
                    <a:gd fmla="*/ 9 h 12" name="T5"/>
                    <a:gd fmla="*/ 3 w 18" name="T6"/>
                    <a:gd fmla="*/ 1 h 12" name="T7"/>
                    <a:gd fmla="*/ 1 w 18" name="T8"/>
                    <a:gd fmla="*/ 2 h 12" name="T9"/>
                  </a:gdLst>
                  <a:cxnLst>
                    <a:cxn ang="0">
                      <a:pos x="T0" y="T1"/>
                    </a:cxn>
                    <a:cxn ang="0">
                      <a:pos x="T2" y="T3"/>
                    </a:cxn>
                    <a:cxn ang="0">
                      <a:pos x="T4" y="T5"/>
                    </a:cxn>
                    <a:cxn ang="0">
                      <a:pos x="T6" y="T7"/>
                    </a:cxn>
                    <a:cxn ang="0">
                      <a:pos x="T8" y="T9"/>
                    </a:cxn>
                  </a:cxnLst>
                  <a:rect b="b" l="0" r="r" t="0"/>
                  <a:pathLst>
                    <a:path h="12" w="18">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287"/>
                <p:cNvSpPr/>
                <p:nvPr/>
              </p:nvSpPr>
              <p:spPr bwMode="auto">
                <a:xfrm>
                  <a:off x="933" y="1651"/>
                  <a:ext cx="8" cy="8"/>
                </a:xfrm>
                <a:custGeom>
                  <a:gdLst>
                    <a:gd fmla="*/ 0 w 12" name="T0"/>
                    <a:gd fmla="*/ 2 h 12" name="T1"/>
                    <a:gd fmla="*/ 10 w 12" name="T2"/>
                    <a:gd fmla="*/ 12 h 12" name="T3"/>
                    <a:gd fmla="*/ 10 w 12" name="T4"/>
                    <a:gd fmla="*/ 10 h 12" name="T5"/>
                    <a:gd fmla="*/ 2 w 12" name="T6"/>
                    <a:gd fmla="*/ 2 h 12" name="T7"/>
                    <a:gd fmla="*/ 0 w 12" name="T8"/>
                    <a:gd fmla="*/ 2 h 12" name="T9"/>
                  </a:gdLst>
                  <a:cxnLst>
                    <a:cxn ang="0">
                      <a:pos x="T0" y="T1"/>
                    </a:cxn>
                    <a:cxn ang="0">
                      <a:pos x="T2" y="T3"/>
                    </a:cxn>
                    <a:cxn ang="0">
                      <a:pos x="T4" y="T5"/>
                    </a:cxn>
                    <a:cxn ang="0">
                      <a:pos x="T6" y="T7"/>
                    </a:cxn>
                    <a:cxn ang="0">
                      <a:pos x="T8" y="T9"/>
                    </a:cxn>
                  </a:cxnLst>
                  <a:rect b="b" l="0" r="r" t="0"/>
                  <a:pathLst>
                    <a:path h="12" w="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288"/>
                <p:cNvSpPr/>
                <p:nvPr/>
              </p:nvSpPr>
              <p:spPr bwMode="auto">
                <a:xfrm>
                  <a:off x="930" y="1651"/>
                  <a:ext cx="7" cy="7"/>
                </a:xfrm>
                <a:custGeom>
                  <a:gdLst>
                    <a:gd fmla="*/ 2 w 10" name="T0"/>
                    <a:gd fmla="*/ 3 h 10" name="T1"/>
                    <a:gd fmla="*/ 7 w 10" name="T2"/>
                    <a:gd fmla="*/ 7 h 10" name="T3"/>
                    <a:gd fmla="*/ 8 w 10" name="T4"/>
                    <a:gd fmla="*/ 6 h 10" name="T5"/>
                    <a:gd fmla="*/ 5 w 10" name="T6"/>
                    <a:gd fmla="*/ 3 h 10" name="T7"/>
                    <a:gd fmla="*/ 3 w 10" name="T8"/>
                    <a:gd fmla="*/ 5 h 10" name="T9"/>
                    <a:gd fmla="*/ 8 w 10" name="T10"/>
                    <a:gd fmla="*/ 9 h 10" name="T11"/>
                    <a:gd fmla="*/ 9 w 10" name="T12"/>
                    <a:gd fmla="*/ 7 h 10" name="T13"/>
                    <a:gd fmla="*/ 5 w 10" name="T14"/>
                    <a:gd fmla="*/ 4 h 10" name="T15"/>
                    <a:gd fmla="*/ 3 w 10" name="T16"/>
                    <a:gd fmla="*/ 6 h 10" name="T17"/>
                    <a:gd fmla="*/ 8 w 10" name="T18"/>
                    <a:gd fmla="*/ 10 h 10" name="T19"/>
                    <a:gd fmla="*/ 9 w 10" name="T20"/>
                    <a:gd fmla="*/ 8 h 10" name="T21"/>
                    <a:gd fmla="*/ 2 w 10" name="T22"/>
                    <a:gd fmla="*/ 2 h 10" name="T23"/>
                    <a:gd fmla="*/ 2 w 10" name="T24"/>
                    <a:gd fmla="*/ 3 h 10" name="T25"/>
                    <a:gd fmla="*/ 5 w 10" name="T26"/>
                    <a:gd fmla="*/ 4 h 10" name="T27"/>
                    <a:gd fmla="*/ 6 w 10" name="T28"/>
                    <a:gd fmla="*/ 3 h 10" name="T29"/>
                    <a:gd fmla="*/ 6 w 10" name="T30"/>
                    <a:gd fmla="*/ 1 h 10" name="T31"/>
                    <a:gd fmla="*/ 4 w 10" name="T32"/>
                    <a:gd fmla="*/ 2 h 10" name="T33"/>
                    <a:gd fmla="*/ 4 w 10" name="T34"/>
                    <a:gd fmla="*/ 3 h 10" name="T35"/>
                    <a:gd fmla="*/ 6 w 10" name="T36"/>
                    <a:gd fmla="*/ 2 h 10" name="T37"/>
                    <a:gd fmla="*/ 1 w 10" name="T38"/>
                    <a:gd fmla="*/ 1 h 10" name="T39"/>
                    <a:gd fmla="*/ 0 w 10" name="T40"/>
                    <a:gd fmla="*/ 3 h 10" name="T41"/>
                    <a:gd fmla="*/ 8 w 10" name="T42"/>
                    <a:gd fmla="*/ 10 h 10" name="T43"/>
                    <a:gd fmla="*/ 9 w 10" name="T44"/>
                    <a:gd fmla="*/ 8 h 10" name="T45"/>
                    <a:gd fmla="*/ 5 w 10" name="T46"/>
                    <a:gd fmla="*/ 4 h 10" name="T47"/>
                    <a:gd fmla="*/ 3 w 10" name="T48"/>
                    <a:gd fmla="*/ 6 h 10" name="T49"/>
                    <a:gd fmla="*/ 8 w 10" name="T50"/>
                    <a:gd fmla="*/ 9 h 10" name="T51"/>
                    <a:gd fmla="*/ 9 w 10" name="T52"/>
                    <a:gd fmla="*/ 8 h 10" name="T53"/>
                    <a:gd fmla="*/ 5 w 10" name="T54"/>
                    <a:gd fmla="*/ 4 h 10" name="T55"/>
                    <a:gd fmla="*/ 4 w 10" name="T56"/>
                    <a:gd fmla="*/ 5 h 10" name="T57"/>
                    <a:gd fmla="*/ 7 w 10" name="T58"/>
                    <a:gd fmla="*/ 8 h 10" name="T59"/>
                    <a:gd fmla="*/ 9 w 10" name="T60"/>
                    <a:gd fmla="*/ 6 h 10" name="T61"/>
                    <a:gd fmla="*/ 4 w 10" name="T62"/>
                    <a:gd fmla="*/ 1 h 10" name="T63"/>
                    <a:gd fmla="*/ 2 w 10" name="T64"/>
                    <a:gd fmla="*/ 3 h 1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 w="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289"/>
                <p:cNvSpPr/>
                <p:nvPr/>
              </p:nvSpPr>
              <p:spPr bwMode="auto">
                <a:xfrm>
                  <a:off x="905" y="1627"/>
                  <a:ext cx="4" cy="7"/>
                </a:xfrm>
                <a:custGeom>
                  <a:gdLst>
                    <a:gd fmla="*/ 3 w 6" name="T0"/>
                    <a:gd fmla="*/ 1 h 11" name="T1"/>
                    <a:gd fmla="*/ 1 w 6" name="T2"/>
                    <a:gd fmla="*/ 10 h 11" name="T3"/>
                    <a:gd fmla="*/ 3 w 6" name="T4"/>
                    <a:gd fmla="*/ 11 h 11" name="T5"/>
                    <a:gd fmla="*/ 5 w 6" name="T6"/>
                    <a:gd fmla="*/ 5 h 11" name="T7"/>
                    <a:gd fmla="*/ 3 w 6" name="T8"/>
                    <a:gd fmla="*/ 5 h 11" name="T9"/>
                    <a:gd fmla="*/ 1 w 6" name="T10"/>
                    <a:gd fmla="*/ 9 h 11" name="T11"/>
                    <a:gd fmla="*/ 3 w 6" name="T12"/>
                    <a:gd fmla="*/ 10 h 11" name="T13"/>
                    <a:gd fmla="*/ 5 w 6" name="T14"/>
                    <a:gd fmla="*/ 2 h 11" name="T15"/>
                    <a:gd fmla="*/ 3 w 6"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290"/>
                <p:cNvSpPr/>
                <p:nvPr/>
              </p:nvSpPr>
              <p:spPr bwMode="auto">
                <a:xfrm>
                  <a:off x="905" y="1623"/>
                  <a:ext cx="4" cy="11"/>
                </a:xfrm>
                <a:custGeom>
                  <a:gdLst>
                    <a:gd fmla="*/ 3 w 6" name="T0"/>
                    <a:gd fmla="*/ 2 h 17" name="T1"/>
                    <a:gd fmla="*/ 1 w 6" name="T2"/>
                    <a:gd fmla="*/ 15 h 17" name="T3"/>
                    <a:gd fmla="*/ 3 w 6" name="T4"/>
                    <a:gd fmla="*/ 15 h 17" name="T5"/>
                    <a:gd fmla="*/ 3 w 6" name="T6"/>
                    <a:gd fmla="*/ 12 h 17" name="T7"/>
                    <a:gd fmla="*/ 1 w 6" name="T8"/>
                    <a:gd fmla="*/ 12 h 17" name="T9"/>
                    <a:gd fmla="*/ 0 w 6" name="T10"/>
                    <a:gd fmla="*/ 15 h 17" name="T11"/>
                    <a:gd fmla="*/ 3 w 6" name="T12"/>
                    <a:gd fmla="*/ 15 h 17" name="T13"/>
                    <a:gd fmla="*/ 5 w 6" name="T14"/>
                    <a:gd fmla="*/ 3 h 17" name="T15"/>
                    <a:gd fmla="*/ 3 w 6" name="T16"/>
                    <a:gd fmla="*/ 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6">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291"/>
                <p:cNvSpPr/>
                <p:nvPr/>
              </p:nvSpPr>
              <p:spPr bwMode="auto">
                <a:xfrm>
                  <a:off x="905" y="1625"/>
                  <a:ext cx="3" cy="11"/>
                </a:xfrm>
                <a:custGeom>
                  <a:gdLst>
                    <a:gd fmla="*/ 2 w 5" name="T0"/>
                    <a:gd fmla="*/ 1 h 16" name="T1"/>
                    <a:gd fmla="*/ 0 w 5" name="T2"/>
                    <a:gd fmla="*/ 15 h 16" name="T3"/>
                    <a:gd fmla="*/ 2 w 5" name="T4"/>
                    <a:gd fmla="*/ 15 h 16" name="T5"/>
                    <a:gd fmla="*/ 3 w 5" name="T6"/>
                    <a:gd fmla="*/ 10 h 16" name="T7"/>
                    <a:gd fmla="*/ 0 w 5" name="T8"/>
                    <a:gd fmla="*/ 10 h 16" name="T9"/>
                    <a:gd fmla="*/ 0 w 5" name="T10"/>
                    <a:gd fmla="*/ 15 h 16" name="T11"/>
                    <a:gd fmla="*/ 2 w 5" name="T12"/>
                    <a:gd fmla="*/ 15 h 16" name="T13"/>
                    <a:gd fmla="*/ 4 w 5" name="T14"/>
                    <a:gd fmla="*/ 2 h 16" name="T15"/>
                    <a:gd fmla="*/ 2 w 5"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5">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292"/>
                <p:cNvSpPr/>
                <p:nvPr/>
              </p:nvSpPr>
              <p:spPr bwMode="auto">
                <a:xfrm>
                  <a:off x="903" y="1627"/>
                  <a:ext cx="4" cy="8"/>
                </a:xfrm>
                <a:custGeom>
                  <a:gdLst>
                    <a:gd fmla="*/ 2 w 5" name="T0"/>
                    <a:gd fmla="*/ 1 h 11" name="T1"/>
                    <a:gd fmla="*/ 2 w 5" name="T2"/>
                    <a:gd fmla="*/ 11 h 11" name="T3"/>
                    <a:gd fmla="*/ 4 w 5" name="T4"/>
                    <a:gd fmla="*/ 11 h 11" name="T5"/>
                    <a:gd fmla="*/ 4 w 5" name="T6"/>
                    <a:gd fmla="*/ 10 h 11" name="T7"/>
                    <a:gd fmla="*/ 2 w 5" name="T8"/>
                    <a:gd fmla="*/ 9 h 11" name="T9"/>
                    <a:gd fmla="*/ 2 w 5" name="T10"/>
                    <a:gd fmla="*/ 9 h 11" name="T11"/>
                    <a:gd fmla="*/ 4 w 5" name="T12"/>
                    <a:gd fmla="*/ 9 h 11" name="T13"/>
                    <a:gd fmla="*/ 4 w 5" name="T14"/>
                    <a:gd fmla="*/ 2 h 11" name="T15"/>
                    <a:gd fmla="*/ 2 w 5"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5">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293"/>
                <p:cNvSpPr/>
                <p:nvPr/>
              </p:nvSpPr>
              <p:spPr bwMode="auto">
                <a:xfrm>
                  <a:off x="905" y="1627"/>
                  <a:ext cx="3" cy="10"/>
                </a:xfrm>
                <a:custGeom>
                  <a:gdLst>
                    <a:gd fmla="*/ 1 w 4" name="T0"/>
                    <a:gd fmla="*/ 1 h 16" name="T1"/>
                    <a:gd fmla="*/ 0 w 4" name="T2"/>
                    <a:gd fmla="*/ 14 h 16" name="T3"/>
                    <a:gd fmla="*/ 2 w 4" name="T4"/>
                    <a:gd fmla="*/ 14 h 16" name="T5"/>
                    <a:gd fmla="*/ 4 w 4" name="T6"/>
                    <a:gd fmla="*/ 7 h 16" name="T7"/>
                    <a:gd fmla="*/ 2 w 4" name="T8"/>
                    <a:gd fmla="*/ 6 h 16" name="T9"/>
                    <a:gd fmla="*/ 0 w 4" name="T10"/>
                    <a:gd fmla="*/ 14 h 16" name="T11"/>
                    <a:gd fmla="*/ 2 w 4" name="T12"/>
                    <a:gd fmla="*/ 14 h 16" name="T13"/>
                    <a:gd fmla="*/ 4 w 4" name="T14"/>
                    <a:gd fmla="*/ 1 h 16" name="T15"/>
                    <a:gd fmla="*/ 1 w 4"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4">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294"/>
                <p:cNvSpPr/>
                <p:nvPr/>
              </p:nvSpPr>
              <p:spPr bwMode="auto">
                <a:xfrm>
                  <a:off x="905" y="1626"/>
                  <a:ext cx="3" cy="13"/>
                </a:xfrm>
                <a:custGeom>
                  <a:gdLst>
                    <a:gd fmla="*/ 2 w 5" name="T0"/>
                    <a:gd fmla="*/ 2 h 20" name="T1"/>
                    <a:gd fmla="*/ 2 w 5" name="T2"/>
                    <a:gd fmla="*/ 18 h 20" name="T3"/>
                    <a:gd fmla="*/ 4 w 5" name="T4"/>
                    <a:gd fmla="*/ 18 h 20" name="T5"/>
                    <a:gd fmla="*/ 5 w 5" name="T6"/>
                    <a:gd fmla="*/ 10 h 20" name="T7"/>
                    <a:gd fmla="*/ 3 w 5" name="T8"/>
                    <a:gd fmla="*/ 9 h 20" name="T9"/>
                    <a:gd fmla="*/ 2 w 5" name="T10"/>
                    <a:gd fmla="*/ 18 h 20" name="T11"/>
                    <a:gd fmla="*/ 4 w 5" name="T12"/>
                    <a:gd fmla="*/ 18 h 20" name="T13"/>
                    <a:gd fmla="*/ 4 w 5" name="T14"/>
                    <a:gd fmla="*/ 15 h 20" name="T15"/>
                    <a:gd fmla="*/ 2 w 5" name="T16"/>
                    <a:gd fmla="*/ 15 h 20" name="T17"/>
                    <a:gd fmla="*/ 2 w 5" name="T18"/>
                    <a:gd fmla="*/ 18 h 20" name="T19"/>
                    <a:gd fmla="*/ 4 w 5" name="T20"/>
                    <a:gd fmla="*/ 18 h 20" name="T21"/>
                    <a:gd fmla="*/ 5 w 5" name="T22"/>
                    <a:gd fmla="*/ 10 h 20" name="T23"/>
                    <a:gd fmla="*/ 3 w 5" name="T24"/>
                    <a:gd fmla="*/ 10 h 20" name="T25"/>
                    <a:gd fmla="*/ 2 w 5" name="T26"/>
                    <a:gd fmla="*/ 17 h 20" name="T27"/>
                    <a:gd fmla="*/ 4 w 5" name="T28"/>
                    <a:gd fmla="*/ 17 h 20" name="T29"/>
                    <a:gd fmla="*/ 5 w 5" name="T30"/>
                    <a:gd fmla="*/ 2 h 20" name="T31"/>
                    <a:gd fmla="*/ 2 w 5" name="T32"/>
                    <a:gd fmla="*/ 2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5">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295"/>
                <p:cNvSpPr/>
                <p:nvPr/>
              </p:nvSpPr>
              <p:spPr bwMode="auto">
                <a:xfrm>
                  <a:off x="905" y="1632"/>
                  <a:ext cx="2" cy="7"/>
                </a:xfrm>
                <a:custGeom>
                  <a:gdLst>
                    <a:gd fmla="*/ 1 w 4" name="T0"/>
                    <a:gd fmla="*/ 1 h 11" name="T1"/>
                    <a:gd fmla="*/ 1 w 4" name="T2"/>
                    <a:gd fmla="*/ 9 h 11" name="T3"/>
                    <a:gd fmla="*/ 3 w 4" name="T4"/>
                    <a:gd fmla="*/ 10 h 11" name="T5"/>
                    <a:gd fmla="*/ 4 w 4" name="T6"/>
                    <a:gd fmla="*/ 4 h 11" name="T7"/>
                    <a:gd fmla="*/ 2 w 4" name="T8"/>
                    <a:gd fmla="*/ 3 h 11" name="T9"/>
                    <a:gd fmla="*/ 1 w 4" name="T10"/>
                    <a:gd fmla="*/ 8 h 11" name="T11"/>
                    <a:gd fmla="*/ 3 w 4" name="T12"/>
                    <a:gd fmla="*/ 9 h 11" name="T13"/>
                    <a:gd fmla="*/ 3 w 4" name="T14"/>
                    <a:gd fmla="*/ 2 h 11" name="T15"/>
                    <a:gd fmla="*/ 1 w 4"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4">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296"/>
                <p:cNvSpPr/>
                <p:nvPr/>
              </p:nvSpPr>
              <p:spPr bwMode="auto">
                <a:xfrm>
                  <a:off x="905" y="1616"/>
                  <a:ext cx="32" cy="38"/>
                </a:xfrm>
                <a:custGeom>
                  <a:gdLst>
                    <a:gd fmla="*/ 15 w 48" name="T0"/>
                    <a:gd fmla="*/ 44 h 57" name="T1"/>
                    <a:gd fmla="*/ 3 w 48" name="T2"/>
                    <a:gd fmla="*/ 35 h 57" name="T3"/>
                    <a:gd fmla="*/ 26 w 48" name="T4"/>
                    <a:gd fmla="*/ 53 h 57" name="T5"/>
                    <a:gd fmla="*/ 22 w 48" name="T6"/>
                    <a:gd fmla="*/ 51 h 57" name="T7"/>
                    <a:gd fmla="*/ 20 w 48" name="T8"/>
                    <a:gd fmla="*/ 48 h 57" name="T9"/>
                    <a:gd fmla="*/ 12 w 48" name="T10"/>
                    <a:gd fmla="*/ 15 h 57" name="T11"/>
                    <a:gd fmla="*/ 10 w 48" name="T12"/>
                    <a:gd fmla="*/ 26 h 57" name="T13"/>
                    <a:gd fmla="*/ 18 w 48" name="T14"/>
                    <a:gd fmla="*/ 44 h 57" name="T15"/>
                    <a:gd fmla="*/ 6 w 48" name="T16"/>
                    <a:gd fmla="*/ 34 h 57" name="T17"/>
                    <a:gd fmla="*/ 13 w 48" name="T18"/>
                    <a:gd fmla="*/ 10 h 57" name="T19"/>
                    <a:gd fmla="*/ 19 w 48" name="T20"/>
                    <a:gd fmla="*/ 14 h 57" name="T21"/>
                    <a:gd fmla="*/ 10 w 48" name="T22"/>
                    <a:gd fmla="*/ 21 h 57" name="T23"/>
                    <a:gd fmla="*/ 20 w 48" name="T24"/>
                    <a:gd fmla="*/ 17 h 57" name="T25"/>
                    <a:gd fmla="*/ 31 w 48" name="T26"/>
                    <a:gd fmla="*/ 22 h 57" name="T27"/>
                    <a:gd fmla="*/ 33 w 48" name="T28"/>
                    <a:gd fmla="*/ 17 h 57" name="T29"/>
                    <a:gd fmla="*/ 19 w 48" name="T30"/>
                    <a:gd fmla="*/ 38 h 57" name="T31"/>
                    <a:gd fmla="*/ 15 w 48" name="T32"/>
                    <a:gd fmla="*/ 22 h 57" name="T33"/>
                    <a:gd fmla="*/ 24 w 48" name="T34"/>
                    <a:gd fmla="*/ 44 h 57" name="T35"/>
                    <a:gd fmla="*/ 32 w 48" name="T36"/>
                    <a:gd fmla="*/ 37 h 57" name="T37"/>
                    <a:gd fmla="*/ 35 w 48" name="T38"/>
                    <a:gd fmla="*/ 53 h 57" name="T39"/>
                    <a:gd fmla="*/ 34 w 48" name="T40"/>
                    <a:gd fmla="*/ 52 h 57" name="T41"/>
                    <a:gd fmla="*/ 42 w 48" name="T42"/>
                    <a:gd fmla="*/ 35 h 57" name="T43"/>
                    <a:gd fmla="*/ 40 w 48" name="T44"/>
                    <a:gd fmla="*/ 52 h 57" name="T45"/>
                    <a:gd fmla="*/ 43 w 48" name="T46"/>
                    <a:gd fmla="*/ 28 h 57" name="T47"/>
                    <a:gd fmla="*/ 37 w 48" name="T48"/>
                    <a:gd fmla="*/ 35 h 57" name="T49"/>
                    <a:gd fmla="*/ 37 w 48" name="T50"/>
                    <a:gd fmla="*/ 10 h 57" name="T51"/>
                    <a:gd fmla="*/ 26 w 48" name="T52"/>
                    <a:gd fmla="*/ 27 h 57" name="T53"/>
                    <a:gd fmla="*/ 23 w 48" name="T54"/>
                    <a:gd fmla="*/ 7 h 57" name="T55"/>
                    <a:gd fmla="*/ 21 w 48" name="T56"/>
                    <a:gd fmla="*/ 24 h 57" name="T57"/>
                    <a:gd fmla="*/ 32 w 48" name="T58"/>
                    <a:gd fmla="*/ 13 h 57" name="T59"/>
                    <a:gd fmla="*/ 35 w 48" name="T60"/>
                    <a:gd fmla="*/ 32 h 57" name="T61"/>
                    <a:gd fmla="*/ 43 w 48" name="T62"/>
                    <a:gd fmla="*/ 19 h 57" name="T63"/>
                    <a:gd fmla="*/ 44 w 48" name="T64"/>
                    <a:gd fmla="*/ 49 h 57" name="T65"/>
                    <a:gd fmla="*/ 44 w 48" name="T66"/>
                    <a:gd fmla="*/ 37 h 57" name="T67"/>
                    <a:gd fmla="*/ 39 w 48" name="T68"/>
                    <a:gd fmla="*/ 44 h 57" name="T69"/>
                    <a:gd fmla="*/ 25 w 48" name="T70"/>
                    <a:gd fmla="*/ 44 h 57" name="T71"/>
                    <a:gd fmla="*/ 35 w 48" name="T72"/>
                    <a:gd fmla="*/ 37 h 57" name="T73"/>
                    <a:gd fmla="*/ 27 w 48" name="T74"/>
                    <a:gd fmla="*/ 37 h 57" name="T75"/>
                    <a:gd fmla="*/ 20 w 48" name="T76"/>
                    <a:gd fmla="*/ 21 h 57" name="T77"/>
                    <a:gd fmla="*/ 24 w 48" name="T78"/>
                    <a:gd fmla="*/ 15 h 57" name="T79"/>
                    <a:gd fmla="*/ 32 w 48" name="T80"/>
                    <a:gd fmla="*/ 17 h 57" name="T81"/>
                    <a:gd fmla="*/ 23 w 48" name="T82"/>
                    <a:gd fmla="*/ 38 h 57" name="T83"/>
                    <a:gd fmla="*/ 20 w 48" name="T84"/>
                    <a:gd fmla="*/ 28 h 57" name="T85"/>
                    <a:gd fmla="*/ 20 w 48" name="T86"/>
                    <a:gd fmla="*/ 19 h 57" name="T87"/>
                    <a:gd fmla="*/ 17 w 48" name="T88"/>
                    <a:gd fmla="*/ 8 h 57" name="T89"/>
                    <a:gd fmla="*/ 16 w 48" name="T90"/>
                    <a:gd fmla="*/ 35 h 57" name="T91"/>
                    <a:gd fmla="*/ 20 w 48" name="T92"/>
                    <a:gd fmla="*/ 3 h 57" name="T93"/>
                    <a:gd fmla="*/ 5 w 48" name="T94"/>
                    <a:gd fmla="*/ 20 h 57" name="T95"/>
                    <a:gd fmla="*/ 8 w 48" name="T96"/>
                    <a:gd fmla="*/ 33 h 57" name="T97"/>
                    <a:gd fmla="*/ 16 w 48" name="T98"/>
                    <a:gd fmla="*/ 46 h 57" name="T99"/>
                    <a:gd fmla="*/ 7 w 48" name="T100"/>
                    <a:gd fmla="*/ 19 h 57" name="T101"/>
                    <a:gd fmla="*/ 7 w 48" name="T102"/>
                    <a:gd fmla="*/ 31 h 57" name="T103"/>
                    <a:gd fmla="*/ 16 w 48" name="T104"/>
                    <a:gd fmla="*/ 25 h 57" name="T105"/>
                    <a:gd fmla="*/ 23 w 48" name="T106"/>
                    <a:gd fmla="*/ 48 h 57" name="T107"/>
                    <a:gd fmla="*/ 27 w 48" name="T108"/>
                    <a:gd fmla="*/ 52 h 57" name="T109"/>
                    <a:gd fmla="*/ 15 w 48" name="T110"/>
                    <a:gd fmla="*/ 48 h 57" name="T111"/>
                    <a:gd fmla="*/ 16 w 48" name="T112"/>
                    <a:gd fmla="*/ 45 h 57" name="T113"/>
                    <a:gd fmla="*/ 3 w 48" name="T114"/>
                    <a:gd fmla="*/ 37 h 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7" w="48">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297"/>
                <p:cNvSpPr/>
                <p:nvPr/>
              </p:nvSpPr>
              <p:spPr bwMode="auto">
                <a:xfrm>
                  <a:off x="911" y="1613"/>
                  <a:ext cx="35" cy="39"/>
                </a:xfrm>
                <a:custGeom>
                  <a:gdLst>
                    <a:gd fmla="*/ 11 w 52" name="T0"/>
                    <a:gd fmla="*/ 10 h 59" name="T1"/>
                    <a:gd fmla="*/ 1 w 52" name="T2"/>
                    <a:gd fmla="*/ 13 h 59" name="T3"/>
                    <a:gd fmla="*/ 20 w 52" name="T4"/>
                    <a:gd fmla="*/ 9 h 59" name="T5"/>
                    <a:gd fmla="*/ 12 w 52" name="T6"/>
                    <a:gd fmla="*/ 8 h 59" name="T7"/>
                    <a:gd fmla="*/ 15 w 52" name="T8"/>
                    <a:gd fmla="*/ 4 h 59" name="T9"/>
                    <a:gd fmla="*/ 18 w 52" name="T10"/>
                    <a:gd fmla="*/ 18 h 59" name="T11"/>
                    <a:gd fmla="*/ 15 w 52" name="T12"/>
                    <a:gd fmla="*/ 7 h 59" name="T13"/>
                    <a:gd fmla="*/ 18 w 52" name="T14"/>
                    <a:gd fmla="*/ 7 h 59" name="T15"/>
                    <a:gd fmla="*/ 18 w 52" name="T16"/>
                    <a:gd fmla="*/ 15 h 59" name="T17"/>
                    <a:gd fmla="*/ 22 w 52" name="T18"/>
                    <a:gd fmla="*/ 17 h 59" name="T19"/>
                    <a:gd fmla="*/ 31 w 52" name="T20"/>
                    <a:gd fmla="*/ 18 h 59" name="T21"/>
                    <a:gd fmla="*/ 33 w 52" name="T22"/>
                    <a:gd fmla="*/ 22 h 59" name="T23"/>
                    <a:gd fmla="*/ 34 w 52" name="T24"/>
                    <a:gd fmla="*/ 38 h 59" name="T25"/>
                    <a:gd fmla="*/ 35 w 52" name="T26"/>
                    <a:gd fmla="*/ 48 h 59" name="T27"/>
                    <a:gd fmla="*/ 38 w 52" name="T28"/>
                    <a:gd fmla="*/ 49 h 59" name="T29"/>
                    <a:gd fmla="*/ 38 w 52" name="T30"/>
                    <a:gd fmla="*/ 54 h 59" name="T31"/>
                    <a:gd fmla="*/ 30 w 52" name="T32"/>
                    <a:gd fmla="*/ 16 h 59" name="T33"/>
                    <a:gd fmla="*/ 37 w 52" name="T34"/>
                    <a:gd fmla="*/ 38 h 59" name="T35"/>
                    <a:gd fmla="*/ 38 w 52" name="T36"/>
                    <a:gd fmla="*/ 33 h 59" name="T37"/>
                    <a:gd fmla="*/ 32 w 52" name="T38"/>
                    <a:gd fmla="*/ 10 h 59" name="T39"/>
                    <a:gd fmla="*/ 38 w 52" name="T40"/>
                    <a:gd fmla="*/ 15 h 59" name="T41"/>
                    <a:gd fmla="*/ 45 w 52" name="T42"/>
                    <a:gd fmla="*/ 39 h 59" name="T43"/>
                    <a:gd fmla="*/ 40 w 52" name="T44"/>
                    <a:gd fmla="*/ 15 h 59" name="T45"/>
                    <a:gd fmla="*/ 45 w 52" name="T46"/>
                    <a:gd fmla="*/ 35 h 59" name="T47"/>
                    <a:gd fmla="*/ 43 w 52" name="T48"/>
                    <a:gd fmla="*/ 41 h 59" name="T49"/>
                    <a:gd fmla="*/ 44 w 52" name="T50"/>
                    <a:gd fmla="*/ 44 h 59" name="T51"/>
                    <a:gd fmla="*/ 48 w 52" name="T52"/>
                    <a:gd fmla="*/ 38 h 59" name="T53"/>
                    <a:gd fmla="*/ 45 w 52" name="T54"/>
                    <a:gd fmla="*/ 43 h 59" name="T55"/>
                    <a:gd fmla="*/ 47 w 52" name="T56"/>
                    <a:gd fmla="*/ 38 h 59" name="T57"/>
                    <a:gd fmla="*/ 43 w 52" name="T58"/>
                    <a:gd fmla="*/ 41 h 59" name="T59"/>
                    <a:gd fmla="*/ 45 w 52" name="T60"/>
                    <a:gd fmla="*/ 35 h 59" name="T61"/>
                    <a:gd fmla="*/ 47 w 52" name="T62"/>
                    <a:gd fmla="*/ 36 h 59" name="T63"/>
                    <a:gd fmla="*/ 40 w 52" name="T64"/>
                    <a:gd fmla="*/ 15 h 59" name="T65"/>
                    <a:gd fmla="*/ 43 w 52" name="T66"/>
                    <a:gd fmla="*/ 40 h 59" name="T67"/>
                    <a:gd fmla="*/ 44 w 52" name="T68"/>
                    <a:gd fmla="*/ 42 h 59" name="T69"/>
                    <a:gd fmla="*/ 36 w 52" name="T70"/>
                    <a:gd fmla="*/ 16 h 59" name="T71"/>
                    <a:gd fmla="*/ 30 w 52" name="T72"/>
                    <a:gd fmla="*/ 13 h 59" name="T73"/>
                    <a:gd fmla="*/ 42 w 52" name="T74"/>
                    <a:gd fmla="*/ 40 h 59" name="T75"/>
                    <a:gd fmla="*/ 36 w 52" name="T76"/>
                    <a:gd fmla="*/ 24 h 59" name="T77"/>
                    <a:gd fmla="*/ 38 w 52" name="T78"/>
                    <a:gd fmla="*/ 29 h 59" name="T79"/>
                    <a:gd fmla="*/ 40 w 52" name="T80"/>
                    <a:gd fmla="*/ 48 h 59" name="T81"/>
                    <a:gd fmla="*/ 31 w 52" name="T82"/>
                    <a:gd fmla="*/ 58 h 59" name="T83"/>
                    <a:gd fmla="*/ 38 w 52" name="T84"/>
                    <a:gd fmla="*/ 39 h 59" name="T85"/>
                    <a:gd fmla="*/ 35 w 52" name="T86"/>
                    <a:gd fmla="*/ 47 h 59" name="T87"/>
                    <a:gd fmla="*/ 34 w 52" name="T88"/>
                    <a:gd fmla="*/ 24 h 59" name="T89"/>
                    <a:gd fmla="*/ 34 w 52" name="T90"/>
                    <a:gd fmla="*/ 37 h 59" name="T91"/>
                    <a:gd fmla="*/ 28 w 52" name="T92"/>
                    <a:gd fmla="*/ 11 h 59" name="T93"/>
                    <a:gd fmla="*/ 27 w 52" name="T94"/>
                    <a:gd fmla="*/ 5 h 59" name="T95"/>
                    <a:gd fmla="*/ 27 w 52" name="T96"/>
                    <a:gd fmla="*/ 8 h 59" name="T97"/>
                    <a:gd fmla="*/ 22 w 52" name="T98"/>
                    <a:gd fmla="*/ 20 h 59" name="T99"/>
                    <a:gd fmla="*/ 16 w 52" name="T100"/>
                    <a:gd fmla="*/ 14 h 59" name="T101"/>
                    <a:gd fmla="*/ 21 w 52" name="T102"/>
                    <a:gd fmla="*/ 7 h 59" name="T103"/>
                    <a:gd fmla="*/ 9 w 52" name="T104"/>
                    <a:gd fmla="*/ 18 h 59" name="T105"/>
                    <a:gd fmla="*/ 16 w 52" name="T106"/>
                    <a:gd fmla="*/ 17 h 59" name="T107"/>
                    <a:gd fmla="*/ 15 w 52" name="T108"/>
                    <a:gd fmla="*/ 7 h 59" name="T109"/>
                    <a:gd fmla="*/ 8 w 52" name="T110"/>
                    <a:gd fmla="*/ 8 h 59" name="T111"/>
                    <a:gd fmla="*/ 20 w 52" name="T112"/>
                    <a:gd fmla="*/ 9 h 59" name="T113"/>
                    <a:gd fmla="*/ 0 w 52" name="T114"/>
                    <a:gd fmla="*/ 13 h 59" name="T115"/>
                    <a:gd fmla="*/ 11 w 52" name="T116"/>
                    <a:gd fmla="*/ 10 h 59" name="T117"/>
                    <a:gd fmla="*/ 3 w 52" name="T118"/>
                    <a:gd fmla="*/ 15 h 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9" w="52">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298"/>
                <p:cNvSpPr/>
                <p:nvPr/>
              </p:nvSpPr>
              <p:spPr bwMode="auto">
                <a:xfrm>
                  <a:off x="927" y="1615"/>
                  <a:ext cx="18" cy="36"/>
                </a:xfrm>
                <a:custGeom>
                  <a:gdLst>
                    <a:gd fmla="*/ 12 w 26" name="T0"/>
                    <a:gd fmla="*/ 48 h 53" name="T1"/>
                    <a:gd fmla="*/ 22 w 26" name="T2"/>
                    <a:gd fmla="*/ 42 h 53" name="T3"/>
                    <a:gd fmla="*/ 10 w 26" name="T4"/>
                    <a:gd fmla="*/ 50 h 53" name="T5"/>
                    <a:gd fmla="*/ 23 w 26" name="T6"/>
                    <a:gd fmla="*/ 40 h 53" name="T7"/>
                    <a:gd fmla="*/ 20 w 26" name="T8"/>
                    <a:gd fmla="*/ 41 h 53" name="T9"/>
                    <a:gd fmla="*/ 23 w 26" name="T10"/>
                    <a:gd fmla="*/ 23 h 53" name="T11"/>
                    <a:gd fmla="*/ 13 w 26" name="T12"/>
                    <a:gd fmla="*/ 10 h 53" name="T13"/>
                    <a:gd fmla="*/ 19 w 26" name="T14"/>
                    <a:gd fmla="*/ 10 h 53" name="T15"/>
                    <a:gd fmla="*/ 6 w 26" name="T16"/>
                    <a:gd fmla="*/ 7 h 53" name="T17"/>
                    <a:gd fmla="*/ 14 w 26" name="T18"/>
                    <a:gd fmla="*/ 9 h 53" name="T19"/>
                    <a:gd fmla="*/ 5 w 26" name="T20"/>
                    <a:gd fmla="*/ 4 h 53" name="T21"/>
                    <a:gd fmla="*/ 11 w 26" name="T22"/>
                    <a:gd fmla="*/ 5 h 53" name="T23"/>
                    <a:gd fmla="*/ 5 w 26" name="T24"/>
                    <a:gd fmla="*/ 2 h 53" name="T25"/>
                    <a:gd fmla="*/ 11 w 26" name="T26"/>
                    <a:gd fmla="*/ 2 h 53" name="T27"/>
                    <a:gd fmla="*/ 2 w 26" name="T28"/>
                    <a:gd fmla="*/ 3 h 53" name="T29"/>
                    <a:gd fmla="*/ 16 w 26" name="T30"/>
                    <a:gd fmla="*/ 9 h 53" name="T31"/>
                    <a:gd fmla="*/ 16 w 26" name="T32"/>
                    <a:gd fmla="*/ 9 h 53" name="T33"/>
                    <a:gd fmla="*/ 10 w 26" name="T34"/>
                    <a:gd fmla="*/ 7 h 53" name="T35"/>
                    <a:gd fmla="*/ 20 w 26" name="T36"/>
                    <a:gd fmla="*/ 13 h 53" name="T37"/>
                    <a:gd fmla="*/ 18 w 26" name="T38"/>
                    <a:gd fmla="*/ 15 h 53" name="T39"/>
                    <a:gd fmla="*/ 25 w 26" name="T40"/>
                    <a:gd fmla="*/ 21 h 53" name="T41"/>
                    <a:gd fmla="*/ 18 w 26" name="T42"/>
                    <a:gd fmla="*/ 15 h 53" name="T43"/>
                    <a:gd fmla="*/ 20 w 26" name="T44"/>
                    <a:gd fmla="*/ 14 h 53" name="T45"/>
                    <a:gd fmla="*/ 10 w 26" name="T46"/>
                    <a:gd fmla="*/ 6 h 53" name="T47"/>
                    <a:gd fmla="*/ 17 w 26" name="T48"/>
                    <a:gd fmla="*/ 9 h 53" name="T49"/>
                    <a:gd fmla="*/ 9 w 26" name="T50"/>
                    <a:gd fmla="*/ 5 h 53" name="T51"/>
                    <a:gd fmla="*/ 16 w 26" name="T52"/>
                    <a:gd fmla="*/ 9 h 53" name="T53"/>
                    <a:gd fmla="*/ 2 w 26" name="T54"/>
                    <a:gd fmla="*/ 3 h 53" name="T55"/>
                    <a:gd fmla="*/ 11 w 26" name="T56"/>
                    <a:gd fmla="*/ 2 h 53" name="T57"/>
                    <a:gd fmla="*/ 4 w 26" name="T58"/>
                    <a:gd fmla="*/ 2 h 53" name="T59"/>
                    <a:gd fmla="*/ 11 w 26" name="T60"/>
                    <a:gd fmla="*/ 5 h 53" name="T61"/>
                    <a:gd fmla="*/ 4 w 26" name="T62"/>
                    <a:gd fmla="*/ 4 h 53" name="T63"/>
                    <a:gd fmla="*/ 14 w 26" name="T64"/>
                    <a:gd fmla="*/ 9 h 53" name="T65"/>
                    <a:gd fmla="*/ 7 w 26" name="T66"/>
                    <a:gd fmla="*/ 7 h 53" name="T67"/>
                    <a:gd fmla="*/ 19 w 26" name="T68"/>
                    <a:gd fmla="*/ 10 h 53" name="T69"/>
                    <a:gd fmla="*/ 13 w 26" name="T70"/>
                    <a:gd fmla="*/ 10 h 53" name="T71"/>
                    <a:gd fmla="*/ 20 w 26" name="T72"/>
                    <a:gd fmla="*/ 41 h 53" name="T73"/>
                    <a:gd fmla="*/ 23 w 26" name="T74"/>
                    <a:gd fmla="*/ 40 h 53" name="T75"/>
                    <a:gd fmla="*/ 10 w 26" name="T76"/>
                    <a:gd fmla="*/ 50 h 53" name="T77"/>
                    <a:gd fmla="*/ 22 w 26" name="T78"/>
                    <a:gd fmla="*/ 41 h 53" name="T79"/>
                    <a:gd fmla="*/ 12 w 26" name="T80"/>
                    <a:gd fmla="*/ 48 h 53" name="T81"/>
                    <a:gd fmla="*/ 23 w 26" name="T82"/>
                    <a:gd fmla="*/ 38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26">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299"/>
                <p:cNvSpPr/>
                <p:nvPr/>
              </p:nvSpPr>
              <p:spPr bwMode="auto">
                <a:xfrm>
                  <a:off x="895" y="1695"/>
                  <a:ext cx="10" cy="10"/>
                </a:xfrm>
                <a:custGeom>
                  <a:gdLst>
                    <a:gd fmla="*/ 8 w 14" name="T0"/>
                    <a:gd fmla="*/ 1 h 14" name="T1"/>
                    <a:gd fmla="*/ 1 w 14" name="T2"/>
                    <a:gd fmla="*/ 4 h 14" name="T3"/>
                    <a:gd fmla="*/ 1 w 14" name="T4"/>
                    <a:gd fmla="*/ 10 h 14" name="T5"/>
                    <a:gd fmla="*/ 13 w 14" name="T6"/>
                    <a:gd fmla="*/ 9 h 14" name="T7"/>
                    <a:gd fmla="*/ 4 w 14" name="T8"/>
                    <a:gd fmla="*/ 1 h 14" name="T9"/>
                    <a:gd fmla="*/ 1 w 14" name="T10"/>
                    <a:gd fmla="*/ 9 h 14" name="T11"/>
                    <a:gd fmla="*/ 8 w 14" name="T12"/>
                    <a:gd fmla="*/ 12 h 14" name="T13"/>
                    <a:gd fmla="*/ 11 w 14" name="T14"/>
                    <a:gd fmla="*/ 5 h 14" name="T15"/>
                    <a:gd fmla="*/ 4 w 14" name="T16"/>
                    <a:gd fmla="*/ 4 h 14" name="T17"/>
                    <a:gd fmla="*/ 8 w 14" name="T18"/>
                    <a:gd fmla="*/ 9 h 14" name="T19"/>
                    <a:gd fmla="*/ 7 w 14" name="T20"/>
                    <a:gd fmla="*/ 3 h 14" name="T21"/>
                    <a:gd fmla="*/ 3 w 14" name="T22"/>
                    <a:gd fmla="*/ 8 h 14" name="T23"/>
                    <a:gd fmla="*/ 8 w 14" name="T24"/>
                    <a:gd fmla="*/ 8 h 14" name="T25"/>
                    <a:gd fmla="*/ 4 w 14" name="T26"/>
                    <a:gd fmla="*/ 5 h 14" name="T27"/>
                    <a:gd fmla="*/ 6 w 14" name="T28"/>
                    <a:gd fmla="*/ 9 h 14" name="T29"/>
                    <a:gd fmla="*/ 10 w 14" name="T30"/>
                    <a:gd fmla="*/ 6 h 14" name="T31"/>
                    <a:gd fmla="*/ 10 w 14" name="T32"/>
                    <a:gd fmla="*/ 5 h 14" name="T33"/>
                    <a:gd fmla="*/ 7 w 14" name="T34"/>
                    <a:gd fmla="*/ 5 h 14" name="T35"/>
                    <a:gd fmla="*/ 8 w 14" name="T36"/>
                    <a:gd fmla="*/ 7 h 14" name="T37"/>
                    <a:gd fmla="*/ 9 w 14" name="T38"/>
                    <a:gd fmla="*/ 7 h 14" name="T39"/>
                    <a:gd fmla="*/ 8 w 14" name="T40"/>
                    <a:gd fmla="*/ 5 h 14" name="T41"/>
                    <a:gd fmla="*/ 5 w 14" name="T42"/>
                    <a:gd fmla="*/ 7 h 14" name="T43"/>
                    <a:gd fmla="*/ 6 w 14" name="T44"/>
                    <a:gd fmla="*/ 8 h 14" name="T45"/>
                    <a:gd fmla="*/ 6 w 14" name="T46"/>
                    <a:gd fmla="*/ 7 h 14" name="T47"/>
                    <a:gd fmla="*/ 6 w 14" name="T48"/>
                    <a:gd fmla="*/ 7 h 14" name="T49"/>
                    <a:gd fmla="*/ 5 w 14" name="T50"/>
                    <a:gd fmla="*/ 7 h 14" name="T51"/>
                    <a:gd fmla="*/ 7 w 14" name="T52"/>
                    <a:gd fmla="*/ 5 h 14" name="T53"/>
                    <a:gd fmla="*/ 6 w 14" name="T54"/>
                    <a:gd fmla="*/ 7 h 14" name="T55"/>
                    <a:gd fmla="*/ 7 w 14" name="T56"/>
                    <a:gd fmla="*/ 5 h 14" name="T57"/>
                    <a:gd fmla="*/ 9 w 14" name="T58"/>
                    <a:gd fmla="*/ 8 h 14" name="T59"/>
                    <a:gd fmla="*/ 5 w 14" name="T60"/>
                    <a:gd fmla="*/ 10 h 14" name="T61"/>
                    <a:gd fmla="*/ 6 w 14" name="T62"/>
                    <a:gd fmla="*/ 3 h 14" name="T63"/>
                    <a:gd fmla="*/ 10 w 14" name="T64"/>
                    <a:gd fmla="*/ 7 h 14" name="T65"/>
                    <a:gd fmla="*/ 6 w 14" name="T66"/>
                    <a:gd fmla="*/ 11 h 14" name="T67"/>
                    <a:gd fmla="*/ 2 w 14" name="T68"/>
                    <a:gd fmla="*/ 7 h 14" name="T69"/>
                    <a:gd fmla="*/ 8 w 14" name="T70"/>
                    <a:gd fmla="*/ 3 h 14" name="T71"/>
                    <a:gd fmla="*/ 8 w 14" name="T72"/>
                    <a:gd fmla="*/ 1 h 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 w="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300"/>
                <p:cNvSpPr/>
                <p:nvPr/>
              </p:nvSpPr>
              <p:spPr bwMode="auto">
                <a:xfrm>
                  <a:off x="896" y="1685"/>
                  <a:ext cx="20" cy="18"/>
                </a:xfrm>
                <a:custGeom>
                  <a:gdLst>
                    <a:gd fmla="*/ 22 w 30" name="T0"/>
                    <a:gd fmla="*/ 27 h 28" name="T1"/>
                    <a:gd fmla="*/ 30 w 30" name="T2"/>
                    <a:gd fmla="*/ 22 h 28" name="T3"/>
                    <a:gd fmla="*/ 1 w 30" name="T4"/>
                    <a:gd fmla="*/ 8 h 28" name="T5"/>
                    <a:gd fmla="*/ 3 w 30" name="T6"/>
                    <a:gd fmla="*/ 4 h 28" name="T7"/>
                    <a:gd fmla="*/ 5 w 30" name="T8"/>
                    <a:gd fmla="*/ 4 h 28" name="T9"/>
                    <a:gd fmla="*/ 6 w 30" name="T10"/>
                    <a:gd fmla="*/ 8 h 28" name="T11"/>
                    <a:gd fmla="*/ 5 w 30" name="T12"/>
                    <a:gd fmla="*/ 7 h 28" name="T13"/>
                    <a:gd fmla="*/ 6 w 30" name="T14"/>
                    <a:gd fmla="*/ 3 h 28" name="T15"/>
                    <a:gd fmla="*/ 10 w 30" name="T16"/>
                    <a:gd fmla="*/ 4 h 28" name="T17"/>
                    <a:gd fmla="*/ 10 w 30" name="T18"/>
                    <a:gd fmla="*/ 8 h 28" name="T19"/>
                    <a:gd fmla="*/ 10 w 30" name="T20"/>
                    <a:gd fmla="*/ 8 h 28" name="T21"/>
                    <a:gd fmla="*/ 12 w 30" name="T22"/>
                    <a:gd fmla="*/ 4 h 28" name="T23"/>
                    <a:gd fmla="*/ 15 w 30" name="T24"/>
                    <a:gd fmla="*/ 7 h 28" name="T25"/>
                    <a:gd fmla="*/ 14 w 30" name="T26"/>
                    <a:gd fmla="*/ 9 h 28" name="T27"/>
                    <a:gd fmla="*/ 13 w 30" name="T28"/>
                    <a:gd fmla="*/ 9 h 28" name="T29"/>
                    <a:gd fmla="*/ 15 w 30" name="T30"/>
                    <a:gd fmla="*/ 8 h 28" name="T31"/>
                    <a:gd fmla="*/ 18 w 30" name="T32"/>
                    <a:gd fmla="*/ 10 h 28" name="T33"/>
                    <a:gd fmla="*/ 17 w 30" name="T34"/>
                    <a:gd fmla="*/ 14 h 28" name="T35"/>
                    <a:gd fmla="*/ 17 w 30" name="T36"/>
                    <a:gd fmla="*/ 12 h 28" name="T37"/>
                    <a:gd fmla="*/ 20 w 30" name="T38"/>
                    <a:gd fmla="*/ 11 h 28" name="T39"/>
                    <a:gd fmla="*/ 23 w 30" name="T40"/>
                    <a:gd fmla="*/ 15 h 28" name="T41"/>
                    <a:gd fmla="*/ 21 w 30" name="T42"/>
                    <a:gd fmla="*/ 18 h 28" name="T43"/>
                    <a:gd fmla="*/ 21 w 30" name="T44"/>
                    <a:gd fmla="*/ 18 h 28" name="T45"/>
                    <a:gd fmla="*/ 23 w 30" name="T46"/>
                    <a:gd fmla="*/ 17 h 28" name="T47"/>
                    <a:gd fmla="*/ 25 w 30" name="T48"/>
                    <a:gd fmla="*/ 22 h 28" name="T49"/>
                    <a:gd fmla="*/ 23 w 30" name="T50"/>
                    <a:gd fmla="*/ 25 h 28" name="T51"/>
                    <a:gd fmla="*/ 23 w 30" name="T52"/>
                    <a:gd fmla="*/ 25 h 28" name="T53"/>
                    <a:gd fmla="*/ 24 w 30" name="T54"/>
                    <a:gd fmla="*/ 20 h 28" name="T55"/>
                    <a:gd fmla="*/ 19 w 30" name="T56"/>
                    <a:gd fmla="*/ 9 h 28" name="T57"/>
                    <a:gd fmla="*/ 22 w 30" name="T58"/>
                    <a:gd fmla="*/ 11 h 28" name="T59"/>
                    <a:gd fmla="*/ 20 w 30" name="T60"/>
                    <a:gd fmla="*/ 12 h 28" name="T61"/>
                    <a:gd fmla="*/ 17 w 30" name="T62"/>
                    <a:gd fmla="*/ 10 h 28" name="T63"/>
                    <a:gd fmla="*/ 26 w 30" name="T64"/>
                    <a:gd fmla="*/ 18 h 28" name="T65"/>
                    <a:gd fmla="*/ 24 w 30" name="T66"/>
                    <a:gd fmla="*/ 26 h 28" name="T67"/>
                    <a:gd fmla="*/ 23 w 30" name="T68"/>
                    <a:gd fmla="*/ 23 h 28" name="T69"/>
                    <a:gd fmla="*/ 24 w 30" name="T70"/>
                    <a:gd fmla="*/ 20 h 28" name="T71"/>
                    <a:gd fmla="*/ 25 w 30" name="T72"/>
                    <a:gd fmla="*/ 18 h 28" name="T73"/>
                    <a:gd fmla="*/ 23 w 30" name="T74"/>
                    <a:gd fmla="*/ 19 h 28" name="T75"/>
                    <a:gd fmla="*/ 21 w 30" name="T76"/>
                    <a:gd fmla="*/ 16 h 28" name="T77"/>
                    <a:gd fmla="*/ 22 w 30" name="T78"/>
                    <a:gd fmla="*/ 13 h 28" name="T79"/>
                    <a:gd fmla="*/ 22 w 30" name="T80"/>
                    <a:gd fmla="*/ 12 h 28" name="T81"/>
                    <a:gd fmla="*/ 19 w 30" name="T82"/>
                    <a:gd fmla="*/ 14 h 28" name="T83"/>
                    <a:gd fmla="*/ 16 w 30" name="T84"/>
                    <a:gd fmla="*/ 12 h 28" name="T85"/>
                    <a:gd fmla="*/ 17 w 30" name="T86"/>
                    <a:gd fmla="*/ 9 h 28" name="T87"/>
                    <a:gd fmla="*/ 17 w 30" name="T88"/>
                    <a:gd fmla="*/ 8 h 28" name="T89"/>
                    <a:gd fmla="*/ 15 w 30" name="T90"/>
                    <a:gd fmla="*/ 10 h 28" name="T91"/>
                    <a:gd fmla="*/ 13 w 30" name="T92"/>
                    <a:gd fmla="*/ 7 h 28" name="T93"/>
                    <a:gd fmla="*/ 14 w 30" name="T94"/>
                    <a:gd fmla="*/ 6 h 28" name="T95"/>
                    <a:gd fmla="*/ 14 w 30" name="T96"/>
                    <a:gd fmla="*/ 4 h 28" name="T97"/>
                    <a:gd fmla="*/ 12 w 30" name="T98"/>
                    <a:gd fmla="*/ 8 h 28" name="T99"/>
                    <a:gd fmla="*/ 8 w 30" name="T100"/>
                    <a:gd fmla="*/ 7 h 28" name="T101"/>
                    <a:gd fmla="*/ 8 w 30" name="T102"/>
                    <a:gd fmla="*/ 4 h 28" name="T103"/>
                    <a:gd fmla="*/ 8 w 30" name="T104"/>
                    <a:gd fmla="*/ 3 h 28" name="T105"/>
                    <a:gd fmla="*/ 7 w 30" name="T106"/>
                    <a:gd fmla="*/ 7 h 28" name="T107"/>
                    <a:gd fmla="*/ 3 w 30" name="T108"/>
                    <a:gd fmla="*/ 8 h 28" name="T109"/>
                    <a:gd fmla="*/ 3 w 30" name="T110"/>
                    <a:gd fmla="*/ 4 h 28" name="T111"/>
                    <a:gd fmla="*/ 5 w 30" name="T112"/>
                    <a:gd fmla="*/ 4 h 28" name="T113"/>
                    <a:gd fmla="*/ 3 w 30" name="T114"/>
                    <a:gd fmla="*/ 8 h 28" name="T115"/>
                    <a:gd fmla="*/ 19 w 30" name="T116"/>
                    <a:gd fmla="*/ 9 h 28" name="T117"/>
                    <a:gd fmla="*/ 24 w 30" name="T118"/>
                    <a:gd fmla="*/ 26 h 28" name="T119"/>
                    <a:gd fmla="*/ 2 w 30" name="T120"/>
                    <a:gd fmla="*/ 10 h 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 w="30">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301"/>
                <p:cNvSpPr/>
                <p:nvPr/>
              </p:nvSpPr>
              <p:spPr bwMode="auto">
                <a:xfrm>
                  <a:off x="893" y="1671"/>
                  <a:ext cx="36" cy="29"/>
                </a:xfrm>
                <a:custGeom>
                  <a:gdLst>
                    <a:gd fmla="*/ 5 w 53" name="T0"/>
                    <a:gd fmla="*/ 12 h 44" name="T1"/>
                    <a:gd fmla="*/ 10 w 53" name="T2"/>
                    <a:gd fmla="*/ 3 h 44" name="T3"/>
                    <a:gd fmla="*/ 33 w 53" name="T4"/>
                    <a:gd fmla="*/ 13 h 44" name="T5"/>
                    <a:gd fmla="*/ 45 w 53" name="T6"/>
                    <a:gd fmla="*/ 28 h 44" name="T7"/>
                    <a:gd fmla="*/ 49 w 53" name="T8"/>
                    <a:gd fmla="*/ 37 h 44" name="T9"/>
                    <a:gd fmla="*/ 44 w 53" name="T10"/>
                    <a:gd fmla="*/ 41 h 44" name="T11"/>
                    <a:gd fmla="*/ 38 w 53" name="T12"/>
                    <a:gd fmla="*/ 30 h 44" name="T13"/>
                    <a:gd fmla="*/ 27 w 53" name="T14"/>
                    <a:gd fmla="*/ 17 h 44" name="T15"/>
                    <a:gd fmla="*/ 3 w 53" name="T16"/>
                    <a:gd fmla="*/ 10 h 44" name="T17"/>
                    <a:gd fmla="*/ 4 w 53" name="T18"/>
                    <a:gd fmla="*/ 12 h 44" name="T19"/>
                    <a:gd fmla="*/ 42 w 53" name="T20"/>
                    <a:gd fmla="*/ 43 h 44" name="T21"/>
                    <a:gd fmla="*/ 43 w 53" name="T22"/>
                    <a:gd fmla="*/ 44 h 44" name="T23"/>
                    <a:gd fmla="*/ 52 w 53" name="T24"/>
                    <a:gd fmla="*/ 40 h 44" name="T25"/>
                    <a:gd fmla="*/ 35 w 53" name="T26"/>
                    <a:gd fmla="*/ 11 h 44" name="T27"/>
                    <a:gd fmla="*/ 8 w 53" name="T28"/>
                    <a:gd fmla="*/ 1 h 44" name="T29"/>
                    <a:gd fmla="*/ 3 w 53" name="T30"/>
                    <a:gd fmla="*/ 12 h 44" name="T31"/>
                    <a:gd fmla="*/ 5 w 53" name="T32"/>
                    <a:gd fmla="*/ 12 h 4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 w="52">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302"/>
                <p:cNvSpPr/>
                <p:nvPr/>
              </p:nvSpPr>
              <p:spPr bwMode="auto">
                <a:xfrm>
                  <a:off x="895" y="1672"/>
                  <a:ext cx="24" cy="17"/>
                </a:xfrm>
                <a:custGeom>
                  <a:gdLst>
                    <a:gd fmla="*/ 4 w 35" name="T0"/>
                    <a:gd fmla="*/ 4 h 25" name="T1"/>
                    <a:gd fmla="*/ 3 w 35" name="T2"/>
                    <a:gd fmla="*/ 3 h 25" name="T3"/>
                    <a:gd fmla="*/ 4 w 35" name="T4"/>
                    <a:gd fmla="*/ 2 h 25" name="T5"/>
                    <a:gd fmla="*/ 5 w 35" name="T6"/>
                    <a:gd fmla="*/ 2 h 25" name="T7"/>
                    <a:gd fmla="*/ 5 w 35" name="T8"/>
                    <a:gd fmla="*/ 6 h 25" name="T9"/>
                    <a:gd fmla="*/ 6 w 35" name="T10"/>
                    <a:gd fmla="*/ 6 h 25" name="T11"/>
                    <a:gd fmla="*/ 11 w 35" name="T12"/>
                    <a:gd fmla="*/ 7 h 25" name="T13"/>
                    <a:gd fmla="*/ 12 w 35" name="T14"/>
                    <a:gd fmla="*/ 9 h 25" name="T15"/>
                    <a:gd fmla="*/ 14 w 35" name="T16"/>
                    <a:gd fmla="*/ 9 h 25" name="T17"/>
                    <a:gd fmla="*/ 15 w 35" name="T18"/>
                    <a:gd fmla="*/ 11 h 25" name="T19"/>
                    <a:gd fmla="*/ 15 w 35" name="T20"/>
                    <a:gd fmla="*/ 9 h 25" name="T21"/>
                    <a:gd fmla="*/ 15 w 35" name="T22"/>
                    <a:gd fmla="*/ 8 h 25" name="T23"/>
                    <a:gd fmla="*/ 15 w 35" name="T24"/>
                    <a:gd fmla="*/ 6 h 25" name="T25"/>
                    <a:gd fmla="*/ 16 w 35" name="T26"/>
                    <a:gd fmla="*/ 5 h 25" name="T27"/>
                    <a:gd fmla="*/ 15 w 35" name="T28"/>
                    <a:gd fmla="*/ 5 h 25" name="T29"/>
                    <a:gd fmla="*/ 14 w 35" name="T30"/>
                    <a:gd fmla="*/ 2 h 25" name="T31"/>
                    <a:gd fmla="*/ 19 w 35" name="T32"/>
                    <a:gd fmla="*/ 5 h 25" name="T33"/>
                    <a:gd fmla="*/ 18 w 35" name="T34"/>
                    <a:gd fmla="*/ 7 h 25" name="T35"/>
                    <a:gd fmla="*/ 22 w 35" name="T36"/>
                    <a:gd fmla="*/ 13 h 25" name="T37"/>
                    <a:gd fmla="*/ 22 w 35" name="T38"/>
                    <a:gd fmla="*/ 14 h 25" name="T39"/>
                    <a:gd fmla="*/ 24 w 35" name="T40"/>
                    <a:gd fmla="*/ 15 h 25" name="T41"/>
                    <a:gd fmla="*/ 25 w 35" name="T42"/>
                    <a:gd fmla="*/ 17 h 25" name="T43"/>
                    <a:gd fmla="*/ 26 w 35" name="T44"/>
                    <a:gd fmla="*/ 15 h 25" name="T45"/>
                    <a:gd fmla="*/ 28 w 35" name="T46"/>
                    <a:gd fmla="*/ 18 h 25" name="T47"/>
                    <a:gd fmla="*/ 29 w 35" name="T48"/>
                    <a:gd fmla="*/ 13 h 25" name="T49"/>
                    <a:gd fmla="*/ 30 w 35" name="T50"/>
                    <a:gd fmla="*/ 16 h 25" name="T51"/>
                    <a:gd fmla="*/ 33 w 35" name="T52"/>
                    <a:gd fmla="*/ 24 h 25" name="T53"/>
                    <a:gd fmla="*/ 20 w 35" name="T54"/>
                    <a:gd fmla="*/ 6 h 25" name="T55"/>
                    <a:gd fmla="*/ 24 w 35" name="T56"/>
                    <a:gd fmla="*/ 9 h 25" name="T57"/>
                    <a:gd fmla="*/ 29 w 35" name="T58"/>
                    <a:gd fmla="*/ 19 h 25" name="T59"/>
                    <a:gd fmla="*/ 27 w 35" name="T60"/>
                    <a:gd fmla="*/ 16 h 25" name="T61"/>
                    <a:gd fmla="*/ 25 w 35" name="T62"/>
                    <a:gd fmla="*/ 18 h 25" name="T63"/>
                    <a:gd fmla="*/ 24 w 35" name="T64"/>
                    <a:gd fmla="*/ 15 h 25" name="T65"/>
                    <a:gd fmla="*/ 23 w 35" name="T66"/>
                    <a:gd fmla="*/ 14 h 25" name="T67"/>
                    <a:gd fmla="*/ 23 w 35" name="T68"/>
                    <a:gd fmla="*/ 13 h 25" name="T69"/>
                    <a:gd fmla="*/ 23 w 35" name="T70"/>
                    <a:gd fmla="*/ 11 h 25" name="T71"/>
                    <a:gd fmla="*/ 20 w 35" name="T72"/>
                    <a:gd fmla="*/ 6 h 25" name="T73"/>
                    <a:gd fmla="*/ 14 w 35" name="T74"/>
                    <a:gd fmla="*/ 2 h 25" name="T75"/>
                    <a:gd fmla="*/ 15 w 35" name="T76"/>
                    <a:gd fmla="*/ 5 h 25" name="T77"/>
                    <a:gd fmla="*/ 16 w 35" name="T78"/>
                    <a:gd fmla="*/ 5 h 25" name="T79"/>
                    <a:gd fmla="*/ 15 w 35" name="T80"/>
                    <a:gd fmla="*/ 7 h 25" name="T81"/>
                    <a:gd fmla="*/ 16 w 35" name="T82"/>
                    <a:gd fmla="*/ 8 h 25" name="T83"/>
                    <a:gd fmla="*/ 15 w 35" name="T84"/>
                    <a:gd fmla="*/ 8 h 25" name="T85"/>
                    <a:gd fmla="*/ 15 w 35" name="T86"/>
                    <a:gd fmla="*/ 11 h 25" name="T87"/>
                    <a:gd fmla="*/ 15 w 35" name="T88"/>
                    <a:gd fmla="*/ 9 h 25" name="T89"/>
                    <a:gd fmla="*/ 12 w 35" name="T90"/>
                    <a:gd fmla="*/ 9 h 25" name="T91"/>
                    <a:gd fmla="*/ 11 w 35" name="T92"/>
                    <a:gd fmla="*/ 7 h 25" name="T93"/>
                    <a:gd fmla="*/ 7 w 35" name="T94"/>
                    <a:gd fmla="*/ 5 h 25" name="T95"/>
                    <a:gd fmla="*/ 6 w 35" name="T96"/>
                    <a:gd fmla="*/ 8 h 25" name="T97"/>
                    <a:gd fmla="*/ 6 w 35" name="T98"/>
                    <a:gd fmla="*/ 8 h 25" name="T99"/>
                    <a:gd fmla="*/ 5 w 35" name="T100"/>
                    <a:gd fmla="*/ 1 h 25" name="T101"/>
                    <a:gd fmla="*/ 4 w 35" name="T102"/>
                    <a:gd fmla="*/ 1 h 25" name="T103"/>
                    <a:gd fmla="*/ 3 w 35" name="T104"/>
                    <a:gd fmla="*/ 3 h 25" name="T105"/>
                    <a:gd fmla="*/ 4 w 35" name="T106"/>
                    <a:gd fmla="*/ 4 h 25" name="T107"/>
                    <a:gd fmla="*/ 4 w 35" name="T108"/>
                    <a:gd fmla="*/ 5 h 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 w="3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303"/>
                <p:cNvSpPr/>
                <p:nvPr/>
              </p:nvSpPr>
              <p:spPr bwMode="auto">
                <a:xfrm>
                  <a:off x="913" y="1677"/>
                  <a:ext cx="14" cy="22"/>
                </a:xfrm>
                <a:custGeom>
                  <a:gdLst>
                    <a:gd fmla="*/ 5 w 21" name="T0"/>
                    <a:gd fmla="*/ 13 h 34" name="T1"/>
                    <a:gd fmla="*/ 6 w 21" name="T2"/>
                    <a:gd fmla="*/ 13 h 34" name="T3"/>
                    <a:gd fmla="*/ 12 w 21" name="T4"/>
                    <a:gd fmla="*/ 21 h 34" name="T5"/>
                    <a:gd fmla="*/ 3 w 21" name="T6"/>
                    <a:gd fmla="*/ 15 h 34" name="T7"/>
                    <a:gd fmla="*/ 1 w 21" name="T8"/>
                    <a:gd fmla="*/ 12 h 34" name="T9"/>
                    <a:gd fmla="*/ 10 w 21" name="T10"/>
                    <a:gd fmla="*/ 17 h 34" name="T11"/>
                    <a:gd fmla="*/ 14 w 21" name="T12"/>
                    <a:gd fmla="*/ 26 h 34" name="T13"/>
                    <a:gd fmla="*/ 13 w 21" name="T14"/>
                    <a:gd fmla="*/ 28 h 34" name="T15"/>
                    <a:gd fmla="*/ 10 w 21" name="T16"/>
                    <a:gd fmla="*/ 23 h 34" name="T17"/>
                    <a:gd fmla="*/ 12 w 21" name="T18"/>
                    <a:gd fmla="*/ 25 h 34" name="T19"/>
                    <a:gd fmla="*/ 13 w 21" name="T20"/>
                    <a:gd fmla="*/ 32 h 34" name="T21"/>
                    <a:gd fmla="*/ 15 w 21" name="T22"/>
                    <a:gd fmla="*/ 24 h 34" name="T23"/>
                    <a:gd fmla="*/ 16 w 21" name="T24"/>
                    <a:gd fmla="*/ 32 h 34" name="T25"/>
                    <a:gd fmla="*/ 15 w 21" name="T26"/>
                    <a:gd fmla="*/ 24 h 34" name="T27"/>
                    <a:gd fmla="*/ 19 w 21" name="T28"/>
                    <a:gd fmla="*/ 31 h 34" name="T29"/>
                    <a:gd fmla="*/ 19 w 21" name="T30"/>
                    <a:gd fmla="*/ 30 h 34" name="T31"/>
                    <a:gd fmla="*/ 14 w 21" name="T32"/>
                    <a:gd fmla="*/ 21 h 34" name="T33"/>
                    <a:gd fmla="*/ 15 w 21" name="T34"/>
                    <a:gd fmla="*/ 18 h 34" name="T35"/>
                    <a:gd fmla="*/ 19 w 21" name="T36"/>
                    <a:gd fmla="*/ 26 h 34" name="T37"/>
                    <a:gd fmla="*/ 14 w 21" name="T38"/>
                    <a:gd fmla="*/ 23 h 34" name="T39"/>
                    <a:gd fmla="*/ 7 w 21" name="T40"/>
                    <a:gd fmla="*/ 13 h 34" name="T41"/>
                    <a:gd fmla="*/ 8 w 21" name="T42"/>
                    <a:gd fmla="*/ 8 h 34" name="T43"/>
                    <a:gd fmla="*/ 16 w 21" name="T44"/>
                    <a:gd fmla="*/ 18 h 34" name="T45"/>
                    <a:gd fmla="*/ 14 w 21" name="T46"/>
                    <a:gd fmla="*/ 19 h 34" name="T47"/>
                    <a:gd fmla="*/ 3 w 21" name="T48"/>
                    <a:gd fmla="*/ 6 h 34" name="T49"/>
                    <a:gd fmla="*/ 10 w 21" name="T50"/>
                    <a:gd fmla="*/ 13 h 34" name="T51"/>
                    <a:gd fmla="*/ 6 w 21" name="T52"/>
                    <a:gd fmla="*/ 8 h 34" name="T53"/>
                    <a:gd fmla="*/ 17 w 21" name="T54"/>
                    <a:gd fmla="*/ 26 h 34" name="T55"/>
                    <a:gd fmla="*/ 15 w 21" name="T56"/>
                    <a:gd fmla="*/ 26 h 34" name="T57"/>
                    <a:gd fmla="*/ 8 w 21" name="T58"/>
                    <a:gd fmla="*/ 6 h 34" name="T59"/>
                    <a:gd fmla="*/ 12 w 21" name="T60"/>
                    <a:gd fmla="*/ 11 h 34" name="T61"/>
                    <a:gd fmla="*/ 14 w 21" name="T62"/>
                    <a:gd fmla="*/ 20 h 34" name="T63"/>
                    <a:gd fmla="*/ 8 w 21" name="T64"/>
                    <a:gd fmla="*/ 9 h 34" name="T65"/>
                    <a:gd fmla="*/ 7 w 21" name="T66"/>
                    <a:gd fmla="*/ 8 h 34" name="T67"/>
                    <a:gd fmla="*/ 15 w 21" name="T68"/>
                    <a:gd fmla="*/ 19 h 34" name="T69"/>
                    <a:gd fmla="*/ 14 w 21" name="T70"/>
                    <a:gd fmla="*/ 23 h 34" name="T71"/>
                    <a:gd fmla="*/ 9 w 21" name="T72"/>
                    <a:gd fmla="*/ 15 h 34" name="T73"/>
                    <a:gd fmla="*/ 15 w 21" name="T74"/>
                    <a:gd fmla="*/ 18 h 34" name="T75"/>
                    <a:gd fmla="*/ 20 w 21" name="T76"/>
                    <a:gd fmla="*/ 28 h 34" name="T77"/>
                    <a:gd fmla="*/ 19 w 21" name="T78"/>
                    <a:gd fmla="*/ 30 h 34" name="T79"/>
                    <a:gd fmla="*/ 14 w 21" name="T80"/>
                    <a:gd fmla="*/ 23 h 34" name="T81"/>
                    <a:gd fmla="*/ 15 w 21" name="T82"/>
                    <a:gd fmla="*/ 24 h 34" name="T83"/>
                    <a:gd fmla="*/ 18 w 21" name="T84"/>
                    <a:gd fmla="*/ 28 h 34" name="T85"/>
                    <a:gd fmla="*/ 14 w 21" name="T86"/>
                    <a:gd fmla="*/ 33 h 34" name="T87"/>
                    <a:gd fmla="*/ 13 w 21" name="T88"/>
                    <a:gd fmla="*/ 25 h 34" name="T89"/>
                    <a:gd fmla="*/ 12 w 21" name="T90"/>
                    <a:gd fmla="*/ 25 h 34" name="T91"/>
                    <a:gd fmla="*/ 15 w 21" name="T92"/>
                    <a:gd fmla="*/ 31 h 34" name="T93"/>
                    <a:gd fmla="*/ 14 w 21" name="T94"/>
                    <a:gd fmla="*/ 29 h 34" name="T95"/>
                    <a:gd fmla="*/ 10 w 21" name="T96"/>
                    <a:gd fmla="*/ 20 h 34" name="T97"/>
                    <a:gd fmla="*/ 10 w 21" name="T98"/>
                    <a:gd fmla="*/ 17 h 34" name="T99"/>
                    <a:gd fmla="*/ 10 w 21" name="T100"/>
                    <a:gd fmla="*/ 17 h 34" name="T101"/>
                    <a:gd fmla="*/ 3 w 21" name="T102"/>
                    <a:gd fmla="*/ 15 h 34" name="T103"/>
                    <a:gd fmla="*/ 2 w 21" name="T104"/>
                    <a:gd fmla="*/ 12 h 34" name="T105"/>
                    <a:gd fmla="*/ 6 w 21" name="T106"/>
                    <a:gd fmla="*/ 13 h 34" name="T107"/>
                    <a:gd fmla="*/ 12 w 21" name="T108"/>
                    <a:gd fmla="*/ 22 h 34" name="T109"/>
                    <a:gd fmla="*/ 6 w 21" name="T110"/>
                    <a:gd fmla="*/ 15 h 3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 w="21">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304"/>
                <p:cNvSpPr/>
                <p:nvPr/>
              </p:nvSpPr>
              <p:spPr bwMode="auto">
                <a:xfrm>
                  <a:off x="949" y="1598"/>
                  <a:ext cx="31" cy="30"/>
                </a:xfrm>
                <a:custGeom>
                  <a:gdLst>
                    <a:gd fmla="*/ 3 w 47" name="T0"/>
                    <a:gd fmla="*/ 30 h 45" name="T1"/>
                    <a:gd fmla="*/ 3 w 47" name="T2"/>
                    <a:gd fmla="*/ 30 h 45" name="T3"/>
                    <a:gd fmla="*/ 4 w 47" name="T4"/>
                    <a:gd fmla="*/ 32 h 45" name="T5"/>
                    <a:gd fmla="*/ 10 w 47" name="T6"/>
                    <a:gd fmla="*/ 23 h 45" name="T7"/>
                    <a:gd fmla="*/ 18 w 47" name="T8"/>
                    <a:gd fmla="*/ 30 h 45" name="T9"/>
                    <a:gd fmla="*/ 20 w 47" name="T10"/>
                    <a:gd fmla="*/ 30 h 45" name="T11"/>
                    <a:gd fmla="*/ 32 w 47" name="T12"/>
                    <a:gd fmla="*/ 10 h 45" name="T13"/>
                    <a:gd fmla="*/ 39 w 47" name="T14"/>
                    <a:gd fmla="*/ 5 h 45" name="T15"/>
                    <a:gd fmla="*/ 39 w 47" name="T16"/>
                    <a:gd fmla="*/ 18 h 45" name="T17"/>
                    <a:gd fmla="*/ 28 w 47" name="T18"/>
                    <a:gd fmla="*/ 41 h 45" name="T19"/>
                    <a:gd fmla="*/ 15 w 47" name="T20"/>
                    <a:gd fmla="*/ 36 h 45" name="T21"/>
                    <a:gd fmla="*/ 3 w 47" name="T22"/>
                    <a:gd fmla="*/ 31 h 45" name="T23"/>
                    <a:gd fmla="*/ 2 w 47" name="T24"/>
                    <a:gd fmla="*/ 33 h 45" name="T25"/>
                    <a:gd fmla="*/ 12 w 47" name="T26"/>
                    <a:gd fmla="*/ 38 h 45" name="T27"/>
                    <a:gd fmla="*/ 30 w 47" name="T28"/>
                    <a:gd fmla="*/ 45 h 45" name="T29"/>
                    <a:gd fmla="*/ 32 w 47" name="T30"/>
                    <a:gd fmla="*/ 44 h 45" name="T31"/>
                    <a:gd fmla="*/ 45 w 47" name="T32"/>
                    <a:gd fmla="*/ 11 h 45" name="T33"/>
                    <a:gd fmla="*/ 34 w 47" name="T34"/>
                    <a:gd fmla="*/ 0 h 45" name="T35"/>
                    <a:gd fmla="*/ 33 w 47" name="T36"/>
                    <a:gd fmla="*/ 1 h 45" name="T37"/>
                    <a:gd fmla="*/ 18 w 47" name="T38"/>
                    <a:gd fmla="*/ 29 h 45" name="T39"/>
                    <a:gd fmla="*/ 20 w 47" name="T40"/>
                    <a:gd fmla="*/ 28 h 45" name="T41"/>
                    <a:gd fmla="*/ 8 w 47" name="T42"/>
                    <a:gd fmla="*/ 20 h 45" name="T43"/>
                    <a:gd fmla="*/ 2 w 47" name="T44"/>
                    <a:gd fmla="*/ 31 h 45" name="T45"/>
                    <a:gd fmla="*/ 3 w 47" name="T46"/>
                    <a:gd fmla="*/ 33 h 45" name="T47"/>
                    <a:gd fmla="*/ 5 w 47" name="T48"/>
                    <a:gd fmla="*/ 32 h 45" name="T49"/>
                    <a:gd fmla="*/ 3 w 47" name="T50"/>
                    <a:gd fmla="*/ 30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7">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305"/>
                <p:cNvSpPr/>
                <p:nvPr/>
              </p:nvSpPr>
              <p:spPr bwMode="auto">
                <a:xfrm>
                  <a:off x="951" y="1598"/>
                  <a:ext cx="28" cy="28"/>
                </a:xfrm>
                <a:custGeom>
                  <a:gdLst>
                    <a:gd fmla="*/ 4 w 43" name="T0"/>
                    <a:gd fmla="*/ 31 h 42" name="T1"/>
                    <a:gd fmla="*/ 6 w 43" name="T2"/>
                    <a:gd fmla="*/ 25 h 42" name="T3"/>
                    <a:gd fmla="*/ 4 w 43" name="T4"/>
                    <a:gd fmla="*/ 26 h 42" name="T5"/>
                    <a:gd fmla="*/ 3 w 43" name="T6"/>
                    <a:gd fmla="*/ 26 h 42" name="T7"/>
                    <a:gd fmla="*/ 8 w 43" name="T8"/>
                    <a:gd fmla="*/ 34 h 42" name="T9"/>
                    <a:gd fmla="*/ 9 w 43" name="T10"/>
                    <a:gd fmla="*/ 27 h 42" name="T11"/>
                    <a:gd fmla="*/ 7 w 43" name="T12"/>
                    <a:gd fmla="*/ 27 h 42" name="T13"/>
                    <a:gd fmla="*/ 12 w 43" name="T14"/>
                    <a:gd fmla="*/ 35 h 42" name="T15"/>
                    <a:gd fmla="*/ 12 w 43" name="T16"/>
                    <a:gd fmla="*/ 37 h 42" name="T17"/>
                    <a:gd fmla="*/ 13 w 43" name="T18"/>
                    <a:gd fmla="*/ 31 h 42" name="T19"/>
                    <a:gd fmla="*/ 14 w 43" name="T20"/>
                    <a:gd fmla="*/ 34 h 42" name="T21"/>
                    <a:gd fmla="*/ 16 w 43" name="T22"/>
                    <a:gd fmla="*/ 32 h 42" name="T23"/>
                    <a:gd fmla="*/ 23 w 43" name="T24"/>
                    <a:gd fmla="*/ 31 h 42" name="T25"/>
                    <a:gd fmla="*/ 22 w 43" name="T26"/>
                    <a:gd fmla="*/ 23 h 42" name="T27"/>
                    <a:gd fmla="*/ 16 w 43" name="T28"/>
                    <a:gd fmla="*/ 32 h 42" name="T29"/>
                    <a:gd fmla="*/ 21 w 43" name="T30"/>
                    <a:gd fmla="*/ 29 h 42" name="T31"/>
                    <a:gd fmla="*/ 31 w 43" name="T32"/>
                    <a:gd fmla="*/ 10 h 42" name="T33"/>
                    <a:gd fmla="*/ 29 w 43" name="T34"/>
                    <a:gd fmla="*/ 12 h 42" name="T35"/>
                    <a:gd fmla="*/ 23 w 43" name="T36"/>
                    <a:gd fmla="*/ 34 h 42" name="T37"/>
                    <a:gd fmla="*/ 25 w 43" name="T38"/>
                    <a:gd fmla="*/ 39 h 42" name="T39"/>
                    <a:gd fmla="*/ 28 w 43" name="T40"/>
                    <a:gd fmla="*/ 31 h 42" name="T41"/>
                    <a:gd fmla="*/ 29 w 43" name="T42"/>
                    <a:gd fmla="*/ 19 h 42" name="T43"/>
                    <a:gd fmla="*/ 25 w 43" name="T44"/>
                    <a:gd fmla="*/ 35 h 42" name="T45"/>
                    <a:gd fmla="*/ 32 w 43" name="T46"/>
                    <a:gd fmla="*/ 34 h 42" name="T47"/>
                    <a:gd fmla="*/ 38 w 43" name="T48"/>
                    <a:gd fmla="*/ 10 h 42" name="T49"/>
                    <a:gd fmla="*/ 34 w 43" name="T50"/>
                    <a:gd fmla="*/ 10 h 42" name="T51"/>
                    <a:gd fmla="*/ 36 w 43" name="T52"/>
                    <a:gd fmla="*/ 12 h 42" name="T53"/>
                    <a:gd fmla="*/ 32 w 43" name="T54"/>
                    <a:gd fmla="*/ 11 h 42" name="T55"/>
                    <a:gd fmla="*/ 34 w 43" name="T56"/>
                    <a:gd fmla="*/ 16 h 42" name="T57"/>
                    <a:gd fmla="*/ 32 w 43" name="T58"/>
                    <a:gd fmla="*/ 14 h 42" name="T59"/>
                    <a:gd fmla="*/ 35 w 43" name="T60"/>
                    <a:gd fmla="*/ 10 h 42" name="T61"/>
                    <a:gd fmla="*/ 30 w 43" name="T62"/>
                    <a:gd fmla="*/ 33 h 42" name="T63"/>
                    <a:gd fmla="*/ 28 w 43" name="T64"/>
                    <a:gd fmla="*/ 36 h 42" name="T65"/>
                    <a:gd fmla="*/ 32 w 43" name="T66"/>
                    <a:gd fmla="*/ 20 h 42" name="T67"/>
                    <a:gd fmla="*/ 25 w 43" name="T68"/>
                    <a:gd fmla="*/ 30 h 42" name="T69"/>
                    <a:gd fmla="*/ 22 w 43" name="T70"/>
                    <a:gd fmla="*/ 39 h 42" name="T71"/>
                    <a:gd fmla="*/ 26 w 43" name="T72"/>
                    <a:gd fmla="*/ 35 h 42" name="T73"/>
                    <a:gd fmla="*/ 31 w 43" name="T74"/>
                    <a:gd fmla="*/ 12 h 42" name="T75"/>
                    <a:gd fmla="*/ 28 w 43" name="T76"/>
                    <a:gd fmla="*/ 9 h 42" name="T77"/>
                    <a:gd fmla="*/ 19 w 43" name="T78"/>
                    <a:gd fmla="*/ 27 h 42" name="T79"/>
                    <a:gd fmla="*/ 19 w 43" name="T80"/>
                    <a:gd fmla="*/ 33 h 42" name="T81"/>
                    <a:gd fmla="*/ 25 w 43" name="T82"/>
                    <a:gd fmla="*/ 24 h 42" name="T83"/>
                    <a:gd fmla="*/ 20 w 43" name="T84"/>
                    <a:gd fmla="*/ 32 h 42" name="T85"/>
                    <a:gd fmla="*/ 20 w 43" name="T86"/>
                    <a:gd fmla="*/ 40 h 42" name="T87"/>
                    <a:gd fmla="*/ 23 w 43" name="T88"/>
                    <a:gd fmla="*/ 39 h 42" name="T89"/>
                    <a:gd fmla="*/ 12 w 43" name="T90"/>
                    <a:gd fmla="*/ 30 h 42" name="T91"/>
                    <a:gd fmla="*/ 7 w 43" name="T92"/>
                    <a:gd fmla="*/ 31 h 42" name="T93"/>
                    <a:gd fmla="*/ 12 w 43" name="T94"/>
                    <a:gd fmla="*/ 35 h 42" name="T95"/>
                    <a:gd fmla="*/ 9 w 43" name="T96"/>
                    <a:gd fmla="*/ 33 h 42" name="T97"/>
                    <a:gd fmla="*/ 9 w 43" name="T98"/>
                    <a:gd fmla="*/ 26 h 42" name="T99"/>
                    <a:gd fmla="*/ 5 w 43" name="T100"/>
                    <a:gd fmla="*/ 26 h 42" name="T101"/>
                    <a:gd fmla="*/ 3 w 43" name="T102"/>
                    <a:gd fmla="*/ 28 h 42" name="T103"/>
                    <a:gd fmla="*/ 6 w 43" name="T104"/>
                    <a:gd fmla="*/ 34 h 42" name="T105"/>
                    <a:gd fmla="*/ 6 w 43" name="T106"/>
                    <a:gd fmla="*/ 24 h 42" name="T107"/>
                    <a:gd fmla="*/ 2 w 43" name="T108"/>
                    <a:gd fmla="*/ 26 h 42" name="T109"/>
                    <a:gd fmla="*/ 4 w 43" name="T110"/>
                    <a:gd fmla="*/ 30 h 4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2" w="43">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306"/>
                <p:cNvSpPr/>
                <p:nvPr/>
              </p:nvSpPr>
              <p:spPr bwMode="auto">
                <a:xfrm>
                  <a:off x="933" y="1668"/>
                  <a:ext cx="30" cy="17"/>
                </a:xfrm>
                <a:custGeom>
                  <a:gdLst>
                    <a:gd fmla="*/ 3 w 44" name="T0"/>
                    <a:gd fmla="*/ 22 h 25" name="T1"/>
                    <a:gd fmla="*/ 19 w 44" name="T2"/>
                    <a:gd fmla="*/ 5 h 25" name="T3"/>
                    <a:gd fmla="*/ 32 w 44" name="T4"/>
                    <a:gd fmla="*/ 12 h 25" name="T5"/>
                    <a:gd fmla="*/ 41 w 44" name="T6"/>
                    <a:gd fmla="*/ 21 h 25" name="T7"/>
                    <a:gd fmla="*/ 42 w 44" name="T8"/>
                    <a:gd fmla="*/ 19 h 25" name="T9"/>
                    <a:gd fmla="*/ 41 w 44" name="T10"/>
                    <a:gd fmla="*/ 19 h 25" name="T11"/>
                    <a:gd fmla="*/ 42 w 44" name="T12"/>
                    <a:gd fmla="*/ 22 h 25" name="T13"/>
                    <a:gd fmla="*/ 43 w 44" name="T14"/>
                    <a:gd fmla="*/ 22 h 25" name="T15"/>
                    <a:gd fmla="*/ 44 w 44" name="T16"/>
                    <a:gd fmla="*/ 20 h 25" name="T17"/>
                    <a:gd fmla="*/ 33 w 44" name="T18"/>
                    <a:gd fmla="*/ 9 h 25" name="T19"/>
                    <a:gd fmla="*/ 22 w 44" name="T20"/>
                    <a:gd fmla="*/ 0 h 25" name="T21"/>
                    <a:gd fmla="*/ 14 w 44" name="T22"/>
                    <a:gd fmla="*/ 8 h 25" name="T23"/>
                    <a:gd fmla="*/ 0 w 44" name="T24"/>
                    <a:gd fmla="*/ 22 h 25" name="T25"/>
                    <a:gd fmla="*/ 0 w 44" name="T26"/>
                    <a:gd fmla="*/ 23 h 25" name="T27"/>
                    <a:gd fmla="*/ 0 w 44" name="T28"/>
                    <a:gd fmla="*/ 23 h 25" name="T29"/>
                    <a:gd fmla="*/ 3 w 44" name="T30"/>
                    <a:gd fmla="*/ 22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44">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307"/>
                <p:cNvSpPr/>
                <p:nvPr/>
              </p:nvSpPr>
              <p:spPr bwMode="auto">
                <a:xfrm>
                  <a:off x="936" y="1677"/>
                  <a:ext cx="25" cy="22"/>
                </a:xfrm>
                <a:custGeom>
                  <a:gdLst>
                    <a:gd fmla="*/ 1 w 37" name="T0"/>
                    <a:gd fmla="*/ 6 h 33" name="T1"/>
                    <a:gd fmla="*/ 2 w 37" name="T2"/>
                    <a:gd fmla="*/ 31 h 33" name="T3"/>
                    <a:gd fmla="*/ 4 w 37" name="T4"/>
                    <a:gd fmla="*/ 33 h 33" name="T5"/>
                    <a:gd fmla="*/ 24 w 37" name="T6"/>
                    <a:gd fmla="*/ 32 h 33" name="T7"/>
                    <a:gd fmla="*/ 35 w 37" name="T8"/>
                    <a:gd fmla="*/ 30 h 33" name="T9"/>
                    <a:gd fmla="*/ 36 w 37" name="T10"/>
                    <a:gd fmla="*/ 19 h 33" name="T11"/>
                    <a:gd fmla="*/ 34 w 37" name="T12"/>
                    <a:gd fmla="*/ 2 h 33" name="T13"/>
                    <a:gd fmla="*/ 31 w 37" name="T14"/>
                    <a:gd fmla="*/ 3 h 33" name="T15"/>
                    <a:gd fmla="*/ 33 w 37" name="T16"/>
                    <a:gd fmla="*/ 27 h 33" name="T17"/>
                    <a:gd fmla="*/ 20 w 37" name="T18"/>
                    <a:gd fmla="*/ 29 h 33" name="T19"/>
                    <a:gd fmla="*/ 4 w 37" name="T20"/>
                    <a:gd fmla="*/ 30 h 33" name="T21"/>
                    <a:gd fmla="*/ 5 w 37" name="T22"/>
                    <a:gd fmla="*/ 31 h 33" name="T23"/>
                    <a:gd fmla="*/ 3 w 37" name="T24"/>
                    <a:gd fmla="*/ 5 h 33" name="T25"/>
                    <a:gd fmla="*/ 1 w 37" name="T26"/>
                    <a:gd fmla="*/ 6 h 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 w="37">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308"/>
                <p:cNvSpPr/>
                <p:nvPr/>
              </p:nvSpPr>
              <p:spPr bwMode="auto">
                <a:xfrm>
                  <a:off x="943" y="1681"/>
                  <a:ext cx="12" cy="17"/>
                </a:xfrm>
                <a:custGeom>
                  <a:gdLst>
                    <a:gd fmla="*/ 2 w 19" name="T0"/>
                    <a:gd fmla="*/ 24 h 26" name="T1"/>
                    <a:gd fmla="*/ 2 w 19" name="T2"/>
                    <a:gd fmla="*/ 24 h 26" name="T3"/>
                    <a:gd fmla="*/ 5 w 19" name="T4"/>
                    <a:gd fmla="*/ 24 h 26" name="T5"/>
                    <a:gd fmla="*/ 5 w 19" name="T6"/>
                    <a:gd fmla="*/ 14 h 26" name="T7"/>
                    <a:gd fmla="*/ 12 w 19" name="T8"/>
                    <a:gd fmla="*/ 7 h 26" name="T9"/>
                    <a:gd fmla="*/ 15 w 19" name="T10"/>
                    <a:gd fmla="*/ 24 h 26" name="T11"/>
                    <a:gd fmla="*/ 18 w 19" name="T12"/>
                    <a:gd fmla="*/ 24 h 26" name="T13"/>
                    <a:gd fmla="*/ 11 w 19" name="T14"/>
                    <a:gd fmla="*/ 3 h 26" name="T15"/>
                    <a:gd fmla="*/ 2 w 19" name="T16"/>
                    <a:gd fmla="*/ 24 h 26" name="T17"/>
                    <a:gd fmla="*/ 5 w 19" name="T18"/>
                    <a:gd fmla="*/ 24 h 26" name="T19"/>
                    <a:gd fmla="*/ 5 w 19" name="T20"/>
                    <a:gd fmla="*/ 24 h 26" name="T21"/>
                    <a:gd fmla="*/ 2 w 19" name="T22"/>
                    <a:gd fmla="*/ 24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19">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309"/>
                <p:cNvSpPr/>
                <p:nvPr/>
              </p:nvSpPr>
              <p:spPr bwMode="auto">
                <a:xfrm>
                  <a:off x="945" y="1689"/>
                  <a:ext cx="4" cy="3"/>
                </a:xfrm>
                <a:custGeom>
                  <a:gdLst>
                    <a:gd fmla="*/ 4 w 5" name="T0"/>
                    <a:gd fmla="*/ 4 h 5" name="T1"/>
                    <a:gd fmla="*/ 4 w 5" name="T2"/>
                    <a:gd fmla="*/ 3 h 5" name="T3"/>
                    <a:gd fmla="*/ 2 w 5" name="T4"/>
                    <a:gd fmla="*/ 1 h 5" name="T5"/>
                    <a:gd fmla="*/ 2 w 5" name="T6"/>
                    <a:gd fmla="*/ 2 h 5" name="T7"/>
                    <a:gd fmla="*/ 4 w 5" name="T8"/>
                    <a:gd fmla="*/ 4 h 5" name="T9"/>
                  </a:gdLst>
                  <a:cxnLst>
                    <a:cxn ang="0">
                      <a:pos x="T0" y="T1"/>
                    </a:cxn>
                    <a:cxn ang="0">
                      <a:pos x="T2" y="T3"/>
                    </a:cxn>
                    <a:cxn ang="0">
                      <a:pos x="T4" y="T5"/>
                    </a:cxn>
                    <a:cxn ang="0">
                      <a:pos x="T6" y="T7"/>
                    </a:cxn>
                    <a:cxn ang="0">
                      <a:pos x="T8" y="T9"/>
                    </a:cxn>
                  </a:cxnLst>
                  <a:rect b="b" l="0" r="r" t="0"/>
                  <a:pathLst>
                    <a:path h="5" w="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310"/>
                <p:cNvSpPr/>
                <p:nvPr/>
              </p:nvSpPr>
              <p:spPr bwMode="auto">
                <a:xfrm>
                  <a:off x="937" y="1676"/>
                  <a:ext cx="6" cy="7"/>
                </a:xfrm>
                <a:custGeom>
                  <a:gdLst>
                    <a:gd fmla="*/ 3 w 9" name="T0"/>
                    <a:gd fmla="*/ 10 h 11" name="T1"/>
                    <a:gd fmla="*/ 7 w 9" name="T2"/>
                    <a:gd fmla="*/ 3 h 11" name="T3"/>
                    <a:gd fmla="*/ 5 w 9" name="T4"/>
                    <a:gd fmla="*/ 2 h 11" name="T5"/>
                    <a:gd fmla="*/ 1 w 9" name="T6"/>
                    <a:gd fmla="*/ 8 h 11" name="T7"/>
                    <a:gd fmla="*/ 3 w 9" name="T8"/>
                    <a:gd fmla="*/ 10 h 11" name="T9"/>
                  </a:gdLst>
                  <a:cxnLst>
                    <a:cxn ang="0">
                      <a:pos x="T0" y="T1"/>
                    </a:cxn>
                    <a:cxn ang="0">
                      <a:pos x="T2" y="T3"/>
                    </a:cxn>
                    <a:cxn ang="0">
                      <a:pos x="T4" y="T5"/>
                    </a:cxn>
                    <a:cxn ang="0">
                      <a:pos x="T6" y="T7"/>
                    </a:cxn>
                    <a:cxn ang="0">
                      <a:pos x="T8" y="T9"/>
                    </a:cxn>
                  </a:cxnLst>
                  <a:rect b="b" l="0" r="r" t="0"/>
                  <a:pathLst>
                    <a:path h="11" w="9">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311"/>
                <p:cNvSpPr/>
                <p:nvPr/>
              </p:nvSpPr>
              <p:spPr bwMode="auto">
                <a:xfrm>
                  <a:off x="936" y="1671"/>
                  <a:ext cx="13" cy="16"/>
                </a:xfrm>
                <a:custGeom>
                  <a:gdLst>
                    <a:gd fmla="*/ 4 w 19" name="T0"/>
                    <a:gd fmla="*/ 22 h 24" name="T1"/>
                    <a:gd fmla="*/ 17 w 19" name="T2"/>
                    <a:gd fmla="*/ 3 h 24" name="T3"/>
                    <a:gd fmla="*/ 15 w 19" name="T4"/>
                    <a:gd fmla="*/ 2 h 24" name="T5"/>
                    <a:gd fmla="*/ 1 w 19" name="T6"/>
                    <a:gd fmla="*/ 21 h 24" name="T7"/>
                    <a:gd fmla="*/ 4 w 19" name="T8"/>
                    <a:gd fmla="*/ 22 h 24" name="T9"/>
                  </a:gdLst>
                  <a:cxnLst>
                    <a:cxn ang="0">
                      <a:pos x="T0" y="T1"/>
                    </a:cxn>
                    <a:cxn ang="0">
                      <a:pos x="T2" y="T3"/>
                    </a:cxn>
                    <a:cxn ang="0">
                      <a:pos x="T4" y="T5"/>
                    </a:cxn>
                    <a:cxn ang="0">
                      <a:pos x="T6" y="T7"/>
                    </a:cxn>
                    <a:cxn ang="0">
                      <a:pos x="T8" y="T9"/>
                    </a:cxn>
                  </a:cxnLst>
                  <a:rect b="b" l="0" r="r" t="0"/>
                  <a:pathLst>
                    <a:path h="24" w="19">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312"/>
                <p:cNvSpPr/>
                <p:nvPr/>
              </p:nvSpPr>
              <p:spPr bwMode="auto">
                <a:xfrm>
                  <a:off x="939" y="1671"/>
                  <a:ext cx="11" cy="16"/>
                </a:xfrm>
                <a:custGeom>
                  <a:gdLst>
                    <a:gd fmla="*/ 4 w 17" name="T0"/>
                    <a:gd fmla="*/ 22 h 24" name="T1"/>
                    <a:gd fmla="*/ 15 w 17" name="T2"/>
                    <a:gd fmla="*/ 3 h 24" name="T3"/>
                    <a:gd fmla="*/ 13 w 17" name="T4"/>
                    <a:gd fmla="*/ 1 h 24" name="T5"/>
                    <a:gd fmla="*/ 1 w 17" name="T6"/>
                    <a:gd fmla="*/ 21 h 24" name="T7"/>
                    <a:gd fmla="*/ 4 w 17" name="T8"/>
                    <a:gd fmla="*/ 22 h 24" name="T9"/>
                  </a:gdLst>
                  <a:cxnLst>
                    <a:cxn ang="0">
                      <a:pos x="T0" y="T1"/>
                    </a:cxn>
                    <a:cxn ang="0">
                      <a:pos x="T2" y="T3"/>
                    </a:cxn>
                    <a:cxn ang="0">
                      <a:pos x="T4" y="T5"/>
                    </a:cxn>
                    <a:cxn ang="0">
                      <a:pos x="T6" y="T7"/>
                    </a:cxn>
                    <a:cxn ang="0">
                      <a:pos x="T8" y="T9"/>
                    </a:cxn>
                  </a:cxnLst>
                  <a:rect b="b" l="0" r="r" t="0"/>
                  <a:pathLst>
                    <a:path h="24" w="17">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313"/>
                <p:cNvSpPr/>
                <p:nvPr/>
              </p:nvSpPr>
              <p:spPr bwMode="auto">
                <a:xfrm>
                  <a:off x="939" y="1671"/>
                  <a:ext cx="12" cy="18"/>
                </a:xfrm>
                <a:custGeom>
                  <a:gdLst>
                    <a:gd fmla="*/ 3 w 19" name="T0"/>
                    <a:gd fmla="*/ 26 h 27" name="T1"/>
                    <a:gd fmla="*/ 8 w 19" name="T2"/>
                    <a:gd fmla="*/ 17 h 27" name="T3"/>
                    <a:gd fmla="*/ 18 w 19" name="T4"/>
                    <a:gd fmla="*/ 3 h 27" name="T5"/>
                    <a:gd fmla="*/ 16 w 19" name="T6"/>
                    <a:gd fmla="*/ 1 h 27" name="T7"/>
                    <a:gd fmla="*/ 7 w 19" name="T8"/>
                    <a:gd fmla="*/ 14 h 27" name="T9"/>
                    <a:gd fmla="*/ 1 w 19" name="T10"/>
                    <a:gd fmla="*/ 23 h 27" name="T11"/>
                    <a:gd fmla="*/ 3 w 19" name="T12"/>
                    <a:gd fmla="*/ 26 h 27" name="T13"/>
                  </a:gdLst>
                  <a:cxnLst>
                    <a:cxn ang="0">
                      <a:pos x="T0" y="T1"/>
                    </a:cxn>
                    <a:cxn ang="0">
                      <a:pos x="T2" y="T3"/>
                    </a:cxn>
                    <a:cxn ang="0">
                      <a:pos x="T4" y="T5"/>
                    </a:cxn>
                    <a:cxn ang="0">
                      <a:pos x="T6" y="T7"/>
                    </a:cxn>
                    <a:cxn ang="0">
                      <a:pos x="T8" y="T9"/>
                    </a:cxn>
                    <a:cxn ang="0">
                      <a:pos x="T10" y="T11"/>
                    </a:cxn>
                    <a:cxn ang="0">
                      <a:pos x="T12" y="T13"/>
                    </a:cxn>
                  </a:cxnLst>
                  <a:rect b="b" l="0" r="r" t="0"/>
                  <a:pathLst>
                    <a:path h="27" w="19">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314"/>
                <p:cNvSpPr/>
                <p:nvPr/>
              </p:nvSpPr>
              <p:spPr bwMode="auto">
                <a:xfrm>
                  <a:off x="941" y="1672"/>
                  <a:ext cx="12" cy="17"/>
                </a:xfrm>
                <a:custGeom>
                  <a:gdLst>
                    <a:gd fmla="*/ 4 w 17" name="T0"/>
                    <a:gd fmla="*/ 23 h 25" name="T1"/>
                    <a:gd fmla="*/ 16 w 17" name="T2"/>
                    <a:gd fmla="*/ 3 h 25" name="T3"/>
                    <a:gd fmla="*/ 13 w 17" name="T4"/>
                    <a:gd fmla="*/ 2 h 25" name="T5"/>
                    <a:gd fmla="*/ 1 w 17" name="T6"/>
                    <a:gd fmla="*/ 22 h 25" name="T7"/>
                    <a:gd fmla="*/ 4 w 17" name="T8"/>
                    <a:gd fmla="*/ 23 h 25" name="T9"/>
                  </a:gdLst>
                  <a:cxnLst>
                    <a:cxn ang="0">
                      <a:pos x="T0" y="T1"/>
                    </a:cxn>
                    <a:cxn ang="0">
                      <a:pos x="T2" y="T3"/>
                    </a:cxn>
                    <a:cxn ang="0">
                      <a:pos x="T4" y="T5"/>
                    </a:cxn>
                    <a:cxn ang="0">
                      <a:pos x="T6" y="T7"/>
                    </a:cxn>
                    <a:cxn ang="0">
                      <a:pos x="T8" y="T9"/>
                    </a:cxn>
                  </a:cxnLst>
                  <a:rect b="b" l="0" r="r" t="0"/>
                  <a:pathLst>
                    <a:path h="25" w="17">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315"/>
                <p:cNvSpPr/>
                <p:nvPr/>
              </p:nvSpPr>
              <p:spPr bwMode="auto">
                <a:xfrm>
                  <a:off x="945" y="1675"/>
                  <a:ext cx="10" cy="10"/>
                </a:xfrm>
                <a:custGeom>
                  <a:gdLst>
                    <a:gd fmla="*/ 3 w 14" name="T0"/>
                    <a:gd fmla="*/ 14 h 15" name="T1"/>
                    <a:gd fmla="*/ 12 w 14" name="T2"/>
                    <a:gd fmla="*/ 3 h 15" name="T3"/>
                    <a:gd fmla="*/ 10 w 14" name="T4"/>
                    <a:gd fmla="*/ 1 h 15" name="T5"/>
                    <a:gd fmla="*/ 1 w 14" name="T6"/>
                    <a:gd fmla="*/ 12 h 15" name="T7"/>
                    <a:gd fmla="*/ 3 w 14" name="T8"/>
                    <a:gd fmla="*/ 14 h 15" name="T9"/>
                  </a:gdLst>
                  <a:cxnLst>
                    <a:cxn ang="0">
                      <a:pos x="T0" y="T1"/>
                    </a:cxn>
                    <a:cxn ang="0">
                      <a:pos x="T2" y="T3"/>
                    </a:cxn>
                    <a:cxn ang="0">
                      <a:pos x="T4" y="T5"/>
                    </a:cxn>
                    <a:cxn ang="0">
                      <a:pos x="T6" y="T7"/>
                    </a:cxn>
                    <a:cxn ang="0">
                      <a:pos x="T8" y="T9"/>
                    </a:cxn>
                  </a:cxnLst>
                  <a:rect b="b" l="0" r="r" t="0"/>
                  <a:pathLst>
                    <a:path h="15" w="14">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316"/>
                <p:cNvSpPr/>
                <p:nvPr/>
              </p:nvSpPr>
              <p:spPr bwMode="auto">
                <a:xfrm>
                  <a:off x="947" y="1675"/>
                  <a:ext cx="10" cy="9"/>
                </a:xfrm>
                <a:custGeom>
                  <a:gdLst>
                    <a:gd fmla="*/ 4 w 14" name="T0"/>
                    <a:gd fmla="*/ 13 h 14" name="T1"/>
                    <a:gd fmla="*/ 13 w 14" name="T2"/>
                    <a:gd fmla="*/ 3 h 14" name="T3"/>
                    <a:gd fmla="*/ 10 w 14" name="T4"/>
                    <a:gd fmla="*/ 1 h 14" name="T5"/>
                    <a:gd fmla="*/ 2 w 14" name="T6"/>
                    <a:gd fmla="*/ 11 h 14" name="T7"/>
                    <a:gd fmla="*/ 4 w 14" name="T8"/>
                    <a:gd fmla="*/ 13 h 14" name="T9"/>
                  </a:gdLst>
                  <a:cxnLst>
                    <a:cxn ang="0">
                      <a:pos x="T0" y="T1"/>
                    </a:cxn>
                    <a:cxn ang="0">
                      <a:pos x="T2" y="T3"/>
                    </a:cxn>
                    <a:cxn ang="0">
                      <a:pos x="T4" y="T5"/>
                    </a:cxn>
                    <a:cxn ang="0">
                      <a:pos x="T6" y="T7"/>
                    </a:cxn>
                    <a:cxn ang="0">
                      <a:pos x="T8" y="T9"/>
                    </a:cxn>
                  </a:cxnLst>
                  <a:rect b="b" l="0" r="r" t="0"/>
                  <a:pathLst>
                    <a:path h="14" w="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317"/>
                <p:cNvSpPr/>
                <p:nvPr/>
              </p:nvSpPr>
              <p:spPr bwMode="auto">
                <a:xfrm>
                  <a:off x="950" y="1677"/>
                  <a:ext cx="7" cy="8"/>
                </a:xfrm>
                <a:custGeom>
                  <a:gdLst>
                    <a:gd fmla="*/ 1 w 10" name="T0"/>
                    <a:gd fmla="*/ 10 h 11" name="T1"/>
                    <a:gd fmla="*/ 5 w 10" name="T2"/>
                    <a:gd fmla="*/ 8 h 11" name="T3"/>
                    <a:gd fmla="*/ 9 w 10" name="T4"/>
                    <a:gd fmla="*/ 3 h 11" name="T5"/>
                    <a:gd fmla="*/ 7 w 10" name="T6"/>
                    <a:gd fmla="*/ 2 h 11" name="T7"/>
                    <a:gd fmla="*/ 4 w 10" name="T8"/>
                    <a:gd fmla="*/ 5 h 11" name="T9"/>
                    <a:gd fmla="*/ 3 w 10" name="T10"/>
                    <a:gd fmla="*/ 6 h 11" name="T11"/>
                    <a:gd fmla="*/ 2 w 10" name="T12"/>
                    <a:gd fmla="*/ 7 h 11" name="T13"/>
                    <a:gd fmla="*/ 3 w 10" name="T14"/>
                    <a:gd fmla="*/ 7 h 11" name="T15"/>
                    <a:gd fmla="*/ 1 w 10" name="T16"/>
                    <a:gd fmla="*/ 1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318"/>
                <p:cNvSpPr/>
                <p:nvPr/>
              </p:nvSpPr>
              <p:spPr bwMode="auto">
                <a:xfrm>
                  <a:off x="950" y="1679"/>
                  <a:ext cx="8" cy="8"/>
                </a:xfrm>
                <a:custGeom>
                  <a:gdLst>
                    <a:gd fmla="*/ 4 w 12" name="T0"/>
                    <a:gd fmla="*/ 11 h 13" name="T1"/>
                    <a:gd fmla="*/ 11 w 12" name="T2"/>
                    <a:gd fmla="*/ 4 h 13" name="T3"/>
                    <a:gd fmla="*/ 8 w 12" name="T4"/>
                    <a:gd fmla="*/ 2 h 13" name="T5"/>
                    <a:gd fmla="*/ 1 w 12" name="T6"/>
                    <a:gd fmla="*/ 10 h 13" name="T7"/>
                    <a:gd fmla="*/ 4 w 12" name="T8"/>
                    <a:gd fmla="*/ 11 h 13" name="T9"/>
                  </a:gdLst>
                  <a:cxnLst>
                    <a:cxn ang="0">
                      <a:pos x="T0" y="T1"/>
                    </a:cxn>
                    <a:cxn ang="0">
                      <a:pos x="T2" y="T3"/>
                    </a:cxn>
                    <a:cxn ang="0">
                      <a:pos x="T4" y="T5"/>
                    </a:cxn>
                    <a:cxn ang="0">
                      <a:pos x="T6" y="T7"/>
                    </a:cxn>
                    <a:cxn ang="0">
                      <a:pos x="T8" y="T9"/>
                    </a:cxn>
                  </a:cxnLst>
                  <a:rect b="b" l="0" r="r" t="0"/>
                  <a:pathLst>
                    <a:path h="13" w="12">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319"/>
                <p:cNvSpPr/>
                <p:nvPr/>
              </p:nvSpPr>
              <p:spPr bwMode="auto">
                <a:xfrm>
                  <a:off x="951" y="1681"/>
                  <a:ext cx="8" cy="8"/>
                </a:xfrm>
                <a:custGeom>
                  <a:gdLst>
                    <a:gd fmla="*/ 2 w 11" name="T0"/>
                    <a:gd fmla="*/ 10 h 11" name="T1"/>
                    <a:gd fmla="*/ 10 w 11" name="T2"/>
                    <a:gd fmla="*/ 3 h 11" name="T3"/>
                    <a:gd fmla="*/ 8 w 11" name="T4"/>
                    <a:gd fmla="*/ 1 h 11" name="T5"/>
                    <a:gd fmla="*/ 2 w 11" name="T6"/>
                    <a:gd fmla="*/ 7 h 11" name="T7"/>
                    <a:gd fmla="*/ 2 w 11" name="T8"/>
                    <a:gd fmla="*/ 10 h 11" name="T9"/>
                  </a:gdLst>
                  <a:cxnLst>
                    <a:cxn ang="0">
                      <a:pos x="T0" y="T1"/>
                    </a:cxn>
                    <a:cxn ang="0">
                      <a:pos x="T2" y="T3"/>
                    </a:cxn>
                    <a:cxn ang="0">
                      <a:pos x="T4" y="T5"/>
                    </a:cxn>
                    <a:cxn ang="0">
                      <a:pos x="T6" y="T7"/>
                    </a:cxn>
                    <a:cxn ang="0">
                      <a:pos x="T8" y="T9"/>
                    </a:cxn>
                  </a:cxnLst>
                  <a:rect b="b" l="0" r="r" t="0"/>
                  <a:pathLst>
                    <a:path h="11" w="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320"/>
                <p:cNvSpPr/>
                <p:nvPr/>
              </p:nvSpPr>
              <p:spPr bwMode="auto">
                <a:xfrm>
                  <a:off x="953" y="1684"/>
                  <a:ext cx="6" cy="6"/>
                </a:xfrm>
                <a:custGeom>
                  <a:gdLst>
                    <a:gd fmla="*/ 3 w 8" name="T0"/>
                    <a:gd fmla="*/ 8 h 9" name="T1"/>
                    <a:gd fmla="*/ 7 w 8" name="T2"/>
                    <a:gd fmla="*/ 3 h 9" name="T3"/>
                    <a:gd fmla="*/ 5 w 8" name="T4"/>
                    <a:gd fmla="*/ 2 h 9" name="T5"/>
                    <a:gd fmla="*/ 1 w 8" name="T6"/>
                    <a:gd fmla="*/ 6 h 9" name="T7"/>
                    <a:gd fmla="*/ 3 w 8" name="T8"/>
                    <a:gd fmla="*/ 8 h 9" name="T9"/>
                  </a:gdLst>
                  <a:cxnLst>
                    <a:cxn ang="0">
                      <a:pos x="T0" y="T1"/>
                    </a:cxn>
                    <a:cxn ang="0">
                      <a:pos x="T2" y="T3"/>
                    </a:cxn>
                    <a:cxn ang="0">
                      <a:pos x="T4" y="T5"/>
                    </a:cxn>
                    <a:cxn ang="0">
                      <a:pos x="T6" y="T7"/>
                    </a:cxn>
                    <a:cxn ang="0">
                      <a:pos x="T8" y="T9"/>
                    </a:cxn>
                  </a:cxnLst>
                  <a:rect b="b" l="0" r="r" t="0"/>
                  <a:pathLst>
                    <a:path h="9" w="8">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321"/>
                <p:cNvSpPr/>
                <p:nvPr/>
              </p:nvSpPr>
              <p:spPr bwMode="auto">
                <a:xfrm>
                  <a:off x="953" y="1687"/>
                  <a:ext cx="6" cy="6"/>
                </a:xfrm>
                <a:custGeom>
                  <a:gdLst>
                    <a:gd fmla="*/ 3 w 9" name="T0"/>
                    <a:gd fmla="*/ 8 h 9" name="T1"/>
                    <a:gd fmla="*/ 7 w 9" name="T2"/>
                    <a:gd fmla="*/ 3 h 9" name="T3"/>
                    <a:gd fmla="*/ 5 w 9" name="T4"/>
                    <a:gd fmla="*/ 1 h 9" name="T5"/>
                    <a:gd fmla="*/ 1 w 9" name="T6"/>
                    <a:gd fmla="*/ 5 h 9" name="T7"/>
                    <a:gd fmla="*/ 3 w 9" name="T8"/>
                    <a:gd fmla="*/ 8 h 9" name="T9"/>
                  </a:gdLst>
                  <a:cxnLst>
                    <a:cxn ang="0">
                      <a:pos x="T0" y="T1"/>
                    </a:cxn>
                    <a:cxn ang="0">
                      <a:pos x="T2" y="T3"/>
                    </a:cxn>
                    <a:cxn ang="0">
                      <a:pos x="T4" y="T5"/>
                    </a:cxn>
                    <a:cxn ang="0">
                      <a:pos x="T6" y="T7"/>
                    </a:cxn>
                    <a:cxn ang="0">
                      <a:pos x="T8" y="T9"/>
                    </a:cxn>
                  </a:cxnLst>
                  <a:rect b="b" l="0" r="r" t="0"/>
                  <a:pathLst>
                    <a:path h="9" w="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322"/>
                <p:cNvSpPr/>
                <p:nvPr/>
              </p:nvSpPr>
              <p:spPr bwMode="auto">
                <a:xfrm>
                  <a:off x="953" y="1689"/>
                  <a:ext cx="6" cy="6"/>
                </a:xfrm>
                <a:custGeom>
                  <a:gdLst>
                    <a:gd fmla="*/ 4 w 10" name="T0"/>
                    <a:gd fmla="*/ 8 h 9" name="T1"/>
                    <a:gd fmla="*/ 8 w 10" name="T2"/>
                    <a:gd fmla="*/ 3 h 9" name="T3"/>
                    <a:gd fmla="*/ 6 w 10" name="T4"/>
                    <a:gd fmla="*/ 1 h 9" name="T5"/>
                    <a:gd fmla="*/ 2 w 10" name="T6"/>
                    <a:gd fmla="*/ 6 h 9" name="T7"/>
                    <a:gd fmla="*/ 4 w 10" name="T8"/>
                    <a:gd fmla="*/ 8 h 9" name="T9"/>
                  </a:gdLst>
                  <a:cxnLst>
                    <a:cxn ang="0">
                      <a:pos x="T0" y="T1"/>
                    </a:cxn>
                    <a:cxn ang="0">
                      <a:pos x="T2" y="T3"/>
                    </a:cxn>
                    <a:cxn ang="0">
                      <a:pos x="T4" y="T5"/>
                    </a:cxn>
                    <a:cxn ang="0">
                      <a:pos x="T6" y="T7"/>
                    </a:cxn>
                    <a:cxn ang="0">
                      <a:pos x="T8" y="T9"/>
                    </a:cxn>
                  </a:cxnLst>
                  <a:rect b="b" l="0" r="r" t="0"/>
                  <a:pathLst>
                    <a:path h="9" w="10">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323"/>
                <p:cNvSpPr/>
                <p:nvPr/>
              </p:nvSpPr>
              <p:spPr bwMode="auto">
                <a:xfrm>
                  <a:off x="953" y="1693"/>
                  <a:ext cx="4" cy="5"/>
                </a:xfrm>
                <a:custGeom>
                  <a:gdLst>
                    <a:gd fmla="*/ 4 w 7" name="T0"/>
                    <a:gd fmla="*/ 6 h 8" name="T1"/>
                    <a:gd fmla="*/ 6 w 7" name="T2"/>
                    <a:gd fmla="*/ 3 h 8" name="T3"/>
                    <a:gd fmla="*/ 4 w 7" name="T4"/>
                    <a:gd fmla="*/ 2 h 8" name="T5"/>
                    <a:gd fmla="*/ 2 w 7" name="T6"/>
                    <a:gd fmla="*/ 4 h 8" name="T7"/>
                    <a:gd fmla="*/ 4 w 7" name="T8"/>
                    <a:gd fmla="*/ 6 h 8" name="T9"/>
                  </a:gdLst>
                  <a:cxnLst>
                    <a:cxn ang="0">
                      <a:pos x="T0" y="T1"/>
                    </a:cxn>
                    <a:cxn ang="0">
                      <a:pos x="T2" y="T3"/>
                    </a:cxn>
                    <a:cxn ang="0">
                      <a:pos x="T4" y="T5"/>
                    </a:cxn>
                    <a:cxn ang="0">
                      <a:pos x="T6" y="T7"/>
                    </a:cxn>
                    <a:cxn ang="0">
                      <a:pos x="T8" y="T9"/>
                    </a:cxn>
                  </a:cxnLst>
                  <a:rect b="b" l="0" r="r" t="0"/>
                  <a:pathLst>
                    <a:path h="8" w="7">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324"/>
                <p:cNvSpPr/>
                <p:nvPr/>
              </p:nvSpPr>
              <p:spPr bwMode="auto">
                <a:xfrm>
                  <a:off x="937" y="1687"/>
                  <a:ext cx="6" cy="6"/>
                </a:xfrm>
                <a:custGeom>
                  <a:gdLst>
                    <a:gd fmla="*/ 4 w 8" name="T0"/>
                    <a:gd fmla="*/ 6 h 8" name="T1"/>
                    <a:gd fmla="*/ 7 w 8" name="T2"/>
                    <a:gd fmla="*/ 3 h 8" name="T3"/>
                    <a:gd fmla="*/ 5 w 8" name="T4"/>
                    <a:gd fmla="*/ 1 h 8" name="T5"/>
                    <a:gd fmla="*/ 2 w 8" name="T6"/>
                    <a:gd fmla="*/ 4 h 8" name="T7"/>
                    <a:gd fmla="*/ 4 w 8" name="T8"/>
                    <a:gd fmla="*/ 6 h 8" name="T9"/>
                  </a:gdLst>
                  <a:cxnLst>
                    <a:cxn ang="0">
                      <a:pos x="T0" y="T1"/>
                    </a:cxn>
                    <a:cxn ang="0">
                      <a:pos x="T2" y="T3"/>
                    </a:cxn>
                    <a:cxn ang="0">
                      <a:pos x="T4" y="T5"/>
                    </a:cxn>
                    <a:cxn ang="0">
                      <a:pos x="T6" y="T7"/>
                    </a:cxn>
                    <a:cxn ang="0">
                      <a:pos x="T8" y="T9"/>
                    </a:cxn>
                  </a:cxnLst>
                  <a:rect b="b" l="0" r="r" t="0"/>
                  <a:pathLst>
                    <a:path h="8" w="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325"/>
                <p:cNvSpPr/>
                <p:nvPr/>
              </p:nvSpPr>
              <p:spPr bwMode="auto">
                <a:xfrm>
                  <a:off x="937" y="1689"/>
                  <a:ext cx="6" cy="8"/>
                </a:xfrm>
                <a:custGeom>
                  <a:gdLst>
                    <a:gd fmla="*/ 3 w 9" name="T0"/>
                    <a:gd fmla="*/ 9 h 11" name="T1"/>
                    <a:gd fmla="*/ 8 w 9" name="T2"/>
                    <a:gd fmla="*/ 3 h 11" name="T3"/>
                    <a:gd fmla="*/ 6 w 9" name="T4"/>
                    <a:gd fmla="*/ 1 h 11" name="T5"/>
                    <a:gd fmla="*/ 1 w 9" name="T6"/>
                    <a:gd fmla="*/ 8 h 11" name="T7"/>
                    <a:gd fmla="*/ 3 w 9" name="T8"/>
                    <a:gd fmla="*/ 9 h 11" name="T9"/>
                  </a:gdLst>
                  <a:cxnLst>
                    <a:cxn ang="0">
                      <a:pos x="T0" y="T1"/>
                    </a:cxn>
                    <a:cxn ang="0">
                      <a:pos x="T2" y="T3"/>
                    </a:cxn>
                    <a:cxn ang="0">
                      <a:pos x="T4" y="T5"/>
                    </a:cxn>
                    <a:cxn ang="0">
                      <a:pos x="T6" y="T7"/>
                    </a:cxn>
                    <a:cxn ang="0">
                      <a:pos x="T8" y="T9"/>
                    </a:cxn>
                  </a:cxnLst>
                  <a:rect b="b" l="0" r="r" t="0"/>
                  <a:pathLst>
                    <a:path h="11" w="9">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326"/>
                <p:cNvSpPr/>
                <p:nvPr/>
              </p:nvSpPr>
              <p:spPr bwMode="auto">
                <a:xfrm>
                  <a:off x="937" y="1689"/>
                  <a:ext cx="8" cy="9"/>
                </a:xfrm>
                <a:custGeom>
                  <a:gdLst>
                    <a:gd fmla="*/ 3 w 11" name="T0"/>
                    <a:gd fmla="*/ 11 h 13" name="T1"/>
                    <a:gd fmla="*/ 10 w 11" name="T2"/>
                    <a:gd fmla="*/ 3 h 13" name="T3"/>
                    <a:gd fmla="*/ 7 w 11" name="T4"/>
                    <a:gd fmla="*/ 2 h 13" name="T5"/>
                    <a:gd fmla="*/ 1 w 11" name="T6"/>
                    <a:gd fmla="*/ 9 h 13" name="T7"/>
                    <a:gd fmla="*/ 3 w 11" name="T8"/>
                    <a:gd fmla="*/ 11 h 13" name="T9"/>
                  </a:gdLst>
                  <a:cxnLst>
                    <a:cxn ang="0">
                      <a:pos x="T0" y="T1"/>
                    </a:cxn>
                    <a:cxn ang="0">
                      <a:pos x="T2" y="T3"/>
                    </a:cxn>
                    <a:cxn ang="0">
                      <a:pos x="T4" y="T5"/>
                    </a:cxn>
                    <a:cxn ang="0">
                      <a:pos x="T6" y="T7"/>
                    </a:cxn>
                    <a:cxn ang="0">
                      <a:pos x="T8" y="T9"/>
                    </a:cxn>
                  </a:cxnLst>
                  <a:rect b="b" l="0" r="r" t="0"/>
                  <a:pathLst>
                    <a:path h="13" w="11">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327"/>
                <p:cNvSpPr/>
                <p:nvPr/>
              </p:nvSpPr>
              <p:spPr bwMode="auto">
                <a:xfrm>
                  <a:off x="938" y="1693"/>
                  <a:ext cx="5" cy="6"/>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328"/>
                <p:cNvSpPr/>
                <p:nvPr/>
              </p:nvSpPr>
              <p:spPr bwMode="auto">
                <a:xfrm>
                  <a:off x="940" y="1685"/>
                  <a:ext cx="4" cy="5"/>
                </a:xfrm>
                <a:custGeom>
                  <a:gdLst>
                    <a:gd fmla="*/ 3 w 6" name="T0"/>
                    <a:gd fmla="*/ 5 h 7" name="T1"/>
                    <a:gd fmla="*/ 4 w 6" name="T2"/>
                    <a:gd fmla="*/ 4 h 7" name="T3"/>
                    <a:gd fmla="*/ 2 w 6" name="T4"/>
                    <a:gd fmla="*/ 2 h 7" name="T5"/>
                    <a:gd fmla="*/ 1 w 6" name="T6"/>
                    <a:gd fmla="*/ 4 h 7" name="T7"/>
                    <a:gd fmla="*/ 3 w 6" name="T8"/>
                    <a:gd fmla="*/ 5 h 7" name="T9"/>
                  </a:gdLst>
                  <a:cxnLst>
                    <a:cxn ang="0">
                      <a:pos x="T0" y="T1"/>
                    </a:cxn>
                    <a:cxn ang="0">
                      <a:pos x="T2" y="T3"/>
                    </a:cxn>
                    <a:cxn ang="0">
                      <a:pos x="T4" y="T5"/>
                    </a:cxn>
                    <a:cxn ang="0">
                      <a:pos x="T6" y="T7"/>
                    </a:cxn>
                    <a:cxn ang="0">
                      <a:pos x="T8" y="T9"/>
                    </a:cxn>
                  </a:cxnLst>
                  <a:rect b="b" l="0" r="r" t="0"/>
                  <a:pathLst>
                    <a:path h="7" w="6">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329"/>
                <p:cNvSpPr/>
                <p:nvPr/>
              </p:nvSpPr>
              <p:spPr bwMode="auto">
                <a:xfrm>
                  <a:off x="940" y="1691"/>
                  <a:ext cx="5" cy="5"/>
                </a:xfrm>
                <a:custGeom>
                  <a:gdLst>
                    <a:gd fmla="*/ 2 w 8" name="T0"/>
                    <a:gd fmla="*/ 6 h 7" name="T1"/>
                    <a:gd fmla="*/ 7 w 8" name="T2"/>
                    <a:gd fmla="*/ 3 h 7" name="T3"/>
                    <a:gd fmla="*/ 4 w 8" name="T4"/>
                    <a:gd fmla="*/ 2 h 7" name="T5"/>
                    <a:gd fmla="*/ 1 w 8" name="T6"/>
                    <a:gd fmla="*/ 4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330"/>
                <p:cNvSpPr/>
                <p:nvPr/>
              </p:nvSpPr>
              <p:spPr bwMode="auto">
                <a:xfrm>
                  <a:off x="941" y="1693"/>
                  <a:ext cx="4" cy="5"/>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331"/>
                <p:cNvSpPr/>
                <p:nvPr/>
              </p:nvSpPr>
              <p:spPr bwMode="auto">
                <a:xfrm>
                  <a:off x="787" y="1279"/>
                  <a:ext cx="41" cy="39"/>
                </a:xfrm>
                <a:custGeom>
                  <a:gdLst>
                    <a:gd fmla="*/ 39 w 61" name="T0"/>
                    <a:gd fmla="*/ 8 h 58" name="T1"/>
                    <a:gd fmla="*/ 5 w 61" name="T2"/>
                    <a:gd fmla="*/ 20 h 58" name="T3"/>
                    <a:gd fmla="*/ 22 w 61" name="T4"/>
                    <a:gd fmla="*/ 53 h 58" name="T5"/>
                    <a:gd fmla="*/ 33 w 61" name="T6"/>
                    <a:gd fmla="*/ 8 h 58" name="T7"/>
                    <a:gd fmla="*/ 33 w 61" name="T8"/>
                    <a:gd fmla="*/ 11 h 58" name="T9"/>
                    <a:gd fmla="*/ 46 w 61" name="T10"/>
                    <a:gd fmla="*/ 29 h 58" name="T11"/>
                    <a:gd fmla="*/ 25 w 61" name="T12"/>
                    <a:gd fmla="*/ 50 h 58" name="T13"/>
                    <a:gd fmla="*/ 7 w 61" name="T14"/>
                    <a:gd fmla="*/ 23 h 58" name="T15"/>
                    <a:gd fmla="*/ 38 w 61" name="T16"/>
                    <a:gd fmla="*/ 10 h 58" name="T17"/>
                    <a:gd fmla="*/ 39 w 61" name="T18"/>
                    <a:gd fmla="*/ 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61">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332"/>
                <p:cNvSpPr/>
                <p:nvPr/>
              </p:nvSpPr>
              <p:spPr bwMode="auto">
                <a:xfrm>
                  <a:off x="803" y="1286"/>
                  <a:ext cx="12" cy="14"/>
                </a:xfrm>
                <a:custGeom>
                  <a:gdLst>
                    <a:gd fmla="*/ 4 w 18" name="T0"/>
                    <a:gd fmla="*/ 3 h 21" name="T1"/>
                    <a:gd fmla="*/ 4 w 18" name="T2"/>
                    <a:gd fmla="*/ 2 h 21" name="T3"/>
                    <a:gd fmla="*/ 1 w 18" name="T4"/>
                    <a:gd fmla="*/ 2 h 21" name="T5"/>
                    <a:gd fmla="*/ 0 w 18" name="T6"/>
                    <a:gd fmla="*/ 20 h 21" name="T7"/>
                    <a:gd fmla="*/ 2 w 18" name="T8"/>
                    <a:gd fmla="*/ 21 h 21" name="T9"/>
                    <a:gd fmla="*/ 16 w 18" name="T10"/>
                    <a:gd fmla="*/ 20 h 21" name="T11"/>
                    <a:gd fmla="*/ 16 w 18" name="T12"/>
                    <a:gd fmla="*/ 17 h 21" name="T13"/>
                    <a:gd fmla="*/ 1 w 18" name="T14"/>
                    <a:gd fmla="*/ 19 h 21" name="T15"/>
                    <a:gd fmla="*/ 3 w 18" name="T16"/>
                    <a:gd fmla="*/ 20 h 21" name="T17"/>
                    <a:gd fmla="*/ 4 w 18" name="T18"/>
                    <a:gd fmla="*/ 2 h 21" name="T19"/>
                    <a:gd fmla="*/ 1 w 18" name="T20"/>
                    <a:gd fmla="*/ 2 h 21" name="T21"/>
                    <a:gd fmla="*/ 1 w 18" name="T22"/>
                    <a:gd fmla="*/ 3 h 21" name="T23"/>
                    <a:gd fmla="*/ 4 w 18" name="T24"/>
                    <a:gd fmla="*/ 3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8">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333"/>
                <p:cNvSpPr/>
                <p:nvPr/>
              </p:nvSpPr>
              <p:spPr bwMode="auto">
                <a:xfrm>
                  <a:off x="515" y="1470"/>
                  <a:ext cx="28" cy="40"/>
                </a:xfrm>
                <a:custGeom>
                  <a:gdLst>
                    <a:gd fmla="*/ 6 w 42" name="T0"/>
                    <a:gd fmla="*/ 7 h 60" name="T1"/>
                    <a:gd fmla="*/ 6 w 42" name="T2"/>
                    <a:gd fmla="*/ 5 h 60" name="T3"/>
                    <a:gd fmla="*/ 3 w 42" name="T4"/>
                    <a:gd fmla="*/ 4 h 60" name="T5"/>
                    <a:gd fmla="*/ 4 w 42" name="T6"/>
                    <a:gd fmla="*/ 58 h 60" name="T7"/>
                    <a:gd fmla="*/ 6 w 42" name="T8"/>
                    <a:gd fmla="*/ 59 h 60" name="T9"/>
                    <a:gd fmla="*/ 36 w 42" name="T10"/>
                    <a:gd fmla="*/ 60 h 60" name="T11"/>
                    <a:gd fmla="*/ 38 w 42" name="T12"/>
                    <a:gd fmla="*/ 59 h 60" name="T13"/>
                    <a:gd fmla="*/ 38 w 42" name="T14"/>
                    <a:gd fmla="*/ 5 h 60" name="T15"/>
                    <a:gd fmla="*/ 34 w 42" name="T16"/>
                    <a:gd fmla="*/ 0 h 60" name="T17"/>
                    <a:gd fmla="*/ 3 w 42" name="T18"/>
                    <a:gd fmla="*/ 3 h 60" name="T19"/>
                    <a:gd fmla="*/ 2 w 42" name="T20"/>
                    <a:gd fmla="*/ 6 h 60" name="T21"/>
                    <a:gd fmla="*/ 32 w 42" name="T22"/>
                    <a:gd fmla="*/ 3 h 60" name="T23"/>
                    <a:gd fmla="*/ 36 w 42" name="T24"/>
                    <a:gd fmla="*/ 43 h 60" name="T25"/>
                    <a:gd fmla="*/ 28 w 42" name="T26"/>
                    <a:gd fmla="*/ 57 h 60" name="T27"/>
                    <a:gd fmla="*/ 7 w 42" name="T28"/>
                    <a:gd fmla="*/ 49 h 60" name="T29"/>
                    <a:gd fmla="*/ 6 w 42" name="T30"/>
                    <a:gd fmla="*/ 4 h 60" name="T31"/>
                    <a:gd fmla="*/ 3 w 42" name="T32"/>
                    <a:gd fmla="*/ 4 h 60" name="T33"/>
                    <a:gd fmla="*/ 3 w 42" name="T34"/>
                    <a:gd fmla="*/ 6 h 60" name="T35"/>
                    <a:gd fmla="*/ 6 w 42" name="T36"/>
                    <a:gd fmla="*/ 7 h 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0" w="42">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334"/>
                <p:cNvSpPr/>
                <p:nvPr/>
              </p:nvSpPr>
              <p:spPr bwMode="auto">
                <a:xfrm>
                  <a:off x="518" y="1473"/>
                  <a:ext cx="22" cy="32"/>
                </a:xfrm>
                <a:custGeom>
                  <a:gdLst>
                    <a:gd fmla="*/ 4 w 33" name="T0"/>
                    <a:gd fmla="*/ 3 h 48" name="T1"/>
                    <a:gd fmla="*/ 4 w 33" name="T2"/>
                    <a:gd fmla="*/ 2 h 48" name="T3"/>
                    <a:gd fmla="*/ 1 w 33" name="T4"/>
                    <a:gd fmla="*/ 2 h 48" name="T5"/>
                    <a:gd fmla="*/ 1 w 33" name="T6"/>
                    <a:gd fmla="*/ 46 h 48" name="T7"/>
                    <a:gd fmla="*/ 2 w 33" name="T8"/>
                    <a:gd fmla="*/ 48 h 48" name="T9"/>
                    <a:gd fmla="*/ 31 w 33" name="T10"/>
                    <a:gd fmla="*/ 47 h 48" name="T11"/>
                    <a:gd fmla="*/ 31 w 33" name="T12"/>
                    <a:gd fmla="*/ 44 h 48" name="T13"/>
                    <a:gd fmla="*/ 15 w 33" name="T14"/>
                    <a:gd fmla="*/ 45 h 48" name="T15"/>
                    <a:gd fmla="*/ 5 w 33" name="T16"/>
                    <a:gd fmla="*/ 45 h 48" name="T17"/>
                    <a:gd fmla="*/ 3 w 33" name="T18"/>
                    <a:gd fmla="*/ 38 h 48" name="T19"/>
                    <a:gd fmla="*/ 4 w 33" name="T20"/>
                    <a:gd fmla="*/ 2 h 48" name="T21"/>
                    <a:gd fmla="*/ 1 w 33" name="T22"/>
                    <a:gd fmla="*/ 2 h 48" name="T23"/>
                    <a:gd fmla="*/ 1 w 33" name="T24"/>
                    <a:gd fmla="*/ 3 h 48" name="T25"/>
                    <a:gd fmla="*/ 4 w 33" name="T26"/>
                    <a:gd fmla="*/ 3 h 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 w="33">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335"/>
                <p:cNvSpPr/>
                <p:nvPr/>
              </p:nvSpPr>
              <p:spPr bwMode="auto">
                <a:xfrm>
                  <a:off x="522" y="1502"/>
                  <a:ext cx="12" cy="8"/>
                </a:xfrm>
                <a:custGeom>
                  <a:gdLst>
                    <a:gd fmla="*/ 12 w 17" name="T0"/>
                    <a:gd fmla="*/ 0 h 11" name="T1"/>
                    <a:gd fmla="*/ 3 w 17" name="T2"/>
                    <a:gd fmla="*/ 4 h 11" name="T3"/>
                    <a:gd fmla="*/ 7 w 17" name="T4"/>
                    <a:gd fmla="*/ 11 h 11" name="T5"/>
                    <a:gd fmla="*/ 15 w 17" name="T6"/>
                    <a:gd fmla="*/ 7 h 11" name="T7"/>
                    <a:gd fmla="*/ 11 w 17" name="T8"/>
                    <a:gd fmla="*/ 1 h 11" name="T9"/>
                    <a:gd fmla="*/ 11 w 17" name="T10"/>
                    <a:gd fmla="*/ 4 h 11" name="T11"/>
                    <a:gd fmla="*/ 12 w 17" name="T12"/>
                    <a:gd fmla="*/ 6 h 11" name="T13"/>
                    <a:gd fmla="*/ 7 w 17" name="T14"/>
                    <a:gd fmla="*/ 8 h 11" name="T15"/>
                    <a:gd fmla="*/ 5 w 17" name="T16"/>
                    <a:gd fmla="*/ 6 h 11" name="T17"/>
                    <a:gd fmla="*/ 7 w 17" name="T18"/>
                    <a:gd fmla="*/ 5 h 11" name="T19"/>
                    <a:gd fmla="*/ 12 w 17" name="T20"/>
                    <a:gd fmla="*/ 3 h 11" name="T21"/>
                    <a:gd fmla="*/ 12 w 17"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7">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336"/>
                <p:cNvSpPr/>
                <p:nvPr/>
              </p:nvSpPr>
              <p:spPr bwMode="auto">
                <a:xfrm>
                  <a:off x="532" y="1503"/>
                  <a:ext cx="7" cy="6"/>
                </a:xfrm>
                <a:custGeom>
                  <a:gdLst>
                    <a:gd fmla="*/ 0 w 11" name="T0"/>
                    <a:gd fmla="*/ 4 h 9" name="T1"/>
                    <a:gd fmla="*/ 0 w 11" name="T2"/>
                    <a:gd fmla="*/ 7 h 9" name="T3"/>
                    <a:gd fmla="*/ 3 w 11" name="T4"/>
                    <a:gd fmla="*/ 7 h 9" name="T5"/>
                    <a:gd fmla="*/ 3 w 11" name="T6"/>
                    <a:gd fmla="*/ 4 h 9" name="T7"/>
                    <a:gd fmla="*/ 0 w 11" name="T8"/>
                    <a:gd fmla="*/ 4 h 9" name="T9"/>
                    <a:gd fmla="*/ 1 w 11" name="T10"/>
                    <a:gd fmla="*/ 7 h 9" name="T11"/>
                    <a:gd fmla="*/ 4 w 11" name="T12"/>
                    <a:gd fmla="*/ 6 h 9" name="T13"/>
                    <a:gd fmla="*/ 4 w 11" name="T14"/>
                    <a:gd fmla="*/ 3 h 9" name="T15"/>
                    <a:gd fmla="*/ 1 w 11" name="T16"/>
                    <a:gd fmla="*/ 2 h 9" name="T17"/>
                    <a:gd fmla="*/ 1 w 11" name="T18"/>
                    <a:gd fmla="*/ 7 h 9" name="T19"/>
                    <a:gd fmla="*/ 4 w 11" name="T20"/>
                    <a:gd fmla="*/ 8 h 9" name="T21"/>
                    <a:gd fmla="*/ 6 w 11" name="T22"/>
                    <a:gd fmla="*/ 3 h 9" name="T23"/>
                    <a:gd fmla="*/ 3 w 11" name="T24"/>
                    <a:gd fmla="*/ 3 h 9" name="T25"/>
                    <a:gd fmla="*/ 3 w 11" name="T26"/>
                    <a:gd fmla="*/ 5 h 9" name="T27"/>
                    <a:gd fmla="*/ 6 w 11" name="T28"/>
                    <a:gd fmla="*/ 5 h 9" name="T29"/>
                    <a:gd fmla="*/ 7 w 11" name="T30"/>
                    <a:gd fmla="*/ 3 h 9" name="T31"/>
                    <a:gd fmla="*/ 5 w 11" name="T32"/>
                    <a:gd fmla="*/ 3 h 9" name="T33"/>
                    <a:gd fmla="*/ 5 w 11" name="T34"/>
                    <a:gd fmla="*/ 5 h 9" name="T35"/>
                    <a:gd fmla="*/ 8 w 11" name="T36"/>
                    <a:gd fmla="*/ 5 h 9" name="T37"/>
                    <a:gd fmla="*/ 9 w 11" name="T38"/>
                    <a:gd fmla="*/ 2 h 9" name="T39"/>
                    <a:gd fmla="*/ 6 w 11" name="T40"/>
                    <a:gd fmla="*/ 3 h 9" name="T41"/>
                    <a:gd fmla="*/ 7 w 11" name="T42"/>
                    <a:gd fmla="*/ 5 h 9" name="T43"/>
                    <a:gd fmla="*/ 10 w 11" name="T44"/>
                    <a:gd fmla="*/ 5 h 9" name="T45"/>
                    <a:gd fmla="*/ 10 w 11" name="T46"/>
                    <a:gd fmla="*/ 2 h 9" name="T47"/>
                    <a:gd fmla="*/ 8 w 11" name="T48"/>
                    <a:gd fmla="*/ 2 h 9" name="T49"/>
                    <a:gd fmla="*/ 7 w 11" name="T50"/>
                    <a:gd fmla="*/ 3 h 9" name="T51"/>
                    <a:gd fmla="*/ 10 w 11" name="T52"/>
                    <a:gd fmla="*/ 4 h 9" name="T53"/>
                    <a:gd fmla="*/ 10 w 11" name="T54"/>
                    <a:gd fmla="*/ 1 h 9" name="T55"/>
                    <a:gd fmla="*/ 7 w 11" name="T56"/>
                    <a:gd fmla="*/ 1 h 9" name="T57"/>
                    <a:gd fmla="*/ 7 w 11" name="T58"/>
                    <a:gd fmla="*/ 5 h 9" name="T59"/>
                    <a:gd fmla="*/ 10 w 11" name="T60"/>
                    <a:gd fmla="*/ 5 h 9" name="T61"/>
                    <a:gd fmla="*/ 9 w 11" name="T62"/>
                    <a:gd fmla="*/ 1 h 9" name="T63"/>
                    <a:gd fmla="*/ 6 w 11" name="T64"/>
                    <a:gd fmla="*/ 2 h 9" name="T65"/>
                    <a:gd fmla="*/ 5 w 11" name="T66"/>
                    <a:gd fmla="*/ 5 h 9" name="T67"/>
                    <a:gd fmla="*/ 8 w 11" name="T68"/>
                    <a:gd fmla="*/ 5 h 9" name="T69"/>
                    <a:gd fmla="*/ 8 w 11" name="T70"/>
                    <a:gd fmla="*/ 2 h 9" name="T71"/>
                    <a:gd fmla="*/ 5 w 11" name="T72"/>
                    <a:gd fmla="*/ 2 h 9" name="T73"/>
                    <a:gd fmla="*/ 3 w 11" name="T74"/>
                    <a:gd fmla="*/ 5 h 9" name="T75"/>
                    <a:gd fmla="*/ 6 w 11" name="T76"/>
                    <a:gd fmla="*/ 5 h 9" name="T77"/>
                    <a:gd fmla="*/ 6 w 11" name="T78"/>
                    <a:gd fmla="*/ 2 h 9" name="T79"/>
                    <a:gd fmla="*/ 3 w 11" name="T80"/>
                    <a:gd fmla="*/ 2 h 9" name="T81"/>
                    <a:gd fmla="*/ 2 w 11" name="T82"/>
                    <a:gd fmla="*/ 7 h 9" name="T83"/>
                    <a:gd fmla="*/ 4 w 11" name="T84"/>
                    <a:gd fmla="*/ 7 h 9" name="T85"/>
                    <a:gd fmla="*/ 4 w 11" name="T86"/>
                    <a:gd fmla="*/ 2 h 9" name="T87"/>
                    <a:gd fmla="*/ 1 w 11" name="T88"/>
                    <a:gd fmla="*/ 2 h 9" name="T89"/>
                    <a:gd fmla="*/ 1 w 11" name="T90"/>
                    <a:gd fmla="*/ 6 h 9" name="T91"/>
                    <a:gd fmla="*/ 4 w 11" name="T92"/>
                    <a:gd fmla="*/ 6 h 9" name="T93"/>
                    <a:gd fmla="*/ 3 w 11" name="T94"/>
                    <a:gd fmla="*/ 4 h 9" name="T95"/>
                    <a:gd fmla="*/ 0 w 11" name="T96"/>
                    <a:gd fmla="*/ 4 h 9" name="T97"/>
                    <a:gd fmla="*/ 0 w 11" name="T98"/>
                    <a:gd fmla="*/ 7 h 9" name="T99"/>
                    <a:gd fmla="*/ 3 w 11" name="T100"/>
                    <a:gd fmla="*/ 7 h 9" name="T101"/>
                    <a:gd fmla="*/ 3 w 11" name="T102"/>
                    <a:gd fmla="*/ 4 h 9" name="T103"/>
                    <a:gd fmla="*/ 0 w 11" name="T104"/>
                    <a:gd fmla="*/ 4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11">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337"/>
                <p:cNvSpPr/>
                <p:nvPr/>
              </p:nvSpPr>
              <p:spPr bwMode="auto">
                <a:xfrm>
                  <a:off x="520" y="1503"/>
                  <a:ext cx="5" cy="5"/>
                </a:xfrm>
                <a:custGeom>
                  <a:gdLst>
                    <a:gd fmla="*/ 1 w 8" name="T0"/>
                    <a:gd fmla="*/ 4 h 8" name="T1"/>
                    <a:gd fmla="*/ 2 w 8" name="T2"/>
                    <a:gd fmla="*/ 6 h 8" name="T3"/>
                    <a:gd fmla="*/ 4 w 8" name="T4"/>
                    <a:gd fmla="*/ 5 h 8" name="T5"/>
                    <a:gd fmla="*/ 3 w 8" name="T6"/>
                    <a:gd fmla="*/ 2 h 8" name="T7"/>
                    <a:gd fmla="*/ 1 w 8" name="T8"/>
                    <a:gd fmla="*/ 3 h 8" name="T9"/>
                    <a:gd fmla="*/ 3 w 8" name="T10"/>
                    <a:gd fmla="*/ 6 h 8" name="T11"/>
                    <a:gd fmla="*/ 6 w 8" name="T12"/>
                    <a:gd fmla="*/ 7 h 8" name="T13"/>
                    <a:gd fmla="*/ 7 w 8" name="T14"/>
                    <a:gd fmla="*/ 3 h 8" name="T15"/>
                    <a:gd fmla="*/ 4 w 8" name="T16"/>
                    <a:gd fmla="*/ 3 h 8" name="T17"/>
                    <a:gd fmla="*/ 4 w 8" name="T18"/>
                    <a:gd fmla="*/ 5 h 8" name="T19"/>
                    <a:gd fmla="*/ 6 w 8" name="T20"/>
                    <a:gd fmla="*/ 7 h 8" name="T21"/>
                    <a:gd fmla="*/ 7 w 8" name="T22"/>
                    <a:gd fmla="*/ 2 h 8" name="T23"/>
                    <a:gd fmla="*/ 4 w 8" name="T24"/>
                    <a:gd fmla="*/ 2 h 8" name="T25"/>
                    <a:gd fmla="*/ 3 w 8" name="T26"/>
                    <a:gd fmla="*/ 6 h 8" name="T27"/>
                    <a:gd fmla="*/ 6 w 8" name="T28"/>
                    <a:gd fmla="*/ 6 h 8" name="T29"/>
                    <a:gd fmla="*/ 5 w 8" name="T30"/>
                    <a:gd fmla="*/ 4 h 8" name="T31"/>
                    <a:gd fmla="*/ 3 w 8" name="T32"/>
                    <a:gd fmla="*/ 2 h 8" name="T33"/>
                    <a:gd fmla="*/ 1 w 8" name="T34"/>
                    <a:gd fmla="*/ 3 h 8" name="T35"/>
                    <a:gd fmla="*/ 2 w 8" name="T36"/>
                    <a:gd fmla="*/ 6 h 8" name="T37"/>
                    <a:gd fmla="*/ 5 w 8" name="T38"/>
                    <a:gd fmla="*/ 6 h 8" name="T39"/>
                    <a:gd fmla="*/ 4 w 8" name="T40"/>
                    <a:gd fmla="*/ 3 h 8" name="T41"/>
                    <a:gd fmla="*/ 1 w 8" name="T42"/>
                    <a:gd fmla="*/ 4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338"/>
                <p:cNvSpPr/>
                <p:nvPr/>
              </p:nvSpPr>
              <p:spPr bwMode="auto">
                <a:xfrm>
                  <a:off x="536" y="1469"/>
                  <a:ext cx="4" cy="35"/>
                </a:xfrm>
                <a:custGeom>
                  <a:gdLst>
                    <a:gd fmla="*/ 5 w 7" name="T0"/>
                    <a:gd fmla="*/ 51 h 53" name="T1"/>
                    <a:gd fmla="*/ 6 w 7" name="T2"/>
                    <a:gd fmla="*/ 20 h 53" name="T3"/>
                    <a:gd fmla="*/ 4 w 7" name="T4"/>
                    <a:gd fmla="*/ 2 h 53" name="T5"/>
                    <a:gd fmla="*/ 1 w 7" name="T6"/>
                    <a:gd fmla="*/ 3 h 53" name="T7"/>
                    <a:gd fmla="*/ 3 w 7" name="T8"/>
                    <a:gd fmla="*/ 22 h 53" name="T9"/>
                    <a:gd fmla="*/ 2 w 7" name="T10"/>
                    <a:gd fmla="*/ 51 h 53" name="T11"/>
                    <a:gd fmla="*/ 5 w 7" name="T12"/>
                    <a:gd fmla="*/ 51 h 53" name="T13"/>
                  </a:gdLst>
                  <a:cxnLst>
                    <a:cxn ang="0">
                      <a:pos x="T0" y="T1"/>
                    </a:cxn>
                    <a:cxn ang="0">
                      <a:pos x="T2" y="T3"/>
                    </a:cxn>
                    <a:cxn ang="0">
                      <a:pos x="T4" y="T5"/>
                    </a:cxn>
                    <a:cxn ang="0">
                      <a:pos x="T6" y="T7"/>
                    </a:cxn>
                    <a:cxn ang="0">
                      <a:pos x="T8" y="T9"/>
                    </a:cxn>
                    <a:cxn ang="0">
                      <a:pos x="T10" y="T11"/>
                    </a:cxn>
                    <a:cxn ang="0">
                      <a:pos x="T12" y="T13"/>
                    </a:cxn>
                  </a:cxnLst>
                  <a:rect b="b" l="0" r="r" t="0"/>
                  <a:pathLst>
                    <a:path h="52" w="7">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339"/>
                <p:cNvSpPr/>
                <p:nvPr/>
              </p:nvSpPr>
              <p:spPr bwMode="auto">
                <a:xfrm>
                  <a:off x="517" y="1470"/>
                  <a:ext cx="21" cy="6"/>
                </a:xfrm>
                <a:custGeom>
                  <a:gdLst>
                    <a:gd fmla="*/ 4 w 32" name="T0"/>
                    <a:gd fmla="*/ 6 h 10" name="T1"/>
                    <a:gd fmla="*/ 3 w 32" name="T2"/>
                    <a:gd fmla="*/ 3 h 10" name="T3"/>
                    <a:gd fmla="*/ 0 w 32" name="T4"/>
                    <a:gd fmla="*/ 3 h 10" name="T5"/>
                    <a:gd fmla="*/ 0 w 32" name="T6"/>
                    <a:gd fmla="*/ 7 h 10" name="T7"/>
                    <a:gd fmla="*/ 3 w 32" name="T8"/>
                    <a:gd fmla="*/ 8 h 10" name="T9"/>
                    <a:gd fmla="*/ 13 w 32" name="T10"/>
                    <a:gd fmla="*/ 4 h 10" name="T11"/>
                    <a:gd fmla="*/ 30 w 32" name="T12"/>
                    <a:gd fmla="*/ 5 h 10" name="T13"/>
                    <a:gd fmla="*/ 29 w 32" name="T14"/>
                    <a:gd fmla="*/ 2 h 10" name="T15"/>
                    <a:gd fmla="*/ 28 w 32" name="T16"/>
                    <a:gd fmla="*/ 3 h 10" name="T17"/>
                    <a:gd fmla="*/ 30 w 32" name="T18"/>
                    <a:gd fmla="*/ 5 h 10" name="T19"/>
                    <a:gd fmla="*/ 31 w 32" name="T20"/>
                    <a:gd fmla="*/ 4 h 10" name="T21"/>
                    <a:gd fmla="*/ 30 w 32" name="T22"/>
                    <a:gd fmla="*/ 2 h 10" name="T23"/>
                    <a:gd fmla="*/ 17 w 32" name="T24"/>
                    <a:gd fmla="*/ 1 h 10" name="T25"/>
                    <a:gd fmla="*/ 6 w 32" name="T26"/>
                    <a:gd fmla="*/ 0 h 10" name="T27"/>
                    <a:gd fmla="*/ 0 w 32" name="T28"/>
                    <a:gd fmla="*/ 8 h 10" name="T29"/>
                    <a:gd fmla="*/ 3 w 32" name="T30"/>
                    <a:gd fmla="*/ 8 h 10" name="T31"/>
                    <a:gd fmla="*/ 3 w 32" name="T32"/>
                    <a:gd fmla="*/ 3 h 10" name="T33"/>
                    <a:gd fmla="*/ 0 w 32" name="T34"/>
                    <a:gd fmla="*/ 3 h 10" name="T35"/>
                    <a:gd fmla="*/ 1 w 32" name="T36"/>
                    <a:gd fmla="*/ 6 h 10" name="T37"/>
                    <a:gd fmla="*/ 4 w 32"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32">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340"/>
                <p:cNvSpPr/>
                <p:nvPr/>
              </p:nvSpPr>
              <p:spPr bwMode="auto">
                <a:xfrm>
                  <a:off x="519" y="1469"/>
                  <a:ext cx="21" cy="6"/>
                </a:xfrm>
                <a:custGeom>
                  <a:gdLst>
                    <a:gd fmla="*/ 3 w 31" name="T0"/>
                    <a:gd fmla="*/ 6 h 9" name="T1"/>
                    <a:gd fmla="*/ 5 w 31" name="T2"/>
                    <a:gd fmla="*/ 7 h 9" name="T3"/>
                    <a:gd fmla="*/ 10 w 31" name="T4"/>
                    <a:gd fmla="*/ 6 h 9" name="T5"/>
                    <a:gd fmla="*/ 10 w 31" name="T6"/>
                    <a:gd fmla="*/ 3 h 9" name="T7"/>
                    <a:gd fmla="*/ 2 w 31" name="T8"/>
                    <a:gd fmla="*/ 4 h 9" name="T9"/>
                    <a:gd fmla="*/ 2 w 31" name="T10"/>
                    <a:gd fmla="*/ 7 h 9" name="T11"/>
                    <a:gd fmla="*/ 9 w 31" name="T12"/>
                    <a:gd fmla="*/ 6 h 9" name="T13"/>
                    <a:gd fmla="*/ 8 w 31" name="T14"/>
                    <a:gd fmla="*/ 3 h 9" name="T15"/>
                    <a:gd fmla="*/ 4 w 31" name="T16"/>
                    <a:gd fmla="*/ 3 h 9" name="T17"/>
                    <a:gd fmla="*/ 4 w 31" name="T18"/>
                    <a:gd fmla="*/ 6 h 9" name="T19"/>
                    <a:gd fmla="*/ 16 w 31" name="T20"/>
                    <a:gd fmla="*/ 5 h 9" name="T21"/>
                    <a:gd fmla="*/ 16 w 31" name="T22"/>
                    <a:gd fmla="*/ 2 h 9" name="T23"/>
                    <a:gd fmla="*/ 10 w 31" name="T24"/>
                    <a:gd fmla="*/ 3 h 9" name="T25"/>
                    <a:gd fmla="*/ 11 w 31" name="T26"/>
                    <a:gd fmla="*/ 6 h 9" name="T27"/>
                    <a:gd fmla="*/ 21 w 31" name="T28"/>
                    <a:gd fmla="*/ 5 h 9" name="T29"/>
                    <a:gd fmla="*/ 21 w 31" name="T30"/>
                    <a:gd fmla="*/ 2 h 9" name="T31"/>
                    <a:gd fmla="*/ 8 w 31" name="T32"/>
                    <a:gd fmla="*/ 3 h 9" name="T33"/>
                    <a:gd fmla="*/ 9 w 31" name="T34"/>
                    <a:gd fmla="*/ 5 h 9" name="T35"/>
                    <a:gd fmla="*/ 21 w 31" name="T36"/>
                    <a:gd fmla="*/ 4 h 9" name="T37"/>
                    <a:gd fmla="*/ 21 w 31" name="T38"/>
                    <a:gd fmla="*/ 1 h 9" name="T39"/>
                    <a:gd fmla="*/ 15 w 31" name="T40"/>
                    <a:gd fmla="*/ 1 h 9" name="T41"/>
                    <a:gd fmla="*/ 15 w 31" name="T42"/>
                    <a:gd fmla="*/ 4 h 9" name="T43"/>
                    <a:gd fmla="*/ 28 w 31" name="T44"/>
                    <a:gd fmla="*/ 2 h 9" name="T45"/>
                    <a:gd fmla="*/ 30 w 31" name="T46"/>
                    <a:gd fmla="*/ 5 h 9" name="T47"/>
                    <a:gd fmla="*/ 30 w 31" name="T48"/>
                    <a:gd fmla="*/ 4 h 9" name="T49"/>
                    <a:gd fmla="*/ 31 w 31" name="T50"/>
                    <a:gd fmla="*/ 3 h 9" name="T51"/>
                    <a:gd fmla="*/ 31 w 31" name="T52"/>
                    <a:gd fmla="*/ 3 h 9" name="T53"/>
                    <a:gd fmla="*/ 30 w 31" name="T54"/>
                    <a:gd fmla="*/ 1 h 9" name="T55"/>
                    <a:gd fmla="*/ 15 w 31" name="T56"/>
                    <a:gd fmla="*/ 1 h 9" name="T57"/>
                    <a:gd fmla="*/ 16 w 31" name="T58"/>
                    <a:gd fmla="*/ 4 h 9" name="T59"/>
                    <a:gd fmla="*/ 21 w 31" name="T60"/>
                    <a:gd fmla="*/ 4 h 9" name="T61"/>
                    <a:gd fmla="*/ 21 w 31" name="T62"/>
                    <a:gd fmla="*/ 1 h 9" name="T63"/>
                    <a:gd fmla="*/ 7 w 31" name="T64"/>
                    <a:gd fmla="*/ 3 h 9" name="T65"/>
                    <a:gd fmla="*/ 8 w 31" name="T66"/>
                    <a:gd fmla="*/ 6 h 9" name="T67"/>
                    <a:gd fmla="*/ 21 w 31" name="T68"/>
                    <a:gd fmla="*/ 5 h 9" name="T69"/>
                    <a:gd fmla="*/ 21 w 31" name="T70"/>
                    <a:gd fmla="*/ 2 h 9" name="T71"/>
                    <a:gd fmla="*/ 10 w 31" name="T72"/>
                    <a:gd fmla="*/ 3 h 9" name="T73"/>
                    <a:gd fmla="*/ 11 w 31" name="T74"/>
                    <a:gd fmla="*/ 6 h 9" name="T75"/>
                    <a:gd fmla="*/ 16 w 31" name="T76"/>
                    <a:gd fmla="*/ 5 h 9" name="T77"/>
                    <a:gd fmla="*/ 16 w 31" name="T78"/>
                    <a:gd fmla="*/ 2 h 9" name="T79"/>
                    <a:gd fmla="*/ 3 w 31" name="T80"/>
                    <a:gd fmla="*/ 4 h 9" name="T81"/>
                    <a:gd fmla="*/ 4 w 31" name="T82"/>
                    <a:gd fmla="*/ 6 h 9" name="T83"/>
                    <a:gd fmla="*/ 9 w 31" name="T84"/>
                    <a:gd fmla="*/ 6 h 9" name="T85"/>
                    <a:gd fmla="*/ 8 w 31" name="T86"/>
                    <a:gd fmla="*/ 3 h 9" name="T87"/>
                    <a:gd fmla="*/ 2 w 31" name="T88"/>
                    <a:gd fmla="*/ 4 h 9" name="T89"/>
                    <a:gd fmla="*/ 2 w 31" name="T90"/>
                    <a:gd fmla="*/ 7 h 9" name="T91"/>
                    <a:gd fmla="*/ 11 w 31" name="T92"/>
                    <a:gd fmla="*/ 6 h 9" name="T93"/>
                    <a:gd fmla="*/ 10 w 31" name="T94"/>
                    <a:gd fmla="*/ 3 h 9" name="T95"/>
                    <a:gd fmla="*/ 1 w 31" name="T96"/>
                    <a:gd fmla="*/ 5 h 9" name="T97"/>
                    <a:gd fmla="*/ 0 w 31" name="T98"/>
                    <a:gd fmla="*/ 6 h 9" name="T99"/>
                    <a:gd fmla="*/ 1 w 31" name="T100"/>
                    <a:gd fmla="*/ 8 h 9" name="T101"/>
                    <a:gd fmla="*/ 3 w 31" name="T102"/>
                    <a:gd fmla="*/ 6 h 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 w="31">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341"/>
                <p:cNvSpPr/>
                <p:nvPr/>
              </p:nvSpPr>
              <p:spPr bwMode="auto">
                <a:xfrm>
                  <a:off x="546" y="1469"/>
                  <a:ext cx="9" cy="12"/>
                </a:xfrm>
                <a:custGeom>
                  <a:gdLst>
                    <a:gd fmla="*/ 5 w 14" name="T0"/>
                    <a:gd fmla="*/ 15 h 18" name="T1"/>
                    <a:gd fmla="*/ 5 w 14" name="T2"/>
                    <a:gd fmla="*/ 2 h 18" name="T3"/>
                    <a:gd fmla="*/ 4 w 14" name="T4"/>
                    <a:gd fmla="*/ 3 h 18" name="T5"/>
                    <a:gd fmla="*/ 10 w 14" name="T6"/>
                    <a:gd fmla="*/ 4 h 18" name="T7"/>
                    <a:gd fmla="*/ 10 w 14" name="T8"/>
                    <a:gd fmla="*/ 8 h 18" name="T9"/>
                    <a:gd fmla="*/ 10 w 14" name="T10"/>
                    <a:gd fmla="*/ 16 h 18" name="T11"/>
                    <a:gd fmla="*/ 11 w 14" name="T12"/>
                    <a:gd fmla="*/ 15 h 18" name="T13"/>
                    <a:gd fmla="*/ 3 w 14" name="T14"/>
                    <a:gd fmla="*/ 15 h 18" name="T15"/>
                    <a:gd fmla="*/ 2 w 14" name="T16"/>
                    <a:gd fmla="*/ 17 h 18" name="T17"/>
                    <a:gd fmla="*/ 11 w 14" name="T18"/>
                    <a:gd fmla="*/ 18 h 18" name="T19"/>
                    <a:gd fmla="*/ 13 w 14" name="T20"/>
                    <a:gd fmla="*/ 16 h 18" name="T21"/>
                    <a:gd fmla="*/ 13 w 14" name="T22"/>
                    <a:gd fmla="*/ 4 h 18" name="T23"/>
                    <a:gd fmla="*/ 4 w 14" name="T24"/>
                    <a:gd fmla="*/ 1 h 18" name="T25"/>
                    <a:gd fmla="*/ 3 w 14" name="T26"/>
                    <a:gd fmla="*/ 2 h 18" name="T27"/>
                    <a:gd fmla="*/ 2 w 14" name="T28"/>
                    <a:gd fmla="*/ 15 h 18" name="T29"/>
                    <a:gd fmla="*/ 5 w 14" name="T30"/>
                    <a:gd fmla="*/ 15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14">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342"/>
                <p:cNvSpPr/>
                <p:nvPr/>
              </p:nvSpPr>
              <p:spPr bwMode="auto">
                <a:xfrm>
                  <a:off x="552" y="1466"/>
                  <a:ext cx="9" cy="16"/>
                </a:xfrm>
                <a:custGeom>
                  <a:gdLst>
                    <a:gd fmla="*/ 5 w 14" name="T0"/>
                    <a:gd fmla="*/ 21 h 24" name="T1"/>
                    <a:gd fmla="*/ 5 w 14" name="T2"/>
                    <a:gd fmla="*/ 10 h 24" name="T3"/>
                    <a:gd fmla="*/ 5 w 14" name="T4"/>
                    <a:gd fmla="*/ 6 h 24" name="T5"/>
                    <a:gd fmla="*/ 8 w 14" name="T6"/>
                    <a:gd fmla="*/ 3 h 24" name="T7"/>
                    <a:gd fmla="*/ 11 w 14" name="T8"/>
                    <a:gd fmla="*/ 9 h 24" name="T9"/>
                    <a:gd fmla="*/ 11 w 14" name="T10"/>
                    <a:gd fmla="*/ 21 h 24" name="T11"/>
                    <a:gd fmla="*/ 12 w 14" name="T12"/>
                    <a:gd fmla="*/ 20 h 24" name="T13"/>
                    <a:gd fmla="*/ 3 w 14" name="T14"/>
                    <a:gd fmla="*/ 20 h 24" name="T15"/>
                    <a:gd fmla="*/ 2 w 14" name="T16"/>
                    <a:gd fmla="*/ 22 h 24" name="T17"/>
                    <a:gd fmla="*/ 13 w 14" name="T18"/>
                    <a:gd fmla="*/ 23 h 24" name="T19"/>
                    <a:gd fmla="*/ 14 w 14" name="T20"/>
                    <a:gd fmla="*/ 21 h 24" name="T21"/>
                    <a:gd fmla="*/ 14 w 14" name="T22"/>
                    <a:gd fmla="*/ 5 h 24" name="T23"/>
                    <a:gd fmla="*/ 9 w 14" name="T24"/>
                    <a:gd fmla="*/ 1 h 24" name="T25"/>
                    <a:gd fmla="*/ 2 w 14" name="T26"/>
                    <a:gd fmla="*/ 4 h 24" name="T27"/>
                    <a:gd fmla="*/ 2 w 14" name="T28"/>
                    <a:gd fmla="*/ 10 h 24" name="T29"/>
                    <a:gd fmla="*/ 2 w 14" name="T30"/>
                    <a:gd fmla="*/ 21 h 24" name="T31"/>
                    <a:gd fmla="*/ 5 w 14" name="T32"/>
                    <a:gd fmla="*/ 21 h 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 w="1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343"/>
                <p:cNvSpPr/>
                <p:nvPr/>
              </p:nvSpPr>
              <p:spPr bwMode="auto">
                <a:xfrm>
                  <a:off x="557" y="1462"/>
                  <a:ext cx="11" cy="20"/>
                </a:xfrm>
                <a:custGeom>
                  <a:gdLst>
                    <a:gd fmla="*/ 2 w 16" name="T0"/>
                    <a:gd fmla="*/ 27 h 30" name="T1"/>
                    <a:gd fmla="*/ 2 w 16" name="T2"/>
                    <a:gd fmla="*/ 28 h 30" name="T3"/>
                    <a:gd fmla="*/ 5 w 16" name="T4"/>
                    <a:gd fmla="*/ 28 h 30" name="T5"/>
                    <a:gd fmla="*/ 6 w 16" name="T6"/>
                    <a:gd fmla="*/ 12 h 30" name="T7"/>
                    <a:gd fmla="*/ 7 w 16" name="T8"/>
                    <a:gd fmla="*/ 4 h 30" name="T9"/>
                    <a:gd fmla="*/ 13 w 16" name="T10"/>
                    <a:gd fmla="*/ 4 h 30" name="T11"/>
                    <a:gd fmla="*/ 12 w 16" name="T12"/>
                    <a:gd fmla="*/ 3 h 30" name="T13"/>
                    <a:gd fmla="*/ 12 w 16" name="T14"/>
                    <a:gd fmla="*/ 27 h 30" name="T15"/>
                    <a:gd fmla="*/ 14 w 16" name="T16"/>
                    <a:gd fmla="*/ 26 h 30" name="T17"/>
                    <a:gd fmla="*/ 2 w 16" name="T18"/>
                    <a:gd fmla="*/ 25 h 30" name="T19"/>
                    <a:gd fmla="*/ 2 w 16" name="T20"/>
                    <a:gd fmla="*/ 28 h 30" name="T21"/>
                    <a:gd fmla="*/ 14 w 16" name="T22"/>
                    <a:gd fmla="*/ 29 h 30" name="T23"/>
                    <a:gd fmla="*/ 15 w 16" name="T24"/>
                    <a:gd fmla="*/ 27 h 30" name="T25"/>
                    <a:gd fmla="*/ 15 w 16" name="T26"/>
                    <a:gd fmla="*/ 3 h 30" name="T27"/>
                    <a:gd fmla="*/ 13 w 16" name="T28"/>
                    <a:gd fmla="*/ 2 h 30" name="T29"/>
                    <a:gd fmla="*/ 3 w 16" name="T30"/>
                    <a:gd fmla="*/ 5 h 30" name="T31"/>
                    <a:gd fmla="*/ 2 w 16" name="T32"/>
                    <a:gd fmla="*/ 28 h 30" name="T33"/>
                    <a:gd fmla="*/ 5 w 16" name="T34"/>
                    <a:gd fmla="*/ 28 h 30" name="T35"/>
                    <a:gd fmla="*/ 5 w 16" name="T36"/>
                    <a:gd fmla="*/ 27 h 30" name="T37"/>
                    <a:gd fmla="*/ 2 w 16" name="T38"/>
                    <a:gd fmla="*/ 27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16">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344"/>
                <p:cNvSpPr/>
                <p:nvPr/>
              </p:nvSpPr>
              <p:spPr bwMode="auto">
                <a:xfrm>
                  <a:off x="564" y="1458"/>
                  <a:ext cx="8" cy="24"/>
                </a:xfrm>
                <a:custGeom>
                  <a:gdLst>
                    <a:gd fmla="*/ 4 w 13" name="T0"/>
                    <a:gd fmla="*/ 33 h 35" name="T1"/>
                    <a:gd fmla="*/ 6 w 13" name="T2"/>
                    <a:gd fmla="*/ 22 h 35" name="T3"/>
                    <a:gd fmla="*/ 4 w 13" name="T4"/>
                    <a:gd fmla="*/ 3 h 35" name="T5"/>
                    <a:gd fmla="*/ 2 w 13" name="T6"/>
                    <a:gd fmla="*/ 4 h 35" name="T7"/>
                    <a:gd fmla="*/ 10 w 13" name="T8"/>
                    <a:gd fmla="*/ 7 h 35" name="T9"/>
                    <a:gd fmla="*/ 10 w 13" name="T10"/>
                    <a:gd fmla="*/ 14 h 35" name="T11"/>
                    <a:gd fmla="*/ 10 w 13" name="T12"/>
                    <a:gd fmla="*/ 33 h 35" name="T13"/>
                    <a:gd fmla="*/ 12 w 13" name="T14"/>
                    <a:gd fmla="*/ 32 h 35" name="T15"/>
                    <a:gd fmla="*/ 3 w 13" name="T16"/>
                    <a:gd fmla="*/ 31 h 35" name="T17"/>
                    <a:gd fmla="*/ 2 w 13" name="T18"/>
                    <a:gd fmla="*/ 34 h 35" name="T19"/>
                    <a:gd fmla="*/ 12 w 13" name="T20"/>
                    <a:gd fmla="*/ 35 h 35" name="T21"/>
                    <a:gd fmla="*/ 13 w 13" name="T22"/>
                    <a:gd fmla="*/ 33 h 35" name="T23"/>
                    <a:gd fmla="*/ 12 w 13" name="T24"/>
                    <a:gd fmla="*/ 5 h 35" name="T25"/>
                    <a:gd fmla="*/ 2 w 13" name="T26"/>
                    <a:gd fmla="*/ 1 h 35" name="T27"/>
                    <a:gd fmla="*/ 1 w 13" name="T28"/>
                    <a:gd fmla="*/ 3 h 35" name="T29"/>
                    <a:gd fmla="*/ 1 w 13" name="T30"/>
                    <a:gd fmla="*/ 16 h 35" name="T31"/>
                    <a:gd fmla="*/ 2 w 13" name="T32"/>
                    <a:gd fmla="*/ 32 h 35" name="T33"/>
                    <a:gd fmla="*/ 4 w 13" name="T34"/>
                    <a:gd fmla="*/ 3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13">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345"/>
                <p:cNvSpPr/>
                <p:nvPr/>
              </p:nvSpPr>
              <p:spPr bwMode="auto">
                <a:xfrm>
                  <a:off x="569" y="1454"/>
                  <a:ext cx="10" cy="28"/>
                </a:xfrm>
                <a:custGeom>
                  <a:gdLst>
                    <a:gd fmla="*/ 6 w 15" name="T0"/>
                    <a:gd fmla="*/ 40 h 42" name="T1"/>
                    <a:gd fmla="*/ 4 w 15" name="T2"/>
                    <a:gd fmla="*/ 16 h 42" name="T3"/>
                    <a:gd fmla="*/ 4 w 15" name="T4"/>
                    <a:gd fmla="*/ 4 h 42" name="T5"/>
                    <a:gd fmla="*/ 5 w 15" name="T6"/>
                    <a:gd fmla="*/ 3 h 42" name="T7"/>
                    <a:gd fmla="*/ 11 w 15" name="T8"/>
                    <a:gd fmla="*/ 8 h 42" name="T9"/>
                    <a:gd fmla="*/ 11 w 15" name="T10"/>
                    <a:gd fmla="*/ 25 h 42" name="T11"/>
                    <a:gd fmla="*/ 12 w 15" name="T12"/>
                    <a:gd fmla="*/ 35 h 42" name="T13"/>
                    <a:gd fmla="*/ 2 w 15" name="T14"/>
                    <a:gd fmla="*/ 38 h 42" name="T15"/>
                    <a:gd fmla="*/ 2 w 15" name="T16"/>
                    <a:gd fmla="*/ 41 h 42" name="T17"/>
                    <a:gd fmla="*/ 13 w 15" name="T18"/>
                    <a:gd fmla="*/ 41 h 42" name="T19"/>
                    <a:gd fmla="*/ 15 w 15" name="T20"/>
                    <a:gd fmla="*/ 40 h 42" name="T21"/>
                    <a:gd fmla="*/ 14 w 15" name="T22"/>
                    <a:gd fmla="*/ 23 h 42" name="T23"/>
                    <a:gd fmla="*/ 14 w 15" name="T24"/>
                    <a:gd fmla="*/ 8 h 42" name="T25"/>
                    <a:gd fmla="*/ 2 w 15" name="T26"/>
                    <a:gd fmla="*/ 0 h 42" name="T27"/>
                    <a:gd fmla="*/ 1 w 15" name="T28"/>
                    <a:gd fmla="*/ 1 h 42" name="T29"/>
                    <a:gd fmla="*/ 3 w 15" name="T30"/>
                    <a:gd fmla="*/ 40 h 42" name="T31"/>
                    <a:gd fmla="*/ 6 w 15" name="T32"/>
                    <a:gd fmla="*/ 40 h 4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2" w="15">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346"/>
                <p:cNvSpPr/>
                <p:nvPr/>
              </p:nvSpPr>
              <p:spPr bwMode="auto">
                <a:xfrm>
                  <a:off x="550" y="1471"/>
                  <a:ext cx="2" cy="3"/>
                </a:xfrm>
                <a:custGeom>
                  <a:gdLst>
                    <a:gd fmla="*/ 2 w 4" name="T0"/>
                    <a:gd fmla="*/ 3 h 4" name="T1"/>
                    <a:gd fmla="*/ 3 w 4" name="T2"/>
                    <a:gd fmla="*/ 2 h 4" name="T3"/>
                    <a:gd fmla="*/ 2 w 4" name="T4"/>
                    <a:gd fmla="*/ 1 h 4" name="T5"/>
                    <a:gd fmla="*/ 1 w 4" name="T6"/>
                    <a:gd fmla="*/ 2 h 4" name="T7"/>
                    <a:gd fmla="*/ 2 w 4" name="T8"/>
                    <a:gd fmla="*/ 3 h 4" name="T9"/>
                  </a:gdLst>
                  <a:cxnLst>
                    <a:cxn ang="0">
                      <a:pos x="T0" y="T1"/>
                    </a:cxn>
                    <a:cxn ang="0">
                      <a:pos x="T2" y="T3"/>
                    </a:cxn>
                    <a:cxn ang="0">
                      <a:pos x="T4" y="T5"/>
                    </a:cxn>
                    <a:cxn ang="0">
                      <a:pos x="T6" y="T7"/>
                    </a:cxn>
                    <a:cxn ang="0">
                      <a:pos x="T8" y="T9"/>
                    </a:cxn>
                  </a:cxnLst>
                  <a:rect b="b" l="0" r="r" t="0"/>
                  <a:pathLst>
                    <a:path h="4" w="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347"/>
                <p:cNvSpPr/>
                <p:nvPr/>
              </p:nvSpPr>
              <p:spPr bwMode="auto">
                <a:xfrm>
                  <a:off x="550" y="1472"/>
                  <a:ext cx="2" cy="2"/>
                </a:xfrm>
                <a:custGeom>
                  <a:gdLst>
                    <a:gd fmla="*/ 2 w 4" name="T0"/>
                    <a:gd fmla="*/ 2 h 3" name="T1"/>
                    <a:gd fmla="*/ 3 w 4" name="T2"/>
                    <a:gd fmla="*/ 2 h 3" name="T3"/>
                    <a:gd fmla="*/ 2 w 4" name="T4"/>
                    <a:gd fmla="*/ 0 h 3" name="T5"/>
                    <a:gd fmla="*/ 1 w 4" name="T6"/>
                    <a:gd fmla="*/ 1 h 3" name="T7"/>
                    <a:gd fmla="*/ 2 w 4" name="T8"/>
                    <a:gd fmla="*/ 2 h 3" name="T9"/>
                  </a:gdLst>
                  <a:cxnLst>
                    <a:cxn ang="0">
                      <a:pos x="T0" y="T1"/>
                    </a:cxn>
                    <a:cxn ang="0">
                      <a:pos x="T2" y="T3"/>
                    </a:cxn>
                    <a:cxn ang="0">
                      <a:pos x="T4" y="T5"/>
                    </a:cxn>
                    <a:cxn ang="0">
                      <a:pos x="T6" y="T7"/>
                    </a:cxn>
                    <a:cxn ang="0">
                      <a:pos x="T8" y="T9"/>
                    </a:cxn>
                  </a:cxnLst>
                  <a:rect b="b" l="0" r="r" t="0"/>
                  <a:pathLst>
                    <a:path h="3" w="4">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348"/>
                <p:cNvSpPr/>
                <p:nvPr/>
              </p:nvSpPr>
              <p:spPr bwMode="auto">
                <a:xfrm>
                  <a:off x="547" y="1472"/>
                  <a:ext cx="7" cy="6"/>
                </a:xfrm>
                <a:custGeom>
                  <a:gdLst>
                    <a:gd fmla="*/ 2 w 10" name="T0"/>
                    <a:gd fmla="*/ 8 h 9" name="T1"/>
                    <a:gd fmla="*/ 9 w 10" name="T2"/>
                    <a:gd fmla="*/ 2 h 9" name="T3"/>
                    <a:gd fmla="*/ 8 w 10" name="T4"/>
                    <a:gd fmla="*/ 0 h 9" name="T5"/>
                    <a:gd fmla="*/ 1 w 10" name="T6"/>
                    <a:gd fmla="*/ 8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349"/>
                <p:cNvSpPr/>
                <p:nvPr/>
              </p:nvSpPr>
              <p:spPr bwMode="auto">
                <a:xfrm>
                  <a:off x="547" y="1473"/>
                  <a:ext cx="7" cy="7"/>
                </a:xfrm>
                <a:custGeom>
                  <a:gdLst>
                    <a:gd fmla="*/ 2 w 10" name="T0"/>
                    <a:gd fmla="*/ 9 h 10" name="T1"/>
                    <a:gd fmla="*/ 10 w 10" name="T2"/>
                    <a:gd fmla="*/ 2 h 10" name="T3"/>
                    <a:gd fmla="*/ 9 w 10" name="T4"/>
                    <a:gd fmla="*/ 1 h 10" name="T5"/>
                    <a:gd fmla="*/ 1 w 10" name="T6"/>
                    <a:gd fmla="*/ 8 h 10" name="T7"/>
                    <a:gd fmla="*/ 2 w 10" name="T8"/>
                    <a:gd fmla="*/ 9 h 10" name="T9"/>
                  </a:gdLst>
                  <a:cxnLst>
                    <a:cxn ang="0">
                      <a:pos x="T0" y="T1"/>
                    </a:cxn>
                    <a:cxn ang="0">
                      <a:pos x="T2" y="T3"/>
                    </a:cxn>
                    <a:cxn ang="0">
                      <a:pos x="T4" y="T5"/>
                    </a:cxn>
                    <a:cxn ang="0">
                      <a:pos x="T6" y="T7"/>
                    </a:cxn>
                    <a:cxn ang="0">
                      <a:pos x="T8" y="T9"/>
                    </a:cxn>
                  </a:cxnLst>
                  <a:rect b="b" l="0" r="r" t="0"/>
                  <a:pathLst>
                    <a:path h="10" w="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350"/>
                <p:cNvSpPr/>
                <p:nvPr/>
              </p:nvSpPr>
              <p:spPr bwMode="auto">
                <a:xfrm>
                  <a:off x="548" y="1474"/>
                  <a:ext cx="6" cy="6"/>
                </a:xfrm>
                <a:custGeom>
                  <a:gdLst>
                    <a:gd fmla="*/ 1 w 9" name="T0"/>
                    <a:gd fmla="*/ 7 h 8" name="T1"/>
                    <a:gd fmla="*/ 9 w 9" name="T2"/>
                    <a:gd fmla="*/ 2 h 8" name="T3"/>
                    <a:gd fmla="*/ 8 w 9" name="T4"/>
                    <a:gd fmla="*/ 1 h 8" name="T5"/>
                    <a:gd fmla="*/ 1 w 9" name="T6"/>
                    <a:gd fmla="*/ 6 h 8" name="T7"/>
                    <a:gd fmla="*/ 1 w 9" name="T8"/>
                    <a:gd fmla="*/ 7 h 8" name="T9"/>
                  </a:gdLst>
                  <a:cxnLst>
                    <a:cxn ang="0">
                      <a:pos x="T0" y="T1"/>
                    </a:cxn>
                    <a:cxn ang="0">
                      <a:pos x="T2" y="T3"/>
                    </a:cxn>
                    <a:cxn ang="0">
                      <a:pos x="T4" y="T5"/>
                    </a:cxn>
                    <a:cxn ang="0">
                      <a:pos x="T6" y="T7"/>
                    </a:cxn>
                    <a:cxn ang="0">
                      <a:pos x="T8" y="T9"/>
                    </a:cxn>
                  </a:cxnLst>
                  <a:rect b="b" l="0" r="r" t="0"/>
                  <a:pathLst>
                    <a:path h="8" w="9">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351"/>
                <p:cNvSpPr/>
                <p:nvPr/>
              </p:nvSpPr>
              <p:spPr bwMode="auto">
                <a:xfrm>
                  <a:off x="548" y="1471"/>
                  <a:ext cx="2" cy="3"/>
                </a:xfrm>
                <a:custGeom>
                  <a:gdLst>
                    <a:gd fmla="*/ 2 w 4" name="T0"/>
                    <a:gd fmla="*/ 3 h 4" name="T1"/>
                    <a:gd fmla="*/ 4 w 4" name="T2"/>
                    <a:gd fmla="*/ 2 h 4" name="T3"/>
                    <a:gd fmla="*/ 2 w 4" name="T4"/>
                    <a:gd fmla="*/ 1 h 4" name="T5"/>
                    <a:gd fmla="*/ 2 w 4" name="T6"/>
                    <a:gd fmla="*/ 1 h 4" name="T7"/>
                    <a:gd fmla="*/ 3 w 4" name="T8"/>
                    <a:gd fmla="*/ 2 h 4" name="T9"/>
                    <a:gd fmla="*/ 4 w 4" name="T10"/>
                    <a:gd fmla="*/ 2 h 4" name="T11"/>
                    <a:gd fmla="*/ 2 w 4" name="T12"/>
                    <a:gd fmla="*/ 1 h 4" name="T13"/>
                    <a:gd fmla="*/ 1 w 4" name="T14"/>
                    <a:gd fmla="*/ 2 h 4" name="T15"/>
                    <a:gd fmla="*/ 2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352"/>
                <p:cNvSpPr/>
                <p:nvPr/>
              </p:nvSpPr>
              <p:spPr bwMode="auto">
                <a:xfrm>
                  <a:off x="554" y="1468"/>
                  <a:ext cx="5" cy="4"/>
                </a:xfrm>
                <a:custGeom>
                  <a:gdLst>
                    <a:gd fmla="*/ 2 w 8" name="T0"/>
                    <a:gd fmla="*/ 6 h 7" name="T1"/>
                    <a:gd fmla="*/ 7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353"/>
                <p:cNvSpPr/>
                <p:nvPr/>
              </p:nvSpPr>
              <p:spPr bwMode="auto">
                <a:xfrm>
                  <a:off x="553" y="1470"/>
                  <a:ext cx="7" cy="5"/>
                </a:xfrm>
                <a:custGeom>
                  <a:gdLst>
                    <a:gd fmla="*/ 2 w 10" name="T0"/>
                    <a:gd fmla="*/ 7 h 8" name="T1"/>
                    <a:gd fmla="*/ 9 w 10" name="T2"/>
                    <a:gd fmla="*/ 2 h 8" name="T3"/>
                    <a:gd fmla="*/ 8 w 10" name="T4"/>
                    <a:gd fmla="*/ 0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354"/>
                <p:cNvSpPr/>
                <p:nvPr/>
              </p:nvSpPr>
              <p:spPr bwMode="auto">
                <a:xfrm>
                  <a:off x="554" y="1472"/>
                  <a:ext cx="6" cy="4"/>
                </a:xfrm>
                <a:custGeom>
                  <a:gdLst>
                    <a:gd fmla="*/ 2 w 9" name="T0"/>
                    <a:gd fmla="*/ 6 h 7" name="T1"/>
                    <a:gd fmla="*/ 8 w 9" name="T2"/>
                    <a:gd fmla="*/ 2 h 7" name="T3"/>
                    <a:gd fmla="*/ 7 w 9" name="T4"/>
                    <a:gd fmla="*/ 0 h 7" name="T5"/>
                    <a:gd fmla="*/ 0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355"/>
                <p:cNvSpPr/>
                <p:nvPr/>
              </p:nvSpPr>
              <p:spPr bwMode="auto">
                <a:xfrm>
                  <a:off x="553" y="1474"/>
                  <a:ext cx="6" cy="5"/>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356"/>
                <p:cNvSpPr/>
                <p:nvPr/>
              </p:nvSpPr>
              <p:spPr bwMode="auto">
                <a:xfrm>
                  <a:off x="554" y="1476"/>
                  <a:ext cx="5" cy="4"/>
                </a:xfrm>
                <a:custGeom>
                  <a:gdLst>
                    <a:gd fmla="*/ 2 w 7" name="T0"/>
                    <a:gd fmla="*/ 5 h 6" name="T1"/>
                    <a:gd fmla="*/ 6 w 7" name="T2"/>
                    <a:gd fmla="*/ 1 h 6" name="T3"/>
                    <a:gd fmla="*/ 4 w 7" name="T4"/>
                    <a:gd fmla="*/ 0 h 6" name="T5"/>
                    <a:gd fmla="*/ 1 w 7" name="T6"/>
                    <a:gd fmla="*/ 4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357"/>
                <p:cNvSpPr/>
                <p:nvPr/>
              </p:nvSpPr>
              <p:spPr bwMode="auto">
                <a:xfrm>
                  <a:off x="559" y="1463"/>
                  <a:ext cx="5" cy="5"/>
                </a:xfrm>
                <a:custGeom>
                  <a:gdLst>
                    <a:gd fmla="*/ 2 w 8" name="T0"/>
                    <a:gd fmla="*/ 7 h 8" name="T1"/>
                    <a:gd fmla="*/ 8 w 8" name="T2"/>
                    <a:gd fmla="*/ 1 h 8" name="T3"/>
                    <a:gd fmla="*/ 6 w 8" name="T4"/>
                    <a:gd fmla="*/ 0 h 8" name="T5"/>
                    <a:gd fmla="*/ 1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358"/>
                <p:cNvSpPr/>
                <p:nvPr/>
              </p:nvSpPr>
              <p:spPr bwMode="auto">
                <a:xfrm>
                  <a:off x="558" y="1466"/>
                  <a:ext cx="8" cy="5"/>
                </a:xfrm>
                <a:custGeom>
                  <a:gdLst>
                    <a:gd fmla="*/ 2 w 12" name="T0"/>
                    <a:gd fmla="*/ 7 h 8" name="T1"/>
                    <a:gd fmla="*/ 11 w 12" name="T2"/>
                    <a:gd fmla="*/ 1 h 8" name="T3"/>
                    <a:gd fmla="*/ 11 w 12" name="T4"/>
                    <a:gd fmla="*/ 0 h 8" name="T5"/>
                    <a:gd fmla="*/ 1 w 12" name="T6"/>
                    <a:gd fmla="*/ 6 h 8" name="T7"/>
                    <a:gd fmla="*/ 2 w 12" name="T8"/>
                    <a:gd fmla="*/ 7 h 8" name="T9"/>
                  </a:gdLst>
                  <a:cxnLst>
                    <a:cxn ang="0">
                      <a:pos x="T0" y="T1"/>
                    </a:cxn>
                    <a:cxn ang="0">
                      <a:pos x="T2" y="T3"/>
                    </a:cxn>
                    <a:cxn ang="0">
                      <a:pos x="T4" y="T5"/>
                    </a:cxn>
                    <a:cxn ang="0">
                      <a:pos x="T6" y="T7"/>
                    </a:cxn>
                    <a:cxn ang="0">
                      <a:pos x="T8" y="T9"/>
                    </a:cxn>
                  </a:cxnLst>
                  <a:rect b="b" l="0" r="r" t="0"/>
                  <a:pathLst>
                    <a:path h="8" w="12">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359"/>
                <p:cNvSpPr/>
                <p:nvPr/>
              </p:nvSpPr>
              <p:spPr bwMode="auto">
                <a:xfrm>
                  <a:off x="559" y="1467"/>
                  <a:ext cx="7" cy="6"/>
                </a:xfrm>
                <a:custGeom>
                  <a:gdLst>
                    <a:gd fmla="*/ 2 w 11" name="T0"/>
                    <a:gd fmla="*/ 8 h 9" name="T1"/>
                    <a:gd fmla="*/ 10 w 11" name="T2"/>
                    <a:gd fmla="*/ 2 h 9" name="T3"/>
                    <a:gd fmla="*/ 9 w 11" name="T4"/>
                    <a:gd fmla="*/ 1 h 9" name="T5"/>
                    <a:gd fmla="*/ 1 w 11" name="T6"/>
                    <a:gd fmla="*/ 7 h 9" name="T7"/>
                    <a:gd fmla="*/ 2 w 11" name="T8"/>
                    <a:gd fmla="*/ 8 h 9" name="T9"/>
                  </a:gdLst>
                  <a:cxnLst>
                    <a:cxn ang="0">
                      <a:pos x="T0" y="T1"/>
                    </a:cxn>
                    <a:cxn ang="0">
                      <a:pos x="T2" y="T3"/>
                    </a:cxn>
                    <a:cxn ang="0">
                      <a:pos x="T4" y="T5"/>
                    </a:cxn>
                    <a:cxn ang="0">
                      <a:pos x="T6" y="T7"/>
                    </a:cxn>
                    <a:cxn ang="0">
                      <a:pos x="T8" y="T9"/>
                    </a:cxn>
                  </a:cxnLst>
                  <a:rect b="b" l="0" r="r" t="0"/>
                  <a:pathLst>
                    <a:path h="9" w="11">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360"/>
                <p:cNvSpPr/>
                <p:nvPr/>
              </p:nvSpPr>
              <p:spPr bwMode="auto">
                <a:xfrm>
                  <a:off x="559" y="1470"/>
                  <a:ext cx="7" cy="5"/>
                </a:xfrm>
                <a:custGeom>
                  <a:gdLst>
                    <a:gd fmla="*/ 2 w 10" name="T0"/>
                    <a:gd fmla="*/ 7 h 8" name="T1"/>
                    <a:gd fmla="*/ 9 w 10" name="T2"/>
                    <a:gd fmla="*/ 2 h 8" name="T3"/>
                    <a:gd fmla="*/ 8 w 10" name="T4"/>
                    <a:gd fmla="*/ 1 h 8" name="T5"/>
                    <a:gd fmla="*/ 0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361"/>
                <p:cNvSpPr/>
                <p:nvPr/>
              </p:nvSpPr>
              <p:spPr bwMode="auto">
                <a:xfrm>
                  <a:off x="560" y="1472"/>
                  <a:ext cx="6" cy="4"/>
                </a:xfrm>
                <a:custGeom>
                  <a:gdLst>
                    <a:gd fmla="*/ 1 w 9" name="T0"/>
                    <a:gd fmla="*/ 6 h 7" name="T1"/>
                    <a:gd fmla="*/ 8 w 9" name="T2"/>
                    <a:gd fmla="*/ 2 h 7" name="T3"/>
                    <a:gd fmla="*/ 7 w 9" name="T4"/>
                    <a:gd fmla="*/ 0 h 7" name="T5"/>
                    <a:gd fmla="*/ 1 w 9" name="T6"/>
                    <a:gd fmla="*/ 5 h 7" name="T7"/>
                    <a:gd fmla="*/ 1 w 9" name="T8"/>
                    <a:gd fmla="*/ 6 h 7" name="T9"/>
                  </a:gdLst>
                  <a:cxnLst>
                    <a:cxn ang="0">
                      <a:pos x="T0" y="T1"/>
                    </a:cxn>
                    <a:cxn ang="0">
                      <a:pos x="T2" y="T3"/>
                    </a:cxn>
                    <a:cxn ang="0">
                      <a:pos x="T4" y="T5"/>
                    </a:cxn>
                    <a:cxn ang="0">
                      <a:pos x="T6" y="T7"/>
                    </a:cxn>
                    <a:cxn ang="0">
                      <a:pos x="T8" y="T9"/>
                    </a:cxn>
                  </a:cxnLst>
                  <a:rect b="b" l="0" r="r" t="0"/>
                  <a:pathLst>
                    <a:path h="7" w="9">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362"/>
                <p:cNvSpPr/>
                <p:nvPr/>
              </p:nvSpPr>
              <p:spPr bwMode="auto">
                <a:xfrm>
                  <a:off x="559" y="1473"/>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363"/>
                <p:cNvSpPr/>
                <p:nvPr/>
              </p:nvSpPr>
              <p:spPr bwMode="auto">
                <a:xfrm>
                  <a:off x="560" y="1476"/>
                  <a:ext cx="5" cy="4"/>
                </a:xfrm>
                <a:custGeom>
                  <a:gdLst>
                    <a:gd fmla="*/ 1 w 7" name="T0"/>
                    <a:gd fmla="*/ 5 h 5" name="T1"/>
                    <a:gd fmla="*/ 6 w 7" name="T2"/>
                    <a:gd fmla="*/ 2 h 5" name="T3"/>
                    <a:gd fmla="*/ 5 w 7" name="T4"/>
                    <a:gd fmla="*/ 0 h 5" name="T5"/>
                    <a:gd fmla="*/ 1 w 7" name="T6"/>
                    <a:gd fmla="*/ 3 h 5" name="T7"/>
                    <a:gd fmla="*/ 1 w 7" name="T8"/>
                    <a:gd fmla="*/ 5 h 5" name="T9"/>
                  </a:gdLst>
                  <a:cxnLst>
                    <a:cxn ang="0">
                      <a:pos x="T0" y="T1"/>
                    </a:cxn>
                    <a:cxn ang="0">
                      <a:pos x="T2" y="T3"/>
                    </a:cxn>
                    <a:cxn ang="0">
                      <a:pos x="T4" y="T5"/>
                    </a:cxn>
                    <a:cxn ang="0">
                      <a:pos x="T6" y="T7"/>
                    </a:cxn>
                    <a:cxn ang="0">
                      <a:pos x="T8" y="T9"/>
                    </a:cxn>
                  </a:cxnLst>
                  <a:rect b="b" l="0" r="r" t="0"/>
                  <a:pathLst>
                    <a:path h="5" w="7">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364"/>
                <p:cNvSpPr/>
                <p:nvPr/>
              </p:nvSpPr>
              <p:spPr bwMode="auto">
                <a:xfrm>
                  <a:off x="564" y="1460"/>
                  <a:ext cx="6" cy="5"/>
                </a:xfrm>
                <a:custGeom>
                  <a:gdLst>
                    <a:gd fmla="*/ 3 w 9" name="T0"/>
                    <a:gd fmla="*/ 7 h 8" name="T1"/>
                    <a:gd fmla="*/ 8 w 9" name="T2"/>
                    <a:gd fmla="*/ 1 h 8" name="T3"/>
                    <a:gd fmla="*/ 7 w 9" name="T4"/>
                    <a:gd fmla="*/ 0 h 8" name="T5"/>
                    <a:gd fmla="*/ 1 w 9" name="T6"/>
                    <a:gd fmla="*/ 6 h 8" name="T7"/>
                    <a:gd fmla="*/ 3 w 9" name="T8"/>
                    <a:gd fmla="*/ 7 h 8" name="T9"/>
                  </a:gdLst>
                  <a:cxnLst>
                    <a:cxn ang="0">
                      <a:pos x="T0" y="T1"/>
                    </a:cxn>
                    <a:cxn ang="0">
                      <a:pos x="T2" y="T3"/>
                    </a:cxn>
                    <a:cxn ang="0">
                      <a:pos x="T4" y="T5"/>
                    </a:cxn>
                    <a:cxn ang="0">
                      <a:pos x="T6" y="T7"/>
                    </a:cxn>
                    <a:cxn ang="0">
                      <a:pos x="T8" y="T9"/>
                    </a:cxn>
                  </a:cxnLst>
                  <a:rect b="b" l="0" r="r" t="0"/>
                  <a:pathLst>
                    <a:path h="8" w="9">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365"/>
                <p:cNvSpPr/>
                <p:nvPr/>
              </p:nvSpPr>
              <p:spPr bwMode="auto">
                <a:xfrm>
                  <a:off x="565" y="1461"/>
                  <a:ext cx="6" cy="6"/>
                </a:xfrm>
                <a:custGeom>
                  <a:gdLst>
                    <a:gd fmla="*/ 2 w 9" name="T0"/>
                    <a:gd fmla="*/ 8 h 9" name="T1"/>
                    <a:gd fmla="*/ 8 w 9" name="T2"/>
                    <a:gd fmla="*/ 1 h 9" name="T3"/>
                    <a:gd fmla="*/ 7 w 9" name="T4"/>
                    <a:gd fmla="*/ 0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366"/>
                <p:cNvSpPr/>
                <p:nvPr/>
              </p:nvSpPr>
              <p:spPr bwMode="auto">
                <a:xfrm>
                  <a:off x="565" y="1463"/>
                  <a:ext cx="6" cy="5"/>
                </a:xfrm>
                <a:custGeom>
                  <a:gdLst>
                    <a:gd fmla="*/ 2 w 9" name="T0"/>
                    <a:gd fmla="*/ 7 h 8" name="T1"/>
                    <a:gd fmla="*/ 8 w 9" name="T2"/>
                    <a:gd fmla="*/ 2 h 8" name="T3"/>
                    <a:gd fmla="*/ 7 w 9" name="T4"/>
                    <a:gd fmla="*/ 0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367"/>
                <p:cNvSpPr/>
                <p:nvPr/>
              </p:nvSpPr>
              <p:spPr bwMode="auto">
                <a:xfrm>
                  <a:off x="564" y="1466"/>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368"/>
                <p:cNvSpPr/>
                <p:nvPr/>
              </p:nvSpPr>
              <p:spPr bwMode="auto">
                <a:xfrm>
                  <a:off x="565" y="1467"/>
                  <a:ext cx="6" cy="6"/>
                </a:xfrm>
                <a:custGeom>
                  <a:gdLst>
                    <a:gd fmla="*/ 2 w 9" name="T0"/>
                    <a:gd fmla="*/ 8 h 9" name="T1"/>
                    <a:gd fmla="*/ 9 w 9" name="T2"/>
                    <a:gd fmla="*/ 2 h 9" name="T3"/>
                    <a:gd fmla="*/ 7 w 9" name="T4"/>
                    <a:gd fmla="*/ 1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369"/>
                <p:cNvSpPr/>
                <p:nvPr/>
              </p:nvSpPr>
              <p:spPr bwMode="auto">
                <a:xfrm>
                  <a:off x="564" y="1470"/>
                  <a:ext cx="7" cy="5"/>
                </a:xfrm>
                <a:custGeom>
                  <a:gdLst>
                    <a:gd fmla="*/ 2 w 10" name="T0"/>
                    <a:gd fmla="*/ 8 h 8" name="T1"/>
                    <a:gd fmla="*/ 9 w 10" name="T2"/>
                    <a:gd fmla="*/ 2 h 8" name="T3"/>
                    <a:gd fmla="*/ 8 w 10" name="T4"/>
                    <a:gd fmla="*/ 1 h 8" name="T5"/>
                    <a:gd fmla="*/ 1 w 10" name="T6"/>
                    <a:gd fmla="*/ 7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370"/>
                <p:cNvSpPr/>
                <p:nvPr/>
              </p:nvSpPr>
              <p:spPr bwMode="auto">
                <a:xfrm>
                  <a:off x="564" y="1472"/>
                  <a:ext cx="7" cy="6"/>
                </a:xfrm>
                <a:custGeom>
                  <a:gdLst>
                    <a:gd fmla="*/ 2 w 10" name="T0"/>
                    <a:gd fmla="*/ 8 h 8" name="T1"/>
                    <a:gd fmla="*/ 9 w 10" name="T2"/>
                    <a:gd fmla="*/ 2 h 8" name="T3"/>
                    <a:gd fmla="*/ 8 w 10" name="T4"/>
                    <a:gd fmla="*/ 0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371"/>
                <p:cNvSpPr/>
                <p:nvPr/>
              </p:nvSpPr>
              <p:spPr bwMode="auto">
                <a:xfrm>
                  <a:off x="566" y="1474"/>
                  <a:ext cx="5" cy="6"/>
                </a:xfrm>
                <a:custGeom>
                  <a:gdLst>
                    <a:gd fmla="*/ 2 w 8" name="T0"/>
                    <a:gd fmla="*/ 7 h 8" name="T1"/>
                    <a:gd fmla="*/ 7 w 8" name="T2"/>
                    <a:gd fmla="*/ 2 h 8" name="T3"/>
                    <a:gd fmla="*/ 6 w 8" name="T4"/>
                    <a:gd fmla="*/ 1 h 8" name="T5"/>
                    <a:gd fmla="*/ 0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372"/>
                <p:cNvSpPr/>
                <p:nvPr/>
              </p:nvSpPr>
              <p:spPr bwMode="auto">
                <a:xfrm>
                  <a:off x="566" y="1476"/>
                  <a:ext cx="5" cy="5"/>
                </a:xfrm>
                <a:custGeom>
                  <a:gdLst>
                    <a:gd fmla="*/ 2 w 8" name="T0"/>
                    <a:gd fmla="*/ 6 h 7" name="T1"/>
                    <a:gd fmla="*/ 8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373"/>
                <p:cNvSpPr/>
                <p:nvPr/>
              </p:nvSpPr>
              <p:spPr bwMode="auto">
                <a:xfrm>
                  <a:off x="570" y="1455"/>
                  <a:ext cx="5" cy="3"/>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374"/>
                <p:cNvSpPr/>
                <p:nvPr/>
              </p:nvSpPr>
              <p:spPr bwMode="auto">
                <a:xfrm>
                  <a:off x="570" y="1456"/>
                  <a:ext cx="6" cy="6"/>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375"/>
                <p:cNvSpPr/>
                <p:nvPr/>
              </p:nvSpPr>
              <p:spPr bwMode="auto">
                <a:xfrm>
                  <a:off x="570" y="1458"/>
                  <a:ext cx="6" cy="5"/>
                </a:xfrm>
                <a:custGeom>
                  <a:gdLst>
                    <a:gd fmla="*/ 2 w 10" name="T0"/>
                    <a:gd fmla="*/ 7 h 7" name="T1"/>
                    <a:gd fmla="*/ 9 w 10" name="T2"/>
                    <a:gd fmla="*/ 2 h 7" name="T3"/>
                    <a:gd fmla="*/ 8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376"/>
                <p:cNvSpPr/>
                <p:nvPr/>
              </p:nvSpPr>
              <p:spPr bwMode="auto">
                <a:xfrm>
                  <a:off x="570" y="1460"/>
                  <a:ext cx="6" cy="6"/>
                </a:xfrm>
                <a:custGeom>
                  <a:gdLst>
                    <a:gd fmla="*/ 2 w 10" name="T0"/>
                    <a:gd fmla="*/ 9 h 9" name="T1"/>
                    <a:gd fmla="*/ 9 w 10" name="T2"/>
                    <a:gd fmla="*/ 2 h 9" name="T3"/>
                    <a:gd fmla="*/ 8 w 10" name="T4"/>
                    <a:gd fmla="*/ 1 h 9" name="T5"/>
                    <a:gd fmla="*/ 1 w 10" name="T6"/>
                    <a:gd fmla="*/ 7 h 9" name="T7"/>
                    <a:gd fmla="*/ 2 w 10" name="T8"/>
                    <a:gd fmla="*/ 9 h 9" name="T9"/>
                  </a:gdLst>
                  <a:cxnLst>
                    <a:cxn ang="0">
                      <a:pos x="T0" y="T1"/>
                    </a:cxn>
                    <a:cxn ang="0">
                      <a:pos x="T2" y="T3"/>
                    </a:cxn>
                    <a:cxn ang="0">
                      <a:pos x="T4" y="T5"/>
                    </a:cxn>
                    <a:cxn ang="0">
                      <a:pos x="T6" y="T7"/>
                    </a:cxn>
                    <a:cxn ang="0">
                      <a:pos x="T8" y="T9"/>
                    </a:cxn>
                  </a:cxnLst>
                  <a:rect b="b" l="0" r="r" t="0"/>
                  <a:pathLst>
                    <a:path h="9" w="10">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377"/>
                <p:cNvSpPr/>
                <p:nvPr/>
              </p:nvSpPr>
              <p:spPr bwMode="auto">
                <a:xfrm>
                  <a:off x="569" y="1462"/>
                  <a:ext cx="8" cy="6"/>
                </a:xfrm>
                <a:custGeom>
                  <a:gdLst>
                    <a:gd fmla="*/ 2 w 12" name="T0"/>
                    <a:gd fmla="*/ 8 h 9" name="T1"/>
                    <a:gd fmla="*/ 11 w 12" name="T2"/>
                    <a:gd fmla="*/ 2 h 9" name="T3"/>
                    <a:gd fmla="*/ 10 w 12" name="T4"/>
                    <a:gd fmla="*/ 1 h 9" name="T5"/>
                    <a:gd fmla="*/ 1 w 12" name="T6"/>
                    <a:gd fmla="*/ 7 h 9" name="T7"/>
                    <a:gd fmla="*/ 2 w 12" name="T8"/>
                    <a:gd fmla="*/ 8 h 9" name="T9"/>
                  </a:gdLst>
                  <a:cxnLst>
                    <a:cxn ang="0">
                      <a:pos x="T0" y="T1"/>
                    </a:cxn>
                    <a:cxn ang="0">
                      <a:pos x="T2" y="T3"/>
                    </a:cxn>
                    <a:cxn ang="0">
                      <a:pos x="T4" y="T5"/>
                    </a:cxn>
                    <a:cxn ang="0">
                      <a:pos x="T6" y="T7"/>
                    </a:cxn>
                    <a:cxn ang="0">
                      <a:pos x="T8" y="T9"/>
                    </a:cxn>
                  </a:cxnLst>
                  <a:rect b="b" l="0" r="r" t="0"/>
                  <a:pathLst>
                    <a:path h="9" w="12">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378"/>
                <p:cNvSpPr/>
                <p:nvPr/>
              </p:nvSpPr>
              <p:spPr bwMode="auto">
                <a:xfrm>
                  <a:off x="570" y="1465"/>
                  <a:ext cx="6" cy="6"/>
                </a:xfrm>
                <a:custGeom>
                  <a:gdLst>
                    <a:gd fmla="*/ 2 w 10" name="T0"/>
                    <a:gd fmla="*/ 8 h 9" name="T1"/>
                    <a:gd fmla="*/ 9 w 10" name="T2"/>
                    <a:gd fmla="*/ 2 h 9" name="T3"/>
                    <a:gd fmla="*/ 8 w 10" name="T4"/>
                    <a:gd fmla="*/ 1 h 9" name="T5"/>
                    <a:gd fmla="*/ 1 w 10" name="T6"/>
                    <a:gd fmla="*/ 7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379"/>
                <p:cNvSpPr/>
                <p:nvPr/>
              </p:nvSpPr>
              <p:spPr bwMode="auto">
                <a:xfrm>
                  <a:off x="570" y="1468"/>
                  <a:ext cx="6" cy="6"/>
                </a:xfrm>
                <a:custGeom>
                  <a:gdLst>
                    <a:gd fmla="*/ 2 w 10" name="T0"/>
                    <a:gd fmla="*/ 7 h 8" name="T1"/>
                    <a:gd fmla="*/ 9 w 10" name="T2"/>
                    <a:gd fmla="*/ 2 h 8" name="T3"/>
                    <a:gd fmla="*/ 8 w 10" name="T4"/>
                    <a:gd fmla="*/ 1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380"/>
                <p:cNvSpPr/>
                <p:nvPr/>
              </p:nvSpPr>
              <p:spPr bwMode="auto">
                <a:xfrm>
                  <a:off x="570" y="1472"/>
                  <a:ext cx="6" cy="4"/>
                </a:xfrm>
                <a:custGeom>
                  <a:gdLst>
                    <a:gd fmla="*/ 2 w 9" name="T0"/>
                    <a:gd fmla="*/ 6 h 7" name="T1"/>
                    <a:gd fmla="*/ 8 w 9" name="T2"/>
                    <a:gd fmla="*/ 2 h 7" name="T3"/>
                    <a:gd fmla="*/ 7 w 9" name="T4"/>
                    <a:gd fmla="*/ 1 h 7" name="T5"/>
                    <a:gd fmla="*/ 1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381"/>
                <p:cNvSpPr/>
                <p:nvPr/>
              </p:nvSpPr>
              <p:spPr bwMode="auto">
                <a:xfrm>
                  <a:off x="570" y="1475"/>
                  <a:ext cx="6" cy="5"/>
                </a:xfrm>
                <a:custGeom>
                  <a:gdLst>
                    <a:gd fmla="*/ 2 w 10" name="T0"/>
                    <a:gd fmla="*/ 7 h 7" name="T1"/>
                    <a:gd fmla="*/ 9 w 10" name="T2"/>
                    <a:gd fmla="*/ 2 h 7" name="T3"/>
                    <a:gd fmla="*/ 7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382"/>
                <p:cNvSpPr/>
                <p:nvPr/>
              </p:nvSpPr>
              <p:spPr bwMode="auto">
                <a:xfrm>
                  <a:off x="571" y="1476"/>
                  <a:ext cx="6" cy="4"/>
                </a:xfrm>
                <a:custGeom>
                  <a:gdLst>
                    <a:gd fmla="*/ 1 w 9" name="T0"/>
                    <a:gd fmla="*/ 6 h 6" name="T1"/>
                    <a:gd fmla="*/ 8 w 9" name="T2"/>
                    <a:gd fmla="*/ 2 h 6" name="T3"/>
                    <a:gd fmla="*/ 7 w 9" name="T4"/>
                    <a:gd fmla="*/ 0 h 6" name="T5"/>
                    <a:gd fmla="*/ 1 w 9" name="T6"/>
                    <a:gd fmla="*/ 4 h 6" name="T7"/>
                    <a:gd fmla="*/ 1 w 9" name="T8"/>
                    <a:gd fmla="*/ 6 h 6" name="T9"/>
                  </a:gdLst>
                  <a:cxnLst>
                    <a:cxn ang="0">
                      <a:pos x="T0" y="T1"/>
                    </a:cxn>
                    <a:cxn ang="0">
                      <a:pos x="T2" y="T3"/>
                    </a:cxn>
                    <a:cxn ang="0">
                      <a:pos x="T4" y="T5"/>
                    </a:cxn>
                    <a:cxn ang="0">
                      <a:pos x="T6" y="T7"/>
                    </a:cxn>
                    <a:cxn ang="0">
                      <a:pos x="T8" y="T9"/>
                    </a:cxn>
                  </a:cxnLst>
                  <a:rect b="b" l="0" r="r" t="0"/>
                  <a:pathLst>
                    <a:path h="6" w="9">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383"/>
                <p:cNvSpPr/>
                <p:nvPr/>
              </p:nvSpPr>
              <p:spPr bwMode="auto">
                <a:xfrm>
                  <a:off x="571" y="1469"/>
                  <a:ext cx="5" cy="6"/>
                </a:xfrm>
                <a:custGeom>
                  <a:gdLst>
                    <a:gd fmla="*/ 2 w 8" name="T0"/>
                    <a:gd fmla="*/ 8 h 9" name="T1"/>
                    <a:gd fmla="*/ 7 w 8" name="T2"/>
                    <a:gd fmla="*/ 2 h 9" name="T3"/>
                    <a:gd fmla="*/ 6 w 8" name="T4"/>
                    <a:gd fmla="*/ 1 h 9" name="T5"/>
                    <a:gd fmla="*/ 1 w 8" name="T6"/>
                    <a:gd fmla="*/ 7 h 9" name="T7"/>
                    <a:gd fmla="*/ 2 w 8" name="T8"/>
                    <a:gd fmla="*/ 8 h 9" name="T9"/>
                  </a:gdLst>
                  <a:cxnLst>
                    <a:cxn ang="0">
                      <a:pos x="T0" y="T1"/>
                    </a:cxn>
                    <a:cxn ang="0">
                      <a:pos x="T2" y="T3"/>
                    </a:cxn>
                    <a:cxn ang="0">
                      <a:pos x="T4" y="T5"/>
                    </a:cxn>
                    <a:cxn ang="0">
                      <a:pos x="T6" y="T7"/>
                    </a:cxn>
                    <a:cxn ang="0">
                      <a:pos x="T8" y="T9"/>
                    </a:cxn>
                  </a:cxnLst>
                  <a:rect b="b" l="0" r="r" t="0"/>
                  <a:pathLst>
                    <a:path h="9" w="8">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384"/>
                <p:cNvSpPr/>
                <p:nvPr/>
              </p:nvSpPr>
              <p:spPr bwMode="auto">
                <a:xfrm>
                  <a:off x="571" y="1474"/>
                  <a:ext cx="7" cy="4"/>
                </a:xfrm>
                <a:custGeom>
                  <a:gdLst>
                    <a:gd fmla="*/ 2 w 10" name="T0"/>
                    <a:gd fmla="*/ 5 h 6" name="T1"/>
                    <a:gd fmla="*/ 9 w 10" name="T2"/>
                    <a:gd fmla="*/ 2 h 6" name="T3"/>
                    <a:gd fmla="*/ 9 w 10" name="T4"/>
                    <a:gd fmla="*/ 0 h 6" name="T5"/>
                    <a:gd fmla="*/ 1 w 10" name="T6"/>
                    <a:gd fmla="*/ 4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385"/>
                <p:cNvSpPr/>
                <p:nvPr/>
              </p:nvSpPr>
              <p:spPr bwMode="auto">
                <a:xfrm>
                  <a:off x="573" y="1476"/>
                  <a:ext cx="4" cy="4"/>
                </a:xfrm>
                <a:custGeom>
                  <a:gdLst>
                    <a:gd fmla="*/ 2 w 6" name="T0"/>
                    <a:gd fmla="*/ 5 h 6" name="T1"/>
                    <a:gd fmla="*/ 5 w 6" name="T2"/>
                    <a:gd fmla="*/ 2 h 6" name="T3"/>
                    <a:gd fmla="*/ 4 w 6" name="T4"/>
                    <a:gd fmla="*/ 1 h 6" name="T5"/>
                    <a:gd fmla="*/ 0 w 6" name="T6"/>
                    <a:gd fmla="*/ 4 h 6" name="T7"/>
                    <a:gd fmla="*/ 2 w 6" name="T8"/>
                    <a:gd fmla="*/ 5 h 6" name="T9"/>
                  </a:gdLst>
                  <a:cxnLst>
                    <a:cxn ang="0">
                      <a:pos x="T0" y="T1"/>
                    </a:cxn>
                    <a:cxn ang="0">
                      <a:pos x="T2" y="T3"/>
                    </a:cxn>
                    <a:cxn ang="0">
                      <a:pos x="T4" y="T5"/>
                    </a:cxn>
                    <a:cxn ang="0">
                      <a:pos x="T6" y="T7"/>
                    </a:cxn>
                    <a:cxn ang="0">
                      <a:pos x="T8" y="T9"/>
                    </a:cxn>
                  </a:cxnLst>
                  <a:rect b="b" l="0" r="r" t="0"/>
                  <a:pathLst>
                    <a:path h="6" w="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386"/>
                <p:cNvSpPr/>
                <p:nvPr/>
              </p:nvSpPr>
              <p:spPr bwMode="auto">
                <a:xfrm>
                  <a:off x="900" y="1709"/>
                  <a:ext cx="23" cy="24"/>
                </a:xfrm>
                <a:custGeom>
                  <a:gdLst>
                    <a:gd fmla="*/ 24 w 35" name="T0"/>
                    <a:gd fmla="*/ 5 h 35" name="T1"/>
                    <a:gd fmla="*/ 3 w 35" name="T2"/>
                    <a:gd fmla="*/ 13 h 35" name="T3"/>
                    <a:gd fmla="*/ 14 w 35" name="T4"/>
                    <a:gd fmla="*/ 32 h 35" name="T5"/>
                    <a:gd fmla="*/ 33 w 35" name="T6"/>
                    <a:gd fmla="*/ 23 h 35" name="T7"/>
                    <a:gd fmla="*/ 21 w 35" name="T8"/>
                    <a:gd fmla="*/ 5 h 35" name="T9"/>
                    <a:gd fmla="*/ 22 w 35" name="T10"/>
                    <a:gd fmla="*/ 7 h 35" name="T11"/>
                    <a:gd fmla="*/ 30 w 35" name="T12"/>
                    <a:gd fmla="*/ 13 h 35" name="T13"/>
                    <a:gd fmla="*/ 30 w 35" name="T14"/>
                    <a:gd fmla="*/ 25 h 35" name="T15"/>
                    <a:gd fmla="*/ 15 w 35" name="T16"/>
                    <a:gd fmla="*/ 31 h 35" name="T17"/>
                    <a:gd fmla="*/ 5 w 35" name="T18"/>
                    <a:gd fmla="*/ 14 h 35" name="T19"/>
                    <a:gd fmla="*/ 11 w 35" name="T20"/>
                    <a:gd fmla="*/ 5 h 35" name="T21"/>
                    <a:gd fmla="*/ 23 w 35" name="T22"/>
                    <a:gd fmla="*/ 7 h 35" name="T23"/>
                    <a:gd fmla="*/ 24 w 35" name="T24"/>
                    <a:gd fmla="*/ 5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387"/>
                <p:cNvSpPr/>
                <p:nvPr/>
              </p:nvSpPr>
              <p:spPr bwMode="auto">
                <a:xfrm>
                  <a:off x="916" y="1727"/>
                  <a:ext cx="12" cy="10"/>
                </a:xfrm>
                <a:custGeom>
                  <a:gdLst>
                    <a:gd fmla="*/ 2 w 18" name="T0"/>
                    <a:gd fmla="*/ 5 h 16" name="T1"/>
                    <a:gd fmla="*/ 2 w 18" name="T2"/>
                    <a:gd fmla="*/ 5 h 16" name="T3"/>
                    <a:gd fmla="*/ 1 w 18" name="T4"/>
                    <a:gd fmla="*/ 6 h 16" name="T5"/>
                    <a:gd fmla="*/ 6 w 18" name="T6"/>
                    <a:gd fmla="*/ 10 h 16" name="T7"/>
                    <a:gd fmla="*/ 10 w 18" name="T8"/>
                    <a:gd fmla="*/ 14 h 16" name="T9"/>
                    <a:gd fmla="*/ 15 w 18" name="T10"/>
                    <a:gd fmla="*/ 14 h 16" name="T11"/>
                    <a:gd fmla="*/ 16 w 18" name="T12"/>
                    <a:gd fmla="*/ 8 h 16" name="T13"/>
                    <a:gd fmla="*/ 6 w 18" name="T14"/>
                    <a:gd fmla="*/ 1 h 16" name="T15"/>
                    <a:gd fmla="*/ 5 w 18" name="T16"/>
                    <a:gd fmla="*/ 2 h 16" name="T17"/>
                    <a:gd fmla="*/ 14 w 18" name="T18"/>
                    <a:gd fmla="*/ 8 h 16" name="T19"/>
                    <a:gd fmla="*/ 14 w 18" name="T20"/>
                    <a:gd fmla="*/ 13 h 16" name="T21"/>
                    <a:gd fmla="*/ 13 w 18" name="T22"/>
                    <a:gd fmla="*/ 14 h 16" name="T23"/>
                    <a:gd fmla="*/ 11 w 18" name="T24"/>
                    <a:gd fmla="*/ 12 h 16" name="T25"/>
                    <a:gd fmla="*/ 0 w 18" name="T26"/>
                    <a:gd fmla="*/ 5 h 16" name="T27"/>
                    <a:gd fmla="*/ 0 w 18" name="T28"/>
                    <a:gd fmla="*/ 6 h 16" name="T29"/>
                    <a:gd fmla="*/ 0 w 18" name="T30"/>
                    <a:gd fmla="*/ 6 h 16" name="T31"/>
                    <a:gd fmla="*/ 2 w 18" name="T32"/>
                    <a:gd fmla="*/ 5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18">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388"/>
                <p:cNvSpPr/>
                <p:nvPr/>
              </p:nvSpPr>
              <p:spPr bwMode="auto">
                <a:xfrm>
                  <a:off x="902" y="1708"/>
                  <a:ext cx="20" cy="25"/>
                </a:xfrm>
                <a:custGeom>
                  <a:gdLst>
                    <a:gd fmla="*/ 19 w 30" name="T0"/>
                    <a:gd fmla="*/ 7 h 37" name="T1"/>
                    <a:gd fmla="*/ 2 w 30" name="T2"/>
                    <a:gd fmla="*/ 18 h 37" name="T3"/>
                    <a:gd fmla="*/ 21 w 30" name="T4"/>
                    <a:gd fmla="*/ 32 h 37" name="T5"/>
                    <a:gd fmla="*/ 25 w 30" name="T6"/>
                    <a:gd fmla="*/ 11 h 37" name="T7"/>
                    <a:gd fmla="*/ 5 w 30" name="T8"/>
                    <a:gd fmla="*/ 10 h 37" name="T9"/>
                    <a:gd fmla="*/ 7 w 30" name="T10"/>
                    <a:gd fmla="*/ 11 h 37" name="T11"/>
                    <a:gd fmla="*/ 20 w 30" name="T12"/>
                    <a:gd fmla="*/ 10 h 37" name="T13"/>
                    <a:gd fmla="*/ 26 w 30" name="T14"/>
                    <a:gd fmla="*/ 24 h 37" name="T15"/>
                    <a:gd fmla="*/ 5 w 30" name="T16"/>
                    <a:gd fmla="*/ 24 h 37" name="T17"/>
                    <a:gd fmla="*/ 18 w 30" name="T18"/>
                    <a:gd fmla="*/ 9 h 37" name="T19"/>
                    <a:gd fmla="*/ 19 w 30" name="T20"/>
                    <a:gd fmla="*/ 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0">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389"/>
                <p:cNvSpPr/>
                <p:nvPr/>
              </p:nvSpPr>
              <p:spPr bwMode="auto">
                <a:xfrm>
                  <a:off x="918" y="1727"/>
                  <a:ext cx="3" cy="6"/>
                </a:xfrm>
                <a:custGeom>
                  <a:gdLst>
                    <a:gd fmla="*/ 3 w 5" name="T0"/>
                    <a:gd fmla="*/ 5 h 8" name="T1"/>
                    <a:gd fmla="*/ 3 w 5" name="T2"/>
                    <a:gd fmla="*/ 3 h 8" name="T3"/>
                    <a:gd fmla="*/ 1 w 5" name="T4"/>
                    <a:gd fmla="*/ 3 h 8" name="T5"/>
                    <a:gd fmla="*/ 0 w 5" name="T6"/>
                    <a:gd fmla="*/ 5 h 8" name="T7"/>
                    <a:gd fmla="*/ 2 w 5" name="T8"/>
                    <a:gd fmla="*/ 5 h 8" name="T9"/>
                    <a:gd fmla="*/ 2 w 5" name="T10"/>
                    <a:gd fmla="*/ 3 h 8" name="T11"/>
                    <a:gd fmla="*/ 0 w 5" name="T12"/>
                    <a:gd fmla="*/ 3 h 8" name="T13"/>
                    <a:gd fmla="*/ 0 w 5" name="T14"/>
                    <a:gd fmla="*/ 4 h 8" name="T15"/>
                    <a:gd fmla="*/ 1 w 5" name="T16"/>
                    <a:gd fmla="*/ 4 h 8" name="T17"/>
                    <a:gd fmla="*/ 2 w 5" name="T18"/>
                    <a:gd fmla="*/ 3 h 8" name="T19"/>
                    <a:gd fmla="*/ 1 w 5" name="T20"/>
                    <a:gd fmla="*/ 3 h 8" name="T21"/>
                    <a:gd fmla="*/ 1 w 5" name="T22"/>
                    <a:gd fmla="*/ 6 h 8" name="T23"/>
                    <a:gd fmla="*/ 3 w 5" name="T24"/>
                    <a:gd fmla="*/ 6 h 8" name="T25"/>
                    <a:gd fmla="*/ 4 w 5" name="T26"/>
                    <a:gd fmla="*/ 1 h 8" name="T27"/>
                    <a:gd fmla="*/ 2 w 5" name="T28"/>
                    <a:gd fmla="*/ 2 h 8" name="T29"/>
                    <a:gd fmla="*/ 3 w 5" name="T30"/>
                    <a:gd fmla="*/ 7 h 8" name="T31"/>
                    <a:gd fmla="*/ 4 w 5" name="T32"/>
                    <a:gd fmla="*/ 7 h 8" name="T33"/>
                    <a:gd fmla="*/ 5 w 5" name="T34"/>
                    <a:gd fmla="*/ 4 h 8" name="T35"/>
                    <a:gd fmla="*/ 3 w 5" name="T36"/>
                    <a:gd fmla="*/ 4 h 8" name="T37"/>
                    <a:gd fmla="*/ 3 w 5" name="T38"/>
                    <a:gd fmla="*/ 7 h 8" name="T39"/>
                    <a:gd fmla="*/ 4 w 5" name="T40"/>
                    <a:gd fmla="*/ 6 h 8" name="T41"/>
                    <a:gd fmla="*/ 4 w 5" name="T42"/>
                    <a:gd fmla="*/ 1 h 8" name="T43"/>
                    <a:gd fmla="*/ 2 w 5" name="T44"/>
                    <a:gd fmla="*/ 1 h 8" name="T45"/>
                    <a:gd fmla="*/ 1 w 5" name="T46"/>
                    <a:gd fmla="*/ 5 h 8" name="T47"/>
                    <a:gd fmla="*/ 3 w 5" name="T48"/>
                    <a:gd fmla="*/ 5 h 8" name="T49"/>
                    <a:gd fmla="*/ 2 w 5" name="T50"/>
                    <a:gd fmla="*/ 2 h 8" name="T51"/>
                    <a:gd fmla="*/ 1 w 5" name="T52"/>
                    <a:gd fmla="*/ 2 h 8" name="T53"/>
                    <a:gd fmla="*/ 0 w 5" name="T54"/>
                    <a:gd fmla="*/ 3 h 8" name="T55"/>
                    <a:gd fmla="*/ 1 w 5" name="T56"/>
                    <a:gd fmla="*/ 4 h 8" name="T57"/>
                    <a:gd fmla="*/ 2 w 5" name="T58"/>
                    <a:gd fmla="*/ 3 h 8" name="T59"/>
                    <a:gd fmla="*/ 0 w 5" name="T60"/>
                    <a:gd fmla="*/ 3 h 8" name="T61"/>
                    <a:gd fmla="*/ 0 w 5" name="T62"/>
                    <a:gd fmla="*/ 5 h 8" name="T63"/>
                    <a:gd fmla="*/ 2 w 5" name="T64"/>
                    <a:gd fmla="*/ 5 h 8" name="T65"/>
                    <a:gd fmla="*/ 3 w 5" name="T66"/>
                    <a:gd fmla="*/ 4 h 8" name="T67"/>
                    <a:gd fmla="*/ 1 w 5" name="T68"/>
                    <a:gd fmla="*/ 3 h 8" name="T69"/>
                    <a:gd fmla="*/ 1 w 5" name="T70"/>
                    <a:gd fmla="*/ 5 h 8" name="T71"/>
                    <a:gd fmla="*/ 3 w 5" name="T72"/>
                    <a:gd fmla="*/ 5 h 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 w="5">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390"/>
                <p:cNvSpPr/>
                <p:nvPr/>
              </p:nvSpPr>
              <p:spPr bwMode="auto">
                <a:xfrm>
                  <a:off x="920" y="1728"/>
                  <a:ext cx="2" cy="5"/>
                </a:xfrm>
                <a:custGeom>
                  <a:gdLst>
                    <a:gd fmla="*/ 0 w 3" name="T0"/>
                    <a:gd fmla="*/ 1 h 8" name="T1"/>
                    <a:gd fmla="*/ 1 w 3" name="T2"/>
                    <a:gd fmla="*/ 7 h 8" name="T3"/>
                    <a:gd fmla="*/ 2 w 3" name="T4"/>
                    <a:gd fmla="*/ 7 h 8" name="T5"/>
                    <a:gd fmla="*/ 2 w 3" name="T6"/>
                    <a:gd fmla="*/ 7 h 8" name="T7"/>
                    <a:gd fmla="*/ 3 w 3" name="T8"/>
                    <a:gd fmla="*/ 7 h 8" name="T9"/>
                    <a:gd fmla="*/ 3 w 3" name="T10"/>
                    <a:gd fmla="*/ 6 h 8" name="T11"/>
                    <a:gd fmla="*/ 1 w 3" name="T12"/>
                    <a:gd fmla="*/ 6 h 8" name="T13"/>
                    <a:gd fmla="*/ 1 w 3" name="T14"/>
                    <a:gd fmla="*/ 7 h 8" name="T15"/>
                    <a:gd fmla="*/ 1 w 3" name="T16"/>
                    <a:gd fmla="*/ 6 h 8" name="T17"/>
                    <a:gd fmla="*/ 1 w 3" name="T18"/>
                    <a:gd fmla="*/ 6 h 8" name="T19"/>
                    <a:gd fmla="*/ 2 w 3" name="T20"/>
                    <a:gd fmla="*/ 6 h 8" name="T21"/>
                    <a:gd fmla="*/ 2 w 3" name="T22"/>
                    <a:gd fmla="*/ 1 h 8" name="T23"/>
                    <a:gd fmla="*/ 0 w 3" name="T24"/>
                    <a:gd fmla="*/ 1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3">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391"/>
                <p:cNvSpPr/>
                <p:nvPr/>
              </p:nvSpPr>
              <p:spPr bwMode="auto">
                <a:xfrm>
                  <a:off x="921" y="1729"/>
                  <a:ext cx="2" cy="4"/>
                </a:xfrm>
                <a:custGeom>
                  <a:gdLst>
                    <a:gd fmla="*/ 0 w 3" name="T0"/>
                    <a:gd fmla="*/ 1 h 7" name="T1"/>
                    <a:gd fmla="*/ 1 w 3" name="T2"/>
                    <a:gd fmla="*/ 6 h 7" name="T3"/>
                    <a:gd fmla="*/ 2 w 3" name="T4"/>
                    <a:gd fmla="*/ 6 h 7" name="T5"/>
                    <a:gd fmla="*/ 2 w 3" name="T6"/>
                    <a:gd fmla="*/ 5 h 7" name="T7"/>
                    <a:gd fmla="*/ 1 w 3" name="T8"/>
                    <a:gd fmla="*/ 5 h 7" name="T9"/>
                    <a:gd fmla="*/ 1 w 3" name="T10"/>
                    <a:gd fmla="*/ 6 h 7" name="T11"/>
                    <a:gd fmla="*/ 2 w 3" name="T12"/>
                    <a:gd fmla="*/ 6 h 7" name="T13"/>
                    <a:gd fmla="*/ 2 w 3" name="T14"/>
                    <a:gd fmla="*/ 1 h 7" name="T15"/>
                    <a:gd fmla="*/ 0 w 3"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392"/>
                <p:cNvSpPr/>
                <p:nvPr/>
              </p:nvSpPr>
              <p:spPr bwMode="auto">
                <a:xfrm>
                  <a:off x="921" y="1729"/>
                  <a:ext cx="2" cy="6"/>
                </a:xfrm>
                <a:custGeom>
                  <a:gdLst>
                    <a:gd fmla="*/ 0 w 3" name="T0"/>
                    <a:gd fmla="*/ 2 h 8" name="T1"/>
                    <a:gd fmla="*/ 1 w 3" name="T2"/>
                    <a:gd fmla="*/ 7 h 8" name="T3"/>
                    <a:gd fmla="*/ 2 w 3" name="T4"/>
                    <a:gd fmla="*/ 7 h 8" name="T5"/>
                    <a:gd fmla="*/ 3 w 3" name="T6"/>
                    <a:gd fmla="*/ 5 h 8" name="T7"/>
                    <a:gd fmla="*/ 1 w 3" name="T8"/>
                    <a:gd fmla="*/ 5 h 8" name="T9"/>
                    <a:gd fmla="*/ 1 w 3" name="T10"/>
                    <a:gd fmla="*/ 7 h 8" name="T11"/>
                    <a:gd fmla="*/ 2 w 3" name="T12"/>
                    <a:gd fmla="*/ 7 h 8" name="T13"/>
                    <a:gd fmla="*/ 2 w 3" name="T14"/>
                    <a:gd fmla="*/ 2 h 8" name="T15"/>
                    <a:gd fmla="*/ 0 w 3" name="T16"/>
                    <a:gd fmla="*/ 2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393"/>
                <p:cNvSpPr/>
                <p:nvPr/>
              </p:nvSpPr>
              <p:spPr bwMode="auto">
                <a:xfrm>
                  <a:off x="921" y="1729"/>
                  <a:ext cx="4" cy="7"/>
                </a:xfrm>
                <a:custGeom>
                  <a:gdLst>
                    <a:gd fmla="*/ 0 w 5" name="T0"/>
                    <a:gd fmla="*/ 2 h 10" name="T1"/>
                    <a:gd fmla="*/ 2 w 5" name="T2"/>
                    <a:gd fmla="*/ 7 h 10" name="T3"/>
                    <a:gd fmla="*/ 4 w 5" name="T4"/>
                    <a:gd fmla="*/ 7 h 10" name="T5"/>
                    <a:gd fmla="*/ 4 w 5" name="T6"/>
                    <a:gd fmla="*/ 2 h 10" name="T7"/>
                    <a:gd fmla="*/ 2 w 5" name="T8"/>
                    <a:gd fmla="*/ 2 h 10" name="T9"/>
                    <a:gd fmla="*/ 3 w 5" name="T10"/>
                    <a:gd fmla="*/ 7 h 10" name="T11"/>
                    <a:gd fmla="*/ 4 w 5" name="T12"/>
                    <a:gd fmla="*/ 7 h 10" name="T13"/>
                    <a:gd fmla="*/ 4 w 5" name="T14"/>
                    <a:gd fmla="*/ 3 h 10" name="T15"/>
                    <a:gd fmla="*/ 3 w 5" name="T16"/>
                    <a:gd fmla="*/ 3 h 10" name="T17"/>
                    <a:gd fmla="*/ 3 w 5" name="T18"/>
                    <a:gd fmla="*/ 9 h 10" name="T19"/>
                    <a:gd fmla="*/ 5 w 5" name="T20"/>
                    <a:gd fmla="*/ 9 h 10" name="T21"/>
                    <a:gd fmla="*/ 5 w 5" name="T22"/>
                    <a:gd fmla="*/ 7 h 10" name="T23"/>
                    <a:gd fmla="*/ 3 w 5" name="T24"/>
                    <a:gd fmla="*/ 7 h 10" name="T25"/>
                    <a:gd fmla="*/ 3 w 5" name="T26"/>
                    <a:gd fmla="*/ 9 h 10" name="T27"/>
                    <a:gd fmla="*/ 5 w 5" name="T28"/>
                    <a:gd fmla="*/ 9 h 10" name="T29"/>
                    <a:gd fmla="*/ 4 w 5" name="T30"/>
                    <a:gd fmla="*/ 3 h 10" name="T31"/>
                    <a:gd fmla="*/ 3 w 5" name="T32"/>
                    <a:gd fmla="*/ 3 h 10" name="T33"/>
                    <a:gd fmla="*/ 3 w 5" name="T34"/>
                    <a:gd fmla="*/ 7 h 10" name="T35"/>
                    <a:gd fmla="*/ 4 w 5" name="T36"/>
                    <a:gd fmla="*/ 7 h 10" name="T37"/>
                    <a:gd fmla="*/ 4 w 5" name="T38"/>
                    <a:gd fmla="*/ 2 h 10" name="T39"/>
                    <a:gd fmla="*/ 2 w 5" name="T40"/>
                    <a:gd fmla="*/ 2 h 10" name="T41"/>
                    <a:gd fmla="*/ 2 w 5" name="T42"/>
                    <a:gd fmla="*/ 7 h 10" name="T43"/>
                    <a:gd fmla="*/ 3 w 5" name="T44"/>
                    <a:gd fmla="*/ 6 h 10" name="T45"/>
                    <a:gd fmla="*/ 2 w 5" name="T46"/>
                    <a:gd fmla="*/ 1 h 10" name="T47"/>
                    <a:gd fmla="*/ 0 w 5" name="T48"/>
                    <a:gd fmla="*/ 2 h 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 w="5">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394"/>
                <p:cNvSpPr/>
                <p:nvPr/>
              </p:nvSpPr>
              <p:spPr bwMode="auto">
                <a:xfrm>
                  <a:off x="922" y="1731"/>
                  <a:ext cx="3" cy="5"/>
                </a:xfrm>
                <a:custGeom>
                  <a:gdLst>
                    <a:gd fmla="*/ 1 w 5" name="T0"/>
                    <a:gd fmla="*/ 1 h 7" name="T1"/>
                    <a:gd fmla="*/ 1 w 5" name="T2"/>
                    <a:gd fmla="*/ 6 h 7" name="T3"/>
                    <a:gd fmla="*/ 2 w 5" name="T4"/>
                    <a:gd fmla="*/ 5 h 7" name="T5"/>
                    <a:gd fmla="*/ 2 w 5" name="T6"/>
                    <a:gd fmla="*/ 5 h 7" name="T7"/>
                    <a:gd fmla="*/ 1 w 5" name="T8"/>
                    <a:gd fmla="*/ 5 h 7" name="T9"/>
                    <a:gd fmla="*/ 3 w 5" name="T10"/>
                    <a:gd fmla="*/ 7 h 7" name="T11"/>
                    <a:gd fmla="*/ 4 w 5" name="T12"/>
                    <a:gd fmla="*/ 7 h 7" name="T13"/>
                    <a:gd fmla="*/ 4 w 5" name="T14"/>
                    <a:gd fmla="*/ 3 h 7" name="T15"/>
                    <a:gd fmla="*/ 2 w 5" name="T16"/>
                    <a:gd fmla="*/ 3 h 7" name="T17"/>
                    <a:gd fmla="*/ 3 w 5" name="T18"/>
                    <a:gd fmla="*/ 6 h 7" name="T19"/>
                    <a:gd fmla="*/ 4 w 5" name="T20"/>
                    <a:gd fmla="*/ 6 h 7" name="T21"/>
                    <a:gd fmla="*/ 2 w 5" name="T22"/>
                    <a:gd fmla="*/ 3 h 7" name="T23"/>
                    <a:gd fmla="*/ 1 w 5" name="T24"/>
                    <a:gd fmla="*/ 4 h 7" name="T25"/>
                    <a:gd fmla="*/ 1 w 5" name="T26"/>
                    <a:gd fmla="*/ 6 h 7" name="T27"/>
                    <a:gd fmla="*/ 2 w 5" name="T28"/>
                    <a:gd fmla="*/ 6 h 7" name="T29"/>
                    <a:gd fmla="*/ 2 w 5" name="T30"/>
                    <a:gd fmla="*/ 1 h 7" name="T31"/>
                    <a:gd fmla="*/ 1 w 5" name="T32"/>
                    <a:gd fmla="*/ 1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5">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395"/>
                <p:cNvSpPr/>
                <p:nvPr/>
              </p:nvSpPr>
              <p:spPr bwMode="auto">
                <a:xfrm>
                  <a:off x="923" y="1731"/>
                  <a:ext cx="4" cy="4"/>
                </a:xfrm>
                <a:custGeom>
                  <a:gdLst>
                    <a:gd fmla="*/ 1 w 6" name="T0"/>
                    <a:gd fmla="*/ 1 h 6" name="T1"/>
                    <a:gd fmla="*/ 2 w 6" name="T2"/>
                    <a:gd fmla="*/ 5 h 6" name="T3"/>
                    <a:gd fmla="*/ 4 w 6" name="T4"/>
                    <a:gd fmla="*/ 5 h 6" name="T5"/>
                    <a:gd fmla="*/ 4 w 6" name="T6"/>
                    <a:gd fmla="*/ 1 h 6" name="T7"/>
                    <a:gd fmla="*/ 2 w 6" name="T8"/>
                    <a:gd fmla="*/ 1 h 6" name="T9"/>
                    <a:gd fmla="*/ 3 w 6" name="T10"/>
                    <a:gd fmla="*/ 4 h 6" name="T11"/>
                    <a:gd fmla="*/ 5 w 6" name="T12"/>
                    <a:gd fmla="*/ 4 h 6" name="T13"/>
                    <a:gd fmla="*/ 5 w 6" name="T14"/>
                    <a:gd fmla="*/ 1 h 6" name="T15"/>
                    <a:gd fmla="*/ 3 w 6" name="T16"/>
                    <a:gd fmla="*/ 1 h 6" name="T17"/>
                    <a:gd fmla="*/ 4 w 6" name="T18"/>
                    <a:gd fmla="*/ 4 h 6" name="T19"/>
                    <a:gd fmla="*/ 6 w 6" name="T20"/>
                    <a:gd fmla="*/ 4 h 6" name="T21"/>
                    <a:gd fmla="*/ 6 w 6" name="T22"/>
                    <a:gd fmla="*/ 2 h 6" name="T23"/>
                    <a:gd fmla="*/ 4 w 6" name="T24"/>
                    <a:gd fmla="*/ 2 h 6" name="T25"/>
                    <a:gd fmla="*/ 4 w 6" name="T26"/>
                    <a:gd fmla="*/ 4 h 6" name="T27"/>
                    <a:gd fmla="*/ 6 w 6" name="T28"/>
                    <a:gd fmla="*/ 4 h 6" name="T29"/>
                    <a:gd fmla="*/ 5 w 6" name="T30"/>
                    <a:gd fmla="*/ 1 h 6" name="T31"/>
                    <a:gd fmla="*/ 3 w 6" name="T32"/>
                    <a:gd fmla="*/ 1 h 6" name="T33"/>
                    <a:gd fmla="*/ 3 w 6" name="T34"/>
                    <a:gd fmla="*/ 4 h 6" name="T35"/>
                    <a:gd fmla="*/ 5 w 6" name="T36"/>
                    <a:gd fmla="*/ 4 h 6" name="T37"/>
                    <a:gd fmla="*/ 4 w 6" name="T38"/>
                    <a:gd fmla="*/ 0 h 6" name="T39"/>
                    <a:gd fmla="*/ 2 w 6" name="T40"/>
                    <a:gd fmla="*/ 1 h 6" name="T41"/>
                    <a:gd fmla="*/ 2 w 6" name="T42"/>
                    <a:gd fmla="*/ 5 h 6" name="T43"/>
                    <a:gd fmla="*/ 4 w 6" name="T44"/>
                    <a:gd fmla="*/ 5 h 6" name="T45"/>
                    <a:gd fmla="*/ 2 w 6" name="T46"/>
                    <a:gd fmla="*/ 0 h 6" name="T47"/>
                    <a:gd fmla="*/ 1 w 6" name="T48"/>
                    <a:gd fmla="*/ 1 h 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 w="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396"/>
                <p:cNvSpPr/>
                <p:nvPr/>
              </p:nvSpPr>
              <p:spPr bwMode="auto">
                <a:xfrm>
                  <a:off x="591" y="1334"/>
                  <a:ext cx="21" cy="27"/>
                </a:xfrm>
                <a:custGeom>
                  <a:gdLst>
                    <a:gd fmla="*/ 7 w 31" name="T0"/>
                    <a:gd fmla="*/ 16 h 41" name="T1"/>
                    <a:gd fmla="*/ 11 w 31" name="T2"/>
                    <a:gd fmla="*/ 4 h 41" name="T3"/>
                    <a:gd fmla="*/ 19 w 31" name="T4"/>
                    <a:gd fmla="*/ 3 h 41" name="T5"/>
                    <a:gd fmla="*/ 24 w 31" name="T6"/>
                    <a:gd fmla="*/ 21 h 41" name="T7"/>
                    <a:gd fmla="*/ 16 w 31" name="T8"/>
                    <a:gd fmla="*/ 40 h 41" name="T9"/>
                    <a:gd fmla="*/ 18 w 31" name="T10"/>
                    <a:gd fmla="*/ 40 h 41" name="T11"/>
                    <a:gd fmla="*/ 24 w 31" name="T12"/>
                    <a:gd fmla="*/ 23 h 41" name="T13"/>
                    <a:gd fmla="*/ 29 w 31" name="T14"/>
                    <a:gd fmla="*/ 16 h 41" name="T15"/>
                    <a:gd fmla="*/ 21 w 31" name="T16"/>
                    <a:gd fmla="*/ 2 h 41" name="T17"/>
                    <a:gd fmla="*/ 4 w 31" name="T18"/>
                    <a:gd fmla="*/ 7 h 41" name="T19"/>
                    <a:gd fmla="*/ 6 w 31" name="T20"/>
                    <a:gd fmla="*/ 18 h 41" name="T21"/>
                    <a:gd fmla="*/ 7 w 31" name="T22"/>
                    <a:gd fmla="*/ 16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3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397"/>
                <p:cNvSpPr/>
                <p:nvPr/>
              </p:nvSpPr>
              <p:spPr bwMode="auto">
                <a:xfrm>
                  <a:off x="598" y="1363"/>
                  <a:ext cx="8" cy="8"/>
                </a:xfrm>
                <a:custGeom>
                  <a:gdLst>
                    <a:gd fmla="*/ 9 w 12" name="T0"/>
                    <a:gd fmla="*/ 1 h 11" name="T1"/>
                    <a:gd fmla="*/ 2 w 12" name="T2"/>
                    <a:gd fmla="*/ 2 h 11" name="T3"/>
                    <a:gd fmla="*/ 2 w 12" name="T4"/>
                    <a:gd fmla="*/ 7 h 11" name="T5"/>
                    <a:gd fmla="*/ 11 w 12" name="T6"/>
                    <a:gd fmla="*/ 2 h 11" name="T7"/>
                    <a:gd fmla="*/ 9 w 12" name="T8"/>
                    <a:gd fmla="*/ 3 h 11" name="T9"/>
                    <a:gd fmla="*/ 3 w 12" name="T10"/>
                    <a:gd fmla="*/ 6 h 11" name="T11"/>
                    <a:gd fmla="*/ 4 w 12" name="T12"/>
                    <a:gd fmla="*/ 3 h 11" name="T13"/>
                    <a:gd fmla="*/ 8 w 12" name="T14"/>
                    <a:gd fmla="*/ 2 h 11" name="T15"/>
                    <a:gd fmla="*/ 9 w 12"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2">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398"/>
                <p:cNvSpPr/>
                <p:nvPr/>
              </p:nvSpPr>
              <p:spPr bwMode="auto">
                <a:xfrm>
                  <a:off x="599" y="1365"/>
                  <a:ext cx="1" cy="2"/>
                </a:xfrm>
                <a:custGeom>
                  <a:gdLst>
                    <a:gd fmla="*/ 0 w 2" name="T0"/>
                    <a:gd fmla="*/ 3 h 4" name="T1"/>
                    <a:gd fmla="*/ 2 w 2" name="T2"/>
                    <a:gd fmla="*/ 0 h 4" name="T3"/>
                    <a:gd fmla="*/ 1 w 2" name="T4"/>
                    <a:gd fmla="*/ 0 h 4" name="T5"/>
                    <a:gd fmla="*/ 0 w 2" name="T6"/>
                    <a:gd fmla="*/ 3 h 4" name="T7"/>
                    <a:gd fmla="*/ 0 w 2" name="T8"/>
                    <a:gd fmla="*/ 3 h 4" name="T9"/>
                  </a:gdLst>
                  <a:cxnLst>
                    <a:cxn ang="0">
                      <a:pos x="T0" y="T1"/>
                    </a:cxn>
                    <a:cxn ang="0">
                      <a:pos x="T2" y="T3"/>
                    </a:cxn>
                    <a:cxn ang="0">
                      <a:pos x="T4" y="T5"/>
                    </a:cxn>
                    <a:cxn ang="0">
                      <a:pos x="T6" y="T7"/>
                    </a:cxn>
                    <a:cxn ang="0">
                      <a:pos x="T8" y="T9"/>
                    </a:cxn>
                  </a:cxnLst>
                  <a:rect b="b" l="0" r="r" t="0"/>
                  <a:pathLst>
                    <a:path h="4" w="2">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399"/>
                <p:cNvSpPr/>
                <p:nvPr/>
              </p:nvSpPr>
              <p:spPr bwMode="auto">
                <a:xfrm>
                  <a:off x="599" y="1365"/>
                  <a:ext cx="2" cy="2"/>
                </a:xfrm>
                <a:custGeom>
                  <a:gdLst>
                    <a:gd fmla="*/ 1 w 3" name="T0"/>
                    <a:gd fmla="*/ 4 h 4" name="T1"/>
                    <a:gd fmla="*/ 3 w 3" name="T2"/>
                    <a:gd fmla="*/ 1 h 4" name="T3"/>
                    <a:gd fmla="*/ 2 w 3" name="T4"/>
                    <a:gd fmla="*/ 0 h 4" name="T5"/>
                    <a:gd fmla="*/ 0 w 3" name="T6"/>
                    <a:gd fmla="*/ 4 h 4" name="T7"/>
                    <a:gd fmla="*/ 1 w 3" name="T8"/>
                    <a:gd fmla="*/ 4 h 4" name="T9"/>
                  </a:gdLst>
                  <a:cxnLst>
                    <a:cxn ang="0">
                      <a:pos x="T0" y="T1"/>
                    </a:cxn>
                    <a:cxn ang="0">
                      <a:pos x="T2" y="T3"/>
                    </a:cxn>
                    <a:cxn ang="0">
                      <a:pos x="T4" y="T5"/>
                    </a:cxn>
                    <a:cxn ang="0">
                      <a:pos x="T6" y="T7"/>
                    </a:cxn>
                    <a:cxn ang="0">
                      <a:pos x="T8" y="T9"/>
                    </a:cxn>
                  </a:cxnLst>
                  <a:rect b="b" l="0" r="r" t="0"/>
                  <a:pathLst>
                    <a:path h="4" w="3">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400"/>
                <p:cNvSpPr/>
                <p:nvPr/>
              </p:nvSpPr>
              <p:spPr bwMode="auto">
                <a:xfrm>
                  <a:off x="600"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401"/>
                <p:cNvSpPr/>
                <p:nvPr/>
              </p:nvSpPr>
              <p:spPr bwMode="auto">
                <a:xfrm>
                  <a:off x="600" y="1365"/>
                  <a:ext cx="2" cy="3"/>
                </a:xfrm>
                <a:custGeom>
                  <a:gdLst>
                    <a:gd fmla="*/ 0 w 3" name="T0"/>
                    <a:gd fmla="*/ 5 h 5" name="T1"/>
                    <a:gd fmla="*/ 3 w 3" name="T2"/>
                    <a:gd fmla="*/ 0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402"/>
                <p:cNvSpPr/>
                <p:nvPr/>
              </p:nvSpPr>
              <p:spPr bwMode="auto">
                <a:xfrm>
                  <a:off x="601"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403"/>
                <p:cNvSpPr/>
                <p:nvPr/>
              </p:nvSpPr>
              <p:spPr bwMode="auto">
                <a:xfrm>
                  <a:off x="602"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404"/>
                <p:cNvSpPr/>
                <p:nvPr/>
              </p:nvSpPr>
              <p:spPr bwMode="auto">
                <a:xfrm>
                  <a:off x="602" y="1365"/>
                  <a:ext cx="2" cy="3"/>
                </a:xfrm>
                <a:custGeom>
                  <a:gdLst>
                    <a:gd fmla="*/ 0 w 2" name="T0"/>
                    <a:gd fmla="*/ 5 h 5" name="T1"/>
                    <a:gd fmla="*/ 2 w 2" name="T2"/>
                    <a:gd fmla="*/ 1 h 5" name="T3"/>
                    <a:gd fmla="*/ 2 w 2" name="T4"/>
                    <a:gd fmla="*/ 1 h 5" name="T5"/>
                    <a:gd fmla="*/ 0 w 2" name="T6"/>
                    <a:gd fmla="*/ 5 h 5" name="T7"/>
                    <a:gd fmla="*/ 0 w 2" name="T8"/>
                    <a:gd fmla="*/ 5 h 5" name="T9"/>
                  </a:gdLst>
                  <a:cxnLst>
                    <a:cxn ang="0">
                      <a:pos x="T0" y="T1"/>
                    </a:cxn>
                    <a:cxn ang="0">
                      <a:pos x="T2" y="T3"/>
                    </a:cxn>
                    <a:cxn ang="0">
                      <a:pos x="T4" y="T5"/>
                    </a:cxn>
                    <a:cxn ang="0">
                      <a:pos x="T6" y="T7"/>
                    </a:cxn>
                    <a:cxn ang="0">
                      <a:pos x="T8" y="T9"/>
                    </a:cxn>
                  </a:cxnLst>
                  <a:rect b="b" l="0" r="r" t="0"/>
                  <a:pathLst>
                    <a:path h="5" w="2">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405"/>
                <p:cNvSpPr/>
                <p:nvPr/>
              </p:nvSpPr>
              <p:spPr bwMode="auto">
                <a:xfrm>
                  <a:off x="603" y="1365"/>
                  <a:ext cx="1" cy="2"/>
                </a:xfrm>
                <a:custGeom>
                  <a:gdLst>
                    <a:gd fmla="*/ 0 w 2" name="T0"/>
                    <a:gd fmla="*/ 3 h 3" name="T1"/>
                    <a:gd fmla="*/ 2 w 2" name="T2"/>
                    <a:gd fmla="*/ 0 h 3" name="T3"/>
                    <a:gd fmla="*/ 1 w 2" name="T4"/>
                    <a:gd fmla="*/ 0 h 3" name="T5"/>
                    <a:gd fmla="*/ 0 w 2" name="T6"/>
                    <a:gd fmla="*/ 3 h 3" name="T7"/>
                    <a:gd fmla="*/ 0 w 2" name="T8"/>
                    <a:gd fmla="*/ 3 h 3" name="T9"/>
                  </a:gdLst>
                  <a:cxnLst>
                    <a:cxn ang="0">
                      <a:pos x="T0" y="T1"/>
                    </a:cxn>
                    <a:cxn ang="0">
                      <a:pos x="T2" y="T3"/>
                    </a:cxn>
                    <a:cxn ang="0">
                      <a:pos x="T4" y="T5"/>
                    </a:cxn>
                    <a:cxn ang="0">
                      <a:pos x="T6" y="T7"/>
                    </a:cxn>
                    <a:cxn ang="0">
                      <a:pos x="T8" y="T9"/>
                    </a:cxn>
                  </a:cxnLst>
                  <a:rect b="b" l="0" r="r" t="0"/>
                  <a:pathLst>
                    <a:path h="3" w="2">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406"/>
                <p:cNvSpPr/>
                <p:nvPr/>
              </p:nvSpPr>
              <p:spPr bwMode="auto">
                <a:xfrm>
                  <a:off x="622" y="1736"/>
                  <a:ext cx="24" cy="24"/>
                </a:xfrm>
                <a:custGeom>
                  <a:gdLst>
                    <a:gd fmla="*/ 24 w 35" name="T0"/>
                    <a:gd fmla="*/ 2 h 36" name="T1"/>
                    <a:gd fmla="*/ 9 w 35" name="T2"/>
                    <a:gd fmla="*/ 6 h 36" name="T3"/>
                    <a:gd fmla="*/ 6 w 35" name="T4"/>
                    <a:gd fmla="*/ 17 h 36" name="T5"/>
                    <a:gd fmla="*/ 0 w 35" name="T6"/>
                    <a:gd fmla="*/ 35 h 36" name="T7"/>
                    <a:gd fmla="*/ 1 w 35" name="T8"/>
                    <a:gd fmla="*/ 36 h 36" name="T9"/>
                    <a:gd fmla="*/ 12 w 35" name="T10"/>
                    <a:gd fmla="*/ 35 h 36" name="T11"/>
                    <a:gd fmla="*/ 14 w 35" name="T12"/>
                    <a:gd fmla="*/ 33 h 36" name="T13"/>
                    <a:gd fmla="*/ 15 w 35" name="T14"/>
                    <a:gd fmla="*/ 31 h 36" name="T15"/>
                    <a:gd fmla="*/ 15 w 35" name="T16"/>
                    <a:gd fmla="*/ 31 h 36" name="T17"/>
                    <a:gd fmla="*/ 18 w 35" name="T18"/>
                    <a:gd fmla="*/ 36 h 36" name="T19"/>
                    <a:gd fmla="*/ 24 w 35" name="T20"/>
                    <a:gd fmla="*/ 36 h 36" name="T21"/>
                    <a:gd fmla="*/ 29 w 35" name="T22"/>
                    <a:gd fmla="*/ 36 h 36" name="T23"/>
                    <a:gd fmla="*/ 33 w 35" name="T24"/>
                    <a:gd fmla="*/ 35 h 36" name="T25"/>
                    <a:gd fmla="*/ 33 w 35" name="T26"/>
                    <a:gd fmla="*/ 36 h 36" name="T27"/>
                    <a:gd fmla="*/ 34 w 35" name="T28"/>
                    <a:gd fmla="*/ 36 h 36" name="T29"/>
                    <a:gd fmla="*/ 34 w 35" name="T30"/>
                    <a:gd fmla="*/ 35 h 36" name="T31"/>
                    <a:gd fmla="*/ 27 w 35" name="T32"/>
                    <a:gd fmla="*/ 34 h 36" name="T33"/>
                    <a:gd fmla="*/ 17 w 35" name="T34"/>
                    <a:gd fmla="*/ 32 h 36" name="T35"/>
                    <a:gd fmla="*/ 16 w 35" name="T36"/>
                    <a:gd fmla="*/ 27 h 36" name="T37"/>
                    <a:gd fmla="*/ 14 w 35" name="T38"/>
                    <a:gd fmla="*/ 27 h 36" name="T39"/>
                    <a:gd fmla="*/ 13 w 35" name="T40"/>
                    <a:gd fmla="*/ 31 h 36" name="T41"/>
                    <a:gd fmla="*/ 4 w 35" name="T42"/>
                    <a:gd fmla="*/ 35 h 36" name="T43"/>
                    <a:gd fmla="*/ 3 w 35" name="T44"/>
                    <a:gd fmla="*/ 31 h 36" name="T45"/>
                    <a:gd fmla="*/ 6 w 35" name="T46"/>
                    <a:gd fmla="*/ 22 h 36" name="T47"/>
                    <a:gd fmla="*/ 10 w 35" name="T48"/>
                    <a:gd fmla="*/ 8 h 36" name="T49"/>
                    <a:gd fmla="*/ 24 w 35" name="T50"/>
                    <a:gd fmla="*/ 3 h 36" name="T51"/>
                    <a:gd fmla="*/ 24 w 35" name="T52"/>
                    <a:gd fmla="*/ 2 h 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6" w="35">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0" name="组合 49"/>
              <p:cNvGrpSpPr/>
              <p:nvPr/>
            </p:nvGrpSpPr>
            <p:grpSpPr>
              <a:xfrm>
                <a:off x="819150" y="2128838"/>
                <a:ext cx="293688" cy="666750"/>
                <a:chOff x="819150" y="2128838"/>
                <a:chExt cx="293688" cy="666750"/>
              </a:xfrm>
              <a:grpFill/>
            </p:grpSpPr>
            <p:sp>
              <p:nvSpPr>
                <p:cNvPr id="51" name="Freeform 82"/>
                <p:cNvSpPr/>
                <p:nvPr/>
              </p:nvSpPr>
              <p:spPr bwMode="auto">
                <a:xfrm>
                  <a:off x="922338" y="2671763"/>
                  <a:ext cx="87313" cy="77788"/>
                </a:xfrm>
                <a:custGeom>
                  <a:gdLst>
                    <a:gd fmla="*/ 66 w 82" name="T0"/>
                    <a:gd fmla="*/ 4 h 73" name="T1"/>
                    <a:gd fmla="*/ 13 w 82" name="T2"/>
                    <a:gd fmla="*/ 22 h 73" name="T3"/>
                    <a:gd fmla="*/ 26 w 82" name="T4"/>
                    <a:gd fmla="*/ 66 h 73" name="T5"/>
                    <a:gd fmla="*/ 76 w 82" name="T6"/>
                    <a:gd fmla="*/ 51 h 73" name="T7"/>
                    <a:gd fmla="*/ 58 w 82" name="T8"/>
                    <a:gd fmla="*/ 3 h 73" name="T9"/>
                    <a:gd fmla="*/ 58 w 82" name="T10"/>
                    <a:gd fmla="*/ 4 h 73" name="T11"/>
                    <a:gd fmla="*/ 78 w 82" name="T12"/>
                    <a:gd fmla="*/ 31 h 73" name="T13"/>
                    <a:gd fmla="*/ 69 w 82" name="T14"/>
                    <a:gd fmla="*/ 60 h 73" name="T15"/>
                    <a:gd fmla="*/ 21 w 82" name="T16"/>
                    <a:gd fmla="*/ 62 h 73" name="T17"/>
                    <a:gd fmla="*/ 18 w 82" name="T18"/>
                    <a:gd fmla="*/ 18 h 73" name="T19"/>
                    <a:gd fmla="*/ 65 w 82" name="T20"/>
                    <a:gd fmla="*/ 6 h 73" name="T21"/>
                    <a:gd fmla="*/ 66 w 82" name="T22"/>
                    <a:gd fmla="*/ 4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2">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83"/>
                <p:cNvSpPr/>
                <p:nvPr/>
              </p:nvSpPr>
              <p:spPr bwMode="auto">
                <a:xfrm>
                  <a:off x="958850" y="2709863"/>
                  <a:ext cx="33338" cy="34925"/>
                </a:xfrm>
                <a:custGeom>
                  <a:gdLst>
                    <a:gd fmla="*/ 2 w 31" name="T0"/>
                    <a:gd fmla="*/ 29 h 33" name="T1"/>
                    <a:gd fmla="*/ 0 w 31" name="T2"/>
                    <a:gd fmla="*/ 31 h 33" name="T3"/>
                    <a:gd fmla="*/ 1 w 31" name="T4"/>
                    <a:gd fmla="*/ 32 h 33" name="T5"/>
                    <a:gd fmla="*/ 6 w 31" name="T6"/>
                    <a:gd fmla="*/ 17 h 33" name="T7"/>
                    <a:gd fmla="*/ 8 w 31" name="T8"/>
                    <a:gd fmla="*/ 9 h 33" name="T9"/>
                    <a:gd fmla="*/ 8 w 31" name="T10"/>
                    <a:gd fmla="*/ 5 h 33" name="T11"/>
                    <a:gd fmla="*/ 10 w 31" name="T12"/>
                    <a:gd fmla="*/ 3 h 33" name="T13"/>
                    <a:gd fmla="*/ 30 w 31" name="T14"/>
                    <a:gd fmla="*/ 27 h 33" name="T15"/>
                    <a:gd fmla="*/ 31 w 31" name="T16"/>
                    <a:gd fmla="*/ 26 h 33" name="T17"/>
                    <a:gd fmla="*/ 9 w 31" name="T18"/>
                    <a:gd fmla="*/ 0 h 33" name="T19"/>
                    <a:gd fmla="*/ 8 w 31" name="T20"/>
                    <a:gd fmla="*/ 0 h 33" name="T21"/>
                    <a:gd fmla="*/ 0 w 31" name="T22"/>
                    <a:gd fmla="*/ 31 h 33" name="T23"/>
                    <a:gd fmla="*/ 1 w 31" name="T24"/>
                    <a:gd fmla="*/ 32 h 33" name="T25"/>
                    <a:gd fmla="*/ 3 w 31" name="T26"/>
                    <a:gd fmla="*/ 30 h 33" name="T27"/>
                    <a:gd fmla="*/ 2 w 31" name="T28"/>
                    <a:gd fmla="*/ 29 h 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 w="31">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84"/>
                <p:cNvSpPr/>
                <p:nvPr/>
              </p:nvSpPr>
              <p:spPr bwMode="auto">
                <a:xfrm>
                  <a:off x="962025" y="2713038"/>
                  <a:ext cx="28575" cy="33338"/>
                </a:xfrm>
                <a:custGeom>
                  <a:gdLst>
                    <a:gd fmla="*/ 4 w 28" name="T0"/>
                    <a:gd fmla="*/ 26 h 32" name="T1"/>
                    <a:gd fmla="*/ 5 w 28" name="T2"/>
                    <a:gd fmla="*/ 19 h 32" name="T3"/>
                    <a:gd fmla="*/ 9 w 28" name="T4"/>
                    <a:gd fmla="*/ 26 h 32" name="T5"/>
                    <a:gd fmla="*/ 13 w 28" name="T6"/>
                    <a:gd fmla="*/ 27 h 32" name="T7"/>
                    <a:gd fmla="*/ 16 w 28" name="T8"/>
                    <a:gd fmla="*/ 28 h 32" name="T9"/>
                    <a:gd fmla="*/ 22 w 28" name="T10"/>
                    <a:gd fmla="*/ 27 h 32" name="T11"/>
                    <a:gd fmla="*/ 14 w 28" name="T12"/>
                    <a:gd fmla="*/ 14 h 32" name="T13"/>
                    <a:gd fmla="*/ 22 w 28" name="T14"/>
                    <a:gd fmla="*/ 15 h 32" name="T15"/>
                    <a:gd fmla="*/ 9 w 28" name="T16"/>
                    <a:gd fmla="*/ 8 h 32" name="T17"/>
                    <a:gd fmla="*/ 11 w 28" name="T18"/>
                    <a:gd fmla="*/ 5 h 32" name="T19"/>
                    <a:gd fmla="*/ 10 w 28" name="T20"/>
                    <a:gd fmla="*/ 16 h 32" name="T21"/>
                    <a:gd fmla="*/ 9 w 28" name="T22"/>
                    <a:gd fmla="*/ 14 h 32" name="T23"/>
                    <a:gd fmla="*/ 10 w 28" name="T24"/>
                    <a:gd fmla="*/ 27 h 32" name="T25"/>
                    <a:gd fmla="*/ 8 w 28" name="T26"/>
                    <a:gd fmla="*/ 30 h 32" name="T27"/>
                    <a:gd fmla="*/ 12 w 28" name="T28"/>
                    <a:gd fmla="*/ 28 h 32" name="T29"/>
                    <a:gd fmla="*/ 17 w 28" name="T30"/>
                    <a:gd fmla="*/ 28 h 32" name="T31"/>
                    <a:gd fmla="*/ 22 w 28" name="T32"/>
                    <a:gd fmla="*/ 26 h 32" name="T33"/>
                    <a:gd fmla="*/ 19 w 28" name="T34"/>
                    <a:gd fmla="*/ 21 h 32" name="T35"/>
                    <a:gd fmla="*/ 24 w 28" name="T36"/>
                    <a:gd fmla="*/ 24 h 32" name="T37"/>
                    <a:gd fmla="*/ 20 w 28" name="T38"/>
                    <a:gd fmla="*/ 26 h 32" name="T39"/>
                    <a:gd fmla="*/ 6 w 28" name="T40"/>
                    <a:gd fmla="*/ 22 h 32" name="T41"/>
                    <a:gd fmla="*/ 8 w 28" name="T42"/>
                    <a:gd fmla="*/ 22 h 32" name="T43"/>
                    <a:gd fmla="*/ 1 w 28" name="T44"/>
                    <a:gd fmla="*/ 31 h 32" name="T45"/>
                    <a:gd fmla="*/ 8 w 28" name="T46"/>
                    <a:gd fmla="*/ 24 h 32" name="T47"/>
                    <a:gd fmla="*/ 22 w 28" name="T48"/>
                    <a:gd fmla="*/ 25 h 32" name="T49"/>
                    <a:gd fmla="*/ 25 w 28" name="T50"/>
                    <a:gd fmla="*/ 25 h 32" name="T51"/>
                    <a:gd fmla="*/ 26 w 28" name="T52"/>
                    <a:gd fmla="*/ 23 h 32" name="T53"/>
                    <a:gd fmla="*/ 14 w 28" name="T54"/>
                    <a:gd fmla="*/ 23 h 32" name="T55"/>
                    <a:gd fmla="*/ 14 w 28" name="T56"/>
                    <a:gd fmla="*/ 26 h 32" name="T57"/>
                    <a:gd fmla="*/ 17 w 28" name="T58"/>
                    <a:gd fmla="*/ 25 h 32" name="T59"/>
                    <a:gd fmla="*/ 21 w 28" name="T60"/>
                    <a:gd fmla="*/ 24 h 32" name="T61"/>
                    <a:gd fmla="*/ 14 w 28" name="T62"/>
                    <a:gd fmla="*/ 26 h 32" name="T63"/>
                    <a:gd fmla="*/ 15 w 28" name="T64"/>
                    <a:gd fmla="*/ 23 h 32" name="T65"/>
                    <a:gd fmla="*/ 28 w 28" name="T66"/>
                    <a:gd fmla="*/ 23 h 32" name="T67"/>
                    <a:gd fmla="*/ 26 w 28" name="T68"/>
                    <a:gd fmla="*/ 26 h 32" name="T69"/>
                    <a:gd fmla="*/ 20 w 28" name="T70"/>
                    <a:gd fmla="*/ 21 h 32" name="T71"/>
                    <a:gd fmla="*/ 6 w 28" name="T72"/>
                    <a:gd fmla="*/ 25 h 32" name="T73"/>
                    <a:gd fmla="*/ 1 w 28" name="T74"/>
                    <a:gd fmla="*/ 25 h 32" name="T75"/>
                    <a:gd fmla="*/ 7 w 28" name="T76"/>
                    <a:gd fmla="*/ 20 h 32" name="T77"/>
                    <a:gd fmla="*/ 9 w 28" name="T78"/>
                    <a:gd fmla="*/ 31 h 32" name="T79"/>
                    <a:gd fmla="*/ 25 w 28" name="T80"/>
                    <a:gd fmla="*/ 26 h 32" name="T81"/>
                    <a:gd fmla="*/ 19 w 28" name="T82"/>
                    <a:gd fmla="*/ 28 h 32" name="T83"/>
                    <a:gd fmla="*/ 17 w 28" name="T84"/>
                    <a:gd fmla="*/ 26 h 32" name="T85"/>
                    <a:gd fmla="*/ 13 w 28" name="T86"/>
                    <a:gd fmla="*/ 28 h 32" name="T87"/>
                    <a:gd fmla="*/ 6 w 28" name="T88"/>
                    <a:gd fmla="*/ 28 h 32" name="T89"/>
                    <a:gd fmla="*/ 4 w 28" name="T90"/>
                    <a:gd fmla="*/ 28 h 32" name="T91"/>
                    <a:gd fmla="*/ 2 w 28" name="T92"/>
                    <a:gd fmla="*/ 29 h 32" name="T93"/>
                    <a:gd fmla="*/ 4 w 28" name="T94"/>
                    <a:gd fmla="*/ 27 h 32" name="T95"/>
                    <a:gd fmla="*/ 9 w 28" name="T96"/>
                    <a:gd fmla="*/ 25 h 32" name="T97"/>
                    <a:gd fmla="*/ 8 w 28" name="T98"/>
                    <a:gd fmla="*/ 5 h 32" name="T99"/>
                    <a:gd fmla="*/ 9 w 28" name="T100"/>
                    <a:gd fmla="*/ 6 h 32" name="T101"/>
                    <a:gd fmla="*/ 19 w 28" name="T102"/>
                    <a:gd fmla="*/ 16 h 32" name="T103"/>
                    <a:gd fmla="*/ 14 w 28" name="T104"/>
                    <a:gd fmla="*/ 11 h 32" name="T105"/>
                    <a:gd fmla="*/ 18 w 28" name="T106"/>
                    <a:gd fmla="*/ 19 h 32" name="T107"/>
                    <a:gd fmla="*/ 19 w 28" name="T108"/>
                    <a:gd fmla="*/ 17 h 32" name="T109"/>
                    <a:gd fmla="*/ 15 w 28" name="T110"/>
                    <a:gd fmla="*/ 14 h 32" name="T111"/>
                    <a:gd fmla="*/ 13 w 28" name="T112"/>
                    <a:gd fmla="*/ 13 h 32" name="T113"/>
                    <a:gd fmla="*/ 10 w 28" name="T114"/>
                    <a:gd fmla="*/ 6 h 32" name="T115"/>
                    <a:gd fmla="*/ 7 w 28" name="T116"/>
                    <a:gd fmla="*/ 1 h 32" name="T117"/>
                    <a:gd fmla="*/ 6 w 28" name="T118"/>
                    <a:gd fmla="*/ 9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28">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85"/>
                <p:cNvSpPr/>
                <p:nvPr/>
              </p:nvSpPr>
              <p:spPr bwMode="auto">
                <a:xfrm>
                  <a:off x="933450" y="2185988"/>
                  <a:ext cx="28575" cy="34925"/>
                </a:xfrm>
                <a:custGeom>
                  <a:gdLst>
                    <a:gd fmla="*/ 23 w 26" name="T0"/>
                    <a:gd fmla="*/ 6 h 32" name="T1"/>
                    <a:gd fmla="*/ 7 w 26" name="T2"/>
                    <a:gd fmla="*/ 8 h 32" name="T3"/>
                    <a:gd fmla="*/ 13 w 26" name="T4"/>
                    <a:gd fmla="*/ 14 h 32" name="T5"/>
                    <a:gd fmla="*/ 22 w 26" name="T6"/>
                    <a:gd fmla="*/ 22 h 32" name="T7"/>
                    <a:gd fmla="*/ 11 w 26" name="T8"/>
                    <a:gd fmla="*/ 28 h 32" name="T9"/>
                    <a:gd fmla="*/ 4 w 26" name="T10"/>
                    <a:gd fmla="*/ 24 h 32" name="T11"/>
                    <a:gd fmla="*/ 6 w 26" name="T12"/>
                    <a:gd fmla="*/ 15 h 32" name="T13"/>
                    <a:gd fmla="*/ 5 w 26" name="T14"/>
                    <a:gd fmla="*/ 14 h 32" name="T15"/>
                    <a:gd fmla="*/ 6 w 26" name="T16"/>
                    <a:gd fmla="*/ 27 h 32" name="T17"/>
                    <a:gd fmla="*/ 21 w 26" name="T18"/>
                    <a:gd fmla="*/ 29 h 32" name="T19"/>
                    <a:gd fmla="*/ 20 w 26" name="T20"/>
                    <a:gd fmla="*/ 17 h 32" name="T21"/>
                    <a:gd fmla="*/ 10 w 26" name="T22"/>
                    <a:gd fmla="*/ 10 h 32" name="T23"/>
                    <a:gd fmla="*/ 13 w 26" name="T24"/>
                    <a:gd fmla="*/ 3 h 32" name="T25"/>
                    <a:gd fmla="*/ 22 w 26" name="T26"/>
                    <a:gd fmla="*/ 6 h 32" name="T27"/>
                    <a:gd fmla="*/ 23 w 26" name="T28"/>
                    <a:gd fmla="*/ 6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86"/>
                <p:cNvSpPr/>
                <p:nvPr/>
              </p:nvSpPr>
              <p:spPr bwMode="auto">
                <a:xfrm>
                  <a:off x="955675" y="2198688"/>
                  <a:ext cx="15875" cy="20638"/>
                </a:xfrm>
                <a:custGeom>
                  <a:gdLst>
                    <a:gd fmla="*/ 4 w 14" name="T0"/>
                    <a:gd fmla="*/ 7 h 19" name="T1"/>
                    <a:gd fmla="*/ 4 w 14" name="T2"/>
                    <a:gd fmla="*/ 2 h 19" name="T3"/>
                    <a:gd fmla="*/ 2 w 14" name="T4"/>
                    <a:gd fmla="*/ 2 h 19" name="T5"/>
                    <a:gd fmla="*/ 7 w 14" name="T6"/>
                    <a:gd fmla="*/ 19 h 19" name="T7"/>
                    <a:gd fmla="*/ 11 w 14" name="T8"/>
                    <a:gd fmla="*/ 1 h 19" name="T9"/>
                    <a:gd fmla="*/ 10 w 14" name="T10"/>
                    <a:gd fmla="*/ 1 h 19" name="T11"/>
                    <a:gd fmla="*/ 7 w 14" name="T12"/>
                    <a:gd fmla="*/ 17 h 19" name="T13"/>
                    <a:gd fmla="*/ 4 w 14" name="T14"/>
                    <a:gd fmla="*/ 2 h 19" name="T15"/>
                    <a:gd fmla="*/ 2 w 14" name="T16"/>
                    <a:gd fmla="*/ 2 h 19" name="T17"/>
                    <a:gd fmla="*/ 3 w 14" name="T18"/>
                    <a:gd fmla="*/ 7 h 19" name="T19"/>
                    <a:gd fmla="*/ 4 w 14" name="T20"/>
                    <a:gd fmla="*/ 7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14">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87"/>
                <p:cNvSpPr/>
                <p:nvPr/>
              </p:nvSpPr>
              <p:spPr bwMode="auto">
                <a:xfrm>
                  <a:off x="965200" y="2197101"/>
                  <a:ext cx="15875" cy="22225"/>
                </a:xfrm>
                <a:custGeom>
                  <a:gdLst>
                    <a:gd fmla="*/ 14 w 14" name="T0"/>
                    <a:gd fmla="*/ 8 h 20" name="T1"/>
                    <a:gd fmla="*/ 1 w 14" name="T2"/>
                    <a:gd fmla="*/ 9 h 20" name="T3"/>
                    <a:gd fmla="*/ 3 w 14" name="T4"/>
                    <a:gd fmla="*/ 18 h 20" name="T5"/>
                    <a:gd fmla="*/ 11 w 14" name="T6"/>
                    <a:gd fmla="*/ 16 h 20" name="T7"/>
                    <a:gd fmla="*/ 10 w 14" name="T8"/>
                    <a:gd fmla="*/ 15 h 20" name="T9"/>
                    <a:gd fmla="*/ 3 w 14" name="T10"/>
                    <a:gd fmla="*/ 16 h 20" name="T11"/>
                    <a:gd fmla="*/ 3 w 14" name="T12"/>
                    <a:gd fmla="*/ 8 h 20" name="T13"/>
                    <a:gd fmla="*/ 12 w 14" name="T14"/>
                    <a:gd fmla="*/ 8 h 20" name="T15"/>
                    <a:gd fmla="*/ 14 w 14" name="T16"/>
                    <a:gd fmla="*/ 8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4">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88"/>
                <p:cNvSpPr/>
                <p:nvPr/>
              </p:nvSpPr>
              <p:spPr bwMode="auto">
                <a:xfrm>
                  <a:off x="977900" y="2195513"/>
                  <a:ext cx="12700" cy="25400"/>
                </a:xfrm>
                <a:custGeom>
                  <a:gdLst>
                    <a:gd fmla="*/ 12 w 13" name="T0"/>
                    <a:gd fmla="*/ 7 h 24" name="T1"/>
                    <a:gd fmla="*/ 1 w 13" name="T2"/>
                    <a:gd fmla="*/ 13 h 24" name="T3"/>
                    <a:gd fmla="*/ 12 w 13" name="T4"/>
                    <a:gd fmla="*/ 16 h 24" name="T5"/>
                    <a:gd fmla="*/ 10 w 13" name="T6"/>
                    <a:gd fmla="*/ 16 h 24" name="T7"/>
                    <a:gd fmla="*/ 2 w 13" name="T8"/>
                    <a:gd fmla="*/ 12 h 24" name="T9"/>
                    <a:gd fmla="*/ 11 w 13" name="T10"/>
                    <a:gd fmla="*/ 7 h 24" name="T11"/>
                    <a:gd fmla="*/ 12 w 13" name="T12"/>
                    <a:gd fmla="*/ 7 h 24" name="T13"/>
                  </a:gdLst>
                  <a:cxnLst>
                    <a:cxn ang="0">
                      <a:pos x="T0" y="T1"/>
                    </a:cxn>
                    <a:cxn ang="0">
                      <a:pos x="T2" y="T3"/>
                    </a:cxn>
                    <a:cxn ang="0">
                      <a:pos x="T4" y="T5"/>
                    </a:cxn>
                    <a:cxn ang="0">
                      <a:pos x="T6" y="T7"/>
                    </a:cxn>
                    <a:cxn ang="0">
                      <a:pos x="T8" y="T9"/>
                    </a:cxn>
                    <a:cxn ang="0">
                      <a:pos x="T10" y="T11"/>
                    </a:cxn>
                    <a:cxn ang="0">
                      <a:pos x="T12" y="T13"/>
                    </a:cxn>
                  </a:cxnLst>
                  <a:rect b="b" l="0" r="r" t="0"/>
                  <a:pathLst>
                    <a:path h="24" w="13">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89"/>
                <p:cNvSpPr/>
                <p:nvPr/>
              </p:nvSpPr>
              <p:spPr bwMode="auto">
                <a:xfrm>
                  <a:off x="989013" y="2197101"/>
                  <a:ext cx="15875" cy="19050"/>
                </a:xfrm>
                <a:custGeom>
                  <a:gdLst>
                    <a:gd fmla="*/ 4 w 15" name="T0"/>
                    <a:gd fmla="*/ 10 h 17" name="T1"/>
                    <a:gd fmla="*/ 13 w 15" name="T2"/>
                    <a:gd fmla="*/ 7 h 17" name="T3"/>
                    <a:gd fmla="*/ 13 w 15" name="T4"/>
                    <a:gd fmla="*/ 6 h 17" name="T5"/>
                    <a:gd fmla="*/ 0 w 15" name="T6"/>
                    <a:gd fmla="*/ 12 h 17" name="T7"/>
                    <a:gd fmla="*/ 5 w 15" name="T8"/>
                    <a:gd fmla="*/ 17 h 17" name="T9"/>
                    <a:gd fmla="*/ 14 w 15" name="T10"/>
                    <a:gd fmla="*/ 11 h 17" name="T11"/>
                    <a:gd fmla="*/ 13 w 15" name="T12"/>
                    <a:gd fmla="*/ 10 h 17" name="T13"/>
                    <a:gd fmla="*/ 6 w 15" name="T14"/>
                    <a:gd fmla="*/ 15 h 17" name="T15"/>
                    <a:gd fmla="*/ 2 w 15" name="T16"/>
                    <a:gd fmla="*/ 8 h 17" name="T17"/>
                    <a:gd fmla="*/ 10 w 15" name="T18"/>
                    <a:gd fmla="*/ 6 h 17" name="T19"/>
                    <a:gd fmla="*/ 7 w 15" name="T20"/>
                    <a:gd fmla="*/ 8 h 17" name="T21"/>
                    <a:gd fmla="*/ 3 w 15" name="T22"/>
                    <a:gd fmla="*/ 9 h 17" name="T23"/>
                    <a:gd fmla="*/ 4 w 15" name="T24"/>
                    <a:gd fmla="*/ 10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5">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90"/>
                <p:cNvSpPr/>
                <p:nvPr/>
              </p:nvSpPr>
              <p:spPr bwMode="auto">
                <a:xfrm>
                  <a:off x="1000125" y="2198688"/>
                  <a:ext cx="14288" cy="14288"/>
                </a:xfrm>
                <a:custGeom>
                  <a:gdLst>
                    <a:gd fmla="*/ 12 w 13" name="T0"/>
                    <a:gd fmla="*/ 3 h 14" name="T1"/>
                    <a:gd fmla="*/ 8 w 13" name="T2"/>
                    <a:gd fmla="*/ 1 h 14" name="T3"/>
                    <a:gd fmla="*/ 4 w 13" name="T4"/>
                    <a:gd fmla="*/ 3 h 14" name="T5"/>
                    <a:gd fmla="*/ 5 w 13" name="T6"/>
                    <a:gd fmla="*/ 6 h 14" name="T7"/>
                    <a:gd fmla="*/ 6 w 13" name="T8"/>
                    <a:gd fmla="*/ 9 h 14" name="T9"/>
                    <a:gd fmla="*/ 6 w 13" name="T10"/>
                    <a:gd fmla="*/ 11 h 14" name="T11"/>
                    <a:gd fmla="*/ 2 w 13" name="T12"/>
                    <a:gd fmla="*/ 12 h 14" name="T13"/>
                    <a:gd fmla="*/ 1 w 13" name="T14"/>
                    <a:gd fmla="*/ 13 h 14" name="T15"/>
                    <a:gd fmla="*/ 8 w 13" name="T16"/>
                    <a:gd fmla="*/ 9 h 14" name="T17"/>
                    <a:gd fmla="*/ 7 w 13" name="T18"/>
                    <a:gd fmla="*/ 8 h 14" name="T19"/>
                    <a:gd fmla="*/ 6 w 13" name="T20"/>
                    <a:gd fmla="*/ 5 h 14" name="T21"/>
                    <a:gd fmla="*/ 6 w 13" name="T22"/>
                    <a:gd fmla="*/ 2 h 14" name="T23"/>
                    <a:gd fmla="*/ 11 w 13" name="T24"/>
                    <a:gd fmla="*/ 4 h 14" name="T25"/>
                    <a:gd fmla="*/ 12 w 13" name="T26"/>
                    <a:gd fmla="*/ 3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13">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91"/>
                <p:cNvSpPr/>
                <p:nvPr/>
              </p:nvSpPr>
              <p:spPr bwMode="auto">
                <a:xfrm>
                  <a:off x="1009650" y="2195513"/>
                  <a:ext cx="14288" cy="20638"/>
                </a:xfrm>
                <a:custGeom>
                  <a:gdLst>
                    <a:gd fmla="*/ 12 w 13" name="T0"/>
                    <a:gd fmla="*/ 1 h 19" name="T1"/>
                    <a:gd fmla="*/ 7 w 13" name="T2"/>
                    <a:gd fmla="*/ 1 h 19" name="T3"/>
                    <a:gd fmla="*/ 5 w 13" name="T4"/>
                    <a:gd fmla="*/ 5 h 19" name="T5"/>
                    <a:gd fmla="*/ 6 w 13" name="T6"/>
                    <a:gd fmla="*/ 7 h 19" name="T7"/>
                    <a:gd fmla="*/ 9 w 13" name="T8"/>
                    <a:gd fmla="*/ 11 h 19" name="T9"/>
                    <a:gd fmla="*/ 1 w 13" name="T10"/>
                    <a:gd fmla="*/ 16 h 19" name="T11"/>
                    <a:gd fmla="*/ 0 w 13" name="T12"/>
                    <a:gd fmla="*/ 17 h 19" name="T13"/>
                    <a:gd fmla="*/ 11 w 13" name="T14"/>
                    <a:gd fmla="*/ 12 h 19" name="T15"/>
                    <a:gd fmla="*/ 9 w 13" name="T16"/>
                    <a:gd fmla="*/ 8 h 19" name="T17"/>
                    <a:gd fmla="*/ 8 w 13" name="T18"/>
                    <a:gd fmla="*/ 6 h 19" name="T19"/>
                    <a:gd fmla="*/ 11 w 13" name="T20"/>
                    <a:gd fmla="*/ 2 h 19" name="T21"/>
                    <a:gd fmla="*/ 12 w 13" name="T22"/>
                    <a:gd fmla="*/ 1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13">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97"/>
                <p:cNvSpPr/>
                <p:nvPr/>
              </p:nvSpPr>
              <p:spPr bwMode="auto">
                <a:xfrm>
                  <a:off x="1068388" y="2146301"/>
                  <a:ext cx="36513" cy="39688"/>
                </a:xfrm>
                <a:custGeom>
                  <a:gdLst>
                    <a:gd fmla="*/ 3 w 35" name="T0"/>
                    <a:gd fmla="*/ 17 h 37" name="T1"/>
                    <a:gd fmla="*/ 6 w 35" name="T2"/>
                    <a:gd fmla="*/ 13 h 37" name="T3"/>
                    <a:gd fmla="*/ 5 w 35" name="T4"/>
                    <a:gd fmla="*/ 26 h 37" name="T5"/>
                    <a:gd fmla="*/ 5 w 35" name="T6"/>
                    <a:gd fmla="*/ 30 h 37" name="T7"/>
                    <a:gd fmla="*/ 11 w 35" name="T8"/>
                    <a:gd fmla="*/ 12 h 37" name="T9"/>
                    <a:gd fmla="*/ 10 w 35" name="T10"/>
                    <a:gd fmla="*/ 32 h 37" name="T11"/>
                    <a:gd fmla="*/ 11 w 35" name="T12"/>
                    <a:gd fmla="*/ 35 h 37" name="T13"/>
                    <a:gd fmla="*/ 17 w 35" name="T14"/>
                    <a:gd fmla="*/ 13 h 37" name="T15"/>
                    <a:gd fmla="*/ 15 w 35" name="T16"/>
                    <a:gd fmla="*/ 33 h 37" name="T17"/>
                    <a:gd fmla="*/ 19 w 35" name="T18"/>
                    <a:gd fmla="*/ 14 h 37" name="T19"/>
                    <a:gd fmla="*/ 17 w 35" name="T20"/>
                    <a:gd fmla="*/ 28 h 37" name="T21"/>
                    <a:gd fmla="*/ 15 w 35" name="T22"/>
                    <a:gd fmla="*/ 36 h 37" name="T23"/>
                    <a:gd fmla="*/ 17 w 35" name="T24"/>
                    <a:gd fmla="*/ 33 h 37" name="T25"/>
                    <a:gd fmla="*/ 19 w 35" name="T26"/>
                    <a:gd fmla="*/ 10 h 37" name="T27"/>
                    <a:gd fmla="*/ 21 w 35" name="T28"/>
                    <a:gd fmla="*/ 7 h 37" name="T29"/>
                    <a:gd fmla="*/ 21 w 35" name="T30"/>
                    <a:gd fmla="*/ 15 h 37" name="T31"/>
                    <a:gd fmla="*/ 21 w 35" name="T32"/>
                    <a:gd fmla="*/ 20 h 37" name="T33"/>
                    <a:gd fmla="*/ 25 w 35" name="T34"/>
                    <a:gd fmla="*/ 7 h 37" name="T35"/>
                    <a:gd fmla="*/ 25 w 35" name="T36"/>
                    <a:gd fmla="*/ 19 h 37" name="T37"/>
                    <a:gd fmla="*/ 25 w 35" name="T38"/>
                    <a:gd fmla="*/ 21 h 37" name="T39"/>
                    <a:gd fmla="*/ 30 w 35" name="T40"/>
                    <a:gd fmla="*/ 6 h 37" name="T41"/>
                    <a:gd fmla="*/ 31 w 35" name="T42"/>
                    <a:gd fmla="*/ 14 h 37" name="T43"/>
                    <a:gd fmla="*/ 34 w 35" name="T44"/>
                    <a:gd fmla="*/ 5 h 37" name="T45"/>
                    <a:gd fmla="*/ 31 w 35" name="T46"/>
                    <a:gd fmla="*/ 18 h 37" name="T47"/>
                    <a:gd fmla="*/ 26 w 35" name="T48"/>
                    <a:gd fmla="*/ 16 h 37" name="T49"/>
                    <a:gd fmla="*/ 28 w 35" name="T50"/>
                    <a:gd fmla="*/ 5 h 37" name="T51"/>
                    <a:gd fmla="*/ 25 w 35" name="T52"/>
                    <a:gd fmla="*/ 12 h 37" name="T53"/>
                    <a:gd fmla="*/ 21 w 35" name="T54"/>
                    <a:gd fmla="*/ 20 h 37" name="T55"/>
                    <a:gd fmla="*/ 22 w 35" name="T56"/>
                    <a:gd fmla="*/ 6 h 37" name="T57"/>
                    <a:gd fmla="*/ 21 w 35" name="T58"/>
                    <a:gd fmla="*/ 5 h 37" name="T59"/>
                    <a:gd fmla="*/ 20 w 35" name="T60"/>
                    <a:gd fmla="*/ 13 h 37" name="T61"/>
                    <a:gd fmla="*/ 16 w 35" name="T62"/>
                    <a:gd fmla="*/ 34 h 37" name="T63"/>
                    <a:gd fmla="*/ 17 w 35" name="T64"/>
                    <a:gd fmla="*/ 36 h 37" name="T65"/>
                    <a:gd fmla="*/ 16 w 35" name="T66"/>
                    <a:gd fmla="*/ 31 h 37" name="T67"/>
                    <a:gd fmla="*/ 19 w 35" name="T68"/>
                    <a:gd fmla="*/ 8 h 37" name="T69"/>
                    <a:gd fmla="*/ 18 w 35" name="T70"/>
                    <a:gd fmla="*/ 10 h 37" name="T71"/>
                    <a:gd fmla="*/ 12 w 35" name="T72"/>
                    <a:gd fmla="*/ 33 h 37" name="T73"/>
                    <a:gd fmla="*/ 14 w 35" name="T74"/>
                    <a:gd fmla="*/ 8 h 37" name="T75"/>
                    <a:gd fmla="*/ 11 w 35" name="T76"/>
                    <a:gd fmla="*/ 20 h 37" name="T77"/>
                    <a:gd fmla="*/ 8 w 35" name="T78"/>
                    <a:gd fmla="*/ 24 h 37" name="T79"/>
                    <a:gd fmla="*/ 8 w 35" name="T80"/>
                    <a:gd fmla="*/ 13 h 37" name="T81"/>
                    <a:gd fmla="*/ 7 w 35" name="T82"/>
                    <a:gd fmla="*/ 11 h 37" name="T83"/>
                    <a:gd fmla="*/ 2 w 35" name="T84"/>
                    <a:gd fmla="*/ 26 h 37" name="T85"/>
                    <a:gd fmla="*/ 0 w 35" name="T86"/>
                    <a:gd fmla="*/ 25 h 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 w="35">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98"/>
                <p:cNvSpPr/>
                <p:nvPr/>
              </p:nvSpPr>
              <p:spPr bwMode="auto">
                <a:xfrm>
                  <a:off x="1085850" y="2182813"/>
                  <a:ext cx="6350" cy="3175"/>
                </a:xfrm>
                <a:custGeom>
                  <a:gdLst>
                    <a:gd fmla="*/ 1 w 6" name="T0"/>
                    <a:gd fmla="*/ 1 h 4" name="T1"/>
                    <a:gd fmla="*/ 1 w 6" name="T2"/>
                    <a:gd fmla="*/ 4 h 4" name="T3"/>
                    <a:gd fmla="*/ 2 w 6" name="T4"/>
                    <a:gd fmla="*/ 4 h 4" name="T5"/>
                    <a:gd fmla="*/ 4 w 6" name="T6"/>
                    <a:gd fmla="*/ 2 h 4" name="T7"/>
                    <a:gd fmla="*/ 5 w 6" name="T8"/>
                    <a:gd fmla="*/ 1 h 4" name="T9"/>
                    <a:gd fmla="*/ 5 w 6" name="T10"/>
                    <a:gd fmla="*/ 0 h 4" name="T11"/>
                    <a:gd fmla="*/ 2 w 6" name="T12"/>
                    <a:gd fmla="*/ 1 h 4" name="T13"/>
                    <a:gd fmla="*/ 1 w 6" name="T14"/>
                    <a:gd fmla="*/ 3 h 4" name="T15"/>
                    <a:gd fmla="*/ 2 w 6" name="T16"/>
                    <a:gd fmla="*/ 3 h 4" name="T17"/>
                    <a:gd fmla="*/ 2 w 6" name="T18"/>
                    <a:gd fmla="*/ 1 h 4" name="T19"/>
                    <a:gd fmla="*/ 1 w 6" name="T20"/>
                    <a:gd fmla="*/ 1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00"/>
                <p:cNvSpPr/>
                <p:nvPr/>
              </p:nvSpPr>
              <p:spPr bwMode="auto">
                <a:xfrm>
                  <a:off x="1066800" y="2141538"/>
                  <a:ext cx="46038" cy="42863"/>
                </a:xfrm>
                <a:custGeom>
                  <a:gdLst>
                    <a:gd fmla="*/ 20 w 44" name="T0"/>
                    <a:gd fmla="*/ 29 h 40" name="T1"/>
                    <a:gd fmla="*/ 26 w 44" name="T2"/>
                    <a:gd fmla="*/ 25 h 40" name="T3"/>
                    <a:gd fmla="*/ 22 w 44" name="T4"/>
                    <a:gd fmla="*/ 28 h 40" name="T5"/>
                    <a:gd fmla="*/ 26 w 44" name="T6"/>
                    <a:gd fmla="*/ 16 h 40" name="T7"/>
                    <a:gd fmla="*/ 19 w 44" name="T8"/>
                    <a:gd fmla="*/ 17 h 40" name="T9"/>
                    <a:gd fmla="*/ 17 w 44" name="T10"/>
                    <a:gd fmla="*/ 27 h 40" name="T11"/>
                    <a:gd fmla="*/ 14 w 44" name="T12"/>
                    <a:gd fmla="*/ 35 h 40" name="T13"/>
                    <a:gd fmla="*/ 13 w 44" name="T14"/>
                    <a:gd fmla="*/ 21 h 40" name="T15"/>
                    <a:gd fmla="*/ 8 w 44" name="T16"/>
                    <a:gd fmla="*/ 23 h 40" name="T17"/>
                    <a:gd fmla="*/ 6 w 44" name="T18"/>
                    <a:gd fmla="*/ 22 h 40" name="T19"/>
                    <a:gd fmla="*/ 4 w 44" name="T20"/>
                    <a:gd fmla="*/ 25 h 40" name="T21"/>
                    <a:gd fmla="*/ 1 w 44" name="T22"/>
                    <a:gd fmla="*/ 23 h 40" name="T23"/>
                    <a:gd fmla="*/ 14 w 44" name="T24"/>
                    <a:gd fmla="*/ 13 h 40" name="T25"/>
                    <a:gd fmla="*/ 17 w 44" name="T26"/>
                    <a:gd fmla="*/ 11 h 40" name="T27"/>
                    <a:gd fmla="*/ 10 w 44" name="T28"/>
                    <a:gd fmla="*/ 17 h 40" name="T29"/>
                    <a:gd fmla="*/ 34 w 44" name="T30"/>
                    <a:gd fmla="*/ 18 h 40" name="T31"/>
                    <a:gd fmla="*/ 15 w 44" name="T32"/>
                    <a:gd fmla="*/ 34 h 40" name="T33"/>
                    <a:gd fmla="*/ 9 w 44" name="T34"/>
                    <a:gd fmla="*/ 35 h 40" name="T35"/>
                    <a:gd fmla="*/ 9 w 44" name="T36"/>
                    <a:gd fmla="*/ 28 h 40" name="T37"/>
                    <a:gd fmla="*/ 8 w 44" name="T38"/>
                    <a:gd fmla="*/ 24 h 40" name="T39"/>
                    <a:gd fmla="*/ 10 w 44" name="T40"/>
                    <a:gd fmla="*/ 17 h 40" name="T41"/>
                    <a:gd fmla="*/ 13 w 44" name="T42"/>
                    <a:gd fmla="*/ 24 h 40" name="T43"/>
                    <a:gd fmla="*/ 17 w 44" name="T44"/>
                    <a:gd fmla="*/ 25 h 40" name="T45"/>
                    <a:gd fmla="*/ 20 w 44" name="T46"/>
                    <a:gd fmla="*/ 18 h 40" name="T47"/>
                    <a:gd fmla="*/ 24 w 44" name="T48"/>
                    <a:gd fmla="*/ 23 h 40" name="T49"/>
                    <a:gd fmla="*/ 27 w 44" name="T50"/>
                    <a:gd fmla="*/ 20 h 40" name="T51"/>
                    <a:gd fmla="*/ 33 w 44" name="T52"/>
                    <a:gd fmla="*/ 17 h 40" name="T53"/>
                    <a:gd fmla="*/ 32 w 44" name="T54"/>
                    <a:gd fmla="*/ 13 h 40" name="T55"/>
                    <a:gd fmla="*/ 30 w 44" name="T56"/>
                    <a:gd fmla="*/ 11 h 40" name="T57"/>
                    <a:gd fmla="*/ 29 w 44" name="T58"/>
                    <a:gd fmla="*/ 18 h 40" name="T59"/>
                    <a:gd fmla="*/ 24 w 44" name="T60"/>
                    <a:gd fmla="*/ 23 h 40" name="T61"/>
                    <a:gd fmla="*/ 24 w 44" name="T62"/>
                    <a:gd fmla="*/ 12 h 40" name="T63"/>
                    <a:gd fmla="*/ 23 w 44" name="T64"/>
                    <a:gd fmla="*/ 14 h 40" name="T65"/>
                    <a:gd fmla="*/ 21 w 44" name="T66"/>
                    <a:gd fmla="*/ 25 h 40" name="T67"/>
                    <a:gd fmla="*/ 17 w 44" name="T68"/>
                    <a:gd fmla="*/ 25 h 40" name="T69"/>
                    <a:gd fmla="*/ 17 w 44" name="T70"/>
                    <a:gd fmla="*/ 14 h 40" name="T71"/>
                    <a:gd fmla="*/ 13 w 44" name="T72"/>
                    <a:gd fmla="*/ 15 h 40" name="T73"/>
                    <a:gd fmla="*/ 8 w 44" name="T74"/>
                    <a:gd fmla="*/ 22 h 40" name="T75"/>
                    <a:gd fmla="*/ 7 w 44" name="T76"/>
                    <a:gd fmla="*/ 27 h 40" name="T77"/>
                    <a:gd fmla="*/ 6 w 44" name="T78"/>
                    <a:gd fmla="*/ 30 h 40" name="T79"/>
                    <a:gd fmla="*/ 10 w 44" name="T80"/>
                    <a:gd fmla="*/ 34 h 40" name="T81"/>
                    <a:gd fmla="*/ 13 w 44" name="T82"/>
                    <a:gd fmla="*/ 39 h 40" name="T83"/>
                    <a:gd fmla="*/ 15 w 44" name="T84"/>
                    <a:gd fmla="*/ 38 h 40" name="T85"/>
                    <a:gd fmla="*/ 17 w 44" name="T86"/>
                    <a:gd fmla="*/ 35 h 40" name="T87"/>
                    <a:gd fmla="*/ 9 w 44" name="T88"/>
                    <a:gd fmla="*/ 16 h 40" name="T89"/>
                    <a:gd fmla="*/ 16 w 44" name="T90"/>
                    <a:gd fmla="*/ 10 h 40" name="T91"/>
                    <a:gd fmla="*/ 17 w 44" name="T92"/>
                    <a:gd fmla="*/ 12 h 40" name="T93"/>
                    <a:gd fmla="*/ 2 w 44" name="T94"/>
                    <a:gd fmla="*/ 24 h 40" name="T95"/>
                    <a:gd fmla="*/ 5 w 44" name="T96"/>
                    <a:gd fmla="*/ 23 h 40" name="T97"/>
                    <a:gd fmla="*/ 5 w 44" name="T98"/>
                    <a:gd fmla="*/ 27 h 40" name="T99"/>
                    <a:gd fmla="*/ 8 w 44" name="T100"/>
                    <a:gd fmla="*/ 34 h 40" name="T101"/>
                    <a:gd fmla="*/ 9 w 44" name="T102"/>
                    <a:gd fmla="*/ 27 h 40" name="T103"/>
                    <a:gd fmla="*/ 14 w 44" name="T104"/>
                    <a:gd fmla="*/ 24 h 40" name="T105"/>
                    <a:gd fmla="*/ 16 w 44" name="T106"/>
                    <a:gd fmla="*/ 23 h 40" name="T107"/>
                    <a:gd fmla="*/ 17 w 44" name="T108"/>
                    <a:gd fmla="*/ 32 h 40" name="T109"/>
                    <a:gd fmla="*/ 21 w 44" name="T110"/>
                    <a:gd fmla="*/ 24 h 40" name="T111"/>
                    <a:gd fmla="*/ 25 w 44" name="T112"/>
                    <a:gd fmla="*/ 15 h 40" name="T113"/>
                    <a:gd fmla="*/ 26 w 44" name="T114"/>
                    <a:gd fmla="*/ 21 h 40" name="T115"/>
                    <a:gd fmla="*/ 26 w 44" name="T116"/>
                    <a:gd fmla="*/ 25 h 40" name="T117"/>
                    <a:gd fmla="*/ 22 w 44" name="T118"/>
                    <a:gd fmla="*/ 29 h 40" name="T119"/>
                    <a:gd fmla="*/ 19 w 44" name="T120"/>
                    <a:gd fmla="*/ 29 h 40" name="T121"/>
                    <a:gd fmla="*/ 20 w 44" name="T122"/>
                    <a:gd fmla="*/ 22 h 4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 w="44">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51"/>
                <p:cNvSpPr/>
                <p:nvPr/>
              </p:nvSpPr>
              <p:spPr bwMode="auto">
                <a:xfrm>
                  <a:off x="889000" y="2473326"/>
                  <a:ext cx="82550" cy="85725"/>
                </a:xfrm>
                <a:custGeom>
                  <a:gdLst>
                    <a:gd fmla="*/ 52 w 79" name="T0"/>
                    <a:gd fmla="*/ 6 h 81" name="T1"/>
                    <a:gd fmla="*/ 6 w 79" name="T2"/>
                    <a:gd fmla="*/ 36 h 81" name="T3"/>
                    <a:gd fmla="*/ 34 w 79" name="T4"/>
                    <a:gd fmla="*/ 78 h 81" name="T5"/>
                    <a:gd fmla="*/ 77 w 79" name="T6"/>
                    <a:gd fmla="*/ 45 h 81" name="T7"/>
                    <a:gd fmla="*/ 44 w 79" name="T8"/>
                    <a:gd fmla="*/ 4 h 81" name="T9"/>
                    <a:gd fmla="*/ 44 w 79" name="T10"/>
                    <a:gd fmla="*/ 6 h 81" name="T11"/>
                    <a:gd fmla="*/ 76 w 79" name="T12"/>
                    <a:gd fmla="*/ 42 h 81" name="T13"/>
                    <a:gd fmla="*/ 36 w 79" name="T14"/>
                    <a:gd fmla="*/ 77 h 81" name="T15"/>
                    <a:gd fmla="*/ 7 w 79" name="T16"/>
                    <a:gd fmla="*/ 36 h 81" name="T17"/>
                    <a:gd fmla="*/ 52 w 79" name="T18"/>
                    <a:gd fmla="*/ 7 h 81" name="T19"/>
                    <a:gd fmla="*/ 52 w 79" name="T20"/>
                    <a:gd fmla="*/ 6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79">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52"/>
                <p:cNvSpPr/>
                <p:nvPr/>
              </p:nvSpPr>
              <p:spPr bwMode="auto">
                <a:xfrm>
                  <a:off x="901700" y="2476501"/>
                  <a:ext cx="31750" cy="23813"/>
                </a:xfrm>
                <a:custGeom>
                  <a:gdLst>
                    <a:gd fmla="*/ 1 w 31" name="T0"/>
                    <a:gd fmla="*/ 18 h 23" name="T1"/>
                    <a:gd fmla="*/ 31 w 31" name="T2"/>
                    <a:gd fmla="*/ 1 h 23" name="T3"/>
                    <a:gd fmla="*/ 29 w 31" name="T4"/>
                    <a:gd fmla="*/ 1 h 23" name="T5"/>
                    <a:gd fmla="*/ 1 w 31" name="T6"/>
                    <a:gd fmla="*/ 17 h 23" name="T7"/>
                    <a:gd fmla="*/ 1 w 31" name="T8"/>
                    <a:gd fmla="*/ 18 h 23" name="T9"/>
                  </a:gdLst>
                  <a:cxnLst>
                    <a:cxn ang="0">
                      <a:pos x="T0" y="T1"/>
                    </a:cxn>
                    <a:cxn ang="0">
                      <a:pos x="T2" y="T3"/>
                    </a:cxn>
                    <a:cxn ang="0">
                      <a:pos x="T4" y="T5"/>
                    </a:cxn>
                    <a:cxn ang="0">
                      <a:pos x="T6" y="T7"/>
                    </a:cxn>
                    <a:cxn ang="0">
                      <a:pos x="T8" y="T9"/>
                    </a:cxn>
                  </a:cxnLst>
                  <a:rect b="b" l="0" r="r" t="0"/>
                  <a:pathLst>
                    <a:path h="23" w="31">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53"/>
                <p:cNvSpPr/>
                <p:nvPr/>
              </p:nvSpPr>
              <p:spPr bwMode="auto">
                <a:xfrm>
                  <a:off x="904875" y="2481263"/>
                  <a:ext cx="63500" cy="73025"/>
                </a:xfrm>
                <a:custGeom>
                  <a:gdLst>
                    <a:gd fmla="*/ 33 w 61" name="T0"/>
                    <a:gd fmla="*/ 1 h 68" name="T1"/>
                    <a:gd fmla="*/ 33 w 61" name="T2"/>
                    <a:gd fmla="*/ 16 h 68" name="T3"/>
                    <a:gd fmla="*/ 29 w 61" name="T4"/>
                    <a:gd fmla="*/ 34 h 68" name="T5"/>
                    <a:gd fmla="*/ 35 w 61" name="T6"/>
                    <a:gd fmla="*/ 47 h 68" name="T7"/>
                    <a:gd fmla="*/ 48 w 61" name="T8"/>
                    <a:gd fmla="*/ 44 h 68" name="T9"/>
                    <a:gd fmla="*/ 50 w 61" name="T10"/>
                    <a:gd fmla="*/ 41 h 68" name="T11"/>
                    <a:gd fmla="*/ 53 w 61" name="T12"/>
                    <a:gd fmla="*/ 38 h 68" name="T13"/>
                    <a:gd fmla="*/ 54 w 61" name="T14"/>
                    <a:gd fmla="*/ 41 h 68" name="T15"/>
                    <a:gd fmla="*/ 55 w 61" name="T16"/>
                    <a:gd fmla="*/ 41 h 68" name="T17"/>
                    <a:gd fmla="*/ 59 w 61" name="T18"/>
                    <a:gd fmla="*/ 42 h 68" name="T19"/>
                    <a:gd fmla="*/ 57 w 61" name="T20"/>
                    <a:gd fmla="*/ 46 h 68" name="T21"/>
                    <a:gd fmla="*/ 57 w 61" name="T22"/>
                    <a:gd fmla="*/ 48 h 68" name="T23"/>
                    <a:gd fmla="*/ 46 w 61" name="T24"/>
                    <a:gd fmla="*/ 48 h 68" name="T25"/>
                    <a:gd fmla="*/ 45 w 61" name="T26"/>
                    <a:gd fmla="*/ 47 h 68" name="T27"/>
                    <a:gd fmla="*/ 39 w 61" name="T28"/>
                    <a:gd fmla="*/ 46 h 68" name="T29"/>
                    <a:gd fmla="*/ 25 w 61" name="T30"/>
                    <a:gd fmla="*/ 37 h 68" name="T31"/>
                    <a:gd fmla="*/ 18 w 61" name="T32"/>
                    <a:gd fmla="*/ 33 h 68" name="T33"/>
                    <a:gd fmla="*/ 15 w 61" name="T34"/>
                    <a:gd fmla="*/ 38 h 68" name="T35"/>
                    <a:gd fmla="*/ 8 w 61" name="T36"/>
                    <a:gd fmla="*/ 37 h 68" name="T37"/>
                    <a:gd fmla="*/ 1 w 61" name="T38"/>
                    <a:gd fmla="*/ 48 h 68" name="T39"/>
                    <a:gd fmla="*/ 12 w 61" name="T40"/>
                    <a:gd fmla="*/ 68 h 68" name="T41"/>
                    <a:gd fmla="*/ 12 w 61" name="T42"/>
                    <a:gd fmla="*/ 67 h 68" name="T43"/>
                    <a:gd fmla="*/ 2 w 61" name="T44"/>
                    <a:gd fmla="*/ 50 h 68" name="T45"/>
                    <a:gd fmla="*/ 9 w 61" name="T46"/>
                    <a:gd fmla="*/ 39 h 68" name="T47"/>
                    <a:gd fmla="*/ 15 w 61" name="T48"/>
                    <a:gd fmla="*/ 45 h 68" name="T49"/>
                    <a:gd fmla="*/ 16 w 61" name="T50"/>
                    <a:gd fmla="*/ 45 h 68" name="T51"/>
                    <a:gd fmla="*/ 24 w 61" name="T52"/>
                    <a:gd fmla="*/ 38 h 68" name="T53"/>
                    <a:gd fmla="*/ 31 w 61" name="T54"/>
                    <a:gd fmla="*/ 45 h 68" name="T55"/>
                    <a:gd fmla="*/ 39 w 61" name="T56"/>
                    <a:gd fmla="*/ 48 h 68" name="T57"/>
                    <a:gd fmla="*/ 44 w 61" name="T58"/>
                    <a:gd fmla="*/ 54 h 68" name="T59"/>
                    <a:gd fmla="*/ 51 w 61" name="T60"/>
                    <a:gd fmla="*/ 57 h 68" name="T61"/>
                    <a:gd fmla="*/ 61 w 61" name="T62"/>
                    <a:gd fmla="*/ 40 h 68" name="T63"/>
                    <a:gd fmla="*/ 61 w 61" name="T64"/>
                    <a:gd fmla="*/ 39 h 68" name="T65"/>
                    <a:gd fmla="*/ 54 w 61" name="T66"/>
                    <a:gd fmla="*/ 37 h 68" name="T67"/>
                    <a:gd fmla="*/ 50 w 61" name="T68"/>
                    <a:gd fmla="*/ 33 h 68" name="T69"/>
                    <a:gd fmla="*/ 49 w 61" name="T70"/>
                    <a:gd fmla="*/ 33 h 68" name="T71"/>
                    <a:gd fmla="*/ 48 w 61" name="T72"/>
                    <a:gd fmla="*/ 39 h 68" name="T73"/>
                    <a:gd fmla="*/ 30 w 61" name="T74"/>
                    <a:gd fmla="*/ 35 h 68" name="T75"/>
                    <a:gd fmla="*/ 35 w 61" name="T76"/>
                    <a:gd fmla="*/ 22 h 68" name="T77"/>
                    <a:gd fmla="*/ 34 w 61" name="T78"/>
                    <a:gd fmla="*/ 1 h 68" name="T79"/>
                    <a:gd fmla="*/ 33 w 61" name="T80"/>
                    <a:gd fmla="*/ 1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61">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54"/>
                <p:cNvSpPr/>
                <p:nvPr/>
              </p:nvSpPr>
              <p:spPr bwMode="auto">
                <a:xfrm>
                  <a:off x="942975" y="2517776"/>
                  <a:ext cx="9525" cy="9525"/>
                </a:xfrm>
                <a:custGeom>
                  <a:gdLst>
                    <a:gd fmla="*/ 2 w 9" name="T0"/>
                    <a:gd fmla="*/ 5 h 9" name="T1"/>
                    <a:gd fmla="*/ 5 w 9" name="T2"/>
                    <a:gd fmla="*/ 2 h 9" name="T3"/>
                    <a:gd fmla="*/ 3 w 9" name="T4"/>
                    <a:gd fmla="*/ 5 h 9" name="T5"/>
                    <a:gd fmla="*/ 0 w 9" name="T6"/>
                    <a:gd fmla="*/ 8 h 9" name="T7"/>
                    <a:gd fmla="*/ 1 w 9" name="T8"/>
                    <a:gd fmla="*/ 9 h 9" name="T9"/>
                    <a:gd fmla="*/ 5 w 9" name="T10"/>
                    <a:gd fmla="*/ 1 h 9" name="T11"/>
                    <a:gd fmla="*/ 1 w 9" name="T12"/>
                    <a:gd fmla="*/ 1 h 9" name="T13"/>
                    <a:gd fmla="*/ 1 w 9" name="T14"/>
                    <a:gd fmla="*/ 6 h 9" name="T15"/>
                    <a:gd fmla="*/ 2 w 9" name="T16"/>
                    <a:gd fmla="*/ 5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55"/>
                <p:cNvSpPr/>
                <p:nvPr/>
              </p:nvSpPr>
              <p:spPr bwMode="auto">
                <a:xfrm>
                  <a:off x="958850" y="2513013"/>
                  <a:ext cx="9525" cy="6350"/>
                </a:xfrm>
                <a:custGeom>
                  <a:gdLst>
                    <a:gd fmla="*/ 3 w 8" name="T0"/>
                    <a:gd fmla="*/ 4 h 6" name="T1"/>
                    <a:gd fmla="*/ 5 w 8" name="T2"/>
                    <a:gd fmla="*/ 2 h 6" name="T3"/>
                    <a:gd fmla="*/ 6 w 8" name="T4"/>
                    <a:gd fmla="*/ 4 h 6" name="T5"/>
                    <a:gd fmla="*/ 1 w 8" name="T6"/>
                    <a:gd fmla="*/ 4 h 6" name="T7"/>
                    <a:gd fmla="*/ 1 w 8" name="T8"/>
                    <a:gd fmla="*/ 5 h 6" name="T9"/>
                    <a:gd fmla="*/ 8 w 8" name="T10"/>
                    <a:gd fmla="*/ 3 h 6" name="T11"/>
                    <a:gd fmla="*/ 4 w 8" name="T12"/>
                    <a:gd fmla="*/ 1 h 6" name="T13"/>
                    <a:gd fmla="*/ 2 w 8" name="T14"/>
                    <a:gd fmla="*/ 5 h 6" name="T15"/>
                    <a:gd fmla="*/ 3 w 8" name="T16"/>
                    <a:gd fmla="*/ 4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8">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56"/>
                <p:cNvSpPr/>
                <p:nvPr/>
              </p:nvSpPr>
              <p:spPr bwMode="auto">
                <a:xfrm>
                  <a:off x="895350" y="2506663"/>
                  <a:ext cx="9525" cy="28575"/>
                </a:xfrm>
                <a:custGeom>
                  <a:gdLst>
                    <a:gd fmla="*/ 6 w 9" name="T0"/>
                    <a:gd fmla="*/ 26 h 27" name="T1"/>
                    <a:gd fmla="*/ 9 w 9" name="T2"/>
                    <a:gd fmla="*/ 1 h 27" name="T3"/>
                    <a:gd fmla="*/ 8 w 9" name="T4"/>
                    <a:gd fmla="*/ 0 h 27" name="T5"/>
                    <a:gd fmla="*/ 3 w 9" name="T6"/>
                    <a:gd fmla="*/ 22 h 27" name="T7"/>
                    <a:gd fmla="*/ 5 w 9" name="T8"/>
                    <a:gd fmla="*/ 22 h 27" name="T9"/>
                    <a:gd fmla="*/ 6 w 9" name="T10"/>
                    <a:gd fmla="*/ 4 h 27" name="T11"/>
                    <a:gd fmla="*/ 4 w 9" name="T12"/>
                    <a:gd fmla="*/ 4 h 27" name="T13"/>
                    <a:gd fmla="*/ 2 w 9" name="T14"/>
                    <a:gd fmla="*/ 21 h 27" name="T15"/>
                    <a:gd fmla="*/ 4 w 9" name="T16"/>
                    <a:gd fmla="*/ 21 h 27" name="T17"/>
                    <a:gd fmla="*/ 3 w 9" name="T18"/>
                    <a:gd fmla="*/ 3 h 27" name="T19"/>
                    <a:gd fmla="*/ 2 w 9" name="T20"/>
                    <a:gd fmla="*/ 3 h 27" name="T21"/>
                    <a:gd fmla="*/ 1 w 9" name="T22"/>
                    <a:gd fmla="*/ 17 h 27" name="T23"/>
                    <a:gd fmla="*/ 2 w 9" name="T24"/>
                    <a:gd fmla="*/ 17 h 27" name="T25"/>
                    <a:gd fmla="*/ 2 w 9" name="T26"/>
                    <a:gd fmla="*/ 4 h 27" name="T27"/>
                    <a:gd fmla="*/ 1 w 9" name="T28"/>
                    <a:gd fmla="*/ 4 h 27" name="T29"/>
                    <a:gd fmla="*/ 1 w 9" name="T30"/>
                    <a:gd fmla="*/ 17 h 27" name="T31"/>
                    <a:gd fmla="*/ 2 w 9" name="T32"/>
                    <a:gd fmla="*/ 17 h 27" name="T33"/>
                    <a:gd fmla="*/ 3 w 9" name="T34"/>
                    <a:gd fmla="*/ 3 h 27" name="T35"/>
                    <a:gd fmla="*/ 2 w 9" name="T36"/>
                    <a:gd fmla="*/ 3 h 27" name="T37"/>
                    <a:gd fmla="*/ 2 w 9" name="T38"/>
                    <a:gd fmla="*/ 21 h 27" name="T39"/>
                    <a:gd fmla="*/ 4 w 9" name="T40"/>
                    <a:gd fmla="*/ 21 h 27" name="T41"/>
                    <a:gd fmla="*/ 6 w 9" name="T42"/>
                    <a:gd fmla="*/ 4 h 27" name="T43"/>
                    <a:gd fmla="*/ 4 w 9" name="T44"/>
                    <a:gd fmla="*/ 4 h 27" name="T45"/>
                    <a:gd fmla="*/ 3 w 9" name="T46"/>
                    <a:gd fmla="*/ 22 h 27" name="T47"/>
                    <a:gd fmla="*/ 5 w 9" name="T48"/>
                    <a:gd fmla="*/ 22 h 27" name="T49"/>
                    <a:gd fmla="*/ 9 w 9" name="T50"/>
                    <a:gd fmla="*/ 1 h 27" name="T51"/>
                    <a:gd fmla="*/ 8 w 9" name="T52"/>
                    <a:gd fmla="*/ 0 h 27" name="T53"/>
                    <a:gd fmla="*/ 5 w 9" name="T54"/>
                    <a:gd fmla="*/ 26 h 27" name="T55"/>
                    <a:gd fmla="*/ 6 w 9" name="T56"/>
                    <a:gd fmla="*/ 26 h 2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7" w="9">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57"/>
                <p:cNvSpPr/>
                <p:nvPr/>
              </p:nvSpPr>
              <p:spPr bwMode="auto">
                <a:xfrm>
                  <a:off x="895350" y="2493963"/>
                  <a:ext cx="11113" cy="19050"/>
                </a:xfrm>
                <a:custGeom>
                  <a:gdLst>
                    <a:gd fmla="*/ 6 w 11" name="T0"/>
                    <a:gd fmla="*/ 3 h 17" name="T1"/>
                    <a:gd fmla="*/ 7 w 11" name="T2"/>
                    <a:gd fmla="*/ 2 h 17" name="T3"/>
                    <a:gd fmla="*/ 6 w 11" name="T4"/>
                    <a:gd fmla="*/ 1 h 17" name="T5"/>
                    <a:gd fmla="*/ 1 w 11" name="T6"/>
                    <a:gd fmla="*/ 14 h 17" name="T7"/>
                    <a:gd fmla="*/ 2 w 11" name="T8"/>
                    <a:gd fmla="*/ 15 h 17" name="T9"/>
                    <a:gd fmla="*/ 9 w 11" name="T10"/>
                    <a:gd fmla="*/ 4 h 17" name="T11"/>
                    <a:gd fmla="*/ 8 w 11" name="T12"/>
                    <a:gd fmla="*/ 4 h 17" name="T13"/>
                    <a:gd fmla="*/ 5 w 11" name="T14"/>
                    <a:gd fmla="*/ 12 h 17" name="T15"/>
                    <a:gd fmla="*/ 6 w 11" name="T16"/>
                    <a:gd fmla="*/ 12 h 17" name="T17"/>
                    <a:gd fmla="*/ 9 w 11" name="T18"/>
                    <a:gd fmla="*/ 5 h 17" name="T19"/>
                    <a:gd fmla="*/ 8 w 11" name="T20"/>
                    <a:gd fmla="*/ 5 h 17" name="T21"/>
                    <a:gd fmla="*/ 6 w 11" name="T22"/>
                    <a:gd fmla="*/ 15 h 17" name="T23"/>
                    <a:gd fmla="*/ 7 w 11" name="T24"/>
                    <a:gd fmla="*/ 16 h 17" name="T25"/>
                    <a:gd fmla="*/ 11 w 11" name="T26"/>
                    <a:gd fmla="*/ 7 h 17" name="T27"/>
                    <a:gd fmla="*/ 10 w 11" name="T28"/>
                    <a:gd fmla="*/ 6 h 17" name="T29"/>
                    <a:gd fmla="*/ 6 w 11" name="T30"/>
                    <a:gd fmla="*/ 15 h 17" name="T31"/>
                    <a:gd fmla="*/ 7 w 11" name="T32"/>
                    <a:gd fmla="*/ 16 h 17" name="T33"/>
                    <a:gd fmla="*/ 10 w 11" name="T34"/>
                    <a:gd fmla="*/ 5 h 17" name="T35"/>
                    <a:gd fmla="*/ 8 w 11" name="T36"/>
                    <a:gd fmla="*/ 4 h 17" name="T37"/>
                    <a:gd fmla="*/ 5 w 11" name="T38"/>
                    <a:gd fmla="*/ 12 h 17" name="T39"/>
                    <a:gd fmla="*/ 6 w 11" name="T40"/>
                    <a:gd fmla="*/ 12 h 17" name="T41"/>
                    <a:gd fmla="*/ 9 w 11" name="T42"/>
                    <a:gd fmla="*/ 4 h 17" name="T43"/>
                    <a:gd fmla="*/ 8 w 11" name="T44"/>
                    <a:gd fmla="*/ 3 h 17" name="T45"/>
                    <a:gd fmla="*/ 1 w 11" name="T46"/>
                    <a:gd fmla="*/ 14 h 17" name="T47"/>
                    <a:gd fmla="*/ 2 w 11" name="T48"/>
                    <a:gd fmla="*/ 15 h 17" name="T49"/>
                    <a:gd fmla="*/ 8 w 11" name="T50"/>
                    <a:gd fmla="*/ 1 h 17" name="T51"/>
                    <a:gd fmla="*/ 7 w 11" name="T52"/>
                    <a:gd fmla="*/ 0 h 17" name="T53"/>
                    <a:gd fmla="*/ 5 w 11" name="T54"/>
                    <a:gd fmla="*/ 3 h 17" name="T55"/>
                    <a:gd fmla="*/ 6 w 11" name="T56"/>
                    <a:gd fmla="*/ 3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11">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58"/>
                <p:cNvSpPr/>
                <p:nvPr/>
              </p:nvSpPr>
              <p:spPr bwMode="auto">
                <a:xfrm>
                  <a:off x="903288" y="2497138"/>
                  <a:ext cx="4763" cy="14288"/>
                </a:xfrm>
                <a:custGeom>
                  <a:gdLst>
                    <a:gd fmla="*/ 3 w 5" name="T0"/>
                    <a:gd fmla="*/ 1 h 13" name="T1"/>
                    <a:gd fmla="*/ 0 w 5" name="T2"/>
                    <a:gd fmla="*/ 11 h 13" name="T3"/>
                    <a:gd fmla="*/ 2 w 5" name="T4"/>
                    <a:gd fmla="*/ 12 h 13" name="T5"/>
                    <a:gd fmla="*/ 2 w 5" name="T6"/>
                    <a:gd fmla="*/ 8 h 13" name="T7"/>
                    <a:gd fmla="*/ 1 w 5" name="T8"/>
                    <a:gd fmla="*/ 7 h 13" name="T9"/>
                    <a:gd fmla="*/ 0 w 5" name="T10"/>
                    <a:gd fmla="*/ 12 h 13" name="T11"/>
                    <a:gd fmla="*/ 2 w 5" name="T12"/>
                    <a:gd fmla="*/ 12 h 13" name="T13"/>
                    <a:gd fmla="*/ 5 w 5" name="T14"/>
                    <a:gd fmla="*/ 1 h 13" name="T15"/>
                    <a:gd fmla="*/ 3 w 5" name="T16"/>
                    <a:gd fmla="*/ 1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5">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59"/>
                <p:cNvSpPr/>
                <p:nvPr/>
              </p:nvSpPr>
              <p:spPr bwMode="auto">
                <a:xfrm>
                  <a:off x="904875" y="2497138"/>
                  <a:ext cx="3175" cy="15875"/>
                </a:xfrm>
                <a:custGeom>
                  <a:gdLst>
                    <a:gd fmla="*/ 2 w 4" name="T0"/>
                    <a:gd fmla="*/ 1 h 15" name="T1"/>
                    <a:gd fmla="*/ 1 w 4" name="T2"/>
                    <a:gd fmla="*/ 14 h 15" name="T3"/>
                    <a:gd fmla="*/ 2 w 4" name="T4"/>
                    <a:gd fmla="*/ 14 h 15" name="T5"/>
                    <a:gd fmla="*/ 3 w 4" name="T6"/>
                    <a:gd fmla="*/ 10 h 15" name="T7"/>
                    <a:gd fmla="*/ 2 w 4" name="T8"/>
                    <a:gd fmla="*/ 9 h 15" name="T9"/>
                    <a:gd fmla="*/ 1 w 4" name="T10"/>
                    <a:gd fmla="*/ 14 h 15" name="T11"/>
                    <a:gd fmla="*/ 2 w 4" name="T12"/>
                    <a:gd fmla="*/ 14 h 15" name="T13"/>
                    <a:gd fmla="*/ 4 w 4" name="T14"/>
                    <a:gd fmla="*/ 1 h 15" name="T15"/>
                    <a:gd fmla="*/ 2 w 4"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4">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60"/>
                <p:cNvSpPr/>
                <p:nvPr/>
              </p:nvSpPr>
              <p:spPr bwMode="auto">
                <a:xfrm>
                  <a:off x="906463" y="2497138"/>
                  <a:ext cx="4763" cy="14288"/>
                </a:xfrm>
                <a:custGeom>
                  <a:gdLst>
                    <a:gd fmla="*/ 1 w 5" name="T0"/>
                    <a:gd fmla="*/ 1 h 14" name="T1"/>
                    <a:gd fmla="*/ 2 w 5" name="T2"/>
                    <a:gd fmla="*/ 13 h 14" name="T3"/>
                    <a:gd fmla="*/ 3 w 5" name="T4"/>
                    <a:gd fmla="*/ 14 h 14" name="T5"/>
                    <a:gd fmla="*/ 5 w 5" name="T6"/>
                    <a:gd fmla="*/ 5 h 14" name="T7"/>
                    <a:gd fmla="*/ 4 w 5" name="T8"/>
                    <a:gd fmla="*/ 5 h 14" name="T9"/>
                    <a:gd fmla="*/ 2 w 5" name="T10"/>
                    <a:gd fmla="*/ 13 h 14" name="T11"/>
                    <a:gd fmla="*/ 3 w 5" name="T12"/>
                    <a:gd fmla="*/ 13 h 14" name="T13"/>
                    <a:gd fmla="*/ 2 w 5" name="T14"/>
                    <a:gd fmla="*/ 0 h 14" name="T15"/>
                    <a:gd fmla="*/ 1 w 5" name="T16"/>
                    <a:gd fmla="*/ 1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5">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61"/>
                <p:cNvSpPr/>
                <p:nvPr/>
              </p:nvSpPr>
              <p:spPr bwMode="auto">
                <a:xfrm>
                  <a:off x="911225" y="2478088"/>
                  <a:ext cx="28575" cy="49213"/>
                </a:xfrm>
                <a:custGeom>
                  <a:gdLst>
                    <a:gd fmla="*/ 3 w 28" name="T0"/>
                    <a:gd fmla="*/ 28 h 46" name="T1"/>
                    <a:gd fmla="*/ 6 w 28" name="T2"/>
                    <a:gd fmla="*/ 20 h 46" name="T3"/>
                    <a:gd fmla="*/ 10 w 28" name="T4"/>
                    <a:gd fmla="*/ 20 h 46" name="T5"/>
                    <a:gd fmla="*/ 11 w 28" name="T6"/>
                    <a:gd fmla="*/ 23 h 46" name="T7"/>
                    <a:gd fmla="*/ 15 w 28" name="T8"/>
                    <a:gd fmla="*/ 13 h 46" name="T9"/>
                    <a:gd fmla="*/ 17 w 28" name="T10"/>
                    <a:gd fmla="*/ 13 h 46" name="T11"/>
                    <a:gd fmla="*/ 18 w 28" name="T12"/>
                    <a:gd fmla="*/ 9 h 46" name="T13"/>
                    <a:gd fmla="*/ 18 w 28" name="T14"/>
                    <a:gd fmla="*/ 14 h 46" name="T15"/>
                    <a:gd fmla="*/ 19 w 28" name="T16"/>
                    <a:gd fmla="*/ 10 h 46" name="T17"/>
                    <a:gd fmla="*/ 20 w 28" name="T18"/>
                    <a:gd fmla="*/ 6 h 46" name="T19"/>
                    <a:gd fmla="*/ 22 w 28" name="T20"/>
                    <a:gd fmla="*/ 8 h 46" name="T21"/>
                    <a:gd fmla="*/ 22 w 28" name="T22"/>
                    <a:gd fmla="*/ 18 h 46" name="T23"/>
                    <a:gd fmla="*/ 23 w 28" name="T24"/>
                    <a:gd fmla="*/ 12 h 46" name="T25"/>
                    <a:gd fmla="*/ 24 w 28" name="T26"/>
                    <a:gd fmla="*/ 10 h 46" name="T27"/>
                    <a:gd fmla="*/ 25 w 28" name="T28"/>
                    <a:gd fmla="*/ 22 h 46" name="T29"/>
                    <a:gd fmla="*/ 24 w 28" name="T30"/>
                    <a:gd fmla="*/ 25 h 46" name="T31"/>
                    <a:gd fmla="*/ 20 w 28" name="T32"/>
                    <a:gd fmla="*/ 36 h 46" name="T33"/>
                    <a:gd fmla="*/ 23 w 28" name="T34"/>
                    <a:gd fmla="*/ 27 h 46" name="T35"/>
                    <a:gd fmla="*/ 23 w 28" name="T36"/>
                    <a:gd fmla="*/ 28 h 46" name="T37"/>
                    <a:gd fmla="*/ 20 w 28" name="T38"/>
                    <a:gd fmla="*/ 38 h 46" name="T39"/>
                    <a:gd fmla="*/ 20 w 28" name="T40"/>
                    <a:gd fmla="*/ 34 h 46" name="T41"/>
                    <a:gd fmla="*/ 16 w 28" name="T42"/>
                    <a:gd fmla="*/ 25 h 46" name="T43"/>
                    <a:gd fmla="*/ 15 w 28" name="T44"/>
                    <a:gd fmla="*/ 35 h 46" name="T45"/>
                    <a:gd fmla="*/ 11 w 28" name="T46"/>
                    <a:gd fmla="*/ 27 h 46" name="T47"/>
                    <a:gd fmla="*/ 11 w 28" name="T48"/>
                    <a:gd fmla="*/ 29 h 46" name="T49"/>
                    <a:gd fmla="*/ 10 w 28" name="T50"/>
                    <a:gd fmla="*/ 30 h 46" name="T51"/>
                    <a:gd fmla="*/ 11 w 28" name="T52"/>
                    <a:gd fmla="*/ 30 h 46" name="T53"/>
                    <a:gd fmla="*/ 15 w 28" name="T54"/>
                    <a:gd fmla="*/ 31 h 46" name="T55"/>
                    <a:gd fmla="*/ 17 w 28" name="T56"/>
                    <a:gd fmla="*/ 28 h 46" name="T57"/>
                    <a:gd fmla="*/ 18 w 28" name="T58"/>
                    <a:gd fmla="*/ 23 h 46" name="T59"/>
                    <a:gd fmla="*/ 18 w 28" name="T60"/>
                    <a:gd fmla="*/ 32 h 46" name="T61"/>
                    <a:gd fmla="*/ 19 w 28" name="T62"/>
                    <a:gd fmla="*/ 38 h 46" name="T63"/>
                    <a:gd fmla="*/ 21 w 28" name="T64"/>
                    <a:gd fmla="*/ 34 h 46" name="T65"/>
                    <a:gd fmla="*/ 19 w 28" name="T66"/>
                    <a:gd fmla="*/ 41 h 46" name="T67"/>
                    <a:gd fmla="*/ 21 w 28" name="T68"/>
                    <a:gd fmla="*/ 43 h 46" name="T69"/>
                    <a:gd fmla="*/ 22 w 28" name="T70"/>
                    <a:gd fmla="*/ 36 h 46" name="T71"/>
                    <a:gd fmla="*/ 22 w 28" name="T72"/>
                    <a:gd fmla="*/ 36 h 46" name="T73"/>
                    <a:gd fmla="*/ 23 w 28" name="T74"/>
                    <a:gd fmla="*/ 32 h 46" name="T75"/>
                    <a:gd fmla="*/ 25 w 28" name="T76"/>
                    <a:gd fmla="*/ 25 h 46" name="T77"/>
                    <a:gd fmla="*/ 25 w 28" name="T78"/>
                    <a:gd fmla="*/ 12 h 46" name="T79"/>
                    <a:gd fmla="*/ 22 w 28" name="T80"/>
                    <a:gd fmla="*/ 27 h 46" name="T81"/>
                    <a:gd fmla="*/ 22 w 28" name="T82"/>
                    <a:gd fmla="*/ 27 h 46" name="T83"/>
                    <a:gd fmla="*/ 20 w 28" name="T84"/>
                    <a:gd fmla="*/ 28 h 46" name="T85"/>
                    <a:gd fmla="*/ 20 w 28" name="T86"/>
                    <a:gd fmla="*/ 26 h 46" name="T87"/>
                    <a:gd fmla="*/ 19 w 28" name="T88"/>
                    <a:gd fmla="*/ 26 h 46" name="T89"/>
                    <a:gd fmla="*/ 18 w 28" name="T90"/>
                    <a:gd fmla="*/ 25 h 46" name="T91"/>
                    <a:gd fmla="*/ 18 w 28" name="T92"/>
                    <a:gd fmla="*/ 25 h 46" name="T93"/>
                    <a:gd fmla="*/ 15 w 28" name="T94"/>
                    <a:gd fmla="*/ 26 h 46" name="T95"/>
                    <a:gd fmla="*/ 14 w 28" name="T96"/>
                    <a:gd fmla="*/ 26 h 46" name="T97"/>
                    <a:gd fmla="*/ 14 w 28" name="T98"/>
                    <a:gd fmla="*/ 25 h 46" name="T99"/>
                    <a:gd fmla="*/ 13 w 28" name="T100"/>
                    <a:gd fmla="*/ 26 h 46" name="T101"/>
                    <a:gd fmla="*/ 12 w 28" name="T102"/>
                    <a:gd fmla="*/ 27 h 46" name="T103"/>
                    <a:gd fmla="*/ 11 w 28" name="T104"/>
                    <a:gd fmla="*/ 25 h 46" name="T105"/>
                    <a:gd fmla="*/ 9 w 28" name="T106"/>
                    <a:gd fmla="*/ 26 h 46" name="T107"/>
                    <a:gd fmla="*/ 8 w 28" name="T108"/>
                    <a:gd fmla="*/ 27 h 46" name="T109"/>
                    <a:gd fmla="*/ 7 w 28" name="T110"/>
                    <a:gd fmla="*/ 29 h 46" name="T111"/>
                    <a:gd fmla="*/ 5 w 28" name="T112"/>
                    <a:gd fmla="*/ 28 h 46" name="T113"/>
                    <a:gd fmla="*/ 3 w 28" name="T114"/>
                    <a:gd fmla="*/ 28 h 46" name="T115"/>
                    <a:gd fmla="*/ 1 w 28" name="T116"/>
                    <a:gd fmla="*/ 29 h 46" name="T117"/>
                    <a:gd fmla="*/ 1 w 28" name="T118"/>
                    <a:gd fmla="*/ 30 h 46" name="T119"/>
                    <a:gd fmla="*/ 0 w 28" name="T120"/>
                    <a:gd fmla="*/ 30 h 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6" w="28">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62"/>
                <p:cNvSpPr/>
                <p:nvPr/>
              </p:nvSpPr>
              <p:spPr bwMode="auto">
                <a:xfrm>
                  <a:off x="898525" y="2506663"/>
                  <a:ext cx="22225" cy="41275"/>
                </a:xfrm>
                <a:custGeom>
                  <a:gdLst>
                    <a:gd fmla="*/ 18 w 21" name="T0"/>
                    <a:gd fmla="*/ 5 h 38" name="T1"/>
                    <a:gd fmla="*/ 18 w 21" name="T2"/>
                    <a:gd fmla="*/ 6 h 38" name="T3"/>
                    <a:gd fmla="*/ 17 w 21" name="T4"/>
                    <a:gd fmla="*/ 9 h 38" name="T5"/>
                    <a:gd fmla="*/ 16 w 21" name="T6"/>
                    <a:gd fmla="*/ 12 h 38" name="T7"/>
                    <a:gd fmla="*/ 16 w 21" name="T8"/>
                    <a:gd fmla="*/ 1 h 38" name="T9"/>
                    <a:gd fmla="*/ 16 w 21" name="T10"/>
                    <a:gd fmla="*/ 3 h 38" name="T11"/>
                    <a:gd fmla="*/ 13 w 21" name="T12"/>
                    <a:gd fmla="*/ 3 h 38" name="T13"/>
                    <a:gd fmla="*/ 12 w 21" name="T14"/>
                    <a:gd fmla="*/ 7 h 38" name="T15"/>
                    <a:gd fmla="*/ 11 w 21" name="T16"/>
                    <a:gd fmla="*/ 7 h 38" name="T17"/>
                    <a:gd fmla="*/ 9 w 21" name="T18"/>
                    <a:gd fmla="*/ 2 h 38" name="T19"/>
                    <a:gd fmla="*/ 8 w 21" name="T20"/>
                    <a:gd fmla="*/ 4 h 38" name="T21"/>
                    <a:gd fmla="*/ 8 w 21" name="T22"/>
                    <a:gd fmla="*/ 12 h 38" name="T23"/>
                    <a:gd fmla="*/ 5 w 21" name="T24"/>
                    <a:gd fmla="*/ 10 h 38" name="T25"/>
                    <a:gd fmla="*/ 3 w 21" name="T26"/>
                    <a:gd fmla="*/ 2 h 38" name="T27"/>
                    <a:gd fmla="*/ 3 w 21" name="T28"/>
                    <a:gd fmla="*/ 8 h 38" name="T29"/>
                    <a:gd fmla="*/ 2 w 21" name="T30"/>
                    <a:gd fmla="*/ 11 h 38" name="T31"/>
                    <a:gd fmla="*/ 2 w 21" name="T32"/>
                    <a:gd fmla="*/ 20 h 38" name="T33"/>
                    <a:gd fmla="*/ 0 w 21" name="T34"/>
                    <a:gd fmla="*/ 26 h 38" name="T35"/>
                    <a:gd fmla="*/ 2 w 21" name="T36"/>
                    <a:gd fmla="*/ 30 h 38" name="T37"/>
                    <a:gd fmla="*/ 4 w 21" name="T38"/>
                    <a:gd fmla="*/ 19 h 38" name="T39"/>
                    <a:gd fmla="*/ 5 w 21" name="T40"/>
                    <a:gd fmla="*/ 16 h 38" name="T41"/>
                    <a:gd fmla="*/ 4 w 21" name="T42"/>
                    <a:gd fmla="*/ 22 h 38" name="T43"/>
                    <a:gd fmla="*/ 5 w 21" name="T44"/>
                    <a:gd fmla="*/ 27 h 38" name="T45"/>
                    <a:gd fmla="*/ 7 w 21" name="T46"/>
                    <a:gd fmla="*/ 33 h 38" name="T47"/>
                    <a:gd fmla="*/ 0 w 21" name="T48"/>
                    <a:gd fmla="*/ 27 h 38" name="T49"/>
                    <a:gd fmla="*/ 2 w 21" name="T50"/>
                    <a:gd fmla="*/ 28 h 38" name="T51"/>
                    <a:gd fmla="*/ 6 w 21" name="T52"/>
                    <a:gd fmla="*/ 28 h 38" name="T53"/>
                    <a:gd fmla="*/ 5 w 21" name="T54"/>
                    <a:gd fmla="*/ 25 h 38" name="T55"/>
                    <a:gd fmla="*/ 6 w 21" name="T56"/>
                    <a:gd fmla="*/ 11 h 38" name="T57"/>
                    <a:gd fmla="*/ 6 w 21" name="T58"/>
                    <a:gd fmla="*/ 12 h 38" name="T59"/>
                    <a:gd fmla="*/ 2 w 21" name="T60"/>
                    <a:gd fmla="*/ 25 h 38" name="T61"/>
                    <a:gd fmla="*/ 0 w 21" name="T62"/>
                    <a:gd fmla="*/ 28 h 38" name="T63"/>
                    <a:gd fmla="*/ 0 w 21" name="T64"/>
                    <a:gd fmla="*/ 20 h 38" name="T65"/>
                    <a:gd fmla="*/ 2 w 21" name="T66"/>
                    <a:gd fmla="*/ 14 h 38" name="T67"/>
                    <a:gd fmla="*/ 3 w 21" name="T68"/>
                    <a:gd fmla="*/ 21 h 38" name="T69"/>
                    <a:gd fmla="*/ 3 w 21" name="T70"/>
                    <a:gd fmla="*/ 17 h 38" name="T71"/>
                    <a:gd fmla="*/ 4 w 21" name="T72"/>
                    <a:gd fmla="*/ 7 h 38" name="T73"/>
                    <a:gd fmla="*/ 7 w 21" name="T74"/>
                    <a:gd fmla="*/ 5 h 38" name="T75"/>
                    <a:gd fmla="*/ 8 w 21" name="T76"/>
                    <a:gd fmla="*/ 14 h 38" name="T77"/>
                    <a:gd fmla="*/ 9 w 21" name="T78"/>
                    <a:gd fmla="*/ 13 h 38" name="T79"/>
                    <a:gd fmla="*/ 10 w 21" name="T80"/>
                    <a:gd fmla="*/ 10 h 38" name="T81"/>
                    <a:gd fmla="*/ 12 w 21" name="T82"/>
                    <a:gd fmla="*/ 5 h 38" name="T83"/>
                    <a:gd fmla="*/ 13 w 21" name="T84"/>
                    <a:gd fmla="*/ 12 h 38" name="T85"/>
                    <a:gd fmla="*/ 14 w 21" name="T86"/>
                    <a:gd fmla="*/ 14 h 38" name="T87"/>
                    <a:gd fmla="*/ 15 w 21" name="T88"/>
                    <a:gd fmla="*/ 6 h 38" name="T89"/>
                    <a:gd fmla="*/ 17 w 21" name="T90"/>
                    <a:gd fmla="*/ 6 h 38" name="T91"/>
                    <a:gd fmla="*/ 17 w 21" name="T92"/>
                    <a:gd fmla="*/ 16 h 38" name="T93"/>
                    <a:gd fmla="*/ 18 w 21" name="T94"/>
                    <a:gd fmla="*/ 15 h 38" name="T95"/>
                    <a:gd fmla="*/ 18 w 21" name="T96"/>
                    <a:gd fmla="*/ 10 h 38" name="T97"/>
                    <a:gd fmla="*/ 20 w 21" name="T98"/>
                    <a:gd fmla="*/ 1 h 3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 w="21">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63"/>
                <p:cNvSpPr/>
                <p:nvPr/>
              </p:nvSpPr>
              <p:spPr bwMode="auto">
                <a:xfrm>
                  <a:off x="952500" y="2517776"/>
                  <a:ext cx="12700" cy="22225"/>
                </a:xfrm>
                <a:custGeom>
                  <a:gdLst>
                    <a:gd fmla="*/ 4 w 13" name="T0"/>
                    <a:gd fmla="*/ 13 h 21" name="T1"/>
                    <a:gd fmla="*/ 7 w 13" name="T2"/>
                    <a:gd fmla="*/ 12 h 21" name="T3"/>
                    <a:gd fmla="*/ 2 w 13" name="T4"/>
                    <a:gd fmla="*/ 12 h 21" name="T5"/>
                    <a:gd fmla="*/ 1 w 13" name="T6"/>
                    <a:gd fmla="*/ 13 h 21" name="T7"/>
                    <a:gd fmla="*/ 5 w 13" name="T8"/>
                    <a:gd fmla="*/ 14 h 21" name="T9"/>
                    <a:gd fmla="*/ 1 w 13" name="T10"/>
                    <a:gd fmla="*/ 11 h 21" name="T11"/>
                    <a:gd fmla="*/ 5 w 13" name="T12"/>
                    <a:gd fmla="*/ 10 h 21" name="T13"/>
                    <a:gd fmla="*/ 1 w 13" name="T14"/>
                    <a:gd fmla="*/ 10 h 21" name="T15"/>
                    <a:gd fmla="*/ 6 w 13" name="T16"/>
                    <a:gd fmla="*/ 6 h 21" name="T17"/>
                    <a:gd fmla="*/ 4 w 13" name="T18"/>
                    <a:gd fmla="*/ 6 h 21" name="T19"/>
                    <a:gd fmla="*/ 5 w 13" name="T20"/>
                    <a:gd fmla="*/ 0 h 21" name="T21"/>
                    <a:gd fmla="*/ 6 w 13" name="T22"/>
                    <a:gd fmla="*/ 15 h 21" name="T23"/>
                    <a:gd fmla="*/ 7 w 13" name="T24"/>
                    <a:gd fmla="*/ 4 h 21" name="T25"/>
                    <a:gd fmla="*/ 6 w 13" name="T26"/>
                    <a:gd fmla="*/ 14 h 21" name="T27"/>
                    <a:gd fmla="*/ 11 w 13" name="T28"/>
                    <a:gd fmla="*/ 11 h 21" name="T29"/>
                    <a:gd fmla="*/ 8 w 13" name="T30"/>
                    <a:gd fmla="*/ 14 h 21" name="T31"/>
                    <a:gd fmla="*/ 10 w 13" name="T32"/>
                    <a:gd fmla="*/ 8 h 21" name="T33"/>
                    <a:gd fmla="*/ 8 w 13" name="T34"/>
                    <a:gd fmla="*/ 14 h 21" name="T35"/>
                    <a:gd fmla="*/ 9 w 13" name="T36"/>
                    <a:gd fmla="*/ 7 h 21" name="T37"/>
                    <a:gd fmla="*/ 10 w 13" name="T38"/>
                    <a:gd fmla="*/ 9 h 21" name="T39"/>
                    <a:gd fmla="*/ 9 w 13" name="T40"/>
                    <a:gd fmla="*/ 11 h 21" name="T41"/>
                    <a:gd fmla="*/ 13 w 13" name="T42"/>
                    <a:gd fmla="*/ 7 h 21" name="T43"/>
                    <a:gd fmla="*/ 8 w 13" name="T44"/>
                    <a:gd fmla="*/ 17 h 21" name="T45"/>
                    <a:gd fmla="*/ 9 w 13" name="T46"/>
                    <a:gd fmla="*/ 15 h 21" name="T47"/>
                    <a:gd fmla="*/ 5 w 13" name="T48"/>
                    <a:gd fmla="*/ 19 h 21" name="T49"/>
                    <a:gd fmla="*/ 6 w 13" name="T50"/>
                    <a:gd fmla="*/ 18 h 21" name="T51"/>
                    <a:gd fmla="*/ 3 w 13" name="T52"/>
                    <a:gd fmla="*/ 15 h 21" name="T53"/>
                    <a:gd fmla="*/ 5 w 13" name="T54"/>
                    <a:gd fmla="*/ 20 h 21" name="T55"/>
                    <a:gd fmla="*/ 7 w 13" name="T56"/>
                    <a:gd fmla="*/ 16 h 21" name="T57"/>
                    <a:gd fmla="*/ 11 w 13" name="T58"/>
                    <a:gd fmla="*/ 7 h 21" name="T59"/>
                    <a:gd fmla="*/ 4 w 13" name="T60"/>
                    <a:gd fmla="*/ 15 h 21" name="T61"/>
                    <a:gd fmla="*/ 5 w 13" name="T62"/>
                    <a:gd fmla="*/ 20 h 21" name="T63"/>
                    <a:gd fmla="*/ 3 w 13" name="T64"/>
                    <a:gd fmla="*/ 15 h 21" name="T65"/>
                    <a:gd fmla="*/ 3 w 13" name="T66"/>
                    <a:gd fmla="*/ 18 h 21" name="T67"/>
                    <a:gd fmla="*/ 5 w 13" name="T68"/>
                    <a:gd fmla="*/ 15 h 21" name="T69"/>
                    <a:gd fmla="*/ 4 w 13" name="T70"/>
                    <a:gd fmla="*/ 15 h 21" name="T71"/>
                    <a:gd fmla="*/ 5 w 13" name="T72"/>
                    <a:gd fmla="*/ 20 h 21" name="T73"/>
                    <a:gd fmla="*/ 9 w 13" name="T74"/>
                    <a:gd fmla="*/ 16 h 21" name="T75"/>
                    <a:gd fmla="*/ 7 w 13" name="T76"/>
                    <a:gd fmla="*/ 18 h 21" name="T77"/>
                    <a:gd fmla="*/ 13 w 13" name="T78"/>
                    <a:gd fmla="*/ 7 h 21" name="T79"/>
                    <a:gd fmla="*/ 9 w 13" name="T80"/>
                    <a:gd fmla="*/ 11 h 21" name="T81"/>
                    <a:gd fmla="*/ 11 w 13" name="T82"/>
                    <a:gd fmla="*/ 8 h 21" name="T83"/>
                    <a:gd fmla="*/ 8 w 13" name="T84"/>
                    <a:gd fmla="*/ 7 h 21" name="T85"/>
                    <a:gd fmla="*/ 8 w 13" name="T86"/>
                    <a:gd fmla="*/ 14 h 21" name="T87"/>
                    <a:gd fmla="*/ 10 w 13" name="T88"/>
                    <a:gd fmla="*/ 8 h 21" name="T89"/>
                    <a:gd fmla="*/ 7 w 13" name="T90"/>
                    <a:gd fmla="*/ 14 h 21" name="T91"/>
                    <a:gd fmla="*/ 11 w 13" name="T92"/>
                    <a:gd fmla="*/ 11 h 21" name="T93"/>
                    <a:gd fmla="*/ 6 w 13" name="T94"/>
                    <a:gd fmla="*/ 14 h 21" name="T95"/>
                    <a:gd fmla="*/ 7 w 13" name="T96"/>
                    <a:gd fmla="*/ 4 h 21" name="T97"/>
                    <a:gd fmla="*/ 6 w 13" name="T98"/>
                    <a:gd fmla="*/ 15 h 21" name="T99"/>
                    <a:gd fmla="*/ 5 w 13" name="T100"/>
                    <a:gd fmla="*/ 0 h 21" name="T101"/>
                    <a:gd fmla="*/ 4 w 13" name="T102"/>
                    <a:gd fmla="*/ 7 h 21" name="T103"/>
                    <a:gd fmla="*/ 6 w 13" name="T104"/>
                    <a:gd fmla="*/ 6 h 21" name="T105"/>
                    <a:gd fmla="*/ 1 w 13" name="T106"/>
                    <a:gd fmla="*/ 10 h 21" name="T107"/>
                    <a:gd fmla="*/ 5 w 13" name="T108"/>
                    <a:gd fmla="*/ 10 h 21" name="T109"/>
                    <a:gd fmla="*/ 0 w 13" name="T110"/>
                    <a:gd fmla="*/ 11 h 21" name="T111"/>
                    <a:gd fmla="*/ 4 w 13" name="T112"/>
                    <a:gd fmla="*/ 14 h 21" name="T113"/>
                    <a:gd fmla="*/ 1 w 13" name="T114"/>
                    <a:gd fmla="*/ 13 h 21" name="T115"/>
                    <a:gd fmla="*/ 2 w 13" name="T116"/>
                    <a:gd fmla="*/ 14 h 21" name="T117"/>
                    <a:gd fmla="*/ 6 w 13" name="T118"/>
                    <a:gd fmla="*/ 12 h 21" name="T119"/>
                    <a:gd fmla="*/ 4 w 13" name="T120"/>
                    <a:gd fmla="*/ 13 h 21" name="T121"/>
                    <a:gd fmla="*/ 7 w 13" name="T122"/>
                    <a:gd fmla="*/ 9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13">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64"/>
                <p:cNvSpPr/>
                <p:nvPr/>
              </p:nvSpPr>
              <p:spPr bwMode="auto">
                <a:xfrm>
                  <a:off x="962025" y="2514601"/>
                  <a:ext cx="3175" cy="1588"/>
                </a:xfrm>
                <a:custGeom>
                  <a:gdLst>
                    <a:gd fmla="*/ 1 w 3" name="T0"/>
                    <a:gd fmla="*/ 1 h 2" name="T1"/>
                    <a:gd fmla="*/ 1 w 3" name="T2"/>
                    <a:gd fmla="*/ 1 h 2" name="T3"/>
                    <a:gd fmla="*/ 1 w 3" name="T4"/>
                    <a:gd fmla="*/ 1 h 2" name="T5"/>
                    <a:gd fmla="*/ 1 w 3" name="T6"/>
                    <a:gd fmla="*/ 1 h 2" name="T7"/>
                    <a:gd fmla="*/ 2 w 3" name="T8"/>
                    <a:gd fmla="*/ 2 h 2" name="T9"/>
                    <a:gd fmla="*/ 2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65"/>
                <p:cNvSpPr/>
                <p:nvPr/>
              </p:nvSpPr>
              <p:spPr bwMode="auto">
                <a:xfrm>
                  <a:off x="946150" y="2519363"/>
                  <a:ext cx="3175" cy="3175"/>
                </a:xfrm>
                <a:custGeom>
                  <a:gdLst>
                    <a:gd fmla="*/ 2 w 3" name="T0"/>
                    <a:gd fmla="*/ 1 h 3" name="T1"/>
                    <a:gd fmla="*/ 3 w 3" name="T2"/>
                    <a:gd fmla="*/ 1 h 3" name="T3"/>
                    <a:gd fmla="*/ 2 w 3" name="T4"/>
                    <a:gd fmla="*/ 0 h 3" name="T5"/>
                    <a:gd fmla="*/ 1 w 3" name="T6"/>
                    <a:gd fmla="*/ 2 h 3" name="T7"/>
                    <a:gd fmla="*/ 2 w 3" name="T8"/>
                    <a:gd fmla="*/ 2 h 3" name="T9"/>
                    <a:gd fmla="*/ 2 w 3" name="T10"/>
                    <a:gd fmla="*/ 2 h 3" name="T11"/>
                    <a:gd fmla="*/ 2 w 3" name="T12"/>
                    <a:gd fmla="*/ 2 h 3" name="T13"/>
                    <a:gd fmla="*/ 2 w 3" name="T14"/>
                    <a:gd fmla="*/ 2 h 3" name="T15"/>
                    <a:gd fmla="*/ 2 w 3" name="T16"/>
                    <a:gd fmla="*/ 1 h 3" name="T17"/>
                    <a:gd fmla="*/ 1 w 3" name="T18"/>
                    <a:gd fmla="*/ 2 h 3" name="T19"/>
                    <a:gd fmla="*/ 2 w 3" name="T20"/>
                    <a:gd fmla="*/ 3 h 3" name="T21"/>
                    <a:gd fmla="*/ 3 w 3" name="T22"/>
                    <a:gd fmla="*/ 1 h 3" name="T23"/>
                    <a:gd fmla="*/ 2 w 3" name="T24"/>
                    <a:gd fmla="*/ 0 h 3" name="T25"/>
                    <a:gd fmla="*/ 1 w 3" name="T26"/>
                    <a:gd fmla="*/ 0 h 3" name="T27"/>
                    <a:gd fmla="*/ 2 w 3"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66"/>
                <p:cNvSpPr/>
                <p:nvPr/>
              </p:nvSpPr>
              <p:spPr bwMode="auto">
                <a:xfrm>
                  <a:off x="896938" y="2495551"/>
                  <a:ext cx="15875" cy="17463"/>
                </a:xfrm>
                <a:custGeom>
                  <a:gdLst>
                    <a:gd fmla="*/ 11 w 15" name="T0"/>
                    <a:gd fmla="*/ 15 h 17" name="T1"/>
                    <a:gd fmla="*/ 12 w 15" name="T2"/>
                    <a:gd fmla="*/ 8 h 17" name="T3"/>
                    <a:gd fmla="*/ 11 w 15" name="T4"/>
                    <a:gd fmla="*/ 7 h 17" name="T5"/>
                    <a:gd fmla="*/ 8 w 15" name="T6"/>
                    <a:gd fmla="*/ 8 h 17" name="T7"/>
                    <a:gd fmla="*/ 9 w 15" name="T8"/>
                    <a:gd fmla="*/ 9 h 17" name="T9"/>
                    <a:gd fmla="*/ 15 w 15" name="T10"/>
                    <a:gd fmla="*/ 3 h 17" name="T11"/>
                    <a:gd fmla="*/ 15 w 15" name="T12"/>
                    <a:gd fmla="*/ 2 h 17" name="T13"/>
                    <a:gd fmla="*/ 14 w 15" name="T14"/>
                    <a:gd fmla="*/ 1 h 17" name="T15"/>
                    <a:gd fmla="*/ 13 w 15" name="T16"/>
                    <a:gd fmla="*/ 0 h 17" name="T17"/>
                    <a:gd fmla="*/ 5 w 15" name="T18"/>
                    <a:gd fmla="*/ 1 h 17" name="T19"/>
                    <a:gd fmla="*/ 4 w 15" name="T20"/>
                    <a:gd fmla="*/ 2 h 17" name="T21"/>
                    <a:gd fmla="*/ 0 w 15" name="T22"/>
                    <a:gd fmla="*/ 10 h 17" name="T23"/>
                    <a:gd fmla="*/ 1 w 15" name="T24"/>
                    <a:gd fmla="*/ 11 h 17" name="T25"/>
                    <a:gd fmla="*/ 3 w 15" name="T26"/>
                    <a:gd fmla="*/ 9 h 17" name="T27"/>
                    <a:gd fmla="*/ 2 w 15" name="T28"/>
                    <a:gd fmla="*/ 8 h 17" name="T29"/>
                    <a:gd fmla="*/ 1 w 15" name="T30"/>
                    <a:gd fmla="*/ 14 h 17" name="T31"/>
                    <a:gd fmla="*/ 2 w 15" name="T32"/>
                    <a:gd fmla="*/ 14 h 17" name="T33"/>
                    <a:gd fmla="*/ 3 w 15" name="T34"/>
                    <a:gd fmla="*/ 12 h 17" name="T35"/>
                    <a:gd fmla="*/ 2 w 15" name="T36"/>
                    <a:gd fmla="*/ 12 h 17" name="T37"/>
                    <a:gd fmla="*/ 1 w 15" name="T38"/>
                    <a:gd fmla="*/ 14 h 17" name="T39"/>
                    <a:gd fmla="*/ 2 w 15" name="T40"/>
                    <a:gd fmla="*/ 14 h 17" name="T41"/>
                    <a:gd fmla="*/ 3 w 15" name="T42"/>
                    <a:gd fmla="*/ 8 h 17" name="T43"/>
                    <a:gd fmla="*/ 2 w 15" name="T44"/>
                    <a:gd fmla="*/ 8 h 17" name="T45"/>
                    <a:gd fmla="*/ 0 w 15" name="T46"/>
                    <a:gd fmla="*/ 10 h 17" name="T47"/>
                    <a:gd fmla="*/ 1 w 15" name="T48"/>
                    <a:gd fmla="*/ 10 h 17" name="T49"/>
                    <a:gd fmla="*/ 5 w 15" name="T50"/>
                    <a:gd fmla="*/ 2 h 17" name="T51"/>
                    <a:gd fmla="*/ 5 w 15" name="T52"/>
                    <a:gd fmla="*/ 3 h 17" name="T53"/>
                    <a:gd fmla="*/ 14 w 15" name="T54"/>
                    <a:gd fmla="*/ 1 h 17" name="T55"/>
                    <a:gd fmla="*/ 13 w 15" name="T56"/>
                    <a:gd fmla="*/ 1 h 17" name="T57"/>
                    <a:gd fmla="*/ 14 w 15" name="T58"/>
                    <a:gd fmla="*/ 3 h 17" name="T59"/>
                    <a:gd fmla="*/ 14 w 15" name="T60"/>
                    <a:gd fmla="*/ 1 h 17" name="T61"/>
                    <a:gd fmla="*/ 8 w 15" name="T62"/>
                    <a:gd fmla="*/ 8 h 17" name="T63"/>
                    <a:gd fmla="*/ 8 w 15" name="T64"/>
                    <a:gd fmla="*/ 9 h 17" name="T65"/>
                    <a:gd fmla="*/ 11 w 15" name="T66"/>
                    <a:gd fmla="*/ 9 h 17" name="T67"/>
                    <a:gd fmla="*/ 10 w 15" name="T68"/>
                    <a:gd fmla="*/ 8 h 17" name="T69"/>
                    <a:gd fmla="*/ 10 w 15" name="T70"/>
                    <a:gd fmla="*/ 16 h 17" name="T71"/>
                    <a:gd fmla="*/ 11 w 15" name="T72"/>
                    <a:gd fmla="*/ 15 h 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 w="15">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76"/>
                <p:cNvSpPr/>
                <p:nvPr/>
              </p:nvSpPr>
              <p:spPr bwMode="auto">
                <a:xfrm>
                  <a:off x="911225" y="2327276"/>
                  <a:ext cx="77788" cy="98425"/>
                </a:xfrm>
                <a:custGeom>
                  <a:gdLst>
                    <a:gd fmla="*/ 21 w 73" name="T0"/>
                    <a:gd fmla="*/ 91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5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77"/>
                <p:cNvSpPr/>
                <p:nvPr/>
              </p:nvSpPr>
              <p:spPr bwMode="auto">
                <a:xfrm>
                  <a:off x="927100" y="2425701"/>
                  <a:ext cx="34925" cy="9525"/>
                </a:xfrm>
                <a:custGeom>
                  <a:gdLst>
                    <a:gd fmla="*/ 3 w 33" name="T0"/>
                    <a:gd fmla="*/ 2 h 9" name="T1"/>
                    <a:gd fmla="*/ 22 w 33" name="T2"/>
                    <a:gd fmla="*/ 2 h 9" name="T3"/>
                    <a:gd fmla="*/ 27 w 33" name="T4"/>
                    <a:gd fmla="*/ 2 h 9" name="T5"/>
                    <a:gd fmla="*/ 28 w 33" name="T6"/>
                    <a:gd fmla="*/ 5 h 9" name="T7"/>
                    <a:gd fmla="*/ 22 w 33" name="T8"/>
                    <a:gd fmla="*/ 5 h 9" name="T9"/>
                    <a:gd fmla="*/ 3 w 33" name="T10"/>
                    <a:gd fmla="*/ 0 h 9" name="T11"/>
                    <a:gd fmla="*/ 1 w 33" name="T12"/>
                    <a:gd fmla="*/ 0 h 9" name="T13"/>
                    <a:gd fmla="*/ 16 w 33" name="T14"/>
                    <a:gd fmla="*/ 6 h 9" name="T15"/>
                    <a:gd fmla="*/ 32 w 33" name="T16"/>
                    <a:gd fmla="*/ 2 h 9" name="T17"/>
                    <a:gd fmla="*/ 31 w 33" name="T18"/>
                    <a:gd fmla="*/ 1 h 9" name="T19"/>
                    <a:gd fmla="*/ 3 w 33" name="T20"/>
                    <a:gd fmla="*/ 1 h 9" name="T21"/>
                    <a:gd fmla="*/ 3 w 33" name="T22"/>
                    <a:gd fmla="*/ 2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33">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78"/>
                <p:cNvSpPr/>
                <p:nvPr/>
              </p:nvSpPr>
              <p:spPr bwMode="auto">
                <a:xfrm>
                  <a:off x="922338" y="2430463"/>
                  <a:ext cx="38100" cy="9525"/>
                </a:xfrm>
                <a:custGeom>
                  <a:gdLst>
                    <a:gd fmla="*/ 8 w 36" name="T0"/>
                    <a:gd fmla="*/ 4 h 9" name="T1"/>
                    <a:gd fmla="*/ 26 w 36" name="T2"/>
                    <a:gd fmla="*/ 3 h 9" name="T3"/>
                    <a:gd fmla="*/ 31 w 36" name="T4"/>
                    <a:gd fmla="*/ 5 h 9" name="T5"/>
                    <a:gd fmla="*/ 33 w 36" name="T6"/>
                    <a:gd fmla="*/ 6 h 9" name="T7"/>
                    <a:gd fmla="*/ 19 w 36" name="T8"/>
                    <a:gd fmla="*/ 6 h 9" name="T9"/>
                    <a:gd fmla="*/ 13 w 36" name="T10"/>
                    <a:gd fmla="*/ 7 h 9" name="T11"/>
                    <a:gd fmla="*/ 14 w 36" name="T12"/>
                    <a:gd fmla="*/ 8 h 9" name="T13"/>
                    <a:gd fmla="*/ 15 w 36" name="T14"/>
                    <a:gd fmla="*/ 8 h 9" name="T15"/>
                    <a:gd fmla="*/ 15 w 36" name="T16"/>
                    <a:gd fmla="*/ 6 h 9" name="T17"/>
                    <a:gd fmla="*/ 12 w 36" name="T18"/>
                    <a:gd fmla="*/ 5 h 9" name="T19"/>
                    <a:gd fmla="*/ 8 w 36" name="T20"/>
                    <a:gd fmla="*/ 1 h 9" name="T21"/>
                    <a:gd fmla="*/ 8 w 36" name="T22"/>
                    <a:gd fmla="*/ 0 h 9" name="T23"/>
                    <a:gd fmla="*/ 15 w 36" name="T24"/>
                    <a:gd fmla="*/ 8 h 9" name="T25"/>
                    <a:gd fmla="*/ 15 w 36" name="T26"/>
                    <a:gd fmla="*/ 6 h 9" name="T27"/>
                    <a:gd fmla="*/ 14 w 36" name="T28"/>
                    <a:gd fmla="*/ 8 h 9" name="T29"/>
                    <a:gd fmla="*/ 17 w 36" name="T30"/>
                    <a:gd fmla="*/ 8 h 9" name="T31"/>
                    <a:gd fmla="*/ 26 w 36" name="T32"/>
                    <a:gd fmla="*/ 8 h 9" name="T33"/>
                    <a:gd fmla="*/ 36 w 36" name="T34"/>
                    <a:gd fmla="*/ 6 h 9" name="T35"/>
                    <a:gd fmla="*/ 29 w 36" name="T36"/>
                    <a:gd fmla="*/ 2 h 9" name="T37"/>
                    <a:gd fmla="*/ 8 w 36" name="T38"/>
                    <a:gd fmla="*/ 3 h 9" name="T39"/>
                    <a:gd fmla="*/ 8 w 36" name="T40"/>
                    <a:gd fmla="*/ 4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36">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79"/>
                <p:cNvSpPr/>
                <p:nvPr/>
              </p:nvSpPr>
              <p:spPr bwMode="auto">
                <a:xfrm>
                  <a:off x="925513" y="2433638"/>
                  <a:ext cx="36513" cy="11113"/>
                </a:xfrm>
                <a:custGeom>
                  <a:gdLst>
                    <a:gd fmla="*/ 8 w 35" name="T0"/>
                    <a:gd fmla="*/ 4 h 11" name="T1"/>
                    <a:gd fmla="*/ 1 w 35" name="T2"/>
                    <a:gd fmla="*/ 3 h 11" name="T3"/>
                    <a:gd fmla="*/ 0 w 35" name="T4"/>
                    <a:gd fmla="*/ 4 h 11" name="T5"/>
                    <a:gd fmla="*/ 19 w 35" name="T6"/>
                    <a:gd fmla="*/ 11 h 11" name="T7"/>
                    <a:gd fmla="*/ 30 w 35" name="T8"/>
                    <a:gd fmla="*/ 1 h 11" name="T9"/>
                    <a:gd fmla="*/ 28 w 35" name="T10"/>
                    <a:gd fmla="*/ 2 h 11" name="T11"/>
                    <a:gd fmla="*/ 16 w 35" name="T12"/>
                    <a:gd fmla="*/ 9 h 11" name="T13"/>
                    <a:gd fmla="*/ 6 w 35" name="T14"/>
                    <a:gd fmla="*/ 8 h 11" name="T15"/>
                    <a:gd fmla="*/ 2 w 35" name="T16"/>
                    <a:gd fmla="*/ 6 h 11" name="T17"/>
                    <a:gd fmla="*/ 3 w 35" name="T18"/>
                    <a:gd fmla="*/ 5 h 11" name="T19"/>
                    <a:gd fmla="*/ 8 w 35" name="T20"/>
                    <a:gd fmla="*/ 5 h 11" name="T21"/>
                    <a:gd fmla="*/ 8 w 35" name="T22"/>
                    <a:gd fmla="*/ 4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35">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80"/>
                <p:cNvSpPr/>
                <p:nvPr/>
              </p:nvSpPr>
              <p:spPr bwMode="auto">
                <a:xfrm>
                  <a:off x="928688" y="2441576"/>
                  <a:ext cx="26988" cy="15875"/>
                </a:xfrm>
                <a:custGeom>
                  <a:gdLst>
                    <a:gd fmla="*/ 1 w 25" name="T0"/>
                    <a:gd fmla="*/ 5 h 15" name="T1"/>
                    <a:gd fmla="*/ 1 w 25" name="T2"/>
                    <a:gd fmla="*/ 3 h 15" name="T3"/>
                    <a:gd fmla="*/ 0 w 25" name="T4"/>
                    <a:gd fmla="*/ 3 h 15" name="T5"/>
                    <a:gd fmla="*/ 25 w 25" name="T6"/>
                    <a:gd fmla="*/ 2 h 15" name="T7"/>
                    <a:gd fmla="*/ 23 w 25" name="T8"/>
                    <a:gd fmla="*/ 1 h 15" name="T9"/>
                    <a:gd fmla="*/ 1 w 25" name="T10"/>
                    <a:gd fmla="*/ 2 h 15" name="T11"/>
                    <a:gd fmla="*/ 0 w 25" name="T12"/>
                    <a:gd fmla="*/ 3 h 15" name="T13"/>
                    <a:gd fmla="*/ 0 w 25" name="T14"/>
                    <a:gd fmla="*/ 5 h 15" name="T15"/>
                    <a:gd fmla="*/ 1 w 25" name="T16"/>
                    <a:gd fmla="*/ 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2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81"/>
                <p:cNvSpPr/>
                <p:nvPr/>
              </p:nvSpPr>
              <p:spPr bwMode="auto">
                <a:xfrm>
                  <a:off x="931863" y="2381251"/>
                  <a:ext cx="17463" cy="44450"/>
                </a:xfrm>
                <a:custGeom>
                  <a:gdLst>
                    <a:gd fmla="*/ 9 w 16" name="T0"/>
                    <a:gd fmla="*/ 40 h 41" name="T1"/>
                    <a:gd fmla="*/ 2 w 16" name="T2"/>
                    <a:gd fmla="*/ 1 h 41" name="T3"/>
                    <a:gd fmla="*/ 1 w 16" name="T4"/>
                    <a:gd fmla="*/ 2 h 41" name="T5"/>
                    <a:gd fmla="*/ 8 w 16" name="T6"/>
                    <a:gd fmla="*/ 40 h 41" name="T7"/>
                    <a:gd fmla="*/ 9 w 16" name="T8"/>
                    <a:gd fmla="*/ 40 h 41" name="T9"/>
                  </a:gdLst>
                  <a:cxnLst>
                    <a:cxn ang="0">
                      <a:pos x="T0" y="T1"/>
                    </a:cxn>
                    <a:cxn ang="0">
                      <a:pos x="T2" y="T3"/>
                    </a:cxn>
                    <a:cxn ang="0">
                      <a:pos x="T4" y="T5"/>
                    </a:cxn>
                    <a:cxn ang="0">
                      <a:pos x="T6" y="T7"/>
                    </a:cxn>
                    <a:cxn ang="0">
                      <a:pos x="T8" y="T9"/>
                    </a:cxn>
                  </a:cxnLst>
                  <a:rect b="b" l="0" r="r" t="0"/>
                  <a:pathLst>
                    <a:path h="41" w="16">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82"/>
                <p:cNvSpPr/>
                <p:nvPr/>
              </p:nvSpPr>
              <p:spPr bwMode="auto">
                <a:xfrm>
                  <a:off x="942975" y="2379663"/>
                  <a:ext cx="17463" cy="49213"/>
                </a:xfrm>
                <a:custGeom>
                  <a:gdLst>
                    <a:gd fmla="*/ 7 w 17" name="T0"/>
                    <a:gd fmla="*/ 44 h 46" name="T1"/>
                    <a:gd fmla="*/ 16 w 17" name="T2"/>
                    <a:gd fmla="*/ 2 h 46" name="T3"/>
                    <a:gd fmla="*/ 15 w 17" name="T4"/>
                    <a:gd fmla="*/ 1 h 46" name="T5"/>
                    <a:gd fmla="*/ 6 w 17" name="T6"/>
                    <a:gd fmla="*/ 45 h 46" name="T7"/>
                    <a:gd fmla="*/ 7 w 17" name="T8"/>
                    <a:gd fmla="*/ 44 h 46" name="T9"/>
                  </a:gdLst>
                  <a:cxnLst>
                    <a:cxn ang="0">
                      <a:pos x="T0" y="T1"/>
                    </a:cxn>
                    <a:cxn ang="0">
                      <a:pos x="T2" y="T3"/>
                    </a:cxn>
                    <a:cxn ang="0">
                      <a:pos x="T4" y="T5"/>
                    </a:cxn>
                    <a:cxn ang="0">
                      <a:pos x="T6" y="T7"/>
                    </a:cxn>
                    <a:cxn ang="0">
                      <a:pos x="T8" y="T9"/>
                    </a:cxn>
                  </a:cxnLst>
                  <a:rect b="b" l="0" r="r" t="0"/>
                  <a:pathLst>
                    <a:path h="46" w="17">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83"/>
                <p:cNvSpPr/>
                <p:nvPr/>
              </p:nvSpPr>
              <p:spPr bwMode="auto">
                <a:xfrm>
                  <a:off x="927100" y="2368551"/>
                  <a:ext cx="36513" cy="15875"/>
                </a:xfrm>
                <a:custGeom>
                  <a:gdLst>
                    <a:gd fmla="*/ 6 w 34" name="T0"/>
                    <a:gd fmla="*/ 14 h 16" name="T1"/>
                    <a:gd fmla="*/ 5 w 34" name="T2"/>
                    <a:gd fmla="*/ 5 h 16" name="T3"/>
                    <a:gd fmla="*/ 12 w 34" name="T4"/>
                    <a:gd fmla="*/ 5 h 16" name="T5"/>
                    <a:gd fmla="*/ 9 w 34" name="T6"/>
                    <a:gd fmla="*/ 7 h 16" name="T7"/>
                    <a:gd fmla="*/ 10 w 34" name="T8"/>
                    <a:gd fmla="*/ 4 h 16" name="T9"/>
                    <a:gd fmla="*/ 15 w 34" name="T10"/>
                    <a:gd fmla="*/ 5 h 16" name="T11"/>
                    <a:gd fmla="*/ 15 w 34" name="T12"/>
                    <a:gd fmla="*/ 7 h 16" name="T13"/>
                    <a:gd fmla="*/ 21 w 34" name="T14"/>
                    <a:gd fmla="*/ 4 h 16" name="T15"/>
                    <a:gd fmla="*/ 23 w 34" name="T16"/>
                    <a:gd fmla="*/ 7 h 16" name="T17"/>
                    <a:gd fmla="*/ 22 w 34" name="T18"/>
                    <a:gd fmla="*/ 7 h 16" name="T19"/>
                    <a:gd fmla="*/ 22 w 34" name="T20"/>
                    <a:gd fmla="*/ 4 h 16" name="T21"/>
                    <a:gd fmla="*/ 24 w 34" name="T22"/>
                    <a:gd fmla="*/ 3 h 16" name="T23"/>
                    <a:gd fmla="*/ 25 w 34" name="T24"/>
                    <a:gd fmla="*/ 3 h 16" name="T25"/>
                    <a:gd fmla="*/ 25 w 34" name="T26"/>
                    <a:gd fmla="*/ 7 h 16" name="T27"/>
                    <a:gd fmla="*/ 31 w 34" name="T28"/>
                    <a:gd fmla="*/ 8 h 16" name="T29"/>
                    <a:gd fmla="*/ 27 w 34" name="T30"/>
                    <a:gd fmla="*/ 12 h 16" name="T31"/>
                    <a:gd fmla="*/ 27 w 34" name="T32"/>
                    <a:gd fmla="*/ 14 h 16" name="T33"/>
                    <a:gd fmla="*/ 31 w 34" name="T34"/>
                    <a:gd fmla="*/ 4 h 16" name="T35"/>
                    <a:gd fmla="*/ 24 w 34" name="T36"/>
                    <a:gd fmla="*/ 7 h 16" name="T37"/>
                    <a:gd fmla="*/ 29 w 34" name="T38"/>
                    <a:gd fmla="*/ 7 h 16" name="T39"/>
                    <a:gd fmla="*/ 22 w 34" name="T40"/>
                    <a:gd fmla="*/ 2 h 16" name="T41"/>
                    <a:gd fmla="*/ 21 w 34" name="T42"/>
                    <a:gd fmla="*/ 10 h 16" name="T43"/>
                    <a:gd fmla="*/ 25 w 34" name="T44"/>
                    <a:gd fmla="*/ 6 h 16" name="T45"/>
                    <a:gd fmla="*/ 13 w 34" name="T46"/>
                    <a:gd fmla="*/ 9 h 16" name="T47"/>
                    <a:gd fmla="*/ 14 w 34" name="T48"/>
                    <a:gd fmla="*/ 10 h 16" name="T49"/>
                    <a:gd fmla="*/ 14 w 34" name="T50"/>
                    <a:gd fmla="*/ 3 h 16" name="T51"/>
                    <a:gd fmla="*/ 9 w 34" name="T52"/>
                    <a:gd fmla="*/ 10 h 16" name="T53"/>
                    <a:gd fmla="*/ 10 w 34" name="T54"/>
                    <a:gd fmla="*/ 10 h 16" name="T55"/>
                    <a:gd fmla="*/ 10 w 34" name="T56"/>
                    <a:gd fmla="*/ 2 h 16" name="T57"/>
                    <a:gd fmla="*/ 3 w 34" name="T58"/>
                    <a:gd fmla="*/ 5 h 16" name="T59"/>
                    <a:gd fmla="*/ 5 w 34" name="T60"/>
                    <a:gd fmla="*/ 15 h 16" name="T61"/>
                    <a:gd fmla="*/ 6 w 34" name="T62"/>
                    <a:gd fmla="*/ 14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4">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93"/>
                <p:cNvSpPr/>
                <p:nvPr/>
              </p:nvSpPr>
              <p:spPr bwMode="auto">
                <a:xfrm>
                  <a:off x="933450" y="2243138"/>
                  <a:ext cx="85725" cy="49213"/>
                </a:xfrm>
                <a:custGeom>
                  <a:gdLst>
                    <a:gd fmla="*/ 1 w 82" name="T0"/>
                    <a:gd fmla="*/ 46 h 47" name="T1"/>
                    <a:gd fmla="*/ 6 w 82" name="T2"/>
                    <a:gd fmla="*/ 40 h 47" name="T3"/>
                    <a:gd fmla="*/ 9 w 82" name="T4"/>
                    <a:gd fmla="*/ 37 h 47" name="T5"/>
                    <a:gd fmla="*/ 11 w 82" name="T6"/>
                    <a:gd fmla="*/ 44 h 47" name="T7"/>
                    <a:gd fmla="*/ 11 w 82" name="T8"/>
                    <a:gd fmla="*/ 44 h 47" name="T9"/>
                    <a:gd fmla="*/ 19 w 82" name="T10"/>
                    <a:gd fmla="*/ 34 h 47" name="T11"/>
                    <a:gd fmla="*/ 25 w 82" name="T12"/>
                    <a:gd fmla="*/ 32 h 47" name="T13"/>
                    <a:gd fmla="*/ 29 w 82" name="T14"/>
                    <a:gd fmla="*/ 42 h 47" name="T15"/>
                    <a:gd fmla="*/ 29 w 82" name="T16"/>
                    <a:gd fmla="*/ 43 h 47" name="T17"/>
                    <a:gd fmla="*/ 32 w 82" name="T18"/>
                    <a:gd fmla="*/ 37 h 47" name="T19"/>
                    <a:gd fmla="*/ 33 w 82" name="T20"/>
                    <a:gd fmla="*/ 33 h 47" name="T21"/>
                    <a:gd fmla="*/ 37 w 82" name="T22"/>
                    <a:gd fmla="*/ 34 h 47" name="T23"/>
                    <a:gd fmla="*/ 37 w 82" name="T24"/>
                    <a:gd fmla="*/ 34 h 47" name="T25"/>
                    <a:gd fmla="*/ 44 w 82" name="T26"/>
                    <a:gd fmla="*/ 30 h 47" name="T27"/>
                    <a:gd fmla="*/ 44 w 82" name="T28"/>
                    <a:gd fmla="*/ 30 h 47" name="T29"/>
                    <a:gd fmla="*/ 48 w 82" name="T30"/>
                    <a:gd fmla="*/ 24 h 47" name="T31"/>
                    <a:gd fmla="*/ 50 w 82" name="T32"/>
                    <a:gd fmla="*/ 18 h 47" name="T33"/>
                    <a:gd fmla="*/ 53 w 82" name="T34"/>
                    <a:gd fmla="*/ 20 h 47" name="T35"/>
                    <a:gd fmla="*/ 57 w 82" name="T36"/>
                    <a:gd fmla="*/ 40 h 47" name="T37"/>
                    <a:gd fmla="*/ 58 w 82" name="T38"/>
                    <a:gd fmla="*/ 40 h 47" name="T39"/>
                    <a:gd fmla="*/ 64 w 82" name="T40"/>
                    <a:gd fmla="*/ 19 h 47" name="T41"/>
                    <a:gd fmla="*/ 68 w 82" name="T42"/>
                    <a:gd fmla="*/ 9 h 47" name="T43"/>
                    <a:gd fmla="*/ 72 w 82" name="T44"/>
                    <a:gd fmla="*/ 15 h 47" name="T45"/>
                    <a:gd fmla="*/ 73 w 82" name="T46"/>
                    <a:gd fmla="*/ 15 h 47" name="T47"/>
                    <a:gd fmla="*/ 82 w 82" name="T48"/>
                    <a:gd fmla="*/ 1 h 47" name="T49"/>
                    <a:gd fmla="*/ 81 w 82" name="T50"/>
                    <a:gd fmla="*/ 1 h 47" name="T51"/>
                    <a:gd fmla="*/ 80 w 82" name="T52"/>
                    <a:gd fmla="*/ 1 h 47" name="T53"/>
                    <a:gd fmla="*/ 80 w 82" name="T54"/>
                    <a:gd fmla="*/ 2 h 47" name="T55"/>
                    <a:gd fmla="*/ 78 w 82" name="T56"/>
                    <a:gd fmla="*/ 7 h 47" name="T57"/>
                    <a:gd fmla="*/ 74 w 82" name="T58"/>
                    <a:gd fmla="*/ 12 h 47" name="T59"/>
                    <a:gd fmla="*/ 69 w 82" name="T60"/>
                    <a:gd fmla="*/ 6 h 47" name="T61"/>
                    <a:gd fmla="*/ 68 w 82" name="T62"/>
                    <a:gd fmla="*/ 6 h 47" name="T63"/>
                    <a:gd fmla="*/ 58 w 82" name="T64"/>
                    <a:gd fmla="*/ 36 h 47" name="T65"/>
                    <a:gd fmla="*/ 57 w 82" name="T66"/>
                    <a:gd fmla="*/ 35 h 47" name="T67"/>
                    <a:gd fmla="*/ 56 w 82" name="T68"/>
                    <a:gd fmla="*/ 28 h 47" name="T69"/>
                    <a:gd fmla="*/ 52 w 82" name="T70"/>
                    <a:gd fmla="*/ 15 h 47" name="T71"/>
                    <a:gd fmla="*/ 51 w 82" name="T72"/>
                    <a:gd fmla="*/ 15 h 47" name="T73"/>
                    <a:gd fmla="*/ 48 w 82" name="T74"/>
                    <a:gd fmla="*/ 22 h 47" name="T75"/>
                    <a:gd fmla="*/ 42 w 82" name="T76"/>
                    <a:gd fmla="*/ 28 h 47" name="T77"/>
                    <a:gd fmla="*/ 42 w 82" name="T78"/>
                    <a:gd fmla="*/ 28 h 47" name="T79"/>
                    <a:gd fmla="*/ 38 w 82" name="T80"/>
                    <a:gd fmla="*/ 32 h 47" name="T81"/>
                    <a:gd fmla="*/ 34 w 82" name="T82"/>
                    <a:gd fmla="*/ 29 h 47" name="T83"/>
                    <a:gd fmla="*/ 34 w 82" name="T84"/>
                    <a:gd fmla="*/ 29 h 47" name="T85"/>
                    <a:gd fmla="*/ 31 w 82" name="T86"/>
                    <a:gd fmla="*/ 39 h 47" name="T87"/>
                    <a:gd fmla="*/ 26 w 82" name="T88"/>
                    <a:gd fmla="*/ 34 h 47" name="T89"/>
                    <a:gd fmla="*/ 24 w 82" name="T90"/>
                    <a:gd fmla="*/ 27 h 47" name="T91"/>
                    <a:gd fmla="*/ 23 w 82" name="T92"/>
                    <a:gd fmla="*/ 27 h 47" name="T93"/>
                    <a:gd fmla="*/ 17 w 82" name="T94"/>
                    <a:gd fmla="*/ 36 h 47" name="T95"/>
                    <a:gd fmla="*/ 11 w 82" name="T96"/>
                    <a:gd fmla="*/ 42 h 47" name="T97"/>
                    <a:gd fmla="*/ 8 w 82" name="T98"/>
                    <a:gd fmla="*/ 36 h 47" name="T99"/>
                    <a:gd fmla="*/ 8 w 82" name="T100"/>
                    <a:gd fmla="*/ 36 h 47" name="T101"/>
                    <a:gd fmla="*/ 1 w 82" name="T102"/>
                    <a:gd fmla="*/ 47 h 47" name="T103"/>
                    <a:gd fmla="*/ 1 w 82" name="T104"/>
                    <a:gd fmla="*/ 47 h 47" name="T105"/>
                    <a:gd fmla="*/ 2 w 82" name="T106"/>
                    <a:gd fmla="*/ 47 h 47" name="T107"/>
                    <a:gd fmla="*/ 1 w 82" name="T108"/>
                    <a:gd fmla="*/ 46 h 4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7" w="82">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94"/>
                <p:cNvSpPr/>
                <p:nvPr/>
              </p:nvSpPr>
              <p:spPr bwMode="auto">
                <a:xfrm>
                  <a:off x="919163" y="2254251"/>
                  <a:ext cx="119063" cy="52388"/>
                </a:xfrm>
                <a:custGeom>
                  <a:gdLst>
                    <a:gd fmla="*/ 2 w 113" name="T0"/>
                    <a:gd fmla="*/ 0 h 50" name="T1"/>
                    <a:gd fmla="*/ 4 w 113" name="T2"/>
                    <a:gd fmla="*/ 22 h 50" name="T3"/>
                    <a:gd fmla="*/ 6 w 113" name="T4"/>
                    <a:gd fmla="*/ 49 h 50" name="T5"/>
                    <a:gd fmla="*/ 7 w 113" name="T6"/>
                    <a:gd fmla="*/ 50 h 50" name="T7"/>
                    <a:gd fmla="*/ 34 w 113" name="T8"/>
                    <a:gd fmla="*/ 49 h 50" name="T9"/>
                    <a:gd fmla="*/ 60 w 113" name="T10"/>
                    <a:gd fmla="*/ 47 h 50" name="T11"/>
                    <a:gd fmla="*/ 112 w 113" name="T12"/>
                    <a:gd fmla="*/ 42 h 50" name="T13"/>
                    <a:gd fmla="*/ 113 w 113" name="T14"/>
                    <a:gd fmla="*/ 42 h 50" name="T15"/>
                    <a:gd fmla="*/ 111 w 113" name="T16"/>
                    <a:gd fmla="*/ 40 h 50" name="T17"/>
                    <a:gd fmla="*/ 110 w 113" name="T18"/>
                    <a:gd fmla="*/ 40 h 50" name="T19"/>
                    <a:gd fmla="*/ 106 w 113" name="T20"/>
                    <a:gd fmla="*/ 42 h 50" name="T21"/>
                    <a:gd fmla="*/ 96 w 113" name="T22"/>
                    <a:gd fmla="*/ 42 h 50" name="T23"/>
                    <a:gd fmla="*/ 78 w 113" name="T24"/>
                    <a:gd fmla="*/ 45 h 50" name="T25"/>
                    <a:gd fmla="*/ 38 w 113" name="T26"/>
                    <a:gd fmla="*/ 48 h 50" name="T27"/>
                    <a:gd fmla="*/ 19 w 113" name="T28"/>
                    <a:gd fmla="*/ 49 h 50" name="T29"/>
                    <a:gd fmla="*/ 9 w 113" name="T30"/>
                    <a:gd fmla="*/ 49 h 50" name="T31"/>
                    <a:gd fmla="*/ 7 w 113" name="T32"/>
                    <a:gd fmla="*/ 39 h 50" name="T33"/>
                    <a:gd fmla="*/ 5 w 113" name="T34"/>
                    <a:gd fmla="*/ 20 h 50" name="T35"/>
                    <a:gd fmla="*/ 3 w 113" name="T36"/>
                    <a:gd fmla="*/ 0 h 50" name="T37"/>
                    <a:gd fmla="*/ 2 w 113"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113">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95"/>
                <p:cNvSpPr/>
                <p:nvPr/>
              </p:nvSpPr>
              <p:spPr bwMode="auto">
                <a:xfrm>
                  <a:off x="914400" y="2247901"/>
                  <a:ext cx="14288" cy="9525"/>
                </a:xfrm>
                <a:custGeom>
                  <a:gdLst>
                    <a:gd fmla="*/ 1 w 13" name="T0"/>
                    <a:gd fmla="*/ 9 h 9" name="T1"/>
                    <a:gd fmla="*/ 5 w 13" name="T2"/>
                    <a:gd fmla="*/ 1 h 9" name="T3"/>
                    <a:gd fmla="*/ 5 w 13" name="T4"/>
                    <a:gd fmla="*/ 1 h 9" name="T5"/>
                    <a:gd fmla="*/ 12 w 13" name="T6"/>
                    <a:gd fmla="*/ 9 h 9" name="T7"/>
                    <a:gd fmla="*/ 12 w 13" name="T8"/>
                    <a:gd fmla="*/ 8 h 9" name="T9"/>
                    <a:gd fmla="*/ 5 w 13" name="T10"/>
                    <a:gd fmla="*/ 0 h 9" name="T11"/>
                    <a:gd fmla="*/ 5 w 13" name="T12"/>
                    <a:gd fmla="*/ 0 h 9" name="T13"/>
                    <a:gd fmla="*/ 0 w 13" name="T14"/>
                    <a:gd fmla="*/ 8 h 9" name="T15"/>
                    <a:gd fmla="*/ 1 w 13"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3">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96"/>
                <p:cNvSpPr/>
                <p:nvPr/>
              </p:nvSpPr>
              <p:spPr bwMode="auto">
                <a:xfrm>
                  <a:off x="938213" y="2225676"/>
                  <a:ext cx="74613" cy="41275"/>
                </a:xfrm>
                <a:custGeom>
                  <a:gdLst>
                    <a:gd fmla="*/ 1 w 70" name="T0"/>
                    <a:gd fmla="*/ 39 h 40" name="T1"/>
                    <a:gd fmla="*/ 35 w 70" name="T2"/>
                    <a:gd fmla="*/ 29 h 40" name="T3"/>
                    <a:gd fmla="*/ 52 w 70" name="T4"/>
                    <a:gd fmla="*/ 18 h 40" name="T5"/>
                    <a:gd fmla="*/ 70 w 70" name="T6"/>
                    <a:gd fmla="*/ 2 h 40" name="T7"/>
                    <a:gd fmla="*/ 70 w 70" name="T8"/>
                    <a:gd fmla="*/ 1 h 40" name="T9"/>
                    <a:gd fmla="*/ 62 w 70" name="T10"/>
                    <a:gd fmla="*/ 4 h 40" name="T11"/>
                    <a:gd fmla="*/ 63 w 70" name="T12"/>
                    <a:gd fmla="*/ 4 h 40" name="T13"/>
                    <a:gd fmla="*/ 68 w 70" name="T14"/>
                    <a:gd fmla="*/ 3 h 40" name="T15"/>
                    <a:gd fmla="*/ 67 w 70" name="T16"/>
                    <a:gd fmla="*/ 9 h 40" name="T17"/>
                    <a:gd fmla="*/ 68 w 70" name="T18"/>
                    <a:gd fmla="*/ 9 h 40" name="T19"/>
                    <a:gd fmla="*/ 69 w 70" name="T20"/>
                    <a:gd fmla="*/ 1 h 40" name="T21"/>
                    <a:gd fmla="*/ 69 w 70" name="T22"/>
                    <a:gd fmla="*/ 1 h 40" name="T23"/>
                    <a:gd fmla="*/ 64 w 70" name="T24"/>
                    <a:gd fmla="*/ 3 h 40" name="T25"/>
                    <a:gd fmla="*/ 64 w 70" name="T26"/>
                    <a:gd fmla="*/ 4 h 40" name="T27"/>
                    <a:gd fmla="*/ 68 w 70" name="T28"/>
                    <a:gd fmla="*/ 2 h 40" name="T29"/>
                    <a:gd fmla="*/ 62 w 70" name="T30"/>
                    <a:gd fmla="*/ 8 h 40" name="T31"/>
                    <a:gd fmla="*/ 43 w 70" name="T32"/>
                    <a:gd fmla="*/ 24 h 40" name="T33"/>
                    <a:gd fmla="*/ 21 w 70" name="T34"/>
                    <a:gd fmla="*/ 34 h 40" name="T35"/>
                    <a:gd fmla="*/ 1 w 70" name="T36"/>
                    <a:gd fmla="*/ 38 h 40" name="T37"/>
                    <a:gd fmla="*/ 1 w 70" name="T38"/>
                    <a:gd fmla="*/ 39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7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00"/>
                <p:cNvSpPr/>
                <p:nvPr/>
              </p:nvSpPr>
              <p:spPr bwMode="auto">
                <a:xfrm>
                  <a:off x="911225" y="2563813"/>
                  <a:ext cx="92075" cy="104775"/>
                </a:xfrm>
                <a:custGeom>
                  <a:gdLst>
                    <a:gd fmla="*/ 3 w 87" name="T0"/>
                    <a:gd fmla="*/ 8 h 98" name="T1"/>
                    <a:gd fmla="*/ 3 w 87" name="T2"/>
                    <a:gd fmla="*/ 95 h 98" name="T3"/>
                    <a:gd fmla="*/ 5 w 87" name="T4"/>
                    <a:gd fmla="*/ 97 h 98" name="T5"/>
                    <a:gd fmla="*/ 76 w 87" name="T6"/>
                    <a:gd fmla="*/ 93 h 98" name="T7"/>
                    <a:gd fmla="*/ 78 w 87" name="T8"/>
                    <a:gd fmla="*/ 92 h 98" name="T9"/>
                    <a:gd fmla="*/ 80 w 87" name="T10"/>
                    <a:gd fmla="*/ 39 h 98" name="T11"/>
                    <a:gd fmla="*/ 78 w 87" name="T12"/>
                    <a:gd fmla="*/ 6 h 98" name="T13"/>
                    <a:gd fmla="*/ 51 w 87" name="T14"/>
                    <a:gd fmla="*/ 4 h 98" name="T15"/>
                    <a:gd fmla="*/ 2 w 87" name="T16"/>
                    <a:gd fmla="*/ 7 h 98" name="T17"/>
                    <a:gd fmla="*/ 2 w 87" name="T18"/>
                    <a:gd fmla="*/ 10 h 98" name="T19"/>
                    <a:gd fmla="*/ 65 w 87" name="T20"/>
                    <a:gd fmla="*/ 6 h 98" name="T21"/>
                    <a:gd fmla="*/ 76 w 87" name="T22"/>
                    <a:gd fmla="*/ 87 h 98" name="T23"/>
                    <a:gd fmla="*/ 47 w 87" name="T24"/>
                    <a:gd fmla="*/ 91 h 98" name="T25"/>
                    <a:gd fmla="*/ 6 w 87" name="T26"/>
                    <a:gd fmla="*/ 89 h 98" name="T27"/>
                    <a:gd fmla="*/ 6 w 87" name="T28"/>
                    <a:gd fmla="*/ 8 h 98" name="T29"/>
                    <a:gd fmla="*/ 3 w 87" name="T30"/>
                    <a:gd fmla="*/ 8 h 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8" w="87">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01"/>
                <p:cNvSpPr/>
                <p:nvPr/>
              </p:nvSpPr>
              <p:spPr bwMode="auto">
                <a:xfrm>
                  <a:off x="919163" y="2576513"/>
                  <a:ext cx="66675" cy="71438"/>
                </a:xfrm>
                <a:custGeom>
                  <a:gdLst>
                    <a:gd fmla="*/ 6 w 63" name="T0"/>
                    <a:gd fmla="*/ 5 h 68" name="T1"/>
                    <a:gd fmla="*/ 6 w 63" name="T2"/>
                    <a:gd fmla="*/ 4 h 68" name="T3"/>
                    <a:gd fmla="*/ 4 w 63" name="T4"/>
                    <a:gd fmla="*/ 4 h 68" name="T5"/>
                    <a:gd fmla="*/ 2 w 63" name="T6"/>
                    <a:gd fmla="*/ 62 h 68" name="T7"/>
                    <a:gd fmla="*/ 3 w 63" name="T8"/>
                    <a:gd fmla="*/ 63 h 68" name="T9"/>
                    <a:gd fmla="*/ 29 w 63" name="T10"/>
                    <a:gd fmla="*/ 63 h 68" name="T11"/>
                    <a:gd fmla="*/ 59 w 63" name="T12"/>
                    <a:gd fmla="*/ 66 h 68" name="T13"/>
                    <a:gd fmla="*/ 60 w 63" name="T14"/>
                    <a:gd fmla="*/ 65 h 68" name="T15"/>
                    <a:gd fmla="*/ 60 w 63" name="T16"/>
                    <a:gd fmla="*/ 22 h 68" name="T17"/>
                    <a:gd fmla="*/ 60 w 63" name="T18"/>
                    <a:gd fmla="*/ 3 h 68" name="T19"/>
                    <a:gd fmla="*/ 46 w 63" name="T20"/>
                    <a:gd fmla="*/ 1 h 68" name="T21"/>
                    <a:gd fmla="*/ 2 w 63" name="T22"/>
                    <a:gd fmla="*/ 2 h 68" name="T23"/>
                    <a:gd fmla="*/ 2 w 63" name="T24"/>
                    <a:gd fmla="*/ 5 h 68" name="T25"/>
                    <a:gd fmla="*/ 3 w 63" name="T26"/>
                    <a:gd fmla="*/ 5 h 68" name="T27"/>
                    <a:gd fmla="*/ 3 w 63" name="T28"/>
                    <a:gd fmla="*/ 2 h 68" name="T29"/>
                    <a:gd fmla="*/ 2 w 63" name="T30"/>
                    <a:gd fmla="*/ 2 h 68" name="T31"/>
                    <a:gd fmla="*/ 2 w 63" name="T32"/>
                    <a:gd fmla="*/ 5 h 68" name="T33"/>
                    <a:gd fmla="*/ 50 w 63" name="T34"/>
                    <a:gd fmla="*/ 4 h 68" name="T35"/>
                    <a:gd fmla="*/ 57 w 63" name="T36"/>
                    <a:gd fmla="*/ 22 h 68" name="T37"/>
                    <a:gd fmla="*/ 58 w 63" name="T38"/>
                    <a:gd fmla="*/ 55 h 68" name="T39"/>
                    <a:gd fmla="*/ 38 w 63" name="T40"/>
                    <a:gd fmla="*/ 61 h 68" name="T41"/>
                    <a:gd fmla="*/ 12 w 63" name="T42"/>
                    <a:gd fmla="*/ 60 h 68" name="T43"/>
                    <a:gd fmla="*/ 4 w 63" name="T44"/>
                    <a:gd fmla="*/ 38 h 68" name="T45"/>
                    <a:gd fmla="*/ 6 w 63" name="T46"/>
                    <a:gd fmla="*/ 4 h 68" name="T47"/>
                    <a:gd fmla="*/ 4 w 63" name="T48"/>
                    <a:gd fmla="*/ 4 h 68" name="T49"/>
                    <a:gd fmla="*/ 4 w 63" name="T50"/>
                    <a:gd fmla="*/ 5 h 68" name="T51"/>
                    <a:gd fmla="*/ 6 w 63" name="T52"/>
                    <a:gd fmla="*/ 5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62">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02"/>
                <p:cNvSpPr/>
                <p:nvPr/>
              </p:nvSpPr>
              <p:spPr bwMode="auto">
                <a:xfrm>
                  <a:off x="944563" y="2646363"/>
                  <a:ext cx="15875" cy="14288"/>
                </a:xfrm>
                <a:custGeom>
                  <a:gdLst>
                    <a:gd fmla="*/ 8 w 15" name="T0"/>
                    <a:gd fmla="*/ 10 h 13" name="T1"/>
                    <a:gd fmla="*/ 3 w 15" name="T2"/>
                    <a:gd fmla="*/ 7 h 13" name="T3"/>
                    <a:gd fmla="*/ 5 w 15" name="T4"/>
                    <a:gd fmla="*/ 3 h 13" name="T5"/>
                    <a:gd fmla="*/ 9 w 15" name="T6"/>
                    <a:gd fmla="*/ 3 h 13" name="T7"/>
                    <a:gd fmla="*/ 11 w 15" name="T8"/>
                    <a:gd fmla="*/ 6 h 13" name="T9"/>
                    <a:gd fmla="*/ 5 w 15" name="T10"/>
                    <a:gd fmla="*/ 10 h 13" name="T11"/>
                    <a:gd fmla="*/ 5 w 15" name="T12"/>
                    <a:gd fmla="*/ 12 h 13" name="T13"/>
                    <a:gd fmla="*/ 14 w 15" name="T14"/>
                    <a:gd fmla="*/ 6 h 13" name="T15"/>
                    <a:gd fmla="*/ 12 w 15" name="T16"/>
                    <a:gd fmla="*/ 1 h 13" name="T17"/>
                    <a:gd fmla="*/ 6 w 15" name="T18"/>
                    <a:gd fmla="*/ 0 h 13" name="T19"/>
                    <a:gd fmla="*/ 0 w 15" name="T20"/>
                    <a:gd fmla="*/ 7 h 13" name="T21"/>
                    <a:gd fmla="*/ 8 w 15" name="T22"/>
                    <a:gd fmla="*/ 12 h 13" name="T23"/>
                    <a:gd fmla="*/ 8 w 15" name="T24"/>
                    <a:gd fmla="*/ 1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15">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03"/>
                <p:cNvSpPr/>
                <p:nvPr/>
              </p:nvSpPr>
              <p:spPr bwMode="auto">
                <a:xfrm>
                  <a:off x="981075" y="2128838"/>
                  <a:ext cx="60325" cy="49213"/>
                </a:xfrm>
                <a:custGeom>
                  <a:gdLst>
                    <a:gd fmla="*/ 7 w 57" name="T0"/>
                    <a:gd fmla="*/ 29 h 46" name="T1"/>
                    <a:gd fmla="*/ 5 w 57" name="T2"/>
                    <a:gd fmla="*/ 13 h 46" name="T3"/>
                    <a:gd fmla="*/ 9 w 57" name="T4"/>
                    <a:gd fmla="*/ 5 h 46" name="T5"/>
                    <a:gd fmla="*/ 18 w 57" name="T6"/>
                    <a:gd fmla="*/ 5 h 46" name="T7"/>
                    <a:gd fmla="*/ 37 w 57" name="T8"/>
                    <a:gd fmla="*/ 7 h 46" name="T9"/>
                    <a:gd fmla="*/ 46 w 57" name="T10"/>
                    <a:gd fmla="*/ 7 h 46" name="T11"/>
                    <a:gd fmla="*/ 51 w 57" name="T12"/>
                    <a:gd fmla="*/ 18 h 46" name="T13"/>
                    <a:gd fmla="*/ 49 w 57" name="T14"/>
                    <a:gd fmla="*/ 30 h 46" name="T15"/>
                    <a:gd fmla="*/ 42 w 57" name="T16"/>
                    <a:gd fmla="*/ 31 h 46" name="T17"/>
                    <a:gd fmla="*/ 43 w 57" name="T18"/>
                    <a:gd fmla="*/ 45 h 46" name="T19"/>
                    <a:gd fmla="*/ 45 w 57" name="T20"/>
                    <a:gd fmla="*/ 43 h 46" name="T21"/>
                    <a:gd fmla="*/ 36 w 57" name="T22"/>
                    <a:gd fmla="*/ 31 h 46" name="T23"/>
                    <a:gd fmla="*/ 34 w 57" name="T24"/>
                    <a:gd fmla="*/ 30 h 46" name="T25"/>
                    <a:gd fmla="*/ 6 w 57" name="T26"/>
                    <a:gd fmla="*/ 29 h 46" name="T27"/>
                    <a:gd fmla="*/ 5 w 57" name="T28"/>
                    <a:gd fmla="*/ 32 h 46" name="T29"/>
                    <a:gd fmla="*/ 27 w 57" name="T30"/>
                    <a:gd fmla="*/ 32 h 46" name="T31"/>
                    <a:gd fmla="*/ 43 w 57" name="T32"/>
                    <a:gd fmla="*/ 45 h 46" name="T33"/>
                    <a:gd fmla="*/ 45 w 57" name="T34"/>
                    <a:gd fmla="*/ 43 h 46" name="T35"/>
                    <a:gd fmla="*/ 53 w 57" name="T36"/>
                    <a:gd fmla="*/ 33 h 46" name="T37"/>
                    <a:gd fmla="*/ 54 w 57" name="T38"/>
                    <a:gd fmla="*/ 31 h 46" name="T39"/>
                    <a:gd fmla="*/ 52 w 57" name="T40"/>
                    <a:gd fmla="*/ 5 h 46" name="T41"/>
                    <a:gd fmla="*/ 44 w 57" name="T42"/>
                    <a:gd fmla="*/ 4 h 46" name="T43"/>
                    <a:gd fmla="*/ 21 w 57" name="T44"/>
                    <a:gd fmla="*/ 2 h 46" name="T45"/>
                    <a:gd fmla="*/ 2 w 57" name="T46"/>
                    <a:gd fmla="*/ 6 h 46" name="T47"/>
                    <a:gd fmla="*/ 4 w 57" name="T48"/>
                    <a:gd fmla="*/ 31 h 46" name="T49"/>
                    <a:gd fmla="*/ 7 w 57" name="T50"/>
                    <a:gd fmla="*/ 29 h 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 w="57">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04"/>
                <p:cNvSpPr/>
                <p:nvPr/>
              </p:nvSpPr>
              <p:spPr bwMode="auto">
                <a:xfrm>
                  <a:off x="1030288" y="2227263"/>
                  <a:ext cx="30163" cy="36513"/>
                </a:xfrm>
                <a:custGeom>
                  <a:gdLst>
                    <a:gd fmla="*/ 26 w 28" name="T0"/>
                    <a:gd fmla="*/ 3 h 34" name="T1"/>
                    <a:gd fmla="*/ 8 w 28" name="T2"/>
                    <a:gd fmla="*/ 3 h 34" name="T3"/>
                    <a:gd fmla="*/ 3 w 28" name="T4"/>
                    <a:gd fmla="*/ 12 h 34" name="T5"/>
                    <a:gd fmla="*/ 17 w 28" name="T6"/>
                    <a:gd fmla="*/ 19 h 34" name="T7"/>
                    <a:gd fmla="*/ 13 w 28" name="T8"/>
                    <a:gd fmla="*/ 30 h 34" name="T9"/>
                    <a:gd fmla="*/ 3 w 28" name="T10"/>
                    <a:gd fmla="*/ 19 h 34" name="T11"/>
                    <a:gd fmla="*/ 0 w 28" name="T12"/>
                    <a:gd fmla="*/ 19 h 34" name="T13"/>
                    <a:gd fmla="*/ 11 w 28" name="T14"/>
                    <a:gd fmla="*/ 33 h 34" name="T15"/>
                    <a:gd fmla="*/ 24 w 28" name="T16"/>
                    <a:gd fmla="*/ 24 h 34" name="T17"/>
                    <a:gd fmla="*/ 11 w 28" name="T18"/>
                    <a:gd fmla="*/ 13 h 34" name="T19"/>
                    <a:gd fmla="*/ 6 w 28" name="T20"/>
                    <a:gd fmla="*/ 12 h 34" name="T21"/>
                    <a:gd fmla="*/ 13 w 28" name="T22"/>
                    <a:gd fmla="*/ 4 h 34" name="T23"/>
                    <a:gd fmla="*/ 26 w 28" name="T24"/>
                    <a:gd fmla="*/ 6 h 34" name="T25"/>
                    <a:gd fmla="*/ 26 w 28" name="T26"/>
                    <a:gd fmla="*/ 3 h 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4" w="28">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05"/>
                <p:cNvSpPr/>
                <p:nvPr/>
              </p:nvSpPr>
              <p:spPr bwMode="auto">
                <a:xfrm>
                  <a:off x="1041400" y="2224088"/>
                  <a:ext cx="11113" cy="7938"/>
                </a:xfrm>
                <a:custGeom>
                  <a:gdLst>
                    <a:gd fmla="*/ 5 w 11" name="T0"/>
                    <a:gd fmla="*/ 6 h 8" name="T1"/>
                    <a:gd fmla="*/ 4 w 11" name="T2"/>
                    <a:gd fmla="*/ 2 h 8" name="T3"/>
                    <a:gd fmla="*/ 2 w 11" name="T4"/>
                    <a:gd fmla="*/ 3 h 8" name="T5"/>
                    <a:gd fmla="*/ 9 w 11" name="T6"/>
                    <a:gd fmla="*/ 3 h 8" name="T7"/>
                    <a:gd fmla="*/ 8 w 11" name="T8"/>
                    <a:gd fmla="*/ 2 h 8" name="T9"/>
                    <a:gd fmla="*/ 7 w 11" name="T10"/>
                    <a:gd fmla="*/ 5 h 8" name="T11"/>
                    <a:gd fmla="*/ 9 w 11" name="T12"/>
                    <a:gd fmla="*/ 5 h 8" name="T13"/>
                    <a:gd fmla="*/ 2 w 11" name="T14"/>
                    <a:gd fmla="*/ 2 h 8" name="T15"/>
                    <a:gd fmla="*/ 2 w 11" name="T16"/>
                    <a:gd fmla="*/ 5 h 8" name="T17"/>
                    <a:gd fmla="*/ 6 w 11" name="T18"/>
                    <a:gd fmla="*/ 5 h 8" name="T19"/>
                    <a:gd fmla="*/ 6 w 11" name="T20"/>
                    <a:gd fmla="*/ 2 h 8" name="T21"/>
                    <a:gd fmla="*/ 2 w 11" name="T22"/>
                    <a:gd fmla="*/ 2 h 8" name="T23"/>
                    <a:gd fmla="*/ 2 w 11" name="T24"/>
                    <a:gd fmla="*/ 5 h 8" name="T25"/>
                    <a:gd fmla="*/ 7 w 11" name="T26"/>
                    <a:gd fmla="*/ 7 h 8" name="T27"/>
                    <a:gd fmla="*/ 10 w 11" name="T28"/>
                    <a:gd fmla="*/ 6 h 8" name="T29"/>
                    <a:gd fmla="*/ 10 w 11" name="T30"/>
                    <a:gd fmla="*/ 2 h 8" name="T31"/>
                    <a:gd fmla="*/ 9 w 11" name="T32"/>
                    <a:gd fmla="*/ 0 h 8" name="T33"/>
                    <a:gd fmla="*/ 2 w 11" name="T34"/>
                    <a:gd fmla="*/ 0 h 8" name="T35"/>
                    <a:gd fmla="*/ 1 w 11" name="T36"/>
                    <a:gd fmla="*/ 2 h 8" name="T37"/>
                    <a:gd fmla="*/ 2 w 11" name="T38"/>
                    <a:gd fmla="*/ 6 h 8" name="T39"/>
                    <a:gd fmla="*/ 5 w 11" name="T40"/>
                    <a:gd fmla="*/ 6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1">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408"/>
                <p:cNvSpPr/>
                <p:nvPr/>
              </p:nvSpPr>
              <p:spPr bwMode="auto">
                <a:xfrm>
                  <a:off x="1012825" y="2757488"/>
                  <a:ext cx="14288" cy="36513"/>
                </a:xfrm>
                <a:custGeom>
                  <a:gdLst>
                    <a:gd fmla="*/ 2 w 14" name="T0"/>
                    <a:gd fmla="*/ 2 h 34" name="T1"/>
                    <a:gd fmla="*/ 2 w 14" name="T2"/>
                    <a:gd fmla="*/ 0 h 34" name="T3"/>
                    <a:gd fmla="*/ 0 w 14" name="T4"/>
                    <a:gd fmla="*/ 1 h 34" name="T5"/>
                    <a:gd fmla="*/ 13 w 14" name="T6"/>
                    <a:gd fmla="*/ 33 h 34" name="T7"/>
                    <a:gd fmla="*/ 14 w 14" name="T8"/>
                    <a:gd fmla="*/ 33 h 34" name="T9"/>
                    <a:gd fmla="*/ 2 w 14" name="T10"/>
                    <a:gd fmla="*/ 0 h 34" name="T11"/>
                    <a:gd fmla="*/ 0 w 14" name="T12"/>
                    <a:gd fmla="*/ 0 h 34" name="T13"/>
                    <a:gd fmla="*/ 0 w 14" name="T14"/>
                    <a:gd fmla="*/ 2 h 34" name="T15"/>
                    <a:gd fmla="*/ 2 w 14" name="T16"/>
                    <a:gd fmla="*/ 2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409"/>
                <p:cNvSpPr/>
                <p:nvPr/>
              </p:nvSpPr>
              <p:spPr bwMode="auto">
                <a:xfrm>
                  <a:off x="1033463" y="2754313"/>
                  <a:ext cx="39688" cy="41275"/>
                </a:xfrm>
                <a:custGeom>
                  <a:gdLst>
                    <a:gd fmla="*/ 1 w 37" name="T0"/>
                    <a:gd fmla="*/ 34 h 38" name="T1"/>
                    <a:gd fmla="*/ 3 w 37" name="T2"/>
                    <a:gd fmla="*/ 32 h 38" name="T3"/>
                    <a:gd fmla="*/ 4 w 37" name="T4"/>
                    <a:gd fmla="*/ 27 h 38" name="T5"/>
                    <a:gd fmla="*/ 8 w 37" name="T6"/>
                    <a:gd fmla="*/ 18 h 38" name="T7"/>
                    <a:gd fmla="*/ 12 w 37" name="T8"/>
                    <a:gd fmla="*/ 8 h 38" name="T9"/>
                    <a:gd fmla="*/ 26 w 37" name="T10"/>
                    <a:gd fmla="*/ 9 h 38" name="T11"/>
                    <a:gd fmla="*/ 32 w 37" name="T12"/>
                    <a:gd fmla="*/ 23 h 38" name="T13"/>
                    <a:gd fmla="*/ 36 w 37" name="T14"/>
                    <a:gd fmla="*/ 34 h 38" name="T15"/>
                    <a:gd fmla="*/ 23 w 37" name="T16"/>
                    <a:gd fmla="*/ 36 h 38" name="T17"/>
                    <a:gd fmla="*/ 19 w 37" name="T18"/>
                    <a:gd fmla="*/ 26 h 38" name="T19"/>
                    <a:gd fmla="*/ 18 w 37" name="T20"/>
                    <a:gd fmla="*/ 33 h 38" name="T21"/>
                    <a:gd fmla="*/ 13 w 37" name="T22"/>
                    <a:gd fmla="*/ 36 h 38" name="T23"/>
                    <a:gd fmla="*/ 0 w 37" name="T24"/>
                    <a:gd fmla="*/ 36 h 38" name="T25"/>
                    <a:gd fmla="*/ 0 w 37" name="T26"/>
                    <a:gd fmla="*/ 38 h 38" name="T27"/>
                    <a:gd fmla="*/ 19 w 37" name="T28"/>
                    <a:gd fmla="*/ 37 h 38" name="T29"/>
                    <a:gd fmla="*/ 19 w 37" name="T30"/>
                    <a:gd fmla="*/ 37 h 38" name="T31"/>
                    <a:gd fmla="*/ 19 w 37" name="T32"/>
                    <a:gd fmla="*/ 33 h 38" name="T33"/>
                    <a:gd fmla="*/ 19 w 37" name="T34"/>
                    <a:gd fmla="*/ 31 h 38" name="T35"/>
                    <a:gd fmla="*/ 21 w 37" name="T36"/>
                    <a:gd fmla="*/ 29 h 38" name="T37"/>
                    <a:gd fmla="*/ 22 w 37" name="T38"/>
                    <a:gd fmla="*/ 37 h 38" name="T39"/>
                    <a:gd fmla="*/ 23 w 37" name="T40"/>
                    <a:gd fmla="*/ 37 h 38" name="T41"/>
                    <a:gd fmla="*/ 36 w 37" name="T42"/>
                    <a:gd fmla="*/ 37 h 38" name="T43"/>
                    <a:gd fmla="*/ 37 w 37" name="T44"/>
                    <a:gd fmla="*/ 36 h 38" name="T45"/>
                    <a:gd fmla="*/ 31 w 37" name="T46"/>
                    <a:gd fmla="*/ 14 h 38" name="T47"/>
                    <a:gd fmla="*/ 23 w 37" name="T48"/>
                    <a:gd fmla="*/ 2 h 38" name="T49"/>
                    <a:gd fmla="*/ 11 w 37" name="T50"/>
                    <a:gd fmla="*/ 7 h 38" name="T51"/>
                    <a:gd fmla="*/ 0 w 37" name="T52"/>
                    <a:gd fmla="*/ 36 h 38" name="T53"/>
                    <a:gd fmla="*/ 1 w 37" name="T54"/>
                    <a:gd fmla="*/ 36 h 38" name="T55"/>
                    <a:gd fmla="*/ 3 w 37" name="T56"/>
                    <a:gd fmla="*/ 34 h 38" name="T57"/>
                    <a:gd fmla="*/ 1 w 37" name="T58"/>
                    <a:gd fmla="*/ 34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7">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410"/>
                <p:cNvSpPr/>
                <p:nvPr/>
              </p:nvSpPr>
              <p:spPr bwMode="auto">
                <a:xfrm>
                  <a:off x="1023938" y="2757488"/>
                  <a:ext cx="4763" cy="9525"/>
                </a:xfrm>
                <a:custGeom>
                  <a:gdLst>
                    <a:gd fmla="*/ 4 w 5" name="T0"/>
                    <a:gd fmla="*/ 0 h 9" name="T1"/>
                    <a:gd fmla="*/ 1 w 5" name="T2"/>
                    <a:gd fmla="*/ 4 h 9" name="T3"/>
                    <a:gd fmla="*/ 3 w 5" name="T4"/>
                    <a:gd fmla="*/ 8 h 9" name="T5"/>
                    <a:gd fmla="*/ 4 w 5" name="T6"/>
                    <a:gd fmla="*/ 8 h 9" name="T7"/>
                    <a:gd fmla="*/ 2 w 5" name="T8"/>
                    <a:gd fmla="*/ 5 h 9" name="T9"/>
                    <a:gd fmla="*/ 4 w 5" name="T10"/>
                    <a:gd fmla="*/ 1 h 9" name="T11"/>
                    <a:gd fmla="*/ 4 w 5"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411"/>
                <p:cNvSpPr/>
                <p:nvPr/>
              </p:nvSpPr>
              <p:spPr bwMode="auto">
                <a:xfrm>
                  <a:off x="1027113" y="2757488"/>
                  <a:ext cx="4763" cy="9525"/>
                </a:xfrm>
                <a:custGeom>
                  <a:gdLst>
                    <a:gd fmla="*/ 1 w 5" name="T0"/>
                    <a:gd fmla="*/ 1 h 9" name="T1"/>
                    <a:gd fmla="*/ 3 w 5" name="T2"/>
                    <a:gd fmla="*/ 4 h 9" name="T3"/>
                    <a:gd fmla="*/ 1 w 5" name="T4"/>
                    <a:gd fmla="*/ 8 h 9" name="T5"/>
                    <a:gd fmla="*/ 1 w 5" name="T6"/>
                    <a:gd fmla="*/ 9 h 9" name="T7"/>
                    <a:gd fmla="*/ 5 w 5" name="T8"/>
                    <a:gd fmla="*/ 5 h 9" name="T9"/>
                    <a:gd fmla="*/ 2 w 5" name="T10"/>
                    <a:gd fmla="*/ 0 h 9" name="T11"/>
                    <a:gd fmla="*/ 1 w 5"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12"/>
                <p:cNvSpPr/>
                <p:nvPr/>
              </p:nvSpPr>
              <p:spPr bwMode="auto">
                <a:xfrm>
                  <a:off x="1023938" y="2763838"/>
                  <a:ext cx="4763" cy="26988"/>
                </a:xfrm>
                <a:custGeom>
                  <a:gdLst>
                    <a:gd fmla="*/ 3 w 4" name="T0"/>
                    <a:gd fmla="*/ 1 h 25" name="T1"/>
                    <a:gd fmla="*/ 0 w 4" name="T2"/>
                    <a:gd fmla="*/ 8 h 25" name="T3"/>
                    <a:gd fmla="*/ 1 w 4" name="T4"/>
                    <a:gd fmla="*/ 24 h 25" name="T5"/>
                    <a:gd fmla="*/ 3 w 4" name="T6"/>
                    <a:gd fmla="*/ 24 h 25" name="T7"/>
                    <a:gd fmla="*/ 1 w 4" name="T8"/>
                    <a:gd fmla="*/ 13 h 25" name="T9"/>
                    <a:gd fmla="*/ 4 w 4" name="T10"/>
                    <a:gd fmla="*/ 2 h 25" name="T11"/>
                    <a:gd fmla="*/ 3 w 4" name="T12"/>
                    <a:gd fmla="*/ 1 h 25" name="T13"/>
                  </a:gdLst>
                  <a:cxnLst>
                    <a:cxn ang="0">
                      <a:pos x="T0" y="T1"/>
                    </a:cxn>
                    <a:cxn ang="0">
                      <a:pos x="T2" y="T3"/>
                    </a:cxn>
                    <a:cxn ang="0">
                      <a:pos x="T4" y="T5"/>
                    </a:cxn>
                    <a:cxn ang="0">
                      <a:pos x="T6" y="T7"/>
                    </a:cxn>
                    <a:cxn ang="0">
                      <a:pos x="T8" y="T9"/>
                    </a:cxn>
                    <a:cxn ang="0">
                      <a:pos x="T10" y="T11"/>
                    </a:cxn>
                    <a:cxn ang="0">
                      <a:pos x="T12" y="T13"/>
                    </a:cxn>
                  </a:cxnLst>
                  <a:rect b="b" l="0" r="r" t="0"/>
                  <a:pathLst>
                    <a:path h="25" w="4">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13"/>
                <p:cNvSpPr/>
                <p:nvPr/>
              </p:nvSpPr>
              <p:spPr bwMode="auto">
                <a:xfrm>
                  <a:off x="1028700" y="2763838"/>
                  <a:ext cx="4763" cy="30163"/>
                </a:xfrm>
                <a:custGeom>
                  <a:gdLst>
                    <a:gd fmla="*/ 0 w 4" name="T0"/>
                    <a:gd fmla="*/ 2 h 29" name="T1"/>
                    <a:gd fmla="*/ 2 w 4" name="T2"/>
                    <a:gd fmla="*/ 15 h 29" name="T3"/>
                    <a:gd fmla="*/ 2 w 4" name="T4"/>
                    <a:gd fmla="*/ 28 h 29" name="T5"/>
                    <a:gd fmla="*/ 3 w 4" name="T6"/>
                    <a:gd fmla="*/ 28 h 29" name="T7"/>
                    <a:gd fmla="*/ 4 w 4" name="T8"/>
                    <a:gd fmla="*/ 11 h 29" name="T9"/>
                    <a:gd fmla="*/ 1 w 4" name="T10"/>
                    <a:gd fmla="*/ 1 h 29" name="T11"/>
                    <a:gd fmla="*/ 0 w 4" name="T12"/>
                    <a:gd fmla="*/ 2 h 29" name="T13"/>
                  </a:gdLst>
                  <a:cxnLst>
                    <a:cxn ang="0">
                      <a:pos x="T0" y="T1"/>
                    </a:cxn>
                    <a:cxn ang="0">
                      <a:pos x="T2" y="T3"/>
                    </a:cxn>
                    <a:cxn ang="0">
                      <a:pos x="T4" y="T5"/>
                    </a:cxn>
                    <a:cxn ang="0">
                      <a:pos x="T6" y="T7"/>
                    </a:cxn>
                    <a:cxn ang="0">
                      <a:pos x="T8" y="T9"/>
                    </a:cxn>
                    <a:cxn ang="0">
                      <a:pos x="T10" y="T11"/>
                    </a:cxn>
                    <a:cxn ang="0">
                      <a:pos x="T12" y="T13"/>
                    </a:cxn>
                  </a:cxnLst>
                  <a:rect b="b" l="0" r="r" t="0"/>
                  <a:pathLst>
                    <a:path h="28" w="4">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14"/>
                <p:cNvSpPr/>
                <p:nvPr/>
              </p:nvSpPr>
              <p:spPr bwMode="auto">
                <a:xfrm>
                  <a:off x="1025525" y="2767013"/>
                  <a:ext cx="4763" cy="4763"/>
                </a:xfrm>
                <a:custGeom>
                  <a:gdLst>
                    <a:gd fmla="*/ 0 w 5" name="T0"/>
                    <a:gd fmla="*/ 4 h 4" name="T1"/>
                    <a:gd fmla="*/ 5 w 5" name="T2"/>
                    <a:gd fmla="*/ 0 h 4" name="T3"/>
                    <a:gd fmla="*/ 4 w 5" name="T4"/>
                    <a:gd fmla="*/ 0 h 4" name="T5"/>
                    <a:gd fmla="*/ 0 w 5" name="T6"/>
                    <a:gd fmla="*/ 3 h 4" name="T7"/>
                    <a:gd fmla="*/ 0 w 5" name="T8"/>
                    <a:gd fmla="*/ 4 h 4" name="T9"/>
                  </a:gdLst>
                  <a:cxnLst>
                    <a:cxn ang="0">
                      <a:pos x="T0" y="T1"/>
                    </a:cxn>
                    <a:cxn ang="0">
                      <a:pos x="T2" y="T3"/>
                    </a:cxn>
                    <a:cxn ang="0">
                      <a:pos x="T4" y="T5"/>
                    </a:cxn>
                    <a:cxn ang="0">
                      <a:pos x="T6" y="T7"/>
                    </a:cxn>
                    <a:cxn ang="0">
                      <a:pos x="T8" y="T9"/>
                    </a:cxn>
                  </a:cxnLst>
                  <a:rect b="b" l="0" r="r" t="0"/>
                  <a:pathLst>
                    <a:path h="4" w="5">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415"/>
                <p:cNvSpPr/>
                <p:nvPr/>
              </p:nvSpPr>
              <p:spPr bwMode="auto">
                <a:xfrm>
                  <a:off x="1023938" y="2768601"/>
                  <a:ext cx="7938" cy="6350"/>
                </a:xfrm>
                <a:custGeom>
                  <a:gdLst>
                    <a:gd fmla="*/ 1 w 7" name="T0"/>
                    <a:gd fmla="*/ 5 h 6" name="T1"/>
                    <a:gd fmla="*/ 6 w 7" name="T2"/>
                    <a:gd fmla="*/ 1 h 6" name="T3"/>
                    <a:gd fmla="*/ 6 w 7" name="T4"/>
                    <a:gd fmla="*/ 0 h 6" name="T5"/>
                    <a:gd fmla="*/ 1 w 7" name="T6"/>
                    <a:gd fmla="*/ 5 h 6" name="T7"/>
                    <a:gd fmla="*/ 1 w 7" name="T8"/>
                    <a:gd fmla="*/ 5 h 6" name="T9"/>
                  </a:gdLst>
                  <a:cxnLst>
                    <a:cxn ang="0">
                      <a:pos x="T0" y="T1"/>
                    </a:cxn>
                    <a:cxn ang="0">
                      <a:pos x="T2" y="T3"/>
                    </a:cxn>
                    <a:cxn ang="0">
                      <a:pos x="T4" y="T5"/>
                    </a:cxn>
                    <a:cxn ang="0">
                      <a:pos x="T6" y="T7"/>
                    </a:cxn>
                    <a:cxn ang="0">
                      <a:pos x="T8" y="T9"/>
                    </a:cxn>
                  </a:cxnLst>
                  <a:rect b="b" l="0" r="r" t="0"/>
                  <a:pathLst>
                    <a:path h="6" w="7">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416"/>
                <p:cNvSpPr/>
                <p:nvPr/>
              </p:nvSpPr>
              <p:spPr bwMode="auto">
                <a:xfrm>
                  <a:off x="1025525" y="2770188"/>
                  <a:ext cx="6350" cy="6350"/>
                </a:xfrm>
                <a:custGeom>
                  <a:gdLst>
                    <a:gd fmla="*/ 1 w 7" name="T0"/>
                    <a:gd fmla="*/ 6 h 6" name="T1"/>
                    <a:gd fmla="*/ 6 w 7" name="T2"/>
                    <a:gd fmla="*/ 1 h 6" name="T3"/>
                    <a:gd fmla="*/ 6 w 7" name="T4"/>
                    <a:gd fmla="*/ 0 h 6" name="T5"/>
                    <a:gd fmla="*/ 0 w 7" name="T6"/>
                    <a:gd fmla="*/ 5 h 6" name="T7"/>
                    <a:gd fmla="*/ 1 w 7" name="T8"/>
                    <a:gd fmla="*/ 6 h 6" name="T9"/>
                  </a:gdLst>
                  <a:cxnLst>
                    <a:cxn ang="0">
                      <a:pos x="T0" y="T1"/>
                    </a:cxn>
                    <a:cxn ang="0">
                      <a:pos x="T2" y="T3"/>
                    </a:cxn>
                    <a:cxn ang="0">
                      <a:pos x="T4" y="T5"/>
                    </a:cxn>
                    <a:cxn ang="0">
                      <a:pos x="T6" y="T7"/>
                    </a:cxn>
                    <a:cxn ang="0">
                      <a:pos x="T8" y="T9"/>
                    </a:cxn>
                  </a:cxnLst>
                  <a:rect b="b" l="0" r="r" t="0"/>
                  <a:pathLst>
                    <a:path h="6" w="7">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417"/>
                <p:cNvSpPr/>
                <p:nvPr/>
              </p:nvSpPr>
              <p:spPr bwMode="auto">
                <a:xfrm>
                  <a:off x="1025525" y="2771776"/>
                  <a:ext cx="6350" cy="6350"/>
                </a:xfrm>
                <a:custGeom>
                  <a:gdLst>
                    <a:gd fmla="*/ 2 w 7" name="T0"/>
                    <a:gd fmla="*/ 5 h 6" name="T1"/>
                    <a:gd fmla="*/ 6 w 7" name="T2"/>
                    <a:gd fmla="*/ 1 h 6" name="T3"/>
                    <a:gd fmla="*/ 6 w 7" name="T4"/>
                    <a:gd fmla="*/ 0 h 6" name="T5"/>
                    <a:gd fmla="*/ 1 w 7" name="T6"/>
                    <a:gd fmla="*/ 5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418"/>
                <p:cNvSpPr/>
                <p:nvPr/>
              </p:nvSpPr>
              <p:spPr bwMode="auto">
                <a:xfrm>
                  <a:off x="1027113" y="2773363"/>
                  <a:ext cx="4763" cy="6350"/>
                </a:xfrm>
                <a:custGeom>
                  <a:gdLst>
                    <a:gd fmla="*/ 1 w 5" name="T0"/>
                    <a:gd fmla="*/ 5 h 6" name="T1"/>
                    <a:gd fmla="*/ 4 w 5" name="T2"/>
                    <a:gd fmla="*/ 1 h 6" name="T3"/>
                    <a:gd fmla="*/ 4 w 5" name="T4"/>
                    <a:gd fmla="*/ 1 h 6" name="T5"/>
                    <a:gd fmla="*/ 0 w 5" name="T6"/>
                    <a:gd fmla="*/ 5 h 6" name="T7"/>
                    <a:gd fmla="*/ 1 w 5" name="T8"/>
                    <a:gd fmla="*/ 5 h 6" name="T9"/>
                  </a:gdLst>
                  <a:cxnLst>
                    <a:cxn ang="0">
                      <a:pos x="T0" y="T1"/>
                    </a:cxn>
                    <a:cxn ang="0">
                      <a:pos x="T2" y="T3"/>
                    </a:cxn>
                    <a:cxn ang="0">
                      <a:pos x="T4" y="T5"/>
                    </a:cxn>
                    <a:cxn ang="0">
                      <a:pos x="T6" y="T7"/>
                    </a:cxn>
                    <a:cxn ang="0">
                      <a:pos x="T8" y="T9"/>
                    </a:cxn>
                  </a:cxnLst>
                  <a:rect b="b" l="0" r="r" t="0"/>
                  <a:pathLst>
                    <a:path h="6" w="5">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419"/>
                <p:cNvSpPr/>
                <p:nvPr/>
              </p:nvSpPr>
              <p:spPr bwMode="auto">
                <a:xfrm>
                  <a:off x="1025525" y="2776538"/>
                  <a:ext cx="6350" cy="4763"/>
                </a:xfrm>
                <a:custGeom>
                  <a:gdLst>
                    <a:gd fmla="*/ 1 w 5" name="T0"/>
                    <a:gd fmla="*/ 4 h 5" name="T1"/>
                    <a:gd fmla="*/ 5 w 5" name="T2"/>
                    <a:gd fmla="*/ 1 h 5" name="T3"/>
                    <a:gd fmla="*/ 4 w 5" name="T4"/>
                    <a:gd fmla="*/ 1 h 5" name="T5"/>
                    <a:gd fmla="*/ 4 w 5" name="T6"/>
                    <a:gd fmla="*/ 1 h 5" name="T7"/>
                    <a:gd fmla="*/ 5 w 5" name="T8"/>
                    <a:gd fmla="*/ 1 h 5" name="T9"/>
                    <a:gd fmla="*/ 5 w 5" name="T10"/>
                    <a:gd fmla="*/ 1 h 5" name="T11"/>
                    <a:gd fmla="*/ 4 w 5" name="T12"/>
                    <a:gd fmla="*/ 1 h 5" name="T13"/>
                    <a:gd fmla="*/ 1 w 5" name="T14"/>
                    <a:gd fmla="*/ 4 h 5" name="T15"/>
                    <a:gd fmla="*/ 1 w 5" name="T16"/>
                    <a:gd fmla="*/ 4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420"/>
                <p:cNvSpPr/>
                <p:nvPr/>
              </p:nvSpPr>
              <p:spPr bwMode="auto">
                <a:xfrm>
                  <a:off x="1025525" y="2778126"/>
                  <a:ext cx="6350" cy="4763"/>
                </a:xfrm>
                <a:custGeom>
                  <a:gdLst>
                    <a:gd fmla="*/ 1 w 5" name="T0"/>
                    <a:gd fmla="*/ 3 h 4" name="T1"/>
                    <a:gd fmla="*/ 1 w 5" name="T2"/>
                    <a:gd fmla="*/ 3 h 4" name="T3"/>
                    <a:gd fmla="*/ 1 w 5" name="T4"/>
                    <a:gd fmla="*/ 4 h 4" name="T5"/>
                    <a:gd fmla="*/ 5 w 5" name="T6"/>
                    <a:gd fmla="*/ 1 h 4" name="T7"/>
                    <a:gd fmla="*/ 4 w 5" name="T8"/>
                    <a:gd fmla="*/ 0 h 4" name="T9"/>
                    <a:gd fmla="*/ 1 w 5" name="T10"/>
                    <a:gd fmla="*/ 3 h 4" name="T11"/>
                    <a:gd fmla="*/ 1 w 5" name="T12"/>
                    <a:gd fmla="*/ 3 h 4" name="T13"/>
                    <a:gd fmla="*/ 2 w 5" name="T14"/>
                    <a:gd fmla="*/ 3 h 4" name="T15"/>
                    <a:gd fmla="*/ 1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21"/>
                <p:cNvSpPr/>
                <p:nvPr/>
              </p:nvSpPr>
              <p:spPr bwMode="auto">
                <a:xfrm>
                  <a:off x="1025525" y="2779713"/>
                  <a:ext cx="6350" cy="4763"/>
                </a:xfrm>
                <a:custGeom>
                  <a:gdLst>
                    <a:gd fmla="*/ 1 w 5" name="T0"/>
                    <a:gd fmla="*/ 4 h 4" name="T1"/>
                    <a:gd fmla="*/ 4 w 5" name="T2"/>
                    <a:gd fmla="*/ 1 h 4" name="T3"/>
                    <a:gd fmla="*/ 4 w 5" name="T4"/>
                    <a:gd fmla="*/ 0 h 4" name="T5"/>
                    <a:gd fmla="*/ 1 w 5" name="T6"/>
                    <a:gd fmla="*/ 3 h 4" name="T7"/>
                    <a:gd fmla="*/ 1 w 5" name="T8"/>
                    <a:gd fmla="*/ 4 h 4" name="T9"/>
                  </a:gdLst>
                  <a:cxnLst>
                    <a:cxn ang="0">
                      <a:pos x="T0" y="T1"/>
                    </a:cxn>
                    <a:cxn ang="0">
                      <a:pos x="T2" y="T3"/>
                    </a:cxn>
                    <a:cxn ang="0">
                      <a:pos x="T4" y="T5"/>
                    </a:cxn>
                    <a:cxn ang="0">
                      <a:pos x="T6" y="T7"/>
                    </a:cxn>
                    <a:cxn ang="0">
                      <a:pos x="T8" y="T9"/>
                    </a:cxn>
                  </a:cxnLst>
                  <a:rect b="b" l="0" r="r" t="0"/>
                  <a:pathLst>
                    <a:path h="4" w="5">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422"/>
                <p:cNvSpPr/>
                <p:nvPr/>
              </p:nvSpPr>
              <p:spPr bwMode="auto">
                <a:xfrm>
                  <a:off x="1027113" y="2781301"/>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423"/>
                <p:cNvSpPr/>
                <p:nvPr/>
              </p:nvSpPr>
              <p:spPr bwMode="auto">
                <a:xfrm>
                  <a:off x="1027113" y="2784476"/>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424"/>
                <p:cNvSpPr/>
                <p:nvPr/>
              </p:nvSpPr>
              <p:spPr bwMode="auto">
                <a:xfrm>
                  <a:off x="1027113" y="2787651"/>
                  <a:ext cx="4763" cy="4763"/>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425"/>
                <p:cNvSpPr/>
                <p:nvPr/>
              </p:nvSpPr>
              <p:spPr bwMode="auto">
                <a:xfrm>
                  <a:off x="1028700" y="2789238"/>
                  <a:ext cx="3175" cy="4763"/>
                </a:xfrm>
                <a:custGeom>
                  <a:gdLst>
                    <a:gd fmla="*/ 1 w 4" name="T0"/>
                    <a:gd fmla="*/ 4 h 4" name="T1"/>
                    <a:gd fmla="*/ 3 w 4" name="T2"/>
                    <a:gd fmla="*/ 1 h 4" name="T3"/>
                    <a:gd fmla="*/ 3 w 4" name="T4"/>
                    <a:gd fmla="*/ 1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426"/>
                <p:cNvSpPr/>
                <p:nvPr/>
              </p:nvSpPr>
              <p:spPr bwMode="auto">
                <a:xfrm>
                  <a:off x="1025525" y="2759076"/>
                  <a:ext cx="3175" cy="4763"/>
                </a:xfrm>
                <a:custGeom>
                  <a:gdLst>
                    <a:gd fmla="*/ 1 w 4" name="T0"/>
                    <a:gd fmla="*/ 3 h 4" name="T1"/>
                    <a:gd fmla="*/ 1 w 4" name="T2"/>
                    <a:gd fmla="*/ 3 h 4" name="T3"/>
                    <a:gd fmla="*/ 1 w 4" name="T4"/>
                    <a:gd fmla="*/ 4 h 4" name="T5"/>
                    <a:gd fmla="*/ 4 w 4" name="T6"/>
                    <a:gd fmla="*/ 0 h 4" name="T7"/>
                    <a:gd fmla="*/ 3 w 4" name="T8"/>
                    <a:gd fmla="*/ 0 h 4" name="T9"/>
                    <a:gd fmla="*/ 1 w 4" name="T10"/>
                    <a:gd fmla="*/ 3 h 4" name="T11"/>
                    <a:gd fmla="*/ 1 w 4" name="T12"/>
                    <a:gd fmla="*/ 4 h 4" name="T13"/>
                    <a:gd fmla="*/ 1 w 4" name="T14"/>
                    <a:gd fmla="*/ 4 h 4" name="T15"/>
                    <a:gd fmla="*/ 1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27"/>
                <p:cNvSpPr/>
                <p:nvPr/>
              </p:nvSpPr>
              <p:spPr bwMode="auto">
                <a:xfrm>
                  <a:off x="1025525" y="2760663"/>
                  <a:ext cx="4763" cy="3175"/>
                </a:xfrm>
                <a:custGeom>
                  <a:gdLst>
                    <a:gd fmla="*/ 1 w 4" name="T0"/>
                    <a:gd fmla="*/ 4 h 4" name="T1"/>
                    <a:gd fmla="*/ 4 w 4" name="T2"/>
                    <a:gd fmla="*/ 1 h 4" name="T3"/>
                    <a:gd fmla="*/ 3 w 4" name="T4"/>
                    <a:gd fmla="*/ 0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28"/>
                <p:cNvSpPr/>
                <p:nvPr/>
              </p:nvSpPr>
              <p:spPr bwMode="auto">
                <a:xfrm>
                  <a:off x="1025525" y="2760663"/>
                  <a:ext cx="4763" cy="3175"/>
                </a:xfrm>
                <a:custGeom>
                  <a:gdLst>
                    <a:gd fmla="*/ 1 w 5" name="T0"/>
                    <a:gd fmla="*/ 1 h 4" name="T1"/>
                    <a:gd fmla="*/ 4 w 5" name="T2"/>
                    <a:gd fmla="*/ 3 h 4" name="T3"/>
                    <a:gd fmla="*/ 4 w 5" name="T4"/>
                    <a:gd fmla="*/ 3 h 4" name="T5"/>
                    <a:gd fmla="*/ 0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429"/>
                <p:cNvSpPr/>
                <p:nvPr/>
              </p:nvSpPr>
              <p:spPr bwMode="auto">
                <a:xfrm>
                  <a:off x="1025525" y="2759076"/>
                  <a:ext cx="6350" cy="4763"/>
                </a:xfrm>
                <a:custGeom>
                  <a:gdLst>
                    <a:gd fmla="*/ 1 w 5" name="T0"/>
                    <a:gd fmla="*/ 1 h 4" name="T1"/>
                    <a:gd fmla="*/ 3 w 5" name="T2"/>
                    <a:gd fmla="*/ 4 h 4" name="T3"/>
                    <a:gd fmla="*/ 4 w 5" name="T4"/>
                    <a:gd fmla="*/ 3 h 4" name="T5"/>
                    <a:gd fmla="*/ 1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430"/>
                <p:cNvSpPr/>
                <p:nvPr/>
              </p:nvSpPr>
              <p:spPr bwMode="auto">
                <a:xfrm>
                  <a:off x="1008063" y="2717801"/>
                  <a:ext cx="44450" cy="38100"/>
                </a:xfrm>
                <a:custGeom>
                  <a:gdLst>
                    <a:gd fmla="*/ 37 w 42" name="T0"/>
                    <a:gd fmla="*/ 20 h 36" name="T1"/>
                    <a:gd fmla="*/ 16 w 42" name="T2"/>
                    <a:gd fmla="*/ 2 h 36" name="T3"/>
                    <a:gd fmla="*/ 2 w 42" name="T4"/>
                    <a:gd fmla="*/ 21 h 36" name="T5"/>
                    <a:gd fmla="*/ 24 w 42" name="T6"/>
                    <a:gd fmla="*/ 34 h 36" name="T7"/>
                    <a:gd fmla="*/ 37 w 42" name="T8"/>
                    <a:gd fmla="*/ 18 h 36" name="T9"/>
                    <a:gd fmla="*/ 36 w 42" name="T10"/>
                    <a:gd fmla="*/ 19 h 36" name="T11"/>
                    <a:gd fmla="*/ 23 w 42" name="T12"/>
                    <a:gd fmla="*/ 33 h 36" name="T13"/>
                    <a:gd fmla="*/ 4 w 42" name="T14"/>
                    <a:gd fmla="*/ 22 h 36" name="T15"/>
                    <a:gd fmla="*/ 15 w 42" name="T16"/>
                    <a:gd fmla="*/ 4 h 36" name="T17"/>
                    <a:gd fmla="*/ 36 w 42" name="T18"/>
                    <a:gd fmla="*/ 20 h 36" name="T19"/>
                    <a:gd fmla="*/ 37 w 42" name="T20"/>
                    <a:gd fmla="*/ 2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431"/>
                <p:cNvSpPr/>
                <p:nvPr/>
              </p:nvSpPr>
              <p:spPr bwMode="auto">
                <a:xfrm>
                  <a:off x="1017588" y="2735263"/>
                  <a:ext cx="1588" cy="3175"/>
                </a:xfrm>
                <a:custGeom>
                  <a:gdLst>
                    <a:gd fmla="*/ 1 w 2" name="T0"/>
                    <a:gd fmla="*/ 1 h 4" name="T1"/>
                    <a:gd fmla="*/ 1 w 2" name="T2"/>
                    <a:gd fmla="*/ 0 h 4" name="T3"/>
                    <a:gd fmla="*/ 1 w 2" name="T4"/>
                    <a:gd fmla="*/ 0 h 4" name="T5"/>
                    <a:gd fmla="*/ 1 w 2" name="T6"/>
                    <a:gd fmla="*/ 3 h 4" name="T7"/>
                    <a:gd fmla="*/ 2 w 2" name="T8"/>
                    <a:gd fmla="*/ 3 h 4" name="T9"/>
                    <a:gd fmla="*/ 1 w 2" name="T10"/>
                    <a:gd fmla="*/ 0 h 4" name="T11"/>
                    <a:gd fmla="*/ 1 w 2" name="T12"/>
                    <a:gd fmla="*/ 0 h 4" name="T13"/>
                    <a:gd fmla="*/ 1 w 2" name="T14"/>
                    <a:gd fmla="*/ 1 h 4" name="T15"/>
                    <a:gd fmla="*/ 1 w 2"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432"/>
                <p:cNvSpPr/>
                <p:nvPr/>
              </p:nvSpPr>
              <p:spPr bwMode="auto">
                <a:xfrm>
                  <a:off x="1017588" y="2738438"/>
                  <a:ext cx="7938" cy="0"/>
                </a:xfrm>
                <a:custGeom>
                  <a:gdLst>
                    <a:gd fmla="*/ 1 w 7" name="T0"/>
                    <a:gd fmla="*/ 1 h 1" name="T1"/>
                    <a:gd fmla="*/ 7 w 7" name="T2"/>
                    <a:gd fmla="*/ 1 h 1" name="T3"/>
                    <a:gd fmla="*/ 7 w 7" name="T4"/>
                    <a:gd fmla="*/ 0 h 1" name="T5"/>
                    <a:gd fmla="*/ 1 w 7" name="T6"/>
                    <a:gd fmla="*/ 0 h 1" name="T7"/>
                    <a:gd fmla="*/ 1 w 7" name="T8"/>
                    <a:gd fmla="*/ 1 h 1" name="T9"/>
                  </a:gdLst>
                  <a:cxnLst>
                    <a:cxn ang="0">
                      <a:pos x="T0" y="T1"/>
                    </a:cxn>
                    <a:cxn ang="0">
                      <a:pos x="T2" y="T3"/>
                    </a:cxn>
                    <a:cxn ang="0">
                      <a:pos x="T4" y="T5"/>
                    </a:cxn>
                    <a:cxn ang="0">
                      <a:pos x="T6" y="T7"/>
                    </a:cxn>
                    <a:cxn ang="0">
                      <a:pos x="T8" y="T9"/>
                    </a:cxn>
                  </a:cxnLst>
                  <a:rect b="b" l="0" r="r" t="0"/>
                  <a:pathLst>
                    <a:path h="1" w="7">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433"/>
                <p:cNvSpPr/>
                <p:nvPr/>
              </p:nvSpPr>
              <p:spPr bwMode="auto">
                <a:xfrm>
                  <a:off x="1017588" y="2733676"/>
                  <a:ext cx="9525" cy="4763"/>
                </a:xfrm>
                <a:custGeom>
                  <a:gdLst>
                    <a:gd fmla="*/ 1 w 9" name="T0"/>
                    <a:gd fmla="*/ 1 h 5" name="T1"/>
                    <a:gd fmla="*/ 6 w 9" name="T2"/>
                    <a:gd fmla="*/ 1 h 5" name="T3"/>
                    <a:gd fmla="*/ 8 w 9" name="T4"/>
                    <a:gd fmla="*/ 2 h 5" name="T5"/>
                    <a:gd fmla="*/ 8 w 9" name="T6"/>
                    <a:gd fmla="*/ 5 h 5" name="T7"/>
                    <a:gd fmla="*/ 8 w 9" name="T8"/>
                    <a:gd fmla="*/ 4 h 5" name="T9"/>
                    <a:gd fmla="*/ 7 w 9" name="T10"/>
                    <a:gd fmla="*/ 4 h 5" name="T11"/>
                    <a:gd fmla="*/ 7 w 9" name="T12"/>
                    <a:gd fmla="*/ 5 h 5" name="T13"/>
                    <a:gd fmla="*/ 8 w 9" name="T14"/>
                    <a:gd fmla="*/ 5 h 5" name="T15"/>
                    <a:gd fmla="*/ 9 w 9" name="T16"/>
                    <a:gd fmla="*/ 5 h 5" name="T17"/>
                    <a:gd fmla="*/ 9 w 9" name="T18"/>
                    <a:gd fmla="*/ 1 h 5" name="T19"/>
                    <a:gd fmla="*/ 7 w 9" name="T20"/>
                    <a:gd fmla="*/ 0 h 5" name="T21"/>
                    <a:gd fmla="*/ 1 w 9" name="T22"/>
                    <a:gd fmla="*/ 1 h 5" name="T23"/>
                    <a:gd fmla="*/ 1 w 9" name="T24"/>
                    <a:gd fmla="*/ 1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9">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434"/>
                <p:cNvSpPr/>
                <p:nvPr/>
              </p:nvSpPr>
              <p:spPr bwMode="auto">
                <a:xfrm>
                  <a:off x="1025525" y="2735263"/>
                  <a:ext cx="4763" cy="3175"/>
                </a:xfrm>
                <a:custGeom>
                  <a:gdLst>
                    <a:gd fmla="*/ 1 w 4" name="T0"/>
                    <a:gd fmla="*/ 1 h 2" name="T1"/>
                    <a:gd fmla="*/ 3 w 4" name="T2"/>
                    <a:gd fmla="*/ 1 h 2" name="T3"/>
                    <a:gd fmla="*/ 3 w 4" name="T4"/>
                    <a:gd fmla="*/ 0 h 2" name="T5"/>
                    <a:gd fmla="*/ 1 w 4" name="T6"/>
                    <a:gd fmla="*/ 0 h 2" name="T7"/>
                    <a:gd fmla="*/ 1 w 4" name="T8"/>
                    <a:gd fmla="*/ 1 h 2" name="T9"/>
                  </a:gdLst>
                  <a:cxnLst>
                    <a:cxn ang="0">
                      <a:pos x="T0" y="T1"/>
                    </a:cxn>
                    <a:cxn ang="0">
                      <a:pos x="T2" y="T3"/>
                    </a:cxn>
                    <a:cxn ang="0">
                      <a:pos x="T4" y="T5"/>
                    </a:cxn>
                    <a:cxn ang="0">
                      <a:pos x="T6" y="T7"/>
                    </a:cxn>
                    <a:cxn ang="0">
                      <a:pos x="T8" y="T9"/>
                    </a:cxn>
                  </a:cxnLst>
                  <a:rect b="b" l="0" r="r" t="0"/>
                  <a:pathLst>
                    <a:path h="2" w="4">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435"/>
                <p:cNvSpPr/>
                <p:nvPr/>
              </p:nvSpPr>
              <p:spPr bwMode="auto">
                <a:xfrm>
                  <a:off x="1028700" y="2733676"/>
                  <a:ext cx="9525" cy="6350"/>
                </a:xfrm>
                <a:custGeom>
                  <a:gdLst>
                    <a:gd fmla="*/ 2 w 9" name="T0"/>
                    <a:gd fmla="*/ 5 h 6" name="T1"/>
                    <a:gd fmla="*/ 1 w 9" name="T2"/>
                    <a:gd fmla="*/ 1 h 6" name="T3"/>
                    <a:gd fmla="*/ 1 w 9" name="T4"/>
                    <a:gd fmla="*/ 2 h 6" name="T5"/>
                    <a:gd fmla="*/ 5 w 9" name="T6"/>
                    <a:gd fmla="*/ 2 h 6" name="T7"/>
                    <a:gd fmla="*/ 9 w 9" name="T8"/>
                    <a:gd fmla="*/ 1 h 6" name="T9"/>
                    <a:gd fmla="*/ 8 w 9" name="T10"/>
                    <a:gd fmla="*/ 1 h 6" name="T11"/>
                    <a:gd fmla="*/ 8 w 9" name="T12"/>
                    <a:gd fmla="*/ 4 h 6" name="T13"/>
                    <a:gd fmla="*/ 9 w 9" name="T14"/>
                    <a:gd fmla="*/ 4 h 6" name="T15"/>
                    <a:gd fmla="*/ 1 w 9" name="T16"/>
                    <a:gd fmla="*/ 4 h 6" name="T17"/>
                    <a:gd fmla="*/ 1 w 9" name="T18"/>
                    <a:gd fmla="*/ 5 h 6" name="T19"/>
                    <a:gd fmla="*/ 9 w 9" name="T20"/>
                    <a:gd fmla="*/ 5 h 6" name="T21"/>
                    <a:gd fmla="*/ 9 w 9" name="T22"/>
                    <a:gd fmla="*/ 4 h 6" name="T23"/>
                    <a:gd fmla="*/ 9 w 9" name="T24"/>
                    <a:gd fmla="*/ 1 h 6" name="T25"/>
                    <a:gd fmla="*/ 9 w 9" name="T26"/>
                    <a:gd fmla="*/ 0 h 6" name="T27"/>
                    <a:gd fmla="*/ 5 w 9" name="T28"/>
                    <a:gd fmla="*/ 1 h 6" name="T29"/>
                    <a:gd fmla="*/ 1 w 9" name="T30"/>
                    <a:gd fmla="*/ 1 h 6" name="T31"/>
                    <a:gd fmla="*/ 0 w 9" name="T32"/>
                    <a:gd fmla="*/ 1 h 6" name="T33"/>
                    <a:gd fmla="*/ 1 w 9" name="T34"/>
                    <a:gd fmla="*/ 5 h 6" name="T35"/>
                    <a:gd fmla="*/ 2 w 9" name="T36"/>
                    <a:gd fmla="*/ 5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9">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436"/>
                <p:cNvSpPr/>
                <p:nvPr/>
              </p:nvSpPr>
              <p:spPr bwMode="auto">
                <a:xfrm>
                  <a:off x="1038225" y="2732088"/>
                  <a:ext cx="9525" cy="4763"/>
                </a:xfrm>
                <a:custGeom>
                  <a:gdLst>
                    <a:gd fmla="*/ 1 w 9" name="T0"/>
                    <a:gd fmla="*/ 5 h 5" name="T1"/>
                    <a:gd fmla="*/ 4 w 9" name="T2"/>
                    <a:gd fmla="*/ 4 h 5" name="T3"/>
                    <a:gd fmla="*/ 8 w 9" name="T4"/>
                    <a:gd fmla="*/ 1 h 5" name="T5"/>
                    <a:gd fmla="*/ 8 w 9" name="T6"/>
                    <a:gd fmla="*/ 1 h 5" name="T7"/>
                    <a:gd fmla="*/ 4 w 9" name="T8"/>
                    <a:gd fmla="*/ 3 h 5" name="T9"/>
                    <a:gd fmla="*/ 1 w 9" name="T10"/>
                    <a:gd fmla="*/ 4 h 5" name="T11"/>
                    <a:gd fmla="*/ 1 w 9"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437"/>
                <p:cNvSpPr/>
                <p:nvPr/>
              </p:nvSpPr>
              <p:spPr bwMode="auto">
                <a:xfrm>
                  <a:off x="1009650" y="2735263"/>
                  <a:ext cx="9525" cy="1588"/>
                </a:xfrm>
                <a:custGeom>
                  <a:gdLst>
                    <a:gd fmla="*/ 7 w 8" name="T0"/>
                    <a:gd fmla="*/ 1 h 2" name="T1"/>
                    <a:gd fmla="*/ 1 w 8" name="T2"/>
                    <a:gd fmla="*/ 0 h 2" name="T3"/>
                    <a:gd fmla="*/ 1 w 8" name="T4"/>
                    <a:gd fmla="*/ 1 h 2" name="T5"/>
                    <a:gd fmla="*/ 7 w 8" name="T6"/>
                    <a:gd fmla="*/ 2 h 2" name="T7"/>
                    <a:gd fmla="*/ 7 w 8" name="T8"/>
                    <a:gd fmla="*/ 1 h 2" name="T9"/>
                  </a:gdLst>
                  <a:cxnLst>
                    <a:cxn ang="0">
                      <a:pos x="T0" y="T1"/>
                    </a:cxn>
                    <a:cxn ang="0">
                      <a:pos x="T2" y="T3"/>
                    </a:cxn>
                    <a:cxn ang="0">
                      <a:pos x="T4" y="T5"/>
                    </a:cxn>
                    <a:cxn ang="0">
                      <a:pos x="T6" y="T7"/>
                    </a:cxn>
                    <a:cxn ang="0">
                      <a:pos x="T8" y="T9"/>
                    </a:cxn>
                  </a:cxnLst>
                  <a:rect b="b" l="0" r="r" t="0"/>
                  <a:pathLst>
                    <a:path h="2" w="8">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438"/>
                <p:cNvSpPr/>
                <p:nvPr/>
              </p:nvSpPr>
              <p:spPr bwMode="auto">
                <a:xfrm>
                  <a:off x="1017588" y="2684463"/>
                  <a:ext cx="23813" cy="28575"/>
                </a:xfrm>
                <a:custGeom>
                  <a:gdLst>
                    <a:gd fmla="*/ 13 w 23" name="T0"/>
                    <a:gd fmla="*/ 13 h 27" name="T1"/>
                    <a:gd fmla="*/ 10 w 23" name="T2"/>
                    <a:gd fmla="*/ 2 h 27" name="T3"/>
                    <a:gd fmla="*/ 20 w 23" name="T4"/>
                    <a:gd fmla="*/ 11 h 27" name="T5"/>
                    <a:gd fmla="*/ 11 w 23" name="T6"/>
                    <a:gd fmla="*/ 27 h 27" name="T7"/>
                    <a:gd fmla="*/ 12 w 23" name="T8"/>
                    <a:gd fmla="*/ 27 h 27" name="T9"/>
                    <a:gd fmla="*/ 21 w 23" name="T10"/>
                    <a:gd fmla="*/ 8 h 27" name="T11"/>
                    <a:gd fmla="*/ 11 w 23" name="T12"/>
                    <a:gd fmla="*/ 1 h 27" name="T13"/>
                    <a:gd fmla="*/ 13 w 23" name="T14"/>
                    <a:gd fmla="*/ 14 h 27" name="T15"/>
                    <a:gd fmla="*/ 13 w 23" name="T16"/>
                    <a:gd fmla="*/ 1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3">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439"/>
                <p:cNvSpPr/>
                <p:nvPr/>
              </p:nvSpPr>
              <p:spPr bwMode="auto">
                <a:xfrm>
                  <a:off x="1025525" y="2713038"/>
                  <a:ext cx="9525" cy="6350"/>
                </a:xfrm>
                <a:custGeom>
                  <a:gdLst>
                    <a:gd fmla="*/ 7 w 9" name="T0"/>
                    <a:gd fmla="*/ 1 h 6" name="T1"/>
                    <a:gd fmla="*/ 2 w 9" name="T2"/>
                    <a:gd fmla="*/ 4 h 6" name="T3"/>
                    <a:gd fmla="*/ 8 w 9" name="T4"/>
                    <a:gd fmla="*/ 1 h 6" name="T5"/>
                    <a:gd fmla="*/ 7 w 9" name="T6"/>
                    <a:gd fmla="*/ 1 h 6" name="T7"/>
                    <a:gd fmla="*/ 4 w 9" name="T8"/>
                    <a:gd fmla="*/ 4 h 6" name="T9"/>
                    <a:gd fmla="*/ 3 w 9" name="T10"/>
                    <a:gd fmla="*/ 2 h 6" name="T11"/>
                    <a:gd fmla="*/ 6 w 9" name="T12"/>
                    <a:gd fmla="*/ 2 h 6" name="T13"/>
                    <a:gd fmla="*/ 7 w 9"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440"/>
                <p:cNvSpPr/>
                <p:nvPr/>
              </p:nvSpPr>
              <p:spPr bwMode="auto">
                <a:xfrm>
                  <a:off x="1019175" y="2735263"/>
                  <a:ext cx="1588" cy="0"/>
                </a:xfrm>
                <a:custGeom>
                  <a:gdLst>
                    <a:gd fmla="*/ 0 w 1" name="T0"/>
                    <a:gd fmla="*/ 1 h 1" name="T1"/>
                    <a:gd fmla="*/ 1 w 1" name="T2"/>
                    <a:gd fmla="*/ 0 h 1" name="T3"/>
                    <a:gd fmla="*/ 1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441"/>
                <p:cNvSpPr/>
                <p:nvPr/>
              </p:nvSpPr>
              <p:spPr bwMode="auto">
                <a:xfrm>
                  <a:off x="1019175" y="2735263"/>
                  <a:ext cx="1588" cy="3175"/>
                </a:xfrm>
                <a:custGeom>
                  <a:gdLst>
                    <a:gd fmla="*/ 0 w 2" name="T0"/>
                    <a:gd fmla="*/ 1 h 2" name="T1"/>
                    <a:gd fmla="*/ 2 w 2" name="T2"/>
                    <a:gd fmla="*/ 0 h 2" name="T3"/>
                    <a:gd fmla="*/ 2 w 2" name="T4"/>
                    <a:gd fmla="*/ 0 h 2" name="T5"/>
                    <a:gd fmla="*/ 0 w 2" name="T6"/>
                    <a:gd fmla="*/ 1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442"/>
                <p:cNvSpPr/>
                <p:nvPr/>
              </p:nvSpPr>
              <p:spPr bwMode="auto">
                <a:xfrm>
                  <a:off x="1017588" y="2735263"/>
                  <a:ext cx="4763" cy="3175"/>
                </a:xfrm>
                <a:custGeom>
                  <a:gdLst>
                    <a:gd fmla="*/ 1 w 4" name="T0"/>
                    <a:gd fmla="*/ 3 h 3" name="T1"/>
                    <a:gd fmla="*/ 4 w 4" name="T2"/>
                    <a:gd fmla="*/ 0 h 3" name="T3"/>
                    <a:gd fmla="*/ 4 w 4" name="T4"/>
                    <a:gd fmla="*/ 0 h 3" name="T5"/>
                    <a:gd fmla="*/ 1 w 4" name="T6"/>
                    <a:gd fmla="*/ 3 h 3" name="T7"/>
                    <a:gd fmla="*/ 1 w 4" name="T8"/>
                    <a:gd fmla="*/ 3 h 3" name="T9"/>
                  </a:gdLst>
                  <a:cxnLst>
                    <a:cxn ang="0">
                      <a:pos x="T0" y="T1"/>
                    </a:cxn>
                    <a:cxn ang="0">
                      <a:pos x="T2" y="T3"/>
                    </a:cxn>
                    <a:cxn ang="0">
                      <a:pos x="T4" y="T5"/>
                    </a:cxn>
                    <a:cxn ang="0">
                      <a:pos x="T6" y="T7"/>
                    </a:cxn>
                    <a:cxn ang="0">
                      <a:pos x="T8" y="T9"/>
                    </a:cxn>
                  </a:cxnLst>
                  <a:rect b="b" l="0" r="r" t="0"/>
                  <a:pathLst>
                    <a:path h="3" w="4">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443"/>
                <p:cNvSpPr/>
                <p:nvPr/>
              </p:nvSpPr>
              <p:spPr bwMode="auto">
                <a:xfrm>
                  <a:off x="1019175" y="2735263"/>
                  <a:ext cx="3175" cy="3175"/>
                </a:xfrm>
                <a:custGeom>
                  <a:gdLst>
                    <a:gd fmla="*/ 0 w 4" name="T0"/>
                    <a:gd fmla="*/ 4 h 4" name="T1"/>
                    <a:gd fmla="*/ 4 w 4" name="T2"/>
                    <a:gd fmla="*/ 1 h 4" name="T3"/>
                    <a:gd fmla="*/ 4 w 4" name="T4"/>
                    <a:gd fmla="*/ 0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444"/>
                <p:cNvSpPr/>
                <p:nvPr/>
              </p:nvSpPr>
              <p:spPr bwMode="auto">
                <a:xfrm>
                  <a:off x="1020763" y="2735263"/>
                  <a:ext cx="3175" cy="3175"/>
                </a:xfrm>
                <a:custGeom>
                  <a:gdLst>
                    <a:gd fmla="*/ 0 w 3" name="T0"/>
                    <a:gd fmla="*/ 3 h 4" name="T1"/>
                    <a:gd fmla="*/ 3 w 3" name="T2"/>
                    <a:gd fmla="*/ 0 h 4" name="T3"/>
                    <a:gd fmla="*/ 3 w 3" name="T4"/>
                    <a:gd fmla="*/ 0 h 4" name="T5"/>
                    <a:gd fmla="*/ 0 w 3" name="T6"/>
                    <a:gd fmla="*/ 3 h 4" name="T7"/>
                    <a:gd fmla="*/ 0 w 3" name="T8"/>
                    <a:gd fmla="*/ 3 h 4" name="T9"/>
                  </a:gdLst>
                  <a:cxnLst>
                    <a:cxn ang="0">
                      <a:pos x="T0" y="T1"/>
                    </a:cxn>
                    <a:cxn ang="0">
                      <a:pos x="T2" y="T3"/>
                    </a:cxn>
                    <a:cxn ang="0">
                      <a:pos x="T4" y="T5"/>
                    </a:cxn>
                    <a:cxn ang="0">
                      <a:pos x="T6" y="T7"/>
                    </a:cxn>
                    <a:cxn ang="0">
                      <a:pos x="T8" y="T9"/>
                    </a:cxn>
                  </a:cxnLst>
                  <a:rect b="b" l="0" r="r" t="0"/>
                  <a:pathLst>
                    <a:path h="4" w="3">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445"/>
                <p:cNvSpPr/>
                <p:nvPr/>
              </p:nvSpPr>
              <p:spPr bwMode="auto">
                <a:xfrm>
                  <a:off x="1020763" y="2735263"/>
                  <a:ext cx="4763" cy="3175"/>
                </a:xfrm>
                <a:custGeom>
                  <a:gdLst>
                    <a:gd fmla="*/ 1 w 4" name="T0"/>
                    <a:gd fmla="*/ 4 h 4" name="T1"/>
                    <a:gd fmla="*/ 4 w 4" name="T2"/>
                    <a:gd fmla="*/ 0 h 4" name="T3"/>
                    <a:gd fmla="*/ 4 w 4" name="T4"/>
                    <a:gd fmla="*/ 0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446"/>
                <p:cNvSpPr/>
                <p:nvPr/>
              </p:nvSpPr>
              <p:spPr bwMode="auto">
                <a:xfrm>
                  <a:off x="1022350" y="2735263"/>
                  <a:ext cx="3175" cy="3175"/>
                </a:xfrm>
                <a:custGeom>
                  <a:gdLst>
                    <a:gd fmla="*/ 1 w 4" name="T0"/>
                    <a:gd fmla="*/ 4 h 4" name="T1"/>
                    <a:gd fmla="*/ 4 w 4" name="T2"/>
                    <a:gd fmla="*/ 1 h 4" name="T3"/>
                    <a:gd fmla="*/ 3 w 4" name="T4"/>
                    <a:gd fmla="*/ 1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447"/>
                <p:cNvSpPr/>
                <p:nvPr/>
              </p:nvSpPr>
              <p:spPr bwMode="auto">
                <a:xfrm>
                  <a:off x="1023938" y="2735263"/>
                  <a:ext cx="1588" cy="3175"/>
                </a:xfrm>
                <a:custGeom>
                  <a:gdLst>
                    <a:gd fmla="*/ 0 w 2" name="T0"/>
                    <a:gd fmla="*/ 2 h 3" name="T1"/>
                    <a:gd fmla="*/ 2 w 2" name="T2"/>
                    <a:gd fmla="*/ 1 h 3" name="T3"/>
                    <a:gd fmla="*/ 2 w 2" name="T4"/>
                    <a:gd fmla="*/ 0 h 3" name="T5"/>
                    <a:gd fmla="*/ 0 w 2" name="T6"/>
                    <a:gd fmla="*/ 2 h 3" name="T7"/>
                    <a:gd fmla="*/ 0 w 2" name="T8"/>
                    <a:gd fmla="*/ 2 h 3" name="T9"/>
                  </a:gdLst>
                  <a:cxnLst>
                    <a:cxn ang="0">
                      <a:pos x="T0" y="T1"/>
                    </a:cxn>
                    <a:cxn ang="0">
                      <a:pos x="T2" y="T3"/>
                    </a:cxn>
                    <a:cxn ang="0">
                      <a:pos x="T4" y="T5"/>
                    </a:cxn>
                    <a:cxn ang="0">
                      <a:pos x="T6" y="T7"/>
                    </a:cxn>
                    <a:cxn ang="0">
                      <a:pos x="T8" y="T9"/>
                    </a:cxn>
                  </a:cxnLst>
                  <a:rect b="b" l="0" r="r" t="0"/>
                  <a:pathLst>
                    <a:path h="3" w="2">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448"/>
                <p:cNvSpPr/>
                <p:nvPr/>
              </p:nvSpPr>
              <p:spPr bwMode="auto">
                <a:xfrm>
                  <a:off x="1028700" y="2735263"/>
                  <a:ext cx="3175" cy="1588"/>
                </a:xfrm>
                <a:custGeom>
                  <a:gdLst>
                    <a:gd fmla="*/ 1 w 3" name="T0"/>
                    <a:gd fmla="*/ 2 h 2" name="T1"/>
                    <a:gd fmla="*/ 3 w 3" name="T2"/>
                    <a:gd fmla="*/ 0 h 2" name="T3"/>
                    <a:gd fmla="*/ 2 w 3" name="T4"/>
                    <a:gd fmla="*/ 0 h 2" name="T5"/>
                    <a:gd fmla="*/ 1 w 3" name="T6"/>
                    <a:gd fmla="*/ 1 h 2" name="T7"/>
                    <a:gd fmla="*/ 1 w 3" name="T8"/>
                    <a:gd fmla="*/ 2 h 2" name="T9"/>
                  </a:gdLst>
                  <a:cxnLst>
                    <a:cxn ang="0">
                      <a:pos x="T0" y="T1"/>
                    </a:cxn>
                    <a:cxn ang="0">
                      <a:pos x="T2" y="T3"/>
                    </a:cxn>
                    <a:cxn ang="0">
                      <a:pos x="T4" y="T5"/>
                    </a:cxn>
                    <a:cxn ang="0">
                      <a:pos x="T6" y="T7"/>
                    </a:cxn>
                    <a:cxn ang="0">
                      <a:pos x="T8" y="T9"/>
                    </a:cxn>
                  </a:cxnLst>
                  <a:rect b="b" l="0" r="r" t="0"/>
                  <a:pathLst>
                    <a:path h="2" w="3">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449"/>
                <p:cNvSpPr/>
                <p:nvPr/>
              </p:nvSpPr>
              <p:spPr bwMode="auto">
                <a:xfrm>
                  <a:off x="1028700" y="2735263"/>
                  <a:ext cx="3175" cy="3175"/>
                </a:xfrm>
                <a:custGeom>
                  <a:gdLst>
                    <a:gd fmla="*/ 1 w 3" name="T0"/>
                    <a:gd fmla="*/ 2 h 2" name="T1"/>
                    <a:gd fmla="*/ 3 w 3" name="T2"/>
                    <a:gd fmla="*/ 0 h 2" name="T3"/>
                    <a:gd fmla="*/ 3 w 3" name="T4"/>
                    <a:gd fmla="*/ 0 h 2" name="T5"/>
                    <a:gd fmla="*/ 3 w 3" name="T6"/>
                    <a:gd fmla="*/ 0 h 2" name="T7"/>
                    <a:gd fmla="*/ 3 w 3" name="T8"/>
                    <a:gd fmla="*/ 0 h 2" name="T9"/>
                    <a:gd fmla="*/ 3 w 3" name="T10"/>
                    <a:gd fmla="*/ 0 h 2" name="T11"/>
                    <a:gd fmla="*/ 3 w 3" name="T12"/>
                    <a:gd fmla="*/ 0 h 2" name="T13"/>
                    <a:gd fmla="*/ 0 w 3" name="T14"/>
                    <a:gd fmla="*/ 2 h 2" name="T15"/>
                    <a:gd fmla="*/ 1 w 3"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3">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450"/>
                <p:cNvSpPr/>
                <p:nvPr/>
              </p:nvSpPr>
              <p:spPr bwMode="auto">
                <a:xfrm>
                  <a:off x="1030288" y="2735263"/>
                  <a:ext cx="4763" cy="3175"/>
                </a:xfrm>
                <a:custGeom>
                  <a:gdLst>
                    <a:gd fmla="*/ 0 w 4" name="T0"/>
                    <a:gd fmla="*/ 4 h 4" name="T1"/>
                    <a:gd fmla="*/ 4 w 4" name="T2"/>
                    <a:gd fmla="*/ 1 h 4" name="T3"/>
                    <a:gd fmla="*/ 3 w 4" name="T4"/>
                    <a:gd fmla="*/ 1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451"/>
                <p:cNvSpPr/>
                <p:nvPr/>
              </p:nvSpPr>
              <p:spPr bwMode="auto">
                <a:xfrm>
                  <a:off x="1031875" y="2735263"/>
                  <a:ext cx="3175" cy="3175"/>
                </a:xfrm>
                <a:custGeom>
                  <a:gdLst>
                    <a:gd fmla="*/ 0 w 4" name="T0"/>
                    <a:gd fmla="*/ 3 h 3" name="T1"/>
                    <a:gd fmla="*/ 2 w 4" name="T2"/>
                    <a:gd fmla="*/ 2 h 3" name="T3"/>
                    <a:gd fmla="*/ 4 w 4" name="T4"/>
                    <a:gd fmla="*/ 0 h 3" name="T5"/>
                    <a:gd fmla="*/ 3 w 4" name="T6"/>
                    <a:gd fmla="*/ 0 h 3" name="T7"/>
                    <a:gd fmla="*/ 2 w 4" name="T8"/>
                    <a:gd fmla="*/ 1 h 3" name="T9"/>
                    <a:gd fmla="*/ 0 w 4" name="T10"/>
                    <a:gd fmla="*/ 2 h 3" name="T11"/>
                    <a:gd fmla="*/ 0 w 4"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4">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452"/>
                <p:cNvSpPr/>
                <p:nvPr/>
              </p:nvSpPr>
              <p:spPr bwMode="auto">
                <a:xfrm>
                  <a:off x="1031875" y="2735263"/>
                  <a:ext cx="4763" cy="3175"/>
                </a:xfrm>
                <a:custGeom>
                  <a:gdLst>
                    <a:gd fmla="*/ 1 w 5" name="T0"/>
                    <a:gd fmla="*/ 3 h 3" name="T1"/>
                    <a:gd fmla="*/ 5 w 5" name="T2"/>
                    <a:gd fmla="*/ 0 h 3" name="T3"/>
                    <a:gd fmla="*/ 4 w 5" name="T4"/>
                    <a:gd fmla="*/ 0 h 3" name="T5"/>
                    <a:gd fmla="*/ 1 w 5" name="T6"/>
                    <a:gd fmla="*/ 3 h 3" name="T7"/>
                    <a:gd fmla="*/ 1 w 5" name="T8"/>
                    <a:gd fmla="*/ 3 h 3" name="T9"/>
                  </a:gdLst>
                  <a:cxnLst>
                    <a:cxn ang="0">
                      <a:pos x="T0" y="T1"/>
                    </a:cxn>
                    <a:cxn ang="0">
                      <a:pos x="T2" y="T3"/>
                    </a:cxn>
                    <a:cxn ang="0">
                      <a:pos x="T4" y="T5"/>
                    </a:cxn>
                    <a:cxn ang="0">
                      <a:pos x="T6" y="T7"/>
                    </a:cxn>
                    <a:cxn ang="0">
                      <a:pos x="T8" y="T9"/>
                    </a:cxn>
                  </a:cxnLst>
                  <a:rect b="b" l="0" r="r" t="0"/>
                  <a:pathLst>
                    <a:path h="3" w="5">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453"/>
                <p:cNvSpPr/>
                <p:nvPr/>
              </p:nvSpPr>
              <p:spPr bwMode="auto">
                <a:xfrm>
                  <a:off x="1033463" y="2735263"/>
                  <a:ext cx="4763" cy="3175"/>
                </a:xfrm>
                <a:custGeom>
                  <a:gdLst>
                    <a:gd fmla="*/ 0 w 4" name="T0"/>
                    <a:gd fmla="*/ 4 h 4" name="T1"/>
                    <a:gd fmla="*/ 3 w 4" name="T2"/>
                    <a:gd fmla="*/ 1 h 4" name="T3"/>
                    <a:gd fmla="*/ 3 w 4" name="T4"/>
                    <a:gd fmla="*/ 1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454"/>
                <p:cNvSpPr/>
                <p:nvPr/>
              </p:nvSpPr>
              <p:spPr bwMode="auto">
                <a:xfrm>
                  <a:off x="1035050" y="2735263"/>
                  <a:ext cx="3175" cy="3175"/>
                </a:xfrm>
                <a:custGeom>
                  <a:gdLst>
                    <a:gd fmla="*/ 0 w 3" name="T0"/>
                    <a:gd fmla="*/ 3 h 3" name="T1"/>
                    <a:gd fmla="*/ 3 w 3" name="T2"/>
                    <a:gd fmla="*/ 0 h 3" name="T3"/>
                    <a:gd fmla="*/ 3 w 3" name="T4"/>
                    <a:gd fmla="*/ 0 h 3" name="T5"/>
                    <a:gd fmla="*/ 0 w 3" name="T6"/>
                    <a:gd fmla="*/ 3 h 3" name="T7"/>
                    <a:gd fmla="*/ 0 w 3" name="T8"/>
                    <a:gd fmla="*/ 3 h 3" name="T9"/>
                  </a:gdLst>
                  <a:cxnLst>
                    <a:cxn ang="0">
                      <a:pos x="T0" y="T1"/>
                    </a:cxn>
                    <a:cxn ang="0">
                      <a:pos x="T2" y="T3"/>
                    </a:cxn>
                    <a:cxn ang="0">
                      <a:pos x="T4" y="T5"/>
                    </a:cxn>
                    <a:cxn ang="0">
                      <a:pos x="T6" y="T7"/>
                    </a:cxn>
                    <a:cxn ang="0">
                      <a:pos x="T8" y="T9"/>
                    </a:cxn>
                  </a:cxnLst>
                  <a:rect b="b" l="0" r="r" t="0"/>
                  <a:pathLst>
                    <a:path h="3" w="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455"/>
                <p:cNvSpPr/>
                <p:nvPr/>
              </p:nvSpPr>
              <p:spPr bwMode="auto">
                <a:xfrm>
                  <a:off x="1035050" y="2735263"/>
                  <a:ext cx="3175" cy="3175"/>
                </a:xfrm>
                <a:custGeom>
                  <a:gdLst>
                    <a:gd fmla="*/ 1 w 3" name="T0"/>
                    <a:gd fmla="*/ 3 h 3" name="T1"/>
                    <a:gd fmla="*/ 3 w 3" name="T2"/>
                    <a:gd fmla="*/ 0 h 3" name="T3"/>
                    <a:gd fmla="*/ 3 w 3" name="T4"/>
                    <a:gd fmla="*/ 0 h 3" name="T5"/>
                    <a:gd fmla="*/ 1 w 3" name="T6"/>
                    <a:gd fmla="*/ 2 h 3" name="T7"/>
                    <a:gd fmla="*/ 1 w 3" name="T8"/>
                    <a:gd fmla="*/ 3 h 3" name="T9"/>
                  </a:gdLst>
                  <a:cxnLst>
                    <a:cxn ang="0">
                      <a:pos x="T0" y="T1"/>
                    </a:cxn>
                    <a:cxn ang="0">
                      <a:pos x="T2" y="T3"/>
                    </a:cxn>
                    <a:cxn ang="0">
                      <a:pos x="T4" y="T5"/>
                    </a:cxn>
                    <a:cxn ang="0">
                      <a:pos x="T6" y="T7"/>
                    </a:cxn>
                    <a:cxn ang="0">
                      <a:pos x="T8" y="T9"/>
                    </a:cxn>
                  </a:cxnLst>
                  <a:rect b="b" l="0" r="r" t="0"/>
                  <a:pathLst>
                    <a:path h="3" w="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476"/>
                <p:cNvSpPr>
                  <a:spLocks noEditPoints="1"/>
                </p:cNvSpPr>
                <p:nvPr/>
              </p:nvSpPr>
              <p:spPr bwMode="auto">
                <a:xfrm>
                  <a:off x="869950" y="2209801"/>
                  <a:ext cx="49213" cy="69850"/>
                </a:xfrm>
                <a:custGeom>
                  <a:gdLst>
                    <a:gd fmla="*/ 8 w 47" name="T0"/>
                    <a:gd fmla="*/ 40 h 66" name="T1"/>
                    <a:gd fmla="*/ 8 w 47" name="T2"/>
                    <a:gd fmla="*/ 40 h 66" name="T3"/>
                    <a:gd fmla="*/ 23 w 47" name="T4"/>
                    <a:gd fmla="*/ 65 h 66" name="T5"/>
                    <a:gd fmla="*/ 30 w 47" name="T6"/>
                    <a:gd fmla="*/ 2 h 66" name="T7"/>
                    <a:gd fmla="*/ 30 w 47" name="T8"/>
                    <a:gd fmla="*/ 2 h 66" name="T9"/>
                    <a:gd fmla="*/ 34 w 47" name="T10"/>
                    <a:gd fmla="*/ 3 h 66" name="T11"/>
                    <a:gd fmla="*/ 41 w 47" name="T12"/>
                    <a:gd fmla="*/ 8 h 66" name="T13"/>
                    <a:gd fmla="*/ 45 w 47" name="T14"/>
                    <a:gd fmla="*/ 17 h 66" name="T15"/>
                    <a:gd fmla="*/ 43 w 47" name="T16"/>
                    <a:gd fmla="*/ 31 h 66" name="T17"/>
                    <a:gd fmla="*/ 39 w 47" name="T18"/>
                    <a:gd fmla="*/ 37 h 66" name="T19"/>
                    <a:gd fmla="*/ 32 w 47" name="T20"/>
                    <a:gd fmla="*/ 44 h 66" name="T21"/>
                    <a:gd fmla="*/ 29 w 47" name="T22"/>
                    <a:gd fmla="*/ 52 h 66" name="T23"/>
                    <a:gd fmla="*/ 29 w 47" name="T24"/>
                    <a:gd fmla="*/ 60 h 66" name="T25"/>
                    <a:gd fmla="*/ 28 w 47" name="T26"/>
                    <a:gd fmla="*/ 63 h 66" name="T27"/>
                    <a:gd fmla="*/ 26 w 47" name="T28"/>
                    <a:gd fmla="*/ 64 h 66" name="T29"/>
                    <a:gd fmla="*/ 19 w 47" name="T30"/>
                    <a:gd fmla="*/ 65 h 66" name="T31"/>
                    <a:gd fmla="*/ 16 w 47" name="T32"/>
                    <a:gd fmla="*/ 53 h 66" name="T33"/>
                    <a:gd fmla="*/ 15 w 47" name="T34"/>
                    <a:gd fmla="*/ 49 h 66" name="T35"/>
                    <a:gd fmla="*/ 10 w 47" name="T36"/>
                    <a:gd fmla="*/ 42 h 66" name="T37"/>
                    <a:gd fmla="*/ 8 w 47" name="T38"/>
                    <a:gd fmla="*/ 40 h 66" name="T39"/>
                    <a:gd fmla="*/ 8 w 47" name="T40"/>
                    <a:gd fmla="*/ 40 h 66" name="T41"/>
                    <a:gd fmla="*/ 3 w 47" name="T42"/>
                    <a:gd fmla="*/ 32 h 66" name="T43"/>
                    <a:gd fmla="*/ 2 w 47" name="T44"/>
                    <a:gd fmla="*/ 23 h 66" name="T45"/>
                    <a:gd fmla="*/ 6 w 47" name="T46"/>
                    <a:gd fmla="*/ 13 h 66" name="T47"/>
                    <a:gd fmla="*/ 18 w 47" name="T48"/>
                    <a:gd fmla="*/ 3 h 66" name="T49"/>
                    <a:gd fmla="*/ 30 w 47" name="T50"/>
                    <a:gd fmla="*/ 2 h 66" name="T51"/>
                    <a:gd fmla="*/ 12 w 47" name="T52"/>
                    <a:gd fmla="*/ 6 h 66" name="T53"/>
                    <a:gd fmla="*/ 0 w 47" name="T54"/>
                    <a:gd fmla="*/ 26 h 66" name="T55"/>
                    <a:gd fmla="*/ 3 w 47" name="T56"/>
                    <a:gd fmla="*/ 35 h 66" name="T57"/>
                    <a:gd fmla="*/ 12 w 47" name="T58"/>
                    <a:gd fmla="*/ 47 h 66" name="T59"/>
                    <a:gd fmla="*/ 14 w 47" name="T60"/>
                    <a:gd fmla="*/ 50 h 66" name="T61"/>
                    <a:gd fmla="*/ 15 w 47" name="T62"/>
                    <a:gd fmla="*/ 64 h 66" name="T63"/>
                    <a:gd fmla="*/ 14 w 47" name="T64"/>
                    <a:gd fmla="*/ 64 h 66" name="T65"/>
                    <a:gd fmla="*/ 15 w 47" name="T66"/>
                    <a:gd fmla="*/ 65 h 66" name="T67"/>
                    <a:gd fmla="*/ 16 w 47" name="T68"/>
                    <a:gd fmla="*/ 65 h 66" name="T69"/>
                    <a:gd fmla="*/ 24 w 47" name="T70"/>
                    <a:gd fmla="*/ 66 h 66" name="T71"/>
                    <a:gd fmla="*/ 30 w 47" name="T72"/>
                    <a:gd fmla="*/ 59 h 66" name="T73"/>
                    <a:gd fmla="*/ 30 w 47" name="T74"/>
                    <a:gd fmla="*/ 52 h 66" name="T75"/>
                    <a:gd fmla="*/ 34 w 47" name="T76"/>
                    <a:gd fmla="*/ 43 h 66" name="T77"/>
                    <a:gd fmla="*/ 40 w 47" name="T78"/>
                    <a:gd fmla="*/ 37 h 66" name="T79"/>
                    <a:gd fmla="*/ 46 w 47" name="T80"/>
                    <a:gd fmla="*/ 25 h 66" name="T81"/>
                    <a:gd fmla="*/ 34 w 47" name="T82"/>
                    <a:gd fmla="*/ 1 h 66" name="T83"/>
                    <a:gd fmla="*/ 27 w 47" name="T84"/>
                    <a:gd fmla="*/ 0 h 6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6" w="47">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477"/>
                <p:cNvSpPr/>
                <p:nvPr/>
              </p:nvSpPr>
              <p:spPr bwMode="auto">
                <a:xfrm>
                  <a:off x="884238" y="2260601"/>
                  <a:ext cx="15875" cy="6350"/>
                </a:xfrm>
                <a:custGeom>
                  <a:gdLst>
                    <a:gd fmla="*/ 4 w 15" name="T0"/>
                    <a:gd fmla="*/ 0 h 5" name="T1"/>
                    <a:gd fmla="*/ 0 w 15" name="T2"/>
                    <a:gd fmla="*/ 2 h 5" name="T3"/>
                    <a:gd fmla="*/ 0 w 15" name="T4"/>
                    <a:gd fmla="*/ 3 h 5" name="T5"/>
                    <a:gd fmla="*/ 1 w 15" name="T6"/>
                    <a:gd fmla="*/ 3 h 5" name="T7"/>
                    <a:gd fmla="*/ 1 w 15" name="T8"/>
                    <a:gd fmla="*/ 2 h 5" name="T9"/>
                    <a:gd fmla="*/ 6 w 15" name="T10"/>
                    <a:gd fmla="*/ 1 h 5" name="T11"/>
                    <a:gd fmla="*/ 9 w 15" name="T12"/>
                    <a:gd fmla="*/ 1 h 5" name="T13"/>
                    <a:gd fmla="*/ 11 w 15" name="T14"/>
                    <a:gd fmla="*/ 2 h 5" name="T15"/>
                    <a:gd fmla="*/ 12 w 15" name="T16"/>
                    <a:gd fmla="*/ 2 h 5" name="T17"/>
                    <a:gd fmla="*/ 13 w 15" name="T18"/>
                    <a:gd fmla="*/ 3 h 5" name="T19"/>
                    <a:gd fmla="*/ 14 w 15" name="T20"/>
                    <a:gd fmla="*/ 4 h 5" name="T21"/>
                    <a:gd fmla="*/ 14 w 15" name="T22"/>
                    <a:gd fmla="*/ 4 h 5" name="T23"/>
                    <a:gd fmla="*/ 15 w 15" name="T24"/>
                    <a:gd fmla="*/ 5 h 5" name="T25"/>
                    <a:gd fmla="*/ 15 w 15" name="T26"/>
                    <a:gd fmla="*/ 4 h 5" name="T27"/>
                    <a:gd fmla="*/ 13 w 15" name="T28"/>
                    <a:gd fmla="*/ 2 h 5" name="T29"/>
                    <a:gd fmla="*/ 11 w 15" name="T30"/>
                    <a:gd fmla="*/ 0 h 5" name="T31"/>
                    <a:gd fmla="*/ 8 w 15" name="T32"/>
                    <a:gd fmla="*/ 0 h 5" name="T33"/>
                    <a:gd fmla="*/ 4 w 15" name="T34"/>
                    <a:gd fmla="*/ 0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1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478"/>
                <p:cNvSpPr/>
                <p:nvPr/>
              </p:nvSpPr>
              <p:spPr bwMode="auto">
                <a:xfrm>
                  <a:off x="885825" y="2263776"/>
                  <a:ext cx="14288" cy="3175"/>
                </a:xfrm>
                <a:custGeom>
                  <a:gdLst>
                    <a:gd fmla="*/ 5 w 14" name="T0"/>
                    <a:gd fmla="*/ 0 h 4" name="T1"/>
                    <a:gd fmla="*/ 3 w 14" name="T2"/>
                    <a:gd fmla="*/ 0 h 4" name="T3"/>
                    <a:gd fmla="*/ 1 w 14" name="T4"/>
                    <a:gd fmla="*/ 0 h 4" name="T5"/>
                    <a:gd fmla="*/ 0 w 14" name="T6"/>
                    <a:gd fmla="*/ 1 h 4" name="T7"/>
                    <a:gd fmla="*/ 1 w 14" name="T8"/>
                    <a:gd fmla="*/ 1 h 4" name="T9"/>
                    <a:gd fmla="*/ 3 w 14" name="T10"/>
                    <a:gd fmla="*/ 1 h 4" name="T11"/>
                    <a:gd fmla="*/ 5 w 14" name="T12"/>
                    <a:gd fmla="*/ 1 h 4" name="T13"/>
                    <a:gd fmla="*/ 10 w 14" name="T14"/>
                    <a:gd fmla="*/ 1 h 4" name="T15"/>
                    <a:gd fmla="*/ 12 w 14" name="T16"/>
                    <a:gd fmla="*/ 2 h 4" name="T17"/>
                    <a:gd fmla="*/ 12 w 14" name="T18"/>
                    <a:gd fmla="*/ 2 h 4" name="T19"/>
                    <a:gd fmla="*/ 13 w 14" name="T20"/>
                    <a:gd fmla="*/ 3 h 4" name="T21"/>
                    <a:gd fmla="*/ 13 w 14" name="T22"/>
                    <a:gd fmla="*/ 3 h 4" name="T23"/>
                    <a:gd fmla="*/ 13 w 14" name="T24"/>
                    <a:gd fmla="*/ 3 h 4" name="T25"/>
                    <a:gd fmla="*/ 13 w 14" name="T26"/>
                    <a:gd fmla="*/ 3 h 4" name="T27"/>
                    <a:gd fmla="*/ 13 w 14" name="T28"/>
                    <a:gd fmla="*/ 4 h 4" name="T29"/>
                    <a:gd fmla="*/ 14 w 14" name="T30"/>
                    <a:gd fmla="*/ 3 h 4" name="T31"/>
                    <a:gd fmla="*/ 13 w 14" name="T32"/>
                    <a:gd fmla="*/ 1 h 4" name="T33"/>
                    <a:gd fmla="*/ 11 w 14" name="T34"/>
                    <a:gd fmla="*/ 1 h 4" name="T35"/>
                    <a:gd fmla="*/ 7 w 14" name="T36"/>
                    <a:gd fmla="*/ 0 h 4" name="T37"/>
                    <a:gd fmla="*/ 5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479"/>
                <p:cNvSpPr/>
                <p:nvPr/>
              </p:nvSpPr>
              <p:spPr bwMode="auto">
                <a:xfrm>
                  <a:off x="885825" y="2266951"/>
                  <a:ext cx="15875" cy="3175"/>
                </a:xfrm>
                <a:custGeom>
                  <a:gdLst>
                    <a:gd fmla="*/ 1 w 14" name="T0"/>
                    <a:gd fmla="*/ 2 h 3" name="T1"/>
                    <a:gd fmla="*/ 1 w 14" name="T2"/>
                    <a:gd fmla="*/ 2 h 3" name="T3"/>
                    <a:gd fmla="*/ 0 w 14" name="T4"/>
                    <a:gd fmla="*/ 2 h 3" name="T5"/>
                    <a:gd fmla="*/ 1 w 14" name="T6"/>
                    <a:gd fmla="*/ 3 h 3" name="T7"/>
                    <a:gd fmla="*/ 8 w 14" name="T8"/>
                    <a:gd fmla="*/ 1 h 3" name="T9"/>
                    <a:gd fmla="*/ 12 w 14" name="T10"/>
                    <a:gd fmla="*/ 1 h 3" name="T11"/>
                    <a:gd fmla="*/ 13 w 14" name="T12"/>
                    <a:gd fmla="*/ 1 h 3" name="T13"/>
                    <a:gd fmla="*/ 14 w 14" name="T14"/>
                    <a:gd fmla="*/ 1 h 3" name="T15"/>
                    <a:gd fmla="*/ 13 w 14" name="T16"/>
                    <a:gd fmla="*/ 0 h 3" name="T17"/>
                    <a:gd fmla="*/ 11 w 14" name="T18"/>
                    <a:gd fmla="*/ 0 h 3" name="T19"/>
                    <a:gd fmla="*/ 1 w 14"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4">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480"/>
                <p:cNvSpPr>
                  <a:spLocks noEditPoints="1"/>
                </p:cNvSpPr>
                <p:nvPr/>
              </p:nvSpPr>
              <p:spPr bwMode="auto">
                <a:xfrm>
                  <a:off x="885825" y="2268538"/>
                  <a:ext cx="15875" cy="4763"/>
                </a:xfrm>
                <a:custGeom>
                  <a:gdLst>
                    <a:gd fmla="*/ 3 w 14" name="T0"/>
                    <a:gd fmla="*/ 3 h 4" name="T1"/>
                    <a:gd fmla="*/ 3 w 14" name="T2"/>
                    <a:gd fmla="*/ 3 h 4" name="T3"/>
                    <a:gd fmla="*/ 3 w 14" name="T4"/>
                    <a:gd fmla="*/ 3 h 4" name="T5"/>
                    <a:gd fmla="*/ 9 w 14" name="T6"/>
                    <a:gd fmla="*/ 0 h 4" name="T7"/>
                    <a:gd fmla="*/ 2 w 14" name="T8"/>
                    <a:gd fmla="*/ 2 h 4" name="T9"/>
                    <a:gd fmla="*/ 1 w 14" name="T10"/>
                    <a:gd fmla="*/ 2 h 4" name="T11"/>
                    <a:gd fmla="*/ 1 w 14" name="T12"/>
                    <a:gd fmla="*/ 3 h 4" name="T13"/>
                    <a:gd fmla="*/ 1 w 14" name="T14"/>
                    <a:gd fmla="*/ 3 h 4" name="T15"/>
                    <a:gd fmla="*/ 3 w 14" name="T16"/>
                    <a:gd fmla="*/ 3 h 4" name="T17"/>
                    <a:gd fmla="*/ 8 w 14" name="T18"/>
                    <a:gd fmla="*/ 1 h 4" name="T19"/>
                    <a:gd fmla="*/ 10 w 14" name="T20"/>
                    <a:gd fmla="*/ 1 h 4" name="T21"/>
                    <a:gd fmla="*/ 11 w 14" name="T22"/>
                    <a:gd fmla="*/ 2 h 4" name="T23"/>
                    <a:gd fmla="*/ 12 w 14" name="T24"/>
                    <a:gd fmla="*/ 2 h 4" name="T25"/>
                    <a:gd fmla="*/ 12 w 14" name="T26"/>
                    <a:gd fmla="*/ 2 h 4" name="T27"/>
                    <a:gd fmla="*/ 13 w 14" name="T28"/>
                    <a:gd fmla="*/ 3 h 4" name="T29"/>
                    <a:gd fmla="*/ 13 w 14" name="T30"/>
                    <a:gd fmla="*/ 3 h 4" name="T31"/>
                    <a:gd fmla="*/ 14 w 14" name="T32"/>
                    <a:gd fmla="*/ 2 h 4" name="T33"/>
                    <a:gd fmla="*/ 11 w 14" name="T34"/>
                    <a:gd fmla="*/ 0 h 4" name="T35"/>
                    <a:gd fmla="*/ 9 w 14" name="T36"/>
                    <a:gd fmla="*/ 0 h 4" name="T37"/>
                    <a:gd fmla="*/ 9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481"/>
                <p:cNvSpPr>
                  <a:spLocks noEditPoints="1"/>
                </p:cNvSpPr>
                <p:nvPr/>
              </p:nvSpPr>
              <p:spPr bwMode="auto">
                <a:xfrm>
                  <a:off x="885825" y="2273301"/>
                  <a:ext cx="14288" cy="1588"/>
                </a:xfrm>
                <a:custGeom>
                  <a:gdLst>
                    <a:gd fmla="*/ 3 w 13" name="T0"/>
                    <a:gd fmla="*/ 2 h 2" name="T1"/>
                    <a:gd fmla="*/ 3 w 13" name="T2"/>
                    <a:gd fmla="*/ 2 h 2" name="T3"/>
                    <a:gd fmla="*/ 3 w 13" name="T4"/>
                    <a:gd fmla="*/ 2 h 2" name="T5"/>
                    <a:gd fmla="*/ 12 w 13" name="T6"/>
                    <a:gd fmla="*/ 0 h 2" name="T7"/>
                    <a:gd fmla="*/ 11 w 13" name="T8"/>
                    <a:gd fmla="*/ 0 h 2" name="T9"/>
                    <a:gd fmla="*/ 6 w 13" name="T10"/>
                    <a:gd fmla="*/ 0 h 2" name="T11"/>
                    <a:gd fmla="*/ 0 w 13" name="T12"/>
                    <a:gd fmla="*/ 1 h 2" name="T13"/>
                    <a:gd fmla="*/ 0 w 13" name="T14"/>
                    <a:gd fmla="*/ 2 h 2" name="T15"/>
                    <a:gd fmla="*/ 1 w 13" name="T16"/>
                    <a:gd fmla="*/ 2 h 2" name="T17"/>
                    <a:gd fmla="*/ 3 w 13" name="T18"/>
                    <a:gd fmla="*/ 2 h 2" name="T19"/>
                    <a:gd fmla="*/ 7 w 13" name="T20"/>
                    <a:gd fmla="*/ 1 h 2" name="T21"/>
                    <a:gd fmla="*/ 13 w 13" name="T22"/>
                    <a:gd fmla="*/ 1 h 2" name="T23"/>
                    <a:gd fmla="*/ 13 w 13" name="T24"/>
                    <a:gd fmla="*/ 0 h 2" name="T25"/>
                    <a:gd fmla="*/ 12 w 13" name="T26"/>
                    <a:gd fmla="*/ 0 h 2" name="T27"/>
                    <a:gd fmla="*/ 12 w 1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13">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482"/>
                <p:cNvSpPr/>
                <p:nvPr/>
              </p:nvSpPr>
              <p:spPr bwMode="auto">
                <a:xfrm>
                  <a:off x="885825" y="2273301"/>
                  <a:ext cx="15875" cy="3175"/>
                </a:xfrm>
                <a:custGeom>
                  <a:gdLst>
                    <a:gd fmla="*/ 13 w 14" name="T0"/>
                    <a:gd fmla="*/ 0 h 3" name="T1"/>
                    <a:gd fmla="*/ 12 w 14" name="T2"/>
                    <a:gd fmla="*/ 0 h 3" name="T3"/>
                    <a:gd fmla="*/ 11 w 14" name="T4"/>
                    <a:gd fmla="*/ 1 h 3" name="T5"/>
                    <a:gd fmla="*/ 9 w 14" name="T6"/>
                    <a:gd fmla="*/ 1 h 3" name="T7"/>
                    <a:gd fmla="*/ 5 w 14" name="T8"/>
                    <a:gd fmla="*/ 1 h 3" name="T9"/>
                    <a:gd fmla="*/ 1 w 14" name="T10"/>
                    <a:gd fmla="*/ 1 h 3" name="T11"/>
                    <a:gd fmla="*/ 0 w 14" name="T12"/>
                    <a:gd fmla="*/ 2 h 3" name="T13"/>
                    <a:gd fmla="*/ 1 w 14" name="T14"/>
                    <a:gd fmla="*/ 3 h 3" name="T15"/>
                    <a:gd fmla="*/ 5 w 14" name="T16"/>
                    <a:gd fmla="*/ 3 h 3" name="T17"/>
                    <a:gd fmla="*/ 7 w 14" name="T18"/>
                    <a:gd fmla="*/ 3 h 3" name="T19"/>
                    <a:gd fmla="*/ 11 w 14" name="T20"/>
                    <a:gd fmla="*/ 2 h 3" name="T21"/>
                    <a:gd fmla="*/ 14 w 14" name="T22"/>
                    <a:gd fmla="*/ 1 h 3" name="T23"/>
                    <a:gd fmla="*/ 14 w 14" name="T24"/>
                    <a:gd fmla="*/ 0 h 3" name="T25"/>
                    <a:gd fmla="*/ 13 w 14" name="T26"/>
                    <a:gd fmla="*/ 0 h 3" name="T27"/>
                    <a:gd fmla="*/ 13 w 14"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14">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483"/>
                <p:cNvSpPr>
                  <a:spLocks noEditPoints="1"/>
                </p:cNvSpPr>
                <p:nvPr/>
              </p:nvSpPr>
              <p:spPr bwMode="auto">
                <a:xfrm>
                  <a:off x="879475" y="2232026"/>
                  <a:ext cx="28575" cy="30163"/>
                </a:xfrm>
                <a:custGeom>
                  <a:gdLst>
                    <a:gd fmla="*/ 6 w 26" name="T0"/>
                    <a:gd fmla="*/ 9 h 28" name="T1"/>
                    <a:gd fmla="*/ 6 w 26" name="T2"/>
                    <a:gd fmla="*/ 9 h 28" name="T3"/>
                    <a:gd fmla="*/ 13 w 26" name="T4"/>
                    <a:gd fmla="*/ 3 h 28" name="T5"/>
                    <a:gd fmla="*/ 14 w 26" name="T6"/>
                    <a:gd fmla="*/ 3 h 28" name="T7"/>
                    <a:gd fmla="*/ 13 w 26" name="T8"/>
                    <a:gd fmla="*/ 4 h 28" name="T9"/>
                    <a:gd fmla="*/ 13 w 26" name="T10"/>
                    <a:gd fmla="*/ 3 h 28" name="T11"/>
                    <a:gd fmla="*/ 13 w 26" name="T12"/>
                    <a:gd fmla="*/ 2 h 28" name="T13"/>
                    <a:gd fmla="*/ 10 w 26" name="T14"/>
                    <a:gd fmla="*/ 1 h 28" name="T15"/>
                    <a:gd fmla="*/ 10 w 26" name="T16"/>
                    <a:gd fmla="*/ 2 h 28" name="T17"/>
                    <a:gd fmla="*/ 9 w 26" name="T18"/>
                    <a:gd fmla="*/ 2 h 28" name="T19"/>
                    <a:gd fmla="*/ 9 w 26" name="T20"/>
                    <a:gd fmla="*/ 1 h 28" name="T21"/>
                    <a:gd fmla="*/ 9 w 26" name="T22"/>
                    <a:gd fmla="*/ 0 h 28" name="T23"/>
                    <a:gd fmla="*/ 5 w 26" name="T24"/>
                    <a:gd fmla="*/ 2 h 28" name="T25"/>
                    <a:gd fmla="*/ 1 w 26" name="T26"/>
                    <a:gd fmla="*/ 5 h 28" name="T27"/>
                    <a:gd fmla="*/ 8 w 26" name="T28"/>
                    <a:gd fmla="*/ 10 h 28" name="T29"/>
                    <a:gd fmla="*/ 11 w 26" name="T30"/>
                    <a:gd fmla="*/ 16 h 28" name="T31"/>
                    <a:gd fmla="*/ 12 w 26" name="T32"/>
                    <a:gd fmla="*/ 26 h 28" name="T33"/>
                    <a:gd fmla="*/ 8 w 26" name="T34"/>
                    <a:gd fmla="*/ 9 h 28" name="T35"/>
                    <a:gd fmla="*/ 2 w 26" name="T36"/>
                    <a:gd fmla="*/ 6 h 28" name="T37"/>
                    <a:gd fmla="*/ 2 w 26" name="T38"/>
                    <a:gd fmla="*/ 4 h 28" name="T39"/>
                    <a:gd fmla="*/ 2 w 26" name="T40"/>
                    <a:gd fmla="*/ 3 h 28" name="T41"/>
                    <a:gd fmla="*/ 4 w 26" name="T42"/>
                    <a:gd fmla="*/ 3 h 28" name="T43"/>
                    <a:gd fmla="*/ 6 w 26" name="T44"/>
                    <a:gd fmla="*/ 6 h 28" name="T45"/>
                    <a:gd fmla="*/ 6 w 26" name="T46"/>
                    <a:gd fmla="*/ 2 h 28" name="T47"/>
                    <a:gd fmla="*/ 8 w 26" name="T48"/>
                    <a:gd fmla="*/ 1 h 28" name="T49"/>
                    <a:gd fmla="*/ 11 w 26" name="T50"/>
                    <a:gd fmla="*/ 3 h 28" name="T51"/>
                    <a:gd fmla="*/ 12 w 26" name="T52"/>
                    <a:gd fmla="*/ 2 h 28" name="T53"/>
                    <a:gd fmla="*/ 12 w 26" name="T54"/>
                    <a:gd fmla="*/ 5 h 28" name="T55"/>
                    <a:gd fmla="*/ 14 w 26" name="T56"/>
                    <a:gd fmla="*/ 2 h 28" name="T57"/>
                    <a:gd fmla="*/ 15 w 26" name="T58"/>
                    <a:gd fmla="*/ 3 h 28" name="T59"/>
                    <a:gd fmla="*/ 17 w 26" name="T60"/>
                    <a:gd fmla="*/ 3 h 28" name="T61"/>
                    <a:gd fmla="*/ 17 w 26" name="T62"/>
                    <a:gd fmla="*/ 1 h 28" name="T63"/>
                    <a:gd fmla="*/ 19 w 26" name="T64"/>
                    <a:gd fmla="*/ 1 h 28" name="T65"/>
                    <a:gd fmla="*/ 18 w 26" name="T66"/>
                    <a:gd fmla="*/ 4 h 28" name="T67"/>
                    <a:gd fmla="*/ 21 w 26" name="T68"/>
                    <a:gd fmla="*/ 2 h 28" name="T69"/>
                    <a:gd fmla="*/ 21 w 26" name="T70"/>
                    <a:gd fmla="*/ 2 h 28" name="T71"/>
                    <a:gd fmla="*/ 23 w 26" name="T72"/>
                    <a:gd fmla="*/ 2 h 28" name="T73"/>
                    <a:gd fmla="*/ 24 w 26" name="T74"/>
                    <a:gd fmla="*/ 3 h 28" name="T75"/>
                    <a:gd fmla="*/ 25 w 26" name="T76"/>
                    <a:gd fmla="*/ 4 h 28" name="T77"/>
                    <a:gd fmla="*/ 24 w 26" name="T78"/>
                    <a:gd fmla="*/ 6 h 28" name="T79"/>
                    <a:gd fmla="*/ 18 w 26" name="T80"/>
                    <a:gd fmla="*/ 10 h 28" name="T81"/>
                    <a:gd fmla="*/ 15 w 26" name="T82"/>
                    <a:gd fmla="*/ 28 h 28" name="T83"/>
                    <a:gd fmla="*/ 16 w 26" name="T84"/>
                    <a:gd fmla="*/ 26 h 28" name="T85"/>
                    <a:gd fmla="*/ 19 w 26" name="T86"/>
                    <a:gd fmla="*/ 11 h 28" name="T87"/>
                    <a:gd fmla="*/ 25 w 26" name="T88"/>
                    <a:gd fmla="*/ 6 h 28" name="T89"/>
                    <a:gd fmla="*/ 22 w 26" name="T90"/>
                    <a:gd fmla="*/ 1 h 28" name="T91"/>
                    <a:gd fmla="*/ 20 w 26" name="T92"/>
                    <a:gd fmla="*/ 1 h 28" name="T93"/>
                    <a:gd fmla="*/ 13 w 26" name="T94"/>
                    <a:gd fmla="*/ 1 h 28" name="T95"/>
                    <a:gd fmla="*/ 10 w 26" name="T96"/>
                    <a:gd fmla="*/ 0 h 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 w="26">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484"/>
                <p:cNvSpPr/>
                <p:nvPr/>
              </p:nvSpPr>
              <p:spPr bwMode="auto">
                <a:xfrm>
                  <a:off x="896938" y="2190751"/>
                  <a:ext cx="1588" cy="11113"/>
                </a:xfrm>
                <a:custGeom>
                  <a:gdLst>
                    <a:gd fmla="*/ 0 w 1" name="T0"/>
                    <a:gd fmla="*/ 1 h 11" name="T1"/>
                    <a:gd fmla="*/ 0 w 1" name="T2"/>
                    <a:gd fmla="*/ 11 h 11" name="T3"/>
                    <a:gd fmla="*/ 1 w 1" name="T4"/>
                    <a:gd fmla="*/ 11 h 11" name="T5"/>
                    <a:gd fmla="*/ 1 w 1" name="T6"/>
                    <a:gd fmla="*/ 11 h 11" name="T7"/>
                    <a:gd fmla="*/ 1 w 1" name="T8"/>
                    <a:gd fmla="*/ 1 h 11" name="T9"/>
                    <a:gd fmla="*/ 0 w 1" name="T10"/>
                    <a:gd fmla="*/ 0 h 11" name="T11"/>
                    <a:gd fmla="*/ 0 w 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485"/>
                <p:cNvSpPr/>
                <p:nvPr/>
              </p:nvSpPr>
              <p:spPr bwMode="auto">
                <a:xfrm>
                  <a:off x="912813" y="2197101"/>
                  <a:ext cx="9525" cy="7938"/>
                </a:xfrm>
                <a:custGeom>
                  <a:gdLst>
                    <a:gd fmla="*/ 8 w 9" name="T0"/>
                    <a:gd fmla="*/ 0 h 8" name="T1"/>
                    <a:gd fmla="*/ 4 w 9" name="T2"/>
                    <a:gd fmla="*/ 3 h 8" name="T3"/>
                    <a:gd fmla="*/ 0 w 9" name="T4"/>
                    <a:gd fmla="*/ 8 h 8" name="T5"/>
                    <a:gd fmla="*/ 0 w 9" name="T6"/>
                    <a:gd fmla="*/ 8 h 8" name="T7"/>
                    <a:gd fmla="*/ 1 w 9" name="T8"/>
                    <a:gd fmla="*/ 8 h 8" name="T9"/>
                    <a:gd fmla="*/ 1 w 9" name="T10"/>
                    <a:gd fmla="*/ 8 h 8" name="T11"/>
                    <a:gd fmla="*/ 6 w 9" name="T12"/>
                    <a:gd fmla="*/ 3 h 8" name="T13"/>
                    <a:gd fmla="*/ 9 w 9" name="T14"/>
                    <a:gd fmla="*/ 1 h 8" name="T15"/>
                    <a:gd fmla="*/ 9 w 9" name="T16"/>
                    <a:gd fmla="*/ 1 h 8" name="T17"/>
                    <a:gd fmla="*/ 8 w 9" name="T18"/>
                    <a:gd fmla="*/ 0 h 8" name="T19"/>
                    <a:gd fmla="*/ 8 w 9"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9">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486"/>
                <p:cNvSpPr>
                  <a:spLocks noEditPoints="1"/>
                </p:cNvSpPr>
                <p:nvPr/>
              </p:nvSpPr>
              <p:spPr bwMode="auto">
                <a:xfrm>
                  <a:off x="920750" y="2209801"/>
                  <a:ext cx="9525" cy="3175"/>
                </a:xfrm>
                <a:custGeom>
                  <a:gdLst>
                    <a:gd fmla="*/ 3 w 9" name="T0"/>
                    <a:gd fmla="*/ 1 h 2" name="T1"/>
                    <a:gd fmla="*/ 3 w 9" name="T2"/>
                    <a:gd fmla="*/ 1 h 2" name="T3"/>
                    <a:gd fmla="*/ 3 w 9" name="T4"/>
                    <a:gd fmla="*/ 1 h 2" name="T5"/>
                    <a:gd fmla="*/ 8 w 9" name="T6"/>
                    <a:gd fmla="*/ 0 h 2" name="T7"/>
                    <a:gd fmla="*/ 3 w 9" name="T8"/>
                    <a:gd fmla="*/ 1 h 2" name="T9"/>
                    <a:gd fmla="*/ 0 w 9" name="T10"/>
                    <a:gd fmla="*/ 1 h 2" name="T11"/>
                    <a:gd fmla="*/ 0 w 9" name="T12"/>
                    <a:gd fmla="*/ 2 h 2" name="T13"/>
                    <a:gd fmla="*/ 0 w 9" name="T14"/>
                    <a:gd fmla="*/ 2 h 2" name="T15"/>
                    <a:gd fmla="*/ 5 w 9" name="T16"/>
                    <a:gd fmla="*/ 2 h 2" name="T17"/>
                    <a:gd fmla="*/ 9 w 9" name="T18"/>
                    <a:gd fmla="*/ 1 h 2" name="T19"/>
                    <a:gd fmla="*/ 9 w 9" name="T20"/>
                    <a:gd fmla="*/ 0 h 2" name="T21"/>
                    <a:gd fmla="*/ 8 w 9" name="T22"/>
                    <a:gd fmla="*/ 0 h 2" name="T23"/>
                    <a:gd fmla="*/ 8 w 9"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9">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487"/>
                <p:cNvSpPr/>
                <p:nvPr/>
              </p:nvSpPr>
              <p:spPr bwMode="auto">
                <a:xfrm>
                  <a:off x="925513" y="2225676"/>
                  <a:ext cx="9525" cy="0"/>
                </a:xfrm>
                <a:custGeom>
                  <a:gdLst>
                    <a:gd fmla="*/ 8 w 9" name="T0"/>
                    <a:gd fmla="*/ 0 h 1" name="T1"/>
                    <a:gd fmla="*/ 6 w 9" name="T2"/>
                    <a:gd fmla="*/ 0 h 1" name="T3"/>
                    <a:gd fmla="*/ 2 w 9" name="T4"/>
                    <a:gd fmla="*/ 0 h 1" name="T5"/>
                    <a:gd fmla="*/ 0 w 9" name="T6"/>
                    <a:gd fmla="*/ 0 h 1" name="T7"/>
                    <a:gd fmla="*/ 0 w 9" name="T8"/>
                    <a:gd fmla="*/ 1 h 1" name="T9"/>
                    <a:gd fmla="*/ 0 w 9" name="T10"/>
                    <a:gd fmla="*/ 1 h 1" name="T11"/>
                    <a:gd fmla="*/ 2 w 9" name="T12"/>
                    <a:gd fmla="*/ 1 h 1" name="T13"/>
                    <a:gd fmla="*/ 9 w 9" name="T14"/>
                    <a:gd fmla="*/ 1 h 1" name="T15"/>
                    <a:gd fmla="*/ 9 w 9" name="T16"/>
                    <a:gd fmla="*/ 0 h 1" name="T17"/>
                    <a:gd fmla="*/ 9 w 9" name="T18"/>
                    <a:gd fmla="*/ 0 h 1" name="T19"/>
                    <a:gd fmla="*/ 8 w 9" name="T20"/>
                    <a:gd fmla="*/ 0 h 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 w="9">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488"/>
                <p:cNvSpPr>
                  <a:spLocks noEditPoints="1"/>
                </p:cNvSpPr>
                <p:nvPr/>
              </p:nvSpPr>
              <p:spPr bwMode="auto">
                <a:xfrm>
                  <a:off x="923925" y="2238376"/>
                  <a:ext cx="7938" cy="6350"/>
                </a:xfrm>
                <a:custGeom>
                  <a:gdLst>
                    <a:gd fmla="*/ 2 w 7" name="T0"/>
                    <a:gd fmla="*/ 2 h 6" name="T1"/>
                    <a:gd fmla="*/ 2 w 7" name="T2"/>
                    <a:gd fmla="*/ 2 h 6" name="T3"/>
                    <a:gd fmla="*/ 2 w 7" name="T4"/>
                    <a:gd fmla="*/ 2 h 6" name="T5"/>
                    <a:gd fmla="*/ 0 w 7" name="T6"/>
                    <a:gd fmla="*/ 0 h 6" name="T7"/>
                    <a:gd fmla="*/ 1 w 7" name="T8"/>
                    <a:gd fmla="*/ 1 h 6" name="T9"/>
                    <a:gd fmla="*/ 2 w 7" name="T10"/>
                    <a:gd fmla="*/ 2 h 6" name="T11"/>
                    <a:gd fmla="*/ 5 w 7" name="T12"/>
                    <a:gd fmla="*/ 3 h 6" name="T13"/>
                    <a:gd fmla="*/ 6 w 7" name="T14"/>
                    <a:gd fmla="*/ 4 h 6" name="T15"/>
                    <a:gd fmla="*/ 6 w 7" name="T16"/>
                    <a:gd fmla="*/ 4 h 6" name="T17"/>
                    <a:gd fmla="*/ 6 w 7" name="T18"/>
                    <a:gd fmla="*/ 5 h 6" name="T19"/>
                    <a:gd fmla="*/ 6 w 7" name="T20"/>
                    <a:gd fmla="*/ 5 h 6" name="T21"/>
                    <a:gd fmla="*/ 6 w 7" name="T22"/>
                    <a:gd fmla="*/ 5 h 6" name="T23"/>
                    <a:gd fmla="*/ 6 w 7" name="T24"/>
                    <a:gd fmla="*/ 6 h 6" name="T25"/>
                    <a:gd fmla="*/ 7 w 7" name="T26"/>
                    <a:gd fmla="*/ 6 h 6" name="T27"/>
                    <a:gd fmla="*/ 7 w 7" name="T28"/>
                    <a:gd fmla="*/ 4 h 6" name="T29"/>
                    <a:gd fmla="*/ 5 w 7" name="T30"/>
                    <a:gd fmla="*/ 2 h 6" name="T31"/>
                    <a:gd fmla="*/ 1 w 7" name="T32"/>
                    <a:gd fmla="*/ 0 h 6" name="T33"/>
                    <a:gd fmla="*/ 1 w 7" name="T34"/>
                    <a:gd fmla="*/ 0 h 6" name="T35"/>
                    <a:gd fmla="*/ 0 w 7" name="T36"/>
                    <a:gd fmla="*/ 0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7">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489"/>
                <p:cNvSpPr/>
                <p:nvPr/>
              </p:nvSpPr>
              <p:spPr bwMode="auto">
                <a:xfrm>
                  <a:off x="919163" y="2251076"/>
                  <a:ext cx="7938" cy="6350"/>
                </a:xfrm>
                <a:custGeom>
                  <a:gdLst>
                    <a:gd fmla="*/ 0 w 7" name="T0"/>
                    <a:gd fmla="*/ 0 h 6" name="T1"/>
                    <a:gd fmla="*/ 1 w 7" name="T2"/>
                    <a:gd fmla="*/ 1 h 6" name="T3"/>
                    <a:gd fmla="*/ 4 w 7" name="T4"/>
                    <a:gd fmla="*/ 3 h 6" name="T5"/>
                    <a:gd fmla="*/ 5 w 7" name="T6"/>
                    <a:gd fmla="*/ 5 h 6" name="T7"/>
                    <a:gd fmla="*/ 6 w 7" name="T8"/>
                    <a:gd fmla="*/ 5 h 6" name="T9"/>
                    <a:gd fmla="*/ 6 w 7" name="T10"/>
                    <a:gd fmla="*/ 5 h 6" name="T11"/>
                    <a:gd fmla="*/ 7 w 7" name="T12"/>
                    <a:gd fmla="*/ 6 h 6" name="T13"/>
                    <a:gd fmla="*/ 7 w 7" name="T14"/>
                    <a:gd fmla="*/ 5 h 6" name="T15"/>
                    <a:gd fmla="*/ 5 w 7" name="T16"/>
                    <a:gd fmla="*/ 2 h 6" name="T17"/>
                    <a:gd fmla="*/ 1 w 7" name="T18"/>
                    <a:gd fmla="*/ 0 h 6" name="T19"/>
                    <a:gd fmla="*/ 1 w 7" name="T20"/>
                    <a:gd fmla="*/ 0 h 6" name="T21"/>
                    <a:gd fmla="*/ 0 w 7"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7">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490"/>
                <p:cNvSpPr/>
                <p:nvPr/>
              </p:nvSpPr>
              <p:spPr bwMode="auto">
                <a:xfrm>
                  <a:off x="862013" y="2254251"/>
                  <a:ext cx="11113" cy="6350"/>
                </a:xfrm>
                <a:custGeom>
                  <a:gdLst>
                    <a:gd fmla="*/ 10 w 11" name="T0"/>
                    <a:gd fmla="*/ 0 h 5" name="T1"/>
                    <a:gd fmla="*/ 7 w 11" name="T2"/>
                    <a:gd fmla="*/ 1 h 5" name="T3"/>
                    <a:gd fmla="*/ 3 w 11" name="T4"/>
                    <a:gd fmla="*/ 3 h 5" name="T5"/>
                    <a:gd fmla="*/ 2 w 11" name="T6"/>
                    <a:gd fmla="*/ 3 h 5" name="T7"/>
                    <a:gd fmla="*/ 1 w 11" name="T8"/>
                    <a:gd fmla="*/ 3 h 5" name="T9"/>
                    <a:gd fmla="*/ 1 w 11" name="T10"/>
                    <a:gd fmla="*/ 3 h 5" name="T11"/>
                    <a:gd fmla="*/ 0 w 11" name="T12"/>
                    <a:gd fmla="*/ 4 h 5" name="T13"/>
                    <a:gd fmla="*/ 0 w 11" name="T14"/>
                    <a:gd fmla="*/ 5 h 5" name="T15"/>
                    <a:gd fmla="*/ 4 w 11" name="T16"/>
                    <a:gd fmla="*/ 4 h 5" name="T17"/>
                    <a:gd fmla="*/ 8 w 11" name="T18"/>
                    <a:gd fmla="*/ 2 h 5" name="T19"/>
                    <a:gd fmla="*/ 10 w 11" name="T20"/>
                    <a:gd fmla="*/ 1 h 5" name="T21"/>
                    <a:gd fmla="*/ 11 w 11" name="T22"/>
                    <a:gd fmla="*/ 1 h 5" name="T23"/>
                    <a:gd fmla="*/ 10 w 11" name="T24"/>
                    <a:gd fmla="*/ 0 h 5" name="T25"/>
                    <a:gd fmla="*/ 10 w 11"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11">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491"/>
                <p:cNvSpPr/>
                <p:nvPr/>
              </p:nvSpPr>
              <p:spPr bwMode="auto">
                <a:xfrm>
                  <a:off x="852488" y="2244726"/>
                  <a:ext cx="11113" cy="3175"/>
                </a:xfrm>
                <a:custGeom>
                  <a:gdLst>
                    <a:gd fmla="*/ 10 w 11" name="T0"/>
                    <a:gd fmla="*/ 0 h 2" name="T1"/>
                    <a:gd fmla="*/ 6 w 11" name="T2"/>
                    <a:gd fmla="*/ 0 h 2" name="T3"/>
                    <a:gd fmla="*/ 1 w 11" name="T4"/>
                    <a:gd fmla="*/ 1 h 2" name="T5"/>
                    <a:gd fmla="*/ 0 w 11" name="T6"/>
                    <a:gd fmla="*/ 1 h 2" name="T7"/>
                    <a:gd fmla="*/ 1 w 11" name="T8"/>
                    <a:gd fmla="*/ 2 h 2" name="T9"/>
                    <a:gd fmla="*/ 10 w 11" name="T10"/>
                    <a:gd fmla="*/ 1 h 2" name="T11"/>
                    <a:gd fmla="*/ 11 w 11" name="T12"/>
                    <a:gd fmla="*/ 0 h 2" name="T13"/>
                    <a:gd fmla="*/ 10 w 11" name="T14"/>
                    <a:gd fmla="*/ 0 h 2" name="T15"/>
                    <a:gd fmla="*/ 10 w 11"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1">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492"/>
                <p:cNvSpPr/>
                <p:nvPr/>
              </p:nvSpPr>
              <p:spPr bwMode="auto">
                <a:xfrm>
                  <a:off x="854075" y="2219326"/>
                  <a:ext cx="9525" cy="6350"/>
                </a:xfrm>
                <a:custGeom>
                  <a:gdLst>
                    <a:gd fmla="*/ 1 w 9" name="T0"/>
                    <a:gd fmla="*/ 0 h 7" name="T1"/>
                    <a:gd fmla="*/ 0 w 9" name="T2"/>
                    <a:gd fmla="*/ 1 h 7" name="T3"/>
                    <a:gd fmla="*/ 4 w 9" name="T4"/>
                    <a:gd fmla="*/ 4 h 7" name="T5"/>
                    <a:gd fmla="*/ 8 w 9" name="T6"/>
                    <a:gd fmla="*/ 7 h 7" name="T7"/>
                    <a:gd fmla="*/ 9 w 9" name="T8"/>
                    <a:gd fmla="*/ 6 h 7" name="T9"/>
                    <a:gd fmla="*/ 9 w 9" name="T10"/>
                    <a:gd fmla="*/ 6 h 7" name="T11"/>
                    <a:gd fmla="*/ 3 w 9" name="T12"/>
                    <a:gd fmla="*/ 2 h 7" name="T13"/>
                    <a:gd fmla="*/ 2 w 9" name="T14"/>
                    <a:gd fmla="*/ 1 h 7" name="T15"/>
                    <a:gd fmla="*/ 1 w 9" name="T16"/>
                    <a:gd fmla="*/ 0 h 7" name="T17"/>
                    <a:gd fmla="*/ 1 w 9" name="T18"/>
                    <a:gd fmla="*/ 0 h 7" name="T19"/>
                    <a:gd fmla="*/ 1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493"/>
                <p:cNvSpPr/>
                <p:nvPr/>
              </p:nvSpPr>
              <p:spPr bwMode="auto">
                <a:xfrm>
                  <a:off x="866775" y="2198688"/>
                  <a:ext cx="9525" cy="11113"/>
                </a:xfrm>
                <a:custGeom>
                  <a:gdLst>
                    <a:gd fmla="*/ 0 w 9" name="T0"/>
                    <a:gd fmla="*/ 1 h 10" name="T1"/>
                    <a:gd fmla="*/ 1 w 9" name="T2"/>
                    <a:gd fmla="*/ 4 h 10" name="T3"/>
                    <a:gd fmla="*/ 3 w 9" name="T4"/>
                    <a:gd fmla="*/ 6 h 10" name="T5"/>
                    <a:gd fmla="*/ 6 w 9" name="T6"/>
                    <a:gd fmla="*/ 8 h 10" name="T7"/>
                    <a:gd fmla="*/ 8 w 9" name="T8"/>
                    <a:gd fmla="*/ 10 h 10" name="T9"/>
                    <a:gd fmla="*/ 9 w 9" name="T10"/>
                    <a:gd fmla="*/ 10 h 10" name="T11"/>
                    <a:gd fmla="*/ 9 w 9" name="T12"/>
                    <a:gd fmla="*/ 9 h 10" name="T13"/>
                    <a:gd fmla="*/ 5 w 9" name="T14"/>
                    <a:gd fmla="*/ 7 h 10" name="T15"/>
                    <a:gd fmla="*/ 2 w 9" name="T16"/>
                    <a:gd fmla="*/ 3 h 10" name="T17"/>
                    <a:gd fmla="*/ 1 w 9" name="T18"/>
                    <a:gd fmla="*/ 2 h 10" name="T19"/>
                    <a:gd fmla="*/ 1 w 9" name="T20"/>
                    <a:gd fmla="*/ 1 h 10" name="T21"/>
                    <a:gd fmla="*/ 1 w 9" name="T22"/>
                    <a:gd fmla="*/ 1 h 10" name="T23"/>
                    <a:gd fmla="*/ 0 w 9" name="T24"/>
                    <a:gd fmla="*/ 0 h 10" name="T25"/>
                    <a:gd fmla="*/ 0 w 9" name="T26"/>
                    <a:gd fmla="*/ 1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9">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494"/>
                <p:cNvSpPr/>
                <p:nvPr/>
              </p:nvSpPr>
              <p:spPr bwMode="auto">
                <a:xfrm>
                  <a:off x="855663" y="2439988"/>
                  <a:ext cx="1588" cy="9525"/>
                </a:xfrm>
                <a:custGeom>
                  <a:gdLst>
                    <a:gd fmla="*/ 1 w 2" name="T0"/>
                    <a:gd fmla="*/ 0 h 9" name="T1"/>
                    <a:gd fmla="*/ 0 w 2" name="T2"/>
                    <a:gd fmla="*/ 9 h 9" name="T3"/>
                    <a:gd fmla="*/ 1 w 2" name="T4"/>
                    <a:gd fmla="*/ 9 h 9" name="T5"/>
                    <a:gd fmla="*/ 2 w 2" name="T6"/>
                    <a:gd fmla="*/ 0 h 9" name="T7"/>
                    <a:gd fmla="*/ 1 w 2" name="T8"/>
                    <a:gd fmla="*/ 0 h 9" name="T9"/>
                    <a:gd fmla="*/ 1 w 2" name="T10"/>
                    <a:gd fmla="*/ 0 h 9" name="T11"/>
                  </a:gdLst>
                  <a:cxnLst>
                    <a:cxn ang="0">
                      <a:pos x="T0" y="T1"/>
                    </a:cxn>
                    <a:cxn ang="0">
                      <a:pos x="T2" y="T3"/>
                    </a:cxn>
                    <a:cxn ang="0">
                      <a:pos x="T4" y="T5"/>
                    </a:cxn>
                    <a:cxn ang="0">
                      <a:pos x="T6" y="T7"/>
                    </a:cxn>
                    <a:cxn ang="0">
                      <a:pos x="T8" y="T9"/>
                    </a:cxn>
                    <a:cxn ang="0">
                      <a:pos x="T10" y="T11"/>
                    </a:cxn>
                  </a:cxnLst>
                  <a:rect b="b" l="0" r="r" t="0"/>
                  <a:pathLst>
                    <a:path h="9" w="2">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495"/>
                <p:cNvSpPr>
                  <a:spLocks noEditPoints="1"/>
                </p:cNvSpPr>
                <p:nvPr/>
              </p:nvSpPr>
              <p:spPr bwMode="auto">
                <a:xfrm>
                  <a:off x="820738" y="2447926"/>
                  <a:ext cx="39688" cy="41275"/>
                </a:xfrm>
                <a:custGeom>
                  <a:gdLst>
                    <a:gd fmla="*/ 18 w 37" name="T0"/>
                    <a:gd fmla="*/ 38 h 39" name="T1"/>
                    <a:gd fmla="*/ 18 w 37" name="T2"/>
                    <a:gd fmla="*/ 38 h 39" name="T3"/>
                    <a:gd fmla="*/ 28 w 37" name="T4"/>
                    <a:gd fmla="*/ 35 h 39" name="T5"/>
                    <a:gd fmla="*/ 26 w 37" name="T6"/>
                    <a:gd fmla="*/ 18 h 39" name="T7"/>
                    <a:gd fmla="*/ 26 w 37" name="T8"/>
                    <a:gd fmla="*/ 18 h 39" name="T9"/>
                    <a:gd fmla="*/ 20 w 37" name="T10"/>
                    <a:gd fmla="*/ 16 h 39" name="T11"/>
                    <a:gd fmla="*/ 20 w 37" name="T12"/>
                    <a:gd fmla="*/ 16 h 39" name="T13"/>
                    <a:gd fmla="*/ 20 w 37" name="T14"/>
                    <a:gd fmla="*/ 16 h 39" name="T15"/>
                    <a:gd fmla="*/ 16 w 37" name="T16"/>
                    <a:gd fmla="*/ 8 h 39" name="T17"/>
                    <a:gd fmla="*/ 23 w 37" name="T18"/>
                    <a:gd fmla="*/ 3 h 39" name="T19"/>
                    <a:gd fmla="*/ 23 w 37" name="T20"/>
                    <a:gd fmla="*/ 3 h 39" name="T21"/>
                    <a:gd fmla="*/ 18 w 37" name="T22"/>
                    <a:gd fmla="*/ 4 h 39" name="T23"/>
                    <a:gd fmla="*/ 14 w 37" name="T24"/>
                    <a:gd fmla="*/ 14 h 39" name="T25"/>
                    <a:gd fmla="*/ 21 w 37" name="T26"/>
                    <a:gd fmla="*/ 17 h 39" name="T27"/>
                    <a:gd fmla="*/ 30 w 37" name="T28"/>
                    <a:gd fmla="*/ 19 h 39" name="T29"/>
                    <a:gd fmla="*/ 33 w 37" name="T30"/>
                    <a:gd fmla="*/ 21 h 39" name="T31"/>
                    <a:gd fmla="*/ 35 w 37" name="T32"/>
                    <a:gd fmla="*/ 26 h 39" name="T33"/>
                    <a:gd fmla="*/ 35 w 37" name="T34"/>
                    <a:gd fmla="*/ 30 h 39" name="T35"/>
                    <a:gd fmla="*/ 32 w 37" name="T36"/>
                    <a:gd fmla="*/ 33 h 39" name="T37"/>
                    <a:gd fmla="*/ 18 w 37" name="T38"/>
                    <a:gd fmla="*/ 38 h 39" name="T39"/>
                    <a:gd fmla="*/ 18 w 37" name="T40"/>
                    <a:gd fmla="*/ 38 h 39" name="T41"/>
                    <a:gd fmla="*/ 18 w 37" name="T42"/>
                    <a:gd fmla="*/ 38 h 39" name="T43"/>
                    <a:gd fmla="*/ 2 w 37" name="T44"/>
                    <a:gd fmla="*/ 37 h 39" name="T45"/>
                    <a:gd fmla="*/ 0 w 37" name="T46"/>
                    <a:gd fmla="*/ 29 h 39" name="T47"/>
                    <a:gd fmla="*/ 0 w 37" name="T48"/>
                    <a:gd fmla="*/ 29 h 39" name="T49"/>
                    <a:gd fmla="*/ 2 w 37" name="T50"/>
                    <a:gd fmla="*/ 38 h 39" name="T51"/>
                    <a:gd fmla="*/ 17 w 37" name="T52"/>
                    <a:gd fmla="*/ 39 h 39" name="T53"/>
                    <a:gd fmla="*/ 32 w 37" name="T54"/>
                    <a:gd fmla="*/ 34 h 39" name="T55"/>
                    <a:gd fmla="*/ 35 w 37" name="T56"/>
                    <a:gd fmla="*/ 23 h 39" name="T57"/>
                    <a:gd fmla="*/ 29 w 37" name="T58"/>
                    <a:gd fmla="*/ 18 h 39" name="T59"/>
                    <a:gd fmla="*/ 17 w 37" name="T60"/>
                    <a:gd fmla="*/ 16 h 39" name="T61"/>
                    <a:gd fmla="*/ 15 w 37" name="T62"/>
                    <a:gd fmla="*/ 14 h 39" name="T63"/>
                    <a:gd fmla="*/ 14 w 37" name="T64"/>
                    <a:gd fmla="*/ 12 h 39" name="T65"/>
                    <a:gd fmla="*/ 15 w 37" name="T66"/>
                    <a:gd fmla="*/ 9 h 39" name="T67"/>
                    <a:gd fmla="*/ 18 w 37" name="T68"/>
                    <a:gd fmla="*/ 5 h 39" name="T69"/>
                    <a:gd fmla="*/ 28 w 37" name="T70"/>
                    <a:gd fmla="*/ 1 h 39" name="T71"/>
                    <a:gd fmla="*/ 33 w 37" name="T72"/>
                    <a:gd fmla="*/ 2 h 39" name="T73"/>
                    <a:gd fmla="*/ 35 w 37" name="T74"/>
                    <a:gd fmla="*/ 2 h 39" name="T75"/>
                    <a:gd fmla="*/ 30 w 37" name="T76"/>
                    <a:gd fmla="*/ 0 h 3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9" w="37">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496"/>
                <p:cNvSpPr>
                  <a:spLocks noEditPoints="1"/>
                </p:cNvSpPr>
                <p:nvPr/>
              </p:nvSpPr>
              <p:spPr bwMode="auto">
                <a:xfrm>
                  <a:off x="819150" y="2439988"/>
                  <a:ext cx="38100" cy="39688"/>
                </a:xfrm>
                <a:custGeom>
                  <a:gdLst>
                    <a:gd fmla="*/ 5 w 36" name="T0"/>
                    <a:gd fmla="*/ 36 h 37" name="T1"/>
                    <a:gd fmla="*/ 5 w 36" name="T2"/>
                    <a:gd fmla="*/ 36 h 37" name="T3"/>
                    <a:gd fmla="*/ 5 w 36" name="T4"/>
                    <a:gd fmla="*/ 36 h 37" name="T5"/>
                    <a:gd fmla="*/ 19 w 36" name="T6"/>
                    <a:gd fmla="*/ 32 h 37" name="T7"/>
                    <a:gd fmla="*/ 3 w 36" name="T8"/>
                    <a:gd fmla="*/ 20 h 37" name="T9"/>
                    <a:gd fmla="*/ 3 w 36" name="T10"/>
                    <a:gd fmla="*/ 20 h 37" name="T11"/>
                    <a:gd fmla="*/ 3 w 36" name="T12"/>
                    <a:gd fmla="*/ 12 h 37" name="T13"/>
                    <a:gd fmla="*/ 8 w 36" name="T14"/>
                    <a:gd fmla="*/ 6 h 37" name="T15"/>
                    <a:gd fmla="*/ 8 w 36" name="T16"/>
                    <a:gd fmla="*/ 6 h 37" name="T17"/>
                    <a:gd fmla="*/ 14 w 36" name="T18"/>
                    <a:gd fmla="*/ 3 h 37" name="T19"/>
                    <a:gd fmla="*/ 19 w 36" name="T20"/>
                    <a:gd fmla="*/ 1 h 37" name="T21"/>
                    <a:gd fmla="*/ 1 w 36" name="T22"/>
                    <a:gd fmla="*/ 15 h 37" name="T23"/>
                    <a:gd fmla="*/ 4 w 36" name="T24"/>
                    <a:gd fmla="*/ 23 h 37" name="T25"/>
                    <a:gd fmla="*/ 11 w 36" name="T26"/>
                    <a:gd fmla="*/ 27 h 37" name="T27"/>
                    <a:gd fmla="*/ 19 w 36" name="T28"/>
                    <a:gd fmla="*/ 32 h 37" name="T29"/>
                    <a:gd fmla="*/ 19 w 36" name="T30"/>
                    <a:gd fmla="*/ 33 h 37" name="T31"/>
                    <a:gd fmla="*/ 19 w 36" name="T32"/>
                    <a:gd fmla="*/ 34 h 37" name="T33"/>
                    <a:gd fmla="*/ 19 w 36" name="T34"/>
                    <a:gd fmla="*/ 35 h 37" name="T35"/>
                    <a:gd fmla="*/ 14 w 36" name="T36"/>
                    <a:gd fmla="*/ 36 h 37" name="T37"/>
                    <a:gd fmla="*/ 1 w 36" name="T38"/>
                    <a:gd fmla="*/ 35 h 37" name="T39"/>
                    <a:gd fmla="*/ 1 w 36" name="T40"/>
                    <a:gd fmla="*/ 36 h 37" name="T41"/>
                    <a:gd fmla="*/ 9 w 36" name="T42"/>
                    <a:gd fmla="*/ 37 h 37" name="T43"/>
                    <a:gd fmla="*/ 18 w 36" name="T44"/>
                    <a:gd fmla="*/ 36 h 37" name="T45"/>
                    <a:gd fmla="*/ 20 w 36" name="T46"/>
                    <a:gd fmla="*/ 32 h 37" name="T47"/>
                    <a:gd fmla="*/ 13 w 36" name="T48"/>
                    <a:gd fmla="*/ 27 h 37" name="T49"/>
                    <a:gd fmla="*/ 4 w 36" name="T50"/>
                    <a:gd fmla="*/ 22 h 37" name="T51"/>
                    <a:gd fmla="*/ 2 w 36" name="T52"/>
                    <a:gd fmla="*/ 17 h 37" name="T53"/>
                    <a:gd fmla="*/ 3 w 36" name="T54"/>
                    <a:gd fmla="*/ 12 h 37" name="T55"/>
                    <a:gd fmla="*/ 8 w 36" name="T56"/>
                    <a:gd fmla="*/ 6 h 37" name="T57"/>
                    <a:gd fmla="*/ 22 w 36" name="T58"/>
                    <a:gd fmla="*/ 1 h 37" name="T59"/>
                    <a:gd fmla="*/ 36 w 36" name="T60"/>
                    <a:gd fmla="*/ 0 h 37" name="T61"/>
                    <a:gd fmla="*/ 19 w 36" name="T62"/>
                    <a:gd fmla="*/ 1 h 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 w="36">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497"/>
                <p:cNvSpPr/>
                <p:nvPr/>
              </p:nvSpPr>
              <p:spPr bwMode="auto">
                <a:xfrm>
                  <a:off x="838200" y="2432051"/>
                  <a:ext cx="9525" cy="9525"/>
                </a:xfrm>
                <a:custGeom>
                  <a:gdLst>
                    <a:gd fmla="*/ 1 w 8" name="T0"/>
                    <a:gd fmla="*/ 1 h 9" name="T1"/>
                    <a:gd fmla="*/ 0 w 8" name="T2"/>
                    <a:gd fmla="*/ 1 h 9" name="T3"/>
                    <a:gd fmla="*/ 0 w 8" name="T4"/>
                    <a:gd fmla="*/ 9 h 9" name="T5"/>
                    <a:gd fmla="*/ 1 w 8" name="T6"/>
                    <a:gd fmla="*/ 9 h 9" name="T7"/>
                    <a:gd fmla="*/ 1 w 8" name="T8"/>
                    <a:gd fmla="*/ 9 h 9" name="T9"/>
                    <a:gd fmla="*/ 1 w 8" name="T10"/>
                    <a:gd fmla="*/ 1 h 9" name="T11"/>
                    <a:gd fmla="*/ 7 w 8" name="T12"/>
                    <a:gd fmla="*/ 1 h 9" name="T13"/>
                    <a:gd fmla="*/ 7 w 8" name="T14"/>
                    <a:gd fmla="*/ 7 h 9" name="T15"/>
                    <a:gd fmla="*/ 8 w 8" name="T16"/>
                    <a:gd fmla="*/ 7 h 9" name="T17"/>
                    <a:gd fmla="*/ 8 w 8" name="T18"/>
                    <a:gd fmla="*/ 1 h 9" name="T19"/>
                    <a:gd fmla="*/ 7 w 8" name="T20"/>
                    <a:gd fmla="*/ 0 h 9" name="T21"/>
                    <a:gd fmla="*/ 6 w 8" name="T22"/>
                    <a:gd fmla="*/ 0 h 9" name="T23"/>
                    <a:gd fmla="*/ 1 w 8"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8">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498"/>
                <p:cNvSpPr/>
                <p:nvPr/>
              </p:nvSpPr>
              <p:spPr bwMode="auto">
                <a:xfrm>
                  <a:off x="839788" y="2486026"/>
                  <a:ext cx="7938" cy="9525"/>
                </a:xfrm>
                <a:custGeom>
                  <a:gdLst>
                    <a:gd fmla="*/ 7 w 8" name="T0"/>
                    <a:gd fmla="*/ 0 h 8" name="T1"/>
                    <a:gd fmla="*/ 7 w 8" name="T2"/>
                    <a:gd fmla="*/ 6 h 8" name="T3"/>
                    <a:gd fmla="*/ 6 w 8" name="T4"/>
                    <a:gd fmla="*/ 6 h 8" name="T5"/>
                    <a:gd fmla="*/ 1 w 8" name="T6"/>
                    <a:gd fmla="*/ 7 h 8" name="T7"/>
                    <a:gd fmla="*/ 1 w 8" name="T8"/>
                    <a:gd fmla="*/ 2 h 8" name="T9"/>
                    <a:gd fmla="*/ 0 w 8" name="T10"/>
                    <a:gd fmla="*/ 2 h 8" name="T11"/>
                    <a:gd fmla="*/ 0 w 8" name="T12"/>
                    <a:gd fmla="*/ 7 h 8" name="T13"/>
                    <a:gd fmla="*/ 0 w 8" name="T14"/>
                    <a:gd fmla="*/ 7 h 8" name="T15"/>
                    <a:gd fmla="*/ 7 w 8" name="T16"/>
                    <a:gd fmla="*/ 7 h 8" name="T17"/>
                    <a:gd fmla="*/ 8 w 8" name="T18"/>
                    <a:gd fmla="*/ 7 h 8" name="T19"/>
                    <a:gd fmla="*/ 8 w 8" name="T20"/>
                    <a:gd fmla="*/ 0 h 8" name="T21"/>
                    <a:gd fmla="*/ 7 w 8" name="T22"/>
                    <a:gd fmla="*/ 0 h 8" name="T23"/>
                    <a:gd fmla="*/ 7 w 8"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499"/>
                <p:cNvSpPr>
                  <a:spLocks noEditPoints="1"/>
                </p:cNvSpPr>
                <p:nvPr/>
              </p:nvSpPr>
              <p:spPr bwMode="auto">
                <a:xfrm>
                  <a:off x="819150" y="2441576"/>
                  <a:ext cx="36513" cy="19050"/>
                </a:xfrm>
                <a:custGeom>
                  <a:gdLst>
                    <a:gd fmla="*/ 32 w 34" name="T0"/>
                    <a:gd fmla="*/ 1 h 19" name="T1"/>
                    <a:gd fmla="*/ 31 w 34" name="T2"/>
                    <a:gd fmla="*/ 3 h 19" name="T3"/>
                    <a:gd fmla="*/ 29 w 34" name="T4"/>
                    <a:gd fmla="*/ 3 h 19" name="T5"/>
                    <a:gd fmla="*/ 34 w 34" name="T6"/>
                    <a:gd fmla="*/ 4 h 19" name="T7"/>
                    <a:gd fmla="*/ 27 w 34" name="T8"/>
                    <a:gd fmla="*/ 4 h 19" name="T9"/>
                    <a:gd fmla="*/ 26 w 34" name="T10"/>
                    <a:gd fmla="*/ 5 h 19" name="T11"/>
                    <a:gd fmla="*/ 20 w 34" name="T12"/>
                    <a:gd fmla="*/ 6 h 19" name="T13"/>
                    <a:gd fmla="*/ 21 w 34" name="T14"/>
                    <a:gd fmla="*/ 6 h 19" name="T15"/>
                    <a:gd fmla="*/ 3 w 34" name="T16"/>
                    <a:gd fmla="*/ 13 h 19" name="T17"/>
                    <a:gd fmla="*/ 3 w 34" name="T18"/>
                    <a:gd fmla="*/ 14 h 19" name="T19"/>
                    <a:gd fmla="*/ 3 w 34" name="T20"/>
                    <a:gd fmla="*/ 16 h 19" name="T21"/>
                    <a:gd fmla="*/ 5 w 34" name="T22"/>
                    <a:gd fmla="*/ 17 h 19" name="T23"/>
                    <a:gd fmla="*/ 4 w 34" name="T24"/>
                    <a:gd fmla="*/ 10 h 19" name="T25"/>
                    <a:gd fmla="*/ 5 w 34" name="T26"/>
                    <a:gd fmla="*/ 8 h 19" name="T27"/>
                    <a:gd fmla="*/ 0 w 34" name="T28"/>
                    <a:gd fmla="*/ 15 h 19" name="T29"/>
                    <a:gd fmla="*/ 4 w 34" name="T30"/>
                    <a:gd fmla="*/ 8 h 19" name="T31"/>
                    <a:gd fmla="*/ 3 w 34" name="T32"/>
                    <a:gd fmla="*/ 13 h 19" name="T33"/>
                    <a:gd fmla="*/ 17 w 34" name="T34"/>
                    <a:gd fmla="*/ 7 h 19" name="T35"/>
                    <a:gd fmla="*/ 33 w 34" name="T36"/>
                    <a:gd fmla="*/ 5 h 19" name="T37"/>
                    <a:gd fmla="*/ 7 w 34" name="T38"/>
                    <a:gd fmla="*/ 6 h 19" name="T39"/>
                    <a:gd fmla="*/ 5 w 34" name="T40"/>
                    <a:gd fmla="*/ 8 h 19" name="T41"/>
                    <a:gd fmla="*/ 8 w 34" name="T42"/>
                    <a:gd fmla="*/ 4 h 19" name="T43"/>
                    <a:gd fmla="*/ 14 w 34" name="T44"/>
                    <a:gd fmla="*/ 6 h 19" name="T45"/>
                    <a:gd fmla="*/ 9 w 34" name="T46"/>
                    <a:gd fmla="*/ 5 h 19" name="T47"/>
                    <a:gd fmla="*/ 8 w 34" name="T48"/>
                    <a:gd fmla="*/ 14 h 19" name="T49"/>
                    <a:gd fmla="*/ 19 w 34" name="T50"/>
                    <a:gd fmla="*/ 9 h 19" name="T51"/>
                    <a:gd fmla="*/ 28 w 34" name="T52"/>
                    <a:gd fmla="*/ 2 h 19" name="T53"/>
                    <a:gd fmla="*/ 27 w 34" name="T54"/>
                    <a:gd fmla="*/ 4 h 19" name="T55"/>
                    <a:gd fmla="*/ 27 w 34" name="T56"/>
                    <a:gd fmla="*/ 6 h 19" name="T57"/>
                    <a:gd fmla="*/ 26 w 34" name="T58"/>
                    <a:gd fmla="*/ 2 h 19" name="T59"/>
                    <a:gd fmla="*/ 30 w 34" name="T60"/>
                    <a:gd fmla="*/ 5 h 19" name="T61"/>
                    <a:gd fmla="*/ 32 w 34" name="T62"/>
                    <a:gd fmla="*/ 1 h 19" name="T63"/>
                    <a:gd fmla="*/ 25 w 34" name="T64"/>
                    <a:gd fmla="*/ 4 h 19" name="T65"/>
                    <a:gd fmla="*/ 27 w 34" name="T66"/>
                    <a:gd fmla="*/ 0 h 19" name="T67"/>
                    <a:gd fmla="*/ 19 w 34" name="T68"/>
                    <a:gd fmla="*/ 7 h 19" name="T69"/>
                    <a:gd fmla="*/ 19 w 34" name="T70"/>
                    <a:gd fmla="*/ 1 h 19" name="T71"/>
                    <a:gd fmla="*/ 17 w 34" name="T72"/>
                    <a:gd fmla="*/ 1 h 19" name="T73"/>
                    <a:gd fmla="*/ 9 w 34" name="T74"/>
                    <a:gd fmla="*/ 4 h 19" name="T75"/>
                    <a:gd fmla="*/ 0 w 34" name="T76"/>
                    <a:gd fmla="*/ 16 h 19" name="T77"/>
                    <a:gd fmla="*/ 2 w 34" name="T78"/>
                    <a:gd fmla="*/ 16 h 19" name="T79"/>
                    <a:gd fmla="*/ 3 w 34" name="T80"/>
                    <a:gd fmla="*/ 17 h 19" name="T81"/>
                    <a:gd fmla="*/ 13 w 34" name="T82"/>
                    <a:gd fmla="*/ 5 h 19" name="T83"/>
                    <a:gd fmla="*/ 9 w 34" name="T84"/>
                    <a:gd fmla="*/ 10 h 19" name="T85"/>
                    <a:gd fmla="*/ 16 w 34" name="T86"/>
                    <a:gd fmla="*/ 3 h 19" name="T87"/>
                    <a:gd fmla="*/ 11 w 34" name="T88"/>
                    <a:gd fmla="*/ 9 h 19" name="T89"/>
                    <a:gd fmla="*/ 17 w 34" name="T90"/>
                    <a:gd fmla="*/ 2 h 19" name="T91"/>
                    <a:gd fmla="*/ 15 w 34" name="T92"/>
                    <a:gd fmla="*/ 7 h 19" name="T93"/>
                    <a:gd fmla="*/ 16 w 34" name="T94"/>
                    <a:gd fmla="*/ 7 h 19" name="T95"/>
                    <a:gd fmla="*/ 23 w 34" name="T96"/>
                    <a:gd fmla="*/ 1 h 19" name="T97"/>
                    <a:gd fmla="*/ 26 w 34" name="T98"/>
                    <a:gd fmla="*/ 0 h 19" name="T99"/>
                    <a:gd fmla="*/ 27 w 34" name="T100"/>
                    <a:gd fmla="*/ 1 h 19" name="T101"/>
                    <a:gd fmla="*/ 27 w 34" name="T102"/>
                    <a:gd fmla="*/ 1 h 19" name="T103"/>
                    <a:gd fmla="*/ 25 w 34" name="T104"/>
                    <a:gd fmla="*/ 4 h 19" name="T105"/>
                    <a:gd fmla="*/ 24 w 34" name="T106"/>
                    <a:gd fmla="*/ 7 h 19" name="T107"/>
                    <a:gd fmla="*/ 31 w 34" name="T108"/>
                    <a:gd fmla="*/ 2 h 19" name="T109"/>
                    <a:gd fmla="*/ 32 w 34" name="T110"/>
                    <a:gd fmla="*/ 1 h 19" name="T111"/>
                    <a:gd fmla="*/ 33 w 34" name="T112"/>
                    <a:gd fmla="*/ 1 h 19" name="T113"/>
                    <a:gd fmla="*/ 32 w 34" name="T114"/>
                    <a:gd fmla="*/ 3 h 19" name="T115"/>
                    <a:gd fmla="*/ 33 w 34" name="T116"/>
                    <a:gd fmla="*/ 6 h 19" name="T117"/>
                    <a:gd fmla="*/ 34 w 34" name="T118"/>
                    <a:gd fmla="*/ 4 h 19" name="T119"/>
                    <a:gd fmla="*/ 34 w 34" name="T120"/>
                    <a:gd fmla="*/ 2 h 19" name="T121"/>
                    <a:gd fmla="*/ 33 w 34" name="T122"/>
                    <a:gd fmla="*/ 0 h 19" name="T123"/>
                    <a:gd fmla="*/ 28 w 34" name="T124"/>
                    <a:gd fmla="*/ 1 h 1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 w="34">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500"/>
                <p:cNvSpPr>
                  <a:spLocks noEditPoints="1"/>
                </p:cNvSpPr>
                <p:nvPr/>
              </p:nvSpPr>
              <p:spPr bwMode="auto">
                <a:xfrm>
                  <a:off x="823913" y="2454276"/>
                  <a:ext cx="6350" cy="9525"/>
                </a:xfrm>
                <a:custGeom>
                  <a:gdLst>
                    <a:gd fmla="*/ 5 w 6" name="T0"/>
                    <a:gd fmla="*/ 6 h 9" name="T1"/>
                    <a:gd fmla="*/ 5 w 6" name="T2"/>
                    <a:gd fmla="*/ 6 h 9" name="T3"/>
                    <a:gd fmla="*/ 1 w 6" name="T4"/>
                    <a:gd fmla="*/ 7 h 9" name="T5"/>
                    <a:gd fmla="*/ 1 w 6" name="T6"/>
                    <a:gd fmla="*/ 7 h 9" name="T7"/>
                    <a:gd fmla="*/ 3 w 6" name="T8"/>
                    <a:gd fmla="*/ 8 h 9" name="T9"/>
                    <a:gd fmla="*/ 3 w 6" name="T10"/>
                    <a:gd fmla="*/ 8 h 9" name="T11"/>
                    <a:gd fmla="*/ 4 w 6" name="T12"/>
                    <a:gd fmla="*/ 8 h 9" name="T13"/>
                    <a:gd fmla="*/ 3 w 6" name="T14"/>
                    <a:gd fmla="*/ 7 h 9" name="T15"/>
                    <a:gd fmla="*/ 3 w 6" name="T16"/>
                    <a:gd fmla="*/ 7 h 9" name="T17"/>
                    <a:gd fmla="*/ 0 w 6" name="T18"/>
                    <a:gd fmla="*/ 6 h 9" name="T19"/>
                    <a:gd fmla="*/ 6 w 6" name="T20"/>
                    <a:gd fmla="*/ 4 h 9" name="T21"/>
                    <a:gd fmla="*/ 6 w 6" name="T22"/>
                    <a:gd fmla="*/ 4 h 9" name="T23"/>
                    <a:gd fmla="*/ 5 w 6" name="T24"/>
                    <a:gd fmla="*/ 6 h 9" name="T25"/>
                    <a:gd fmla="*/ 5 w 6" name="T26"/>
                    <a:gd fmla="*/ 6 h 9" name="T27"/>
                    <a:gd fmla="*/ 5 w 6" name="T28"/>
                    <a:gd fmla="*/ 6 h 9" name="T29"/>
                    <a:gd fmla="*/ 2 w 6" name="T30"/>
                    <a:gd fmla="*/ 0 h 9" name="T31"/>
                    <a:gd fmla="*/ 0 w 6" name="T32"/>
                    <a:gd fmla="*/ 6 h 9" name="T33"/>
                    <a:gd fmla="*/ 2 w 6" name="T34"/>
                    <a:gd fmla="*/ 3 h 9" name="T35"/>
                    <a:gd fmla="*/ 1 w 6" name="T36"/>
                    <a:gd fmla="*/ 9 h 9" name="T37"/>
                    <a:gd fmla="*/ 3 w 6" name="T38"/>
                    <a:gd fmla="*/ 6 h 9" name="T39"/>
                    <a:gd fmla="*/ 3 w 6" name="T40"/>
                    <a:gd fmla="*/ 9 h 9" name="T41"/>
                    <a:gd fmla="*/ 4 w 6" name="T42"/>
                    <a:gd fmla="*/ 9 h 9" name="T43"/>
                    <a:gd fmla="*/ 4 w 6" name="T44"/>
                    <a:gd fmla="*/ 8 h 9" name="T45"/>
                    <a:gd fmla="*/ 6 w 6" name="T46"/>
                    <a:gd fmla="*/ 3 h 9" name="T47"/>
                    <a:gd fmla="*/ 5 w 6" name="T48"/>
                    <a:gd fmla="*/ 6 h 9" name="T49"/>
                    <a:gd fmla="*/ 3 w 6" name="T50"/>
                    <a:gd fmla="*/ 9 h 9" name="T51"/>
                    <a:gd fmla="*/ 3 w 6" name="T52"/>
                    <a:gd fmla="*/ 8 h 9" name="T53"/>
                    <a:gd fmla="*/ 3 w 6" name="T54"/>
                    <a:gd fmla="*/ 8 h 9" name="T55"/>
                    <a:gd fmla="*/ 3 w 6" name="T56"/>
                    <a:gd fmla="*/ 8 h 9" name="T57"/>
                    <a:gd fmla="*/ 3 w 6" name="T58"/>
                    <a:gd fmla="*/ 6 h 9" name="T59"/>
                    <a:gd fmla="*/ 3 w 6" name="T60"/>
                    <a:gd fmla="*/ 6 h 9" name="T61"/>
                    <a:gd fmla="*/ 4 w 6" name="T62"/>
                    <a:gd fmla="*/ 4 h 9" name="T63"/>
                    <a:gd fmla="*/ 2 w 6" name="T64"/>
                    <a:gd fmla="*/ 8 h 9" name="T65"/>
                    <a:gd fmla="*/ 1 w 6" name="T66"/>
                    <a:gd fmla="*/ 8 h 9" name="T67"/>
                    <a:gd fmla="*/ 1 w 6" name="T68"/>
                    <a:gd fmla="*/ 7 h 9" name="T69"/>
                    <a:gd fmla="*/ 1 w 6" name="T70"/>
                    <a:gd fmla="*/ 7 h 9" name="T71"/>
                    <a:gd fmla="*/ 2 w 6" name="T72"/>
                    <a:gd fmla="*/ 5 h 9" name="T73"/>
                    <a:gd fmla="*/ 3 w 6" name="T74"/>
                    <a:gd fmla="*/ 2 h 9" name="T75"/>
                    <a:gd fmla="*/ 0 w 6" name="T76"/>
                    <a:gd fmla="*/ 6 h 9" name="T77"/>
                    <a:gd fmla="*/ 0 w 6" name="T78"/>
                    <a:gd fmla="*/ 5 h 9" name="T79"/>
                    <a:gd fmla="*/ 1 w 6" name="T80"/>
                    <a:gd fmla="*/ 2 h 9" name="T81"/>
                    <a:gd fmla="*/ 2 w 6" name="T82"/>
                    <a:gd fmla="*/ 0 h 9" name="T83"/>
                    <a:gd fmla="*/ 2 w 6" name="T84"/>
                    <a:gd fmla="*/ 0 h 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 w="6">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501"/>
                <p:cNvSpPr>
                  <a:spLocks noEditPoints="1"/>
                </p:cNvSpPr>
                <p:nvPr/>
              </p:nvSpPr>
              <p:spPr bwMode="auto">
                <a:xfrm>
                  <a:off x="822325" y="2454276"/>
                  <a:ext cx="34925" cy="31750"/>
                </a:xfrm>
                <a:custGeom>
                  <a:gdLst>
                    <a:gd fmla="*/ 25 w 34" name="T0"/>
                    <a:gd fmla="*/ 13 h 31" name="T1"/>
                    <a:gd fmla="*/ 25 w 34" name="T2"/>
                    <a:gd fmla="*/ 18 h 31" name="T3"/>
                    <a:gd fmla="*/ 16 w 34" name="T4"/>
                    <a:gd fmla="*/ 21 h 31" name="T5"/>
                    <a:gd fmla="*/ 11 w 34" name="T6"/>
                    <a:gd fmla="*/ 25 h 31" name="T7"/>
                    <a:gd fmla="*/ 4 w 34" name="T8"/>
                    <a:gd fmla="*/ 26 h 31" name="T9"/>
                    <a:gd fmla="*/ 5 w 34" name="T10"/>
                    <a:gd fmla="*/ 27 h 31" name="T11"/>
                    <a:gd fmla="*/ 2 w 34" name="T12"/>
                    <a:gd fmla="*/ 30 h 31" name="T13"/>
                    <a:gd fmla="*/ 4 w 34" name="T14"/>
                    <a:gd fmla="*/ 29 h 31" name="T15"/>
                    <a:gd fmla="*/ 1 w 34" name="T16"/>
                    <a:gd fmla="*/ 27 h 31" name="T17"/>
                    <a:gd fmla="*/ 31 w 34" name="T18"/>
                    <a:gd fmla="*/ 26 h 31" name="T19"/>
                    <a:gd fmla="*/ 1 w 34" name="T20"/>
                    <a:gd fmla="*/ 27 h 31" name="T21"/>
                    <a:gd fmla="*/ 6 w 34" name="T22"/>
                    <a:gd fmla="*/ 26 h 31" name="T23"/>
                    <a:gd fmla="*/ 4 w 34" name="T24"/>
                    <a:gd fmla="*/ 26 h 31" name="T25"/>
                    <a:gd fmla="*/ 11 w 34" name="T26"/>
                    <a:gd fmla="*/ 27 h 31" name="T27"/>
                    <a:gd fmla="*/ 5 w 34" name="T28"/>
                    <a:gd fmla="*/ 30 h 31" name="T29"/>
                    <a:gd fmla="*/ 3 w 34" name="T30"/>
                    <a:gd fmla="*/ 25 h 31" name="T31"/>
                    <a:gd fmla="*/ 18 w 34" name="T32"/>
                    <a:gd fmla="*/ 27 h 31" name="T33"/>
                    <a:gd fmla="*/ 13 w 34" name="T34"/>
                    <a:gd fmla="*/ 26 h 31" name="T35"/>
                    <a:gd fmla="*/ 30 w 34" name="T36"/>
                    <a:gd fmla="*/ 24 h 31" name="T37"/>
                    <a:gd fmla="*/ 15 w 34" name="T38"/>
                    <a:gd fmla="*/ 27 h 31" name="T39"/>
                    <a:gd fmla="*/ 13 w 34" name="T40"/>
                    <a:gd fmla="*/ 25 h 31" name="T41"/>
                    <a:gd fmla="*/ 13 w 34" name="T42"/>
                    <a:gd fmla="*/ 24 h 31" name="T43"/>
                    <a:gd fmla="*/ 17 w 34" name="T44"/>
                    <a:gd fmla="*/ 21 h 31" name="T45"/>
                    <a:gd fmla="*/ 13 w 34" name="T46"/>
                    <a:gd fmla="*/ 27 h 31" name="T47"/>
                    <a:gd fmla="*/ 17 w 34" name="T48"/>
                    <a:gd fmla="*/ 21 h 31" name="T49"/>
                    <a:gd fmla="*/ 18 w 34" name="T50"/>
                    <a:gd fmla="*/ 21 h 31" name="T51"/>
                    <a:gd fmla="*/ 16 w 34" name="T52"/>
                    <a:gd fmla="*/ 27 h 31" name="T53"/>
                    <a:gd fmla="*/ 19 w 34" name="T54"/>
                    <a:gd fmla="*/ 23 h 31" name="T55"/>
                    <a:gd fmla="*/ 19 w 34" name="T56"/>
                    <a:gd fmla="*/ 24 h 31" name="T57"/>
                    <a:gd fmla="*/ 27 w 34" name="T58"/>
                    <a:gd fmla="*/ 18 h 31" name="T59"/>
                    <a:gd fmla="*/ 21 w 34" name="T60"/>
                    <a:gd fmla="*/ 16 h 31" name="T61"/>
                    <a:gd fmla="*/ 18 w 34" name="T62"/>
                    <a:gd fmla="*/ 21 h 31" name="T63"/>
                    <a:gd fmla="*/ 23 w 34" name="T64"/>
                    <a:gd fmla="*/ 13 h 31" name="T65"/>
                    <a:gd fmla="*/ 24 w 34" name="T66"/>
                    <a:gd fmla="*/ 13 h 31" name="T67"/>
                    <a:gd fmla="*/ 14 w 34" name="T68"/>
                    <a:gd fmla="*/ 9 h 31" name="T69"/>
                    <a:gd fmla="*/ 8 w 34" name="T70"/>
                    <a:gd fmla="*/ 11 h 31" name="T71"/>
                    <a:gd fmla="*/ 12 w 34" name="T72"/>
                    <a:gd fmla="*/ 1 h 31" name="T73"/>
                    <a:gd fmla="*/ 9 w 34" name="T74"/>
                    <a:gd fmla="*/ 10 h 31" name="T75"/>
                    <a:gd fmla="*/ 9 w 34" name="T76"/>
                    <a:gd fmla="*/ 12 h 31" name="T77"/>
                    <a:gd fmla="*/ 14 w 34" name="T78"/>
                    <a:gd fmla="*/ 9 h 31" name="T79"/>
                    <a:gd fmla="*/ 15 w 34" name="T80"/>
                    <a:gd fmla="*/ 15 h 31" name="T81"/>
                    <a:gd fmla="*/ 16 w 34" name="T82"/>
                    <a:gd fmla="*/ 18 h 31" name="T83"/>
                    <a:gd fmla="*/ 20 w 34" name="T84"/>
                    <a:gd fmla="*/ 16 h 31" name="T85"/>
                    <a:gd fmla="*/ 19 w 34" name="T86"/>
                    <a:gd fmla="*/ 21 h 31" name="T87"/>
                    <a:gd fmla="*/ 11 w 34" name="T88"/>
                    <a:gd fmla="*/ 24 h 31" name="T89"/>
                    <a:gd fmla="*/ 3 w 34" name="T90"/>
                    <a:gd fmla="*/ 27 h 31" name="T91"/>
                    <a:gd fmla="*/ 0 w 34" name="T92"/>
                    <a:gd fmla="*/ 28 h 31" name="T93"/>
                    <a:gd fmla="*/ 5 w 34" name="T94"/>
                    <a:gd fmla="*/ 27 h 31" name="T95"/>
                    <a:gd fmla="*/ 6 w 34" name="T96"/>
                    <a:gd fmla="*/ 31 h 31" name="T97"/>
                    <a:gd fmla="*/ 10 w 34" name="T98"/>
                    <a:gd fmla="*/ 31 h 31" name="T99"/>
                    <a:gd fmla="*/ 15 w 34" name="T100"/>
                    <a:gd fmla="*/ 31 h 31" name="T101"/>
                    <a:gd fmla="*/ 23 w 34" name="T102"/>
                    <a:gd fmla="*/ 18 h 31" name="T103"/>
                    <a:gd fmla="*/ 19 w 34" name="T104"/>
                    <a:gd fmla="*/ 29 h 31" name="T105"/>
                    <a:gd fmla="*/ 23 w 34" name="T106"/>
                    <a:gd fmla="*/ 26 h 31" name="T107"/>
                    <a:gd fmla="*/ 29 w 34" name="T108"/>
                    <a:gd fmla="*/ 22 h 31" name="T109"/>
                    <a:gd fmla="*/ 32 w 34" name="T110"/>
                    <a:gd fmla="*/ 24 h 31" name="T111"/>
                    <a:gd fmla="*/ 33 w 34" name="T112"/>
                    <a:gd fmla="*/ 24 h 31" name="T113"/>
                    <a:gd fmla="*/ 31 w 34" name="T114"/>
                    <a:gd fmla="*/ 15 h 31" name="T115"/>
                    <a:gd fmla="*/ 23 w 34" name="T116"/>
                    <a:gd fmla="*/ 17 h 31" name="T117"/>
                    <a:gd fmla="*/ 18 w 34" name="T118"/>
                    <a:gd fmla="*/ 14 h 31" name="T119"/>
                    <a:gd fmla="*/ 12 w 34" name="T120"/>
                    <a:gd fmla="*/ 9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34">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39" name="组合 38"/>
          <p:cNvGrpSpPr/>
          <p:nvPr/>
        </p:nvGrpSpPr>
        <p:grpSpPr>
          <a:xfrm>
            <a:off x="1696072" y="3560233"/>
            <a:ext cx="6641589" cy="727259"/>
            <a:chOff x="1216025" y="2955926"/>
            <a:chExt cx="1971675" cy="215900"/>
          </a:xfrm>
        </p:grpSpPr>
        <p:sp>
          <p:nvSpPr>
            <p:cNvPr id="44" name="Line 502"/>
            <p:cNvSpPr>
              <a:spLocks noChangeShapeType="1"/>
            </p:cNvSpPr>
            <p:nvPr/>
          </p:nvSpPr>
          <p:spPr bwMode="auto">
            <a:xfrm flipH="1">
              <a:off x="3187700" y="3074988"/>
              <a:ext cx="0" cy="96838"/>
            </a:xfrm>
            <a:prstGeom prst="line">
              <a:avLst/>
            </a:prstGeom>
            <a:noFill/>
            <a:ln cap="flat" w="7938">
              <a:solidFill>
                <a:srgbClr val="3E3A39"/>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503"/>
            <p:cNvSpPr/>
            <p:nvPr/>
          </p:nvSpPr>
          <p:spPr bwMode="auto">
            <a:xfrm>
              <a:off x="1216025" y="2955926"/>
              <a:ext cx="1971675" cy="119063"/>
            </a:xfrm>
            <a:custGeom>
              <a:gdLst>
                <a:gd fmla="*/ 0 w 1861" name="T0"/>
                <a:gd fmla="*/ 0 h 112" name="T1"/>
                <a:gd fmla="*/ 0 w 1861" name="T2"/>
                <a:gd fmla="*/ 60 h 112" name="T3"/>
                <a:gd fmla="*/ 29 w 1861" name="T4"/>
                <a:gd fmla="*/ 86 h 112" name="T5"/>
                <a:gd fmla="*/ 29 w 1861" name="T6"/>
                <a:gd fmla="*/ 86 h 112" name="T7"/>
                <a:gd fmla="*/ 1835 w 1861" name="T8"/>
                <a:gd fmla="*/ 86 h 112" name="T9"/>
                <a:gd fmla="*/ 1861 w 1861" name="T10"/>
                <a:gd fmla="*/ 112 h 112" name="T11"/>
              </a:gdLst>
              <a:cxnLst>
                <a:cxn ang="0">
                  <a:pos x="T0" y="T1"/>
                </a:cxn>
                <a:cxn ang="0">
                  <a:pos x="T2" y="T3"/>
                </a:cxn>
                <a:cxn ang="0">
                  <a:pos x="T4" y="T5"/>
                </a:cxn>
                <a:cxn ang="0">
                  <a:pos x="T6" y="T7"/>
                </a:cxn>
                <a:cxn ang="0">
                  <a:pos x="T8" y="T9"/>
                </a:cxn>
                <a:cxn ang="0">
                  <a:pos x="T10" y="T11"/>
                </a:cxn>
              </a:cxnLst>
              <a:rect b="b" l="0" r="r" t="0"/>
              <a:pathLst>
                <a:path h="112" w="1861">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cap="flat" w="7938">
              <a:solidFill>
                <a:srgbClr val="3E3A39"/>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8196672" y="4177986"/>
            <a:ext cx="283722" cy="443004"/>
            <a:chOff x="3141663" y="3136901"/>
            <a:chExt cx="90488" cy="141288"/>
          </a:xfrm>
        </p:grpSpPr>
        <p:sp>
          <p:nvSpPr>
            <p:cNvPr id="41" name="Freeform 504"/>
            <p:cNvSpPr/>
            <p:nvPr/>
          </p:nvSpPr>
          <p:spPr bwMode="auto">
            <a:xfrm>
              <a:off x="3141663" y="3136901"/>
              <a:ext cx="90488" cy="141288"/>
            </a:xfrm>
            <a:custGeom>
              <a:gdLst>
                <a:gd fmla="*/ 86 w 86" name="T0"/>
                <a:gd fmla="*/ 46 h 134" name="T1"/>
                <a:gd fmla="*/ 86 w 86" name="T2"/>
                <a:gd fmla="*/ 69 h 134" name="T3"/>
                <a:gd fmla="*/ 86 w 86" name="T4"/>
                <a:gd fmla="*/ 92 h 134" name="T5"/>
                <a:gd fmla="*/ 43 w 86" name="T6"/>
                <a:gd fmla="*/ 134 h 134" name="T7"/>
                <a:gd fmla="*/ 0 w 86" name="T8"/>
                <a:gd fmla="*/ 92 h 134" name="T9"/>
                <a:gd fmla="*/ 0 w 86" name="T10"/>
                <a:gd fmla="*/ 69 h 134" name="T11"/>
                <a:gd fmla="*/ 0 w 86" name="T12"/>
                <a:gd fmla="*/ 46 h 134" name="T13"/>
                <a:gd fmla="*/ 12 w 86" name="T14"/>
                <a:gd fmla="*/ 13 h 134" name="T15"/>
                <a:gd fmla="*/ 43 w 86" name="T16"/>
                <a:gd fmla="*/ 0 h 134" name="T17"/>
                <a:gd fmla="*/ 74 w 86" name="T18"/>
                <a:gd fmla="*/ 13 h 134" name="T19"/>
                <a:gd fmla="*/ 86 w 86" name="T20"/>
                <a:gd fmla="*/ 46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86">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505"/>
            <p:cNvSpPr/>
            <p:nvPr/>
          </p:nvSpPr>
          <p:spPr bwMode="auto">
            <a:xfrm>
              <a:off x="3148013" y="3144840"/>
              <a:ext cx="77788" cy="127000"/>
            </a:xfrm>
            <a:custGeom>
              <a:gdLst>
                <a:gd fmla="*/ 73 w 73" name="T0"/>
                <a:gd fmla="*/ 38 h 121" name="T1"/>
                <a:gd fmla="*/ 73 w 73" name="T2"/>
                <a:gd fmla="*/ 61 h 121" name="T3"/>
                <a:gd fmla="*/ 73 w 73" name="T4"/>
                <a:gd fmla="*/ 84 h 121" name="T5"/>
                <a:gd fmla="*/ 37 w 73" name="T6"/>
                <a:gd fmla="*/ 121 h 121" name="T7"/>
                <a:gd fmla="*/ 0 w 73" name="T8"/>
                <a:gd fmla="*/ 84 h 121" name="T9"/>
                <a:gd fmla="*/ 0 w 73" name="T10"/>
                <a:gd fmla="*/ 61 h 121" name="T11"/>
                <a:gd fmla="*/ 0 w 73" name="T12"/>
                <a:gd fmla="*/ 38 h 121" name="T13"/>
                <a:gd fmla="*/ 10 w 73" name="T14"/>
                <a:gd fmla="*/ 11 h 121" name="T15"/>
                <a:gd fmla="*/ 32 w 73" name="T16"/>
                <a:gd fmla="*/ 0 h 121" name="T17"/>
                <a:gd fmla="*/ 35 w 73" name="T18"/>
                <a:gd fmla="*/ 3 h 121" name="T19"/>
                <a:gd fmla="*/ 35 w 73" name="T20"/>
                <a:gd fmla="*/ 23 h 121" name="T21"/>
                <a:gd fmla="*/ 31 w 73" name="T22"/>
                <a:gd fmla="*/ 31 h 121" name="T23"/>
                <a:gd fmla="*/ 28 w 73" name="T24"/>
                <a:gd fmla="*/ 37 h 121" name="T25"/>
                <a:gd fmla="*/ 28 w 73" name="T26"/>
                <a:gd fmla="*/ 51 h 121" name="T27"/>
                <a:gd fmla="*/ 45 w 73" name="T28"/>
                <a:gd fmla="*/ 51 h 121" name="T29"/>
                <a:gd fmla="*/ 45 w 73" name="T30"/>
                <a:gd fmla="*/ 37 h 121" name="T31"/>
                <a:gd fmla="*/ 42 w 73" name="T32"/>
                <a:gd fmla="*/ 30 h 121" name="T33"/>
                <a:gd fmla="*/ 39 w 73" name="T34"/>
                <a:gd fmla="*/ 24 h 121" name="T35"/>
                <a:gd fmla="*/ 39 w 73" name="T36"/>
                <a:gd fmla="*/ 4 h 121" name="T37"/>
                <a:gd fmla="*/ 42 w 73" name="T38"/>
                <a:gd fmla="*/ 0 h 121" name="T39"/>
                <a:gd fmla="*/ 64 w 73" name="T40"/>
                <a:gd fmla="*/ 11 h 121" name="T41"/>
                <a:gd fmla="*/ 73 w 73" name="T42"/>
                <a:gd fmla="*/ 38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73">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E440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506"/>
            <p:cNvSpPr/>
            <p:nvPr/>
          </p:nvSpPr>
          <p:spPr bwMode="auto">
            <a:xfrm>
              <a:off x="3181350" y="3176588"/>
              <a:ext cx="11113" cy="28575"/>
            </a:xfrm>
            <a:custGeom>
              <a:gdLst>
                <a:gd fmla="*/ 10 w 10" name="T0"/>
                <a:gd fmla="*/ 7 h 28" name="T1"/>
                <a:gd fmla="*/ 10 w 10" name="T2"/>
                <a:gd fmla="*/ 21 h 28" name="T3"/>
                <a:gd fmla="*/ 0 w 10" name="T4"/>
                <a:gd fmla="*/ 21 h 28" name="T5"/>
                <a:gd fmla="*/ 0 w 10" name="T6"/>
                <a:gd fmla="*/ 7 h 28" name="T7"/>
                <a:gd fmla="*/ 10 w 10" name="T8"/>
                <a:gd fmla="*/ 7 h 28" name="T9"/>
              </a:gdLst>
              <a:cxnLst>
                <a:cxn ang="0">
                  <a:pos x="T0" y="T1"/>
                </a:cxn>
                <a:cxn ang="0">
                  <a:pos x="T2" y="T3"/>
                </a:cxn>
                <a:cxn ang="0">
                  <a:pos x="T4" y="T5"/>
                </a:cxn>
                <a:cxn ang="0">
                  <a:pos x="T6" y="T7"/>
                </a:cxn>
                <a:cxn ang="0">
                  <a:pos x="T8" y="T9"/>
                </a:cxn>
              </a:cxnLst>
              <a:rect b="b" l="0" r="r" t="0"/>
              <a:pathLst>
                <a:path h="28" w="10">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 name="矩形 1"/>
          <p:cNvSpPr/>
          <p:nvPr/>
        </p:nvSpPr>
        <p:spPr>
          <a:xfrm>
            <a:off x="3503868" y="2987338"/>
            <a:ext cx="10972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anose="020b0503020204020204" pitchFamily="34" typeface="微软雅黑"/>
              </a:rPr>
              <a:t>汇报人：ABC</a:t>
            </a:r>
          </a:p>
        </p:txBody>
      </p:sp>
      <p:sp>
        <p:nvSpPr>
          <p:cNvPr id="543" name="文本占位符 2"/>
          <p:cNvSpPr txBox="1"/>
          <p:nvPr/>
        </p:nvSpPr>
        <p:spPr>
          <a:xfrm>
            <a:off x="3168815" y="2261975"/>
            <a:ext cx="4971509" cy="368808"/>
          </a:xfrm>
          <a:prstGeom prst="rect">
            <a:avLst/>
          </a:prstGeom>
          <a:noFill/>
        </p:spPr>
        <p:txBody>
          <a:bodyPr anchor="ctr" bIns="45720" lIns="91440" rIns="91440" rtlCol="0" tIns="4572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Font charset="0" panose="020b0604020202020204" pitchFamily="34" typeface="Arial"/>
              <a:buNone/>
            </a:pPr>
            <a:r>
              <a:rPr b="0" lang="en-US" sz="700">
                <a:solidFill>
                  <a:schemeClr val="tx1">
                    <a:lumMod val="75000"/>
                    <a:lumOff val="25000"/>
                  </a:schemeClr>
                </a:solidFill>
                <a:effectLst/>
                <a:latin charset="-122" panose="02010600040101010101" pitchFamily="2" typeface="华文细黑"/>
                <a:ea charset="-122" panose="02010600040101010101" pitchFamily="2" typeface="华文细黑"/>
                <a:sym typeface="+mn-lt"/>
              </a:rPr>
              <a:t>CSASAADAstudio sales template, a more beautiful template please magic rainMagic rain studio sales template, a moreMagic rain studio sales template, a more beautiful template please magic</a:t>
            </a:r>
          </a:p>
        </p:txBody>
      </p:sp>
    </p:spTree>
    <p:extLst>
      <p:ext uri="{BB962C8B-B14F-4D97-AF65-F5344CB8AC3E}">
        <p14:creationId val="1820844603"/>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312845" y="1058788"/>
            <a:ext cx="2518310" cy="2697161"/>
            <a:chOff x="3141185" y="1130796"/>
            <a:chExt cx="2518310" cy="2697161"/>
          </a:xfrm>
        </p:grpSpPr>
        <p:sp>
          <p:nvSpPr>
            <p:cNvPr id="15" name="椭圆 14"/>
            <p:cNvSpPr/>
            <p:nvPr/>
          </p:nvSpPr>
          <p:spPr>
            <a:xfrm>
              <a:off x="3491880" y="1130796"/>
              <a:ext cx="1816920" cy="181692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latin charset="-122" panose="02010600040101010101" pitchFamily="2" typeface="华文细黑"/>
                  <a:ea charset="-122" panose="02010600040101010101" pitchFamily="2" typeface="华文细黑"/>
                </a:rPr>
                <a:t>01</a:t>
              </a:r>
            </a:p>
          </p:txBody>
        </p:sp>
        <p:sp>
          <p:nvSpPr>
            <p:cNvPr id="16" name="TextBox 48"/>
            <p:cNvSpPr txBox="1"/>
            <p:nvPr/>
          </p:nvSpPr>
          <p:spPr>
            <a:xfrm>
              <a:off x="3141185" y="3167776"/>
              <a:ext cx="2518310" cy="731520"/>
            </a:xfrm>
            <a:prstGeom prst="rect">
              <a:avLst/>
            </a:prstGeom>
            <a:noFill/>
          </p:spPr>
          <p:txBody>
            <a:bodyPr rtlCol="0" wrap="square">
              <a:spAutoFit/>
            </a:bodyPr>
            <a:lstStyle/>
            <a:p>
              <a:pPr algn="ctr">
                <a:lnSpc>
                  <a:spcPct val="150000"/>
                </a:lnSpc>
              </a:pPr>
              <a:r>
                <a:rPr altLang="en-US" b="1" lang="zh-CN" spc="100" sz="28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grpSp>
    </p:spTree>
    <p:extLst>
      <p:ext uri="{BB962C8B-B14F-4D97-AF65-F5344CB8AC3E}">
        <p14:creationId val="1858076987"/>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83" name="Freeform 7"/>
          <p:cNvSpPr/>
          <p:nvPr/>
        </p:nvSpPr>
        <p:spPr bwMode="auto">
          <a:xfrm>
            <a:off x="3143250" y="2941638"/>
            <a:ext cx="1401763" cy="1400175"/>
          </a:xfrm>
          <a:custGeom>
            <a:gdLst>
              <a:gd fmla="*/ 456 w 912" name="T0"/>
              <a:gd fmla="*/ 0 h 913" name="T1"/>
              <a:gd fmla="*/ 0 w 912" name="T2"/>
              <a:gd fmla="*/ 457 h 913" name="T3"/>
              <a:gd fmla="*/ 456 w 912" name="T4"/>
              <a:gd fmla="*/ 913 h 913" name="T5"/>
              <a:gd fmla="*/ 912 w 912" name="T6"/>
              <a:gd fmla="*/ 457 h 913" name="T7"/>
              <a:gd fmla="*/ 912 w 912" name="T8"/>
              <a:gd fmla="*/ 0 h 913" name="T9"/>
              <a:gd fmla="*/ 456 w 912" name="T10"/>
              <a:gd fmla="*/ 0 h 913" name="T11"/>
            </a:gdLst>
            <a:cxnLst>
              <a:cxn ang="0">
                <a:pos x="T0" y="T1"/>
              </a:cxn>
              <a:cxn ang="0">
                <a:pos x="T2" y="T3"/>
              </a:cxn>
              <a:cxn ang="0">
                <a:pos x="T4" y="T5"/>
              </a:cxn>
              <a:cxn ang="0">
                <a:pos x="T6" y="T7"/>
              </a:cxn>
              <a:cxn ang="0">
                <a:pos x="T8" y="T9"/>
              </a:cxn>
              <a:cxn ang="0">
                <a:pos x="T10" y="T11"/>
              </a:cxn>
            </a:cxnLst>
            <a:rect b="b" l="0" r="r" t="0"/>
            <a:pathLst>
              <a:path h="913" w="912">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24584" name="Freeform 8"/>
          <p:cNvSpPr/>
          <p:nvPr/>
        </p:nvSpPr>
        <p:spPr bwMode="auto">
          <a:xfrm>
            <a:off x="4611688" y="2941638"/>
            <a:ext cx="839787" cy="836612"/>
          </a:xfrm>
          <a:custGeom>
            <a:gdLst>
              <a:gd fmla="*/ 273 w 546" name="T0"/>
              <a:gd fmla="*/ 0 h 546" name="T1"/>
              <a:gd fmla="*/ 546 w 546" name="T2"/>
              <a:gd fmla="*/ 273 h 546" name="T3"/>
              <a:gd fmla="*/ 273 w 546" name="T4"/>
              <a:gd fmla="*/ 546 h 546" name="T5"/>
              <a:gd fmla="*/ 0 w 546" name="T6"/>
              <a:gd fmla="*/ 273 h 546" name="T7"/>
              <a:gd fmla="*/ 0 w 546" name="T8"/>
              <a:gd fmla="*/ 0 h 546" name="T9"/>
              <a:gd fmla="*/ 273 w 546" name="T10"/>
              <a:gd fmla="*/ 0 h 546" name="T11"/>
            </a:gdLst>
            <a:cxnLst>
              <a:cxn ang="0">
                <a:pos x="T0" y="T1"/>
              </a:cxn>
              <a:cxn ang="0">
                <a:pos x="T2" y="T3"/>
              </a:cxn>
              <a:cxn ang="0">
                <a:pos x="T4" y="T5"/>
              </a:cxn>
              <a:cxn ang="0">
                <a:pos x="T6" y="T7"/>
              </a:cxn>
              <a:cxn ang="0">
                <a:pos x="T8" y="T9"/>
              </a:cxn>
              <a:cxn ang="0">
                <a:pos x="T10" y="T11"/>
              </a:cxn>
            </a:cxnLst>
            <a:rect b="b" l="0" r="r" t="0"/>
            <a:pathLst>
              <a:path h="546" w="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24585" name="Freeform 9"/>
          <p:cNvSpPr/>
          <p:nvPr/>
        </p:nvSpPr>
        <p:spPr bwMode="auto">
          <a:xfrm>
            <a:off x="4611688" y="1477963"/>
            <a:ext cx="1403350" cy="1398587"/>
          </a:xfrm>
          <a:custGeom>
            <a:gdLst>
              <a:gd fmla="*/ 457 w 913" name="T0"/>
              <a:gd fmla="*/ 912 h 912" name="T1"/>
              <a:gd fmla="*/ 913 w 913" name="T2"/>
              <a:gd fmla="*/ 456 h 912" name="T3"/>
              <a:gd fmla="*/ 457 w 913" name="T4"/>
              <a:gd fmla="*/ 0 h 912" name="T5"/>
              <a:gd fmla="*/ 0 w 913" name="T6"/>
              <a:gd fmla="*/ 456 h 912" name="T7"/>
              <a:gd fmla="*/ 0 w 913" name="T8"/>
              <a:gd fmla="*/ 912 h 912" name="T9"/>
              <a:gd fmla="*/ 457 w 913" name="T10"/>
              <a:gd fmla="*/ 912 h 912" name="T11"/>
            </a:gdLst>
            <a:cxnLst>
              <a:cxn ang="0">
                <a:pos x="T0" y="T1"/>
              </a:cxn>
              <a:cxn ang="0">
                <a:pos x="T2" y="T3"/>
              </a:cxn>
              <a:cxn ang="0">
                <a:pos x="T4" y="T5"/>
              </a:cxn>
              <a:cxn ang="0">
                <a:pos x="T6" y="T7"/>
              </a:cxn>
              <a:cxn ang="0">
                <a:pos x="T8" y="T9"/>
              </a:cxn>
              <a:cxn ang="0">
                <a:pos x="T10" y="T11"/>
              </a:cxn>
            </a:cxnLst>
            <a:rect b="b" l="0" r="r" t="0"/>
            <a:pathLst>
              <a:path h="912" w="913">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24586" name="Freeform 10"/>
          <p:cNvSpPr/>
          <p:nvPr/>
        </p:nvSpPr>
        <p:spPr bwMode="auto">
          <a:xfrm>
            <a:off x="3144838" y="1479550"/>
            <a:ext cx="1400175" cy="1397000"/>
          </a:xfrm>
          <a:custGeom>
            <a:gdLst>
              <a:gd fmla="*/ 459 w 918" name="T0"/>
              <a:gd fmla="*/ 918 h 918" name="T1"/>
              <a:gd fmla="*/ 0 w 918" name="T2"/>
              <a:gd fmla="*/ 459 h 918" name="T3"/>
              <a:gd fmla="*/ 459 w 918" name="T4"/>
              <a:gd fmla="*/ 0 h 918" name="T5"/>
              <a:gd fmla="*/ 918 w 918" name="T6"/>
              <a:gd fmla="*/ 459 h 918" name="T7"/>
              <a:gd fmla="*/ 918 w 918" name="T8"/>
              <a:gd fmla="*/ 918 h 918" name="T9"/>
              <a:gd fmla="*/ 459 w 918" name="T10"/>
              <a:gd fmla="*/ 918 h 918" name="T11"/>
            </a:gdLst>
            <a:cxnLst>
              <a:cxn ang="0">
                <a:pos x="T0" y="T1"/>
              </a:cxn>
              <a:cxn ang="0">
                <a:pos x="T2" y="T3"/>
              </a:cxn>
              <a:cxn ang="0">
                <a:pos x="T4" y="T5"/>
              </a:cxn>
              <a:cxn ang="0">
                <a:pos x="T6" y="T7"/>
              </a:cxn>
              <a:cxn ang="0">
                <a:pos x="T8" y="T9"/>
              </a:cxn>
              <a:cxn ang="0">
                <a:pos x="T10" y="T11"/>
              </a:cxn>
            </a:cxnLst>
            <a:rect b="b" l="0" r="r" t="0"/>
            <a:pathLst>
              <a:path h="918" w="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cap="flat" cmpd="sng" w="6350">
            <a:solidFill>
              <a:srgbClr val="E4402F"/>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4587" name="Freeform 11"/>
          <p:cNvSpPr>
            <a:spLocks noEditPoints="1"/>
          </p:cNvSpPr>
          <p:nvPr/>
        </p:nvSpPr>
        <p:spPr bwMode="auto">
          <a:xfrm>
            <a:off x="4921250" y="3286125"/>
            <a:ext cx="219075" cy="149225"/>
          </a:xfrm>
          <a:custGeom>
            <a:gdLst>
              <a:gd fmla="*/ 79 w 98" name="T0"/>
              <a:gd fmla="*/ 61 h 69" name="T1"/>
              <a:gd fmla="*/ 91 w 98" name="T2"/>
              <a:gd fmla="*/ 49 h 69" name="T3"/>
              <a:gd fmla="*/ 81 w 98" name="T4"/>
              <a:gd fmla="*/ 37 h 69" name="T5"/>
              <a:gd fmla="*/ 70 w 98" name="T6"/>
              <a:gd fmla="*/ 15 h 69" name="T7"/>
              <a:gd fmla="*/ 37 w 98" name="T8"/>
              <a:gd fmla="*/ 12 h 69" name="T9"/>
              <a:gd fmla="*/ 24 w 98" name="T10"/>
              <a:gd fmla="*/ 26 h 69" name="T11"/>
              <a:gd fmla="*/ 8 w 98" name="T12"/>
              <a:gd fmla="*/ 43 h 69" name="T13"/>
              <a:gd fmla="*/ 13 w 98" name="T14"/>
              <a:gd fmla="*/ 56 h 69" name="T15"/>
              <a:gd fmla="*/ 26 w 98" name="T16"/>
              <a:gd fmla="*/ 61 h 69" name="T17"/>
              <a:gd fmla="*/ 26 w 98" name="T18"/>
              <a:gd fmla="*/ 42 h 69" name="T19"/>
              <a:gd fmla="*/ 26 w 98" name="T20"/>
              <a:gd fmla="*/ 39 h 69" name="T21"/>
              <a:gd fmla="*/ 34 w 98" name="T22"/>
              <a:gd fmla="*/ 43 h 69" name="T23"/>
              <a:gd fmla="*/ 36 w 98" name="T24"/>
              <a:gd fmla="*/ 28 h 69" name="T25"/>
              <a:gd fmla="*/ 38 w 98" name="T26"/>
              <a:gd fmla="*/ 43 h 69" name="T27"/>
              <a:gd fmla="*/ 46 w 98" name="T28"/>
              <a:gd fmla="*/ 39 h 69" name="T29"/>
              <a:gd fmla="*/ 38 w 98" name="T30"/>
              <a:gd fmla="*/ 50 h 69" name="T31"/>
              <a:gd fmla="*/ 38 w 98" name="T32"/>
              <a:gd fmla="*/ 50 h 69" name="T33"/>
              <a:gd fmla="*/ 37 w 98" name="T34"/>
              <a:gd fmla="*/ 50 h 69" name="T35"/>
              <a:gd fmla="*/ 37 w 98" name="T36"/>
              <a:gd fmla="*/ 50 h 69" name="T37"/>
              <a:gd fmla="*/ 35 w 98" name="T38"/>
              <a:gd fmla="*/ 50 h 69" name="T39"/>
              <a:gd fmla="*/ 35 w 98" name="T40"/>
              <a:gd fmla="*/ 50 h 69" name="T41"/>
              <a:gd fmla="*/ 35 w 98" name="T42"/>
              <a:gd fmla="*/ 50 h 69" name="T43"/>
              <a:gd fmla="*/ 26 w 98" name="T44"/>
              <a:gd fmla="*/ 42 h 69" name="T45"/>
              <a:gd fmla="*/ 53 w 98" name="T46"/>
              <a:gd fmla="*/ 40 h 69" name="T47"/>
              <a:gd fmla="*/ 49 w 98" name="T48"/>
              <a:gd fmla="*/ 37 h 69" name="T49"/>
              <a:gd fmla="*/ 58 w 98" name="T50"/>
              <a:gd fmla="*/ 28 h 69" name="T51"/>
              <a:gd fmla="*/ 58 w 98" name="T52"/>
              <a:gd fmla="*/ 28 h 69" name="T53"/>
              <a:gd fmla="*/ 58 w 98" name="T54"/>
              <a:gd fmla="*/ 28 h 69" name="T55"/>
              <a:gd fmla="*/ 60 w 98" name="T56"/>
              <a:gd fmla="*/ 28 h 69" name="T57"/>
              <a:gd fmla="*/ 60 w 98" name="T58"/>
              <a:gd fmla="*/ 28 h 69" name="T59"/>
              <a:gd fmla="*/ 61 w 98" name="T60"/>
              <a:gd fmla="*/ 28 h 69" name="T61"/>
              <a:gd fmla="*/ 69 w 98" name="T62"/>
              <a:gd fmla="*/ 37 h 69" name="T63"/>
              <a:gd fmla="*/ 66 w 98" name="T64"/>
              <a:gd fmla="*/ 40 h 69" name="T65"/>
              <a:gd fmla="*/ 62 w 98" name="T66"/>
              <a:gd fmla="*/ 48 h 69" name="T67"/>
              <a:gd fmla="*/ 57 w 98" name="T68"/>
              <a:gd fmla="*/ 48 h 69" name="T69"/>
              <a:gd fmla="*/ 53 w 98" name="T70"/>
              <a:gd fmla="*/ 40 h 69" name="T71"/>
              <a:gd fmla="*/ 93 w 98" name="T72"/>
              <a:gd fmla="*/ 63 h 69" name="T73"/>
              <a:gd fmla="*/ 79 w 98" name="T74"/>
              <a:gd fmla="*/ 69 h 69" name="T75"/>
              <a:gd fmla="*/ 8 w 98" name="T76"/>
              <a:gd fmla="*/ 61 h 69" name="T77"/>
              <a:gd fmla="*/ 7 w 98" name="T78"/>
              <a:gd fmla="*/ 26 h 69" name="T79"/>
              <a:gd fmla="*/ 33 w 98" name="T80"/>
              <a:gd fmla="*/ 5 h 69" name="T81"/>
              <a:gd fmla="*/ 75 w 98" name="T82"/>
              <a:gd fmla="*/ 10 h 69" name="T83"/>
              <a:gd fmla="*/ 94 w 98" name="T84"/>
              <a:gd fmla="*/ 36 h 69" name="T85"/>
              <a:gd fmla="*/ 93 w 98" name="T86"/>
              <a:gd fmla="*/ 63 h 69" name="T87"/>
              <a:gd fmla="*/ 93 w 98" name="T88"/>
              <a:gd fmla="*/ 63 h 6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9" w="98">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4588" name="Freeform 12"/>
          <p:cNvSpPr>
            <a:spLocks noEditPoints="1"/>
          </p:cNvSpPr>
          <p:nvPr/>
        </p:nvSpPr>
        <p:spPr bwMode="auto">
          <a:xfrm>
            <a:off x="5148263" y="1824038"/>
            <a:ext cx="212725" cy="269875"/>
          </a:xfrm>
          <a:custGeom>
            <a:gdLst>
              <a:gd fmla="*/ 24 w 79" name="T0"/>
              <a:gd fmla="*/ 42 h 99" name="T1"/>
              <a:gd fmla="*/ 4 w 79" name="T2"/>
              <a:gd fmla="*/ 8 h 99" name="T3"/>
              <a:gd fmla="*/ 4 w 79" name="T4"/>
              <a:gd fmla="*/ 0 h 99" name="T5"/>
              <a:gd fmla="*/ 10 w 79" name="T6"/>
              <a:gd fmla="*/ 0 h 99" name="T7"/>
              <a:gd fmla="*/ 69 w 79" name="T8"/>
              <a:gd fmla="*/ 0 h 99" name="T9"/>
              <a:gd fmla="*/ 75 w 79" name="T10"/>
              <a:gd fmla="*/ 0 h 99" name="T11"/>
              <a:gd fmla="*/ 75 w 79" name="T12"/>
              <a:gd fmla="*/ 8 h 99" name="T13"/>
              <a:gd fmla="*/ 55 w 79" name="T14"/>
              <a:gd fmla="*/ 42 h 99" name="T15"/>
              <a:gd fmla="*/ 55 w 79" name="T16"/>
              <a:gd fmla="*/ 57 h 99" name="T17"/>
              <a:gd fmla="*/ 75 w 79" name="T18"/>
              <a:gd fmla="*/ 91 h 99" name="T19"/>
              <a:gd fmla="*/ 75 w 79" name="T20"/>
              <a:gd fmla="*/ 99 h 99" name="T21"/>
              <a:gd fmla="*/ 69 w 79" name="T22"/>
              <a:gd fmla="*/ 99 h 99" name="T23"/>
              <a:gd fmla="*/ 10 w 79" name="T24"/>
              <a:gd fmla="*/ 99 h 99" name="T25"/>
              <a:gd fmla="*/ 4 w 79" name="T26"/>
              <a:gd fmla="*/ 99 h 99" name="T27"/>
              <a:gd fmla="*/ 4 w 79" name="T28"/>
              <a:gd fmla="*/ 91 h 99" name="T29"/>
              <a:gd fmla="*/ 24 w 79" name="T30"/>
              <a:gd fmla="*/ 57 h 99" name="T31"/>
              <a:gd fmla="*/ 14 w 79" name="T32"/>
              <a:gd fmla="*/ 91 h 99" name="T33"/>
              <a:gd fmla="*/ 17 w 79" name="T34"/>
              <a:gd fmla="*/ 91 h 99" name="T35"/>
              <a:gd fmla="*/ 41 w 79" name="T36"/>
              <a:gd fmla="*/ 70 h 99" name="T37"/>
              <a:gd fmla="*/ 65 w 79" name="T38"/>
              <a:gd fmla="*/ 91 h 99" name="T39"/>
              <a:gd fmla="*/ 40 w 79" name="T40"/>
              <a:gd fmla="*/ 52 h 99" name="T41"/>
              <a:gd fmla="*/ 40 w 79" name="T42"/>
              <a:gd fmla="*/ 52 h 99" name="T43"/>
              <a:gd fmla="*/ 40 w 79" name="T44"/>
              <a:gd fmla="*/ 52 h 99" name="T45"/>
              <a:gd fmla="*/ 14 w 79" name="T46"/>
              <a:gd fmla="*/ 91 h 99" name="T47"/>
              <a:gd fmla="*/ 24 w 79" name="T48"/>
              <a:gd fmla="*/ 91 h 99" name="T49"/>
              <a:gd fmla="*/ 40 w 79" name="T50"/>
              <a:gd fmla="*/ 75 h 99" name="T51"/>
              <a:gd fmla="*/ 20 w 79" name="T52"/>
              <a:gd fmla="*/ 28 h 99" name="T53"/>
              <a:gd fmla="*/ 59 w 79" name="T54"/>
              <a:gd fmla="*/ 28 h 99" name="T55"/>
              <a:gd fmla="*/ 14 w 79" name="T56"/>
              <a:gd fmla="*/ 8 h 99" name="T57"/>
              <a:gd fmla="*/ 55 w 79" name="T58"/>
              <a:gd fmla="*/ 33 h 99" name="T59"/>
              <a:gd fmla="*/ 24 w 79" name="T60"/>
              <a:gd fmla="*/ 33 h 99" name="T61"/>
              <a:gd fmla="*/ 40 w 79" name="T62"/>
              <a:gd fmla="*/ 47 h 99" name="T63"/>
              <a:gd fmla="*/ 40 w 79" name="T64"/>
              <a:gd fmla="*/ 47 h 99" name="T65"/>
              <a:gd fmla="*/ 40 w 79" name="T66"/>
              <a:gd fmla="*/ 47 h 99" name="T67"/>
              <a:gd fmla="*/ 55 w 79" name="T68"/>
              <a:gd fmla="*/ 33 h 9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9" w="7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24589" name="Freeform 13"/>
          <p:cNvSpPr>
            <a:spLocks noEditPoints="1"/>
          </p:cNvSpPr>
          <p:nvPr/>
        </p:nvSpPr>
        <p:spPr bwMode="auto">
          <a:xfrm>
            <a:off x="3709988" y="3228975"/>
            <a:ext cx="266700" cy="260350"/>
          </a:xfrm>
          <a:custGeom>
            <a:gdLst>
              <a:gd fmla="*/ 49 w 98" name="T0"/>
              <a:gd fmla="*/ 0 h 98" name="T1"/>
              <a:gd fmla="*/ 84 w 98" name="T2"/>
              <a:gd fmla="*/ 15 h 98" name="T3"/>
              <a:gd fmla="*/ 98 w 98" name="T4"/>
              <a:gd fmla="*/ 49 h 98" name="T5"/>
              <a:gd fmla="*/ 84 w 98" name="T6"/>
              <a:gd fmla="*/ 84 h 98" name="T7"/>
              <a:gd fmla="*/ 49 w 98" name="T8"/>
              <a:gd fmla="*/ 98 h 98" name="T9"/>
              <a:gd fmla="*/ 14 w 98" name="T10"/>
              <a:gd fmla="*/ 84 h 98" name="T11"/>
              <a:gd fmla="*/ 14 w 98" name="T12"/>
              <a:gd fmla="*/ 84 h 98" name="T13"/>
              <a:gd fmla="*/ 14 w 98" name="T14"/>
              <a:gd fmla="*/ 84 h 98" name="T15"/>
              <a:gd fmla="*/ 0 w 98" name="T16"/>
              <a:gd fmla="*/ 49 h 98" name="T17"/>
              <a:gd fmla="*/ 14 w 98" name="T18"/>
              <a:gd fmla="*/ 15 h 98" name="T19"/>
              <a:gd fmla="*/ 14 w 98" name="T20"/>
              <a:gd fmla="*/ 15 h 98" name="T21"/>
              <a:gd fmla="*/ 49 w 98" name="T22"/>
              <a:gd fmla="*/ 0 h 98" name="T23"/>
              <a:gd fmla="*/ 51 w 98" name="T24"/>
              <a:gd fmla="*/ 8 h 98" name="T25"/>
              <a:gd fmla="*/ 51 w 98" name="T26"/>
              <a:gd fmla="*/ 8 h 98" name="T27"/>
              <a:gd fmla="*/ 51 w 98" name="T28"/>
              <a:gd fmla="*/ 48 h 98" name="T29"/>
              <a:gd fmla="*/ 80 w 98" name="T30"/>
              <a:gd fmla="*/ 77 h 98" name="T31"/>
              <a:gd fmla="*/ 91 w 98" name="T32"/>
              <a:gd fmla="*/ 49 h 98" name="T33"/>
              <a:gd fmla="*/ 78 w 98" name="T34"/>
              <a:gd fmla="*/ 20 h 98" name="T35"/>
              <a:gd fmla="*/ 78 w 98" name="T36"/>
              <a:gd fmla="*/ 20 h 98" name="T37"/>
              <a:gd fmla="*/ 51 w 98" name="T38"/>
              <a:gd fmla="*/ 8 h 98" name="T39"/>
              <a:gd fmla="*/ 77 w 98" name="T40"/>
              <a:gd fmla="*/ 80 h 98" name="T41"/>
              <a:gd fmla="*/ 77 w 98" name="T42"/>
              <a:gd fmla="*/ 80 h 98" name="T43"/>
              <a:gd fmla="*/ 48 w 98" name="T44"/>
              <a:gd fmla="*/ 51 h 98" name="T45"/>
              <a:gd fmla="*/ 47 w 98" name="T46"/>
              <a:gd fmla="*/ 51 h 98" name="T47"/>
              <a:gd fmla="*/ 47 w 98" name="T48"/>
              <a:gd fmla="*/ 49 h 98" name="T49"/>
              <a:gd fmla="*/ 47 w 98" name="T50"/>
              <a:gd fmla="*/ 8 h 98" name="T51"/>
              <a:gd fmla="*/ 20 w 98" name="T52"/>
              <a:gd fmla="*/ 20 h 98" name="T53"/>
              <a:gd fmla="*/ 20 w 98" name="T54"/>
              <a:gd fmla="*/ 20 h 98" name="T55"/>
              <a:gd fmla="*/ 8 w 98" name="T56"/>
              <a:gd fmla="*/ 49 h 98" name="T57"/>
              <a:gd fmla="*/ 20 w 98" name="T58"/>
              <a:gd fmla="*/ 79 h 98" name="T59"/>
              <a:gd fmla="*/ 20 w 98" name="T60"/>
              <a:gd fmla="*/ 79 h 98" name="T61"/>
              <a:gd fmla="*/ 49 w 98" name="T62"/>
              <a:gd fmla="*/ 91 h 98" name="T63"/>
              <a:gd fmla="*/ 77 w 98" name="T64"/>
              <a:gd fmla="*/ 80 h 9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8" w="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rgbClr val="A2897B"/>
          </a:solidFill>
          <a:ln>
            <a:noFill/>
          </a:ln>
        </p:spPr>
        <p:txBody>
          <a:bodyPr/>
          <a:lstStyle/>
          <a:p>
            <a:endParaRPr altLang="en-US" lang="zh-CN">
              <a:solidFill>
                <a:schemeClr val="bg1">
                  <a:lumMod val="50000"/>
                </a:schemeClr>
              </a:solidFill>
            </a:endParaRPr>
          </a:p>
        </p:txBody>
      </p:sp>
      <p:sp>
        <p:nvSpPr>
          <p:cNvPr id="24590" name="Text Box 14"/>
          <p:cNvSpPr txBox="1">
            <a:spLocks noChangeArrowheads="1"/>
          </p:cNvSpPr>
          <p:nvPr/>
        </p:nvSpPr>
        <p:spPr bwMode="auto">
          <a:xfrm>
            <a:off x="3229014" y="3517900"/>
            <a:ext cx="1255633"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2400">
                <a:solidFill>
                  <a:srgbClr val="A2897B"/>
                </a:solidFill>
              </a:rPr>
              <a:t>30%</a:t>
            </a:r>
          </a:p>
          <a:p>
            <a:pPr algn="ctr"/>
            <a:r>
              <a:rPr altLang="zh-CN" lang="en-US" sz="2400">
                <a:solidFill>
                  <a:srgbClr val="A2897B"/>
                </a:solidFill>
              </a:rPr>
              <a:t>Option 2</a:t>
            </a:r>
          </a:p>
        </p:txBody>
      </p:sp>
      <p:sp>
        <p:nvSpPr>
          <p:cNvPr id="24591" name="Text Box 15"/>
          <p:cNvSpPr txBox="1">
            <a:spLocks noChangeArrowheads="1"/>
          </p:cNvSpPr>
          <p:nvPr/>
        </p:nvSpPr>
        <p:spPr bwMode="auto">
          <a:xfrm>
            <a:off x="4629190" y="2111375"/>
            <a:ext cx="1255633" cy="8229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2400">
                <a:solidFill>
                  <a:srgbClr val="A2897B"/>
                </a:solidFill>
              </a:rPr>
              <a:t>23%</a:t>
            </a:r>
          </a:p>
          <a:p>
            <a:pPr algn="ctr"/>
            <a:r>
              <a:rPr altLang="zh-CN" lang="en-US" sz="2400">
                <a:solidFill>
                  <a:srgbClr val="A2897B"/>
                </a:solidFill>
              </a:rPr>
              <a:t>Option 1</a:t>
            </a:r>
          </a:p>
        </p:txBody>
      </p:sp>
      <p:sp>
        <p:nvSpPr>
          <p:cNvPr id="24592" name="Rectangle 16"/>
          <p:cNvSpPr>
            <a:spLocks noChangeArrowheads="1"/>
          </p:cNvSpPr>
          <p:nvPr/>
        </p:nvSpPr>
        <p:spPr bwMode="auto">
          <a:xfrm>
            <a:off x="6300788" y="1751014"/>
            <a:ext cx="22320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900">
                <a:solidFill>
                  <a:srgbClr val="E4402F"/>
                </a:solidFill>
              </a:rPr>
              <a:t>TOPIC HEADER ONE</a:t>
            </a:r>
          </a:p>
          <a:p>
            <a:pPr>
              <a:lnSpc>
                <a:spcPct val="120000"/>
              </a:lnSpc>
            </a:pPr>
            <a:r>
              <a:rPr altLang="en-US" b="1" lang="zh-CN" sz="900">
                <a:solidFill>
                  <a:srgbClr val="E4402F"/>
                </a:solidFill>
              </a:rPr>
              <a:t>We have many PowerPoint templates that has been specifically designed to help anyone that is stepping into the world of PowerPoint for the very first time. </a:t>
            </a:r>
          </a:p>
        </p:txBody>
      </p:sp>
      <p:sp>
        <p:nvSpPr>
          <p:cNvPr id="24593" name="Rectangle 17"/>
          <p:cNvSpPr>
            <a:spLocks noChangeArrowheads="1"/>
          </p:cNvSpPr>
          <p:nvPr/>
        </p:nvSpPr>
        <p:spPr bwMode="auto">
          <a:xfrm>
            <a:off x="630238" y="3335338"/>
            <a:ext cx="22320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b="1" lang="zh-CN" sz="900">
                <a:solidFill>
                  <a:srgbClr val="E4402F"/>
                </a:solidFill>
              </a:rPr>
              <a:t>TOPIC HEADER TWO</a:t>
            </a:r>
          </a:p>
          <a:p>
            <a:pPr algn="r">
              <a:lnSpc>
                <a:spcPct val="120000"/>
              </a:lnSpc>
            </a:pPr>
            <a:r>
              <a:rPr altLang="en-US" b="1" lang="zh-CN" sz="900">
                <a:solidFill>
                  <a:srgbClr val="E4402F"/>
                </a:solidFill>
              </a:rPr>
              <a:t>We have many PowerPoint templates that has been specifically designed to help anyone that is stepping into the world of PowerPoint for the very first time. </a:t>
            </a:r>
          </a:p>
        </p:txBody>
      </p:sp>
      <p:sp>
        <p:nvSpPr>
          <p:cNvPr id="24594" name="Freeform 18"/>
          <p:cNvSpPr/>
          <p:nvPr/>
        </p:nvSpPr>
        <p:spPr bwMode="auto">
          <a:xfrm>
            <a:off x="3705225" y="2038350"/>
            <a:ext cx="839788" cy="838200"/>
          </a:xfrm>
          <a:custGeom>
            <a:gdLst>
              <a:gd fmla="*/ 273 w 546" name="T0"/>
              <a:gd fmla="*/ 546 h 546" name="T1"/>
              <a:gd fmla="*/ 0 w 546" name="T2"/>
              <a:gd fmla="*/ 273 h 546" name="T3"/>
              <a:gd fmla="*/ 273 w 546" name="T4"/>
              <a:gd fmla="*/ 0 h 546" name="T5"/>
              <a:gd fmla="*/ 546 w 546" name="T6"/>
              <a:gd fmla="*/ 273 h 546" name="T7"/>
              <a:gd fmla="*/ 546 w 546" name="T8"/>
              <a:gd fmla="*/ 546 h 546" name="T9"/>
              <a:gd fmla="*/ 273 w 546" name="T10"/>
              <a:gd fmla="*/ 546 h 546" name="T11"/>
            </a:gdLst>
            <a:cxnLst>
              <a:cxn ang="0">
                <a:pos x="T0" y="T1"/>
              </a:cxn>
              <a:cxn ang="0">
                <a:pos x="T2" y="T3"/>
              </a:cxn>
              <a:cxn ang="0">
                <a:pos x="T4" y="T5"/>
              </a:cxn>
              <a:cxn ang="0">
                <a:pos x="T6" y="T7"/>
              </a:cxn>
              <a:cxn ang="0">
                <a:pos x="T8" y="T9"/>
              </a:cxn>
              <a:cxn ang="0">
                <a:pos x="T10" y="T11"/>
              </a:cxn>
            </a:cxnLst>
            <a:rect b="b" l="0" r="r" t="0"/>
            <a:pathLst>
              <a:path h="546" w="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24595" name="Freeform 19"/>
          <p:cNvSpPr>
            <a:spLocks noEditPoints="1"/>
          </p:cNvSpPr>
          <p:nvPr/>
        </p:nvSpPr>
        <p:spPr bwMode="auto">
          <a:xfrm>
            <a:off x="4092575" y="2349500"/>
            <a:ext cx="209550" cy="215900"/>
          </a:xfrm>
          <a:custGeom>
            <a:gdLst>
              <a:gd fmla="*/ 55 w 95" name="T0"/>
              <a:gd fmla="*/ 0 h 98" name="T1"/>
              <a:gd fmla="*/ 85 w 95" name="T2"/>
              <a:gd fmla="*/ 29 h 98" name="T3"/>
              <a:gd fmla="*/ 86 w 95" name="T4"/>
              <a:gd fmla="*/ 31 h 98" name="T5"/>
              <a:gd fmla="*/ 82 w 95" name="T6"/>
              <a:gd fmla="*/ 41 h 98" name="T7"/>
              <a:gd fmla="*/ 79 w 95" name="T8"/>
              <a:gd fmla="*/ 34 h 98" name="T9"/>
              <a:gd fmla="*/ 55 w 95" name="T10"/>
              <a:gd fmla="*/ 31 h 98" name="T11"/>
              <a:gd fmla="*/ 53 w 95" name="T12"/>
              <a:gd fmla="*/ 25 h 98" name="T13"/>
              <a:gd fmla="*/ 11 w 95" name="T14"/>
              <a:gd fmla="*/ 8 h 98" name="T15"/>
              <a:gd fmla="*/ 8 w 95" name="T16"/>
              <a:gd fmla="*/ 10 h 98" name="T17"/>
              <a:gd fmla="*/ 9 w 95" name="T18"/>
              <a:gd fmla="*/ 90 h 98" name="T19"/>
              <a:gd fmla="*/ 11 w 95" name="T20"/>
              <a:gd fmla="*/ 91 h 98" name="T21"/>
              <a:gd fmla="*/ 78 w 95" name="T22"/>
              <a:gd fmla="*/ 90 h 98" name="T23"/>
              <a:gd fmla="*/ 79 w 95" name="T24"/>
              <a:gd fmla="*/ 88 h 98" name="T25"/>
              <a:gd fmla="*/ 82 w 95" name="T26"/>
              <a:gd fmla="*/ 82 h 98" name="T27"/>
              <a:gd fmla="*/ 86 w 95" name="T28"/>
              <a:gd fmla="*/ 88 h 98" name="T29"/>
              <a:gd fmla="*/ 83 w 95" name="T30"/>
              <a:gd fmla="*/ 95 h 98" name="T31"/>
              <a:gd fmla="*/ 11 w 95" name="T32"/>
              <a:gd fmla="*/ 98 h 98" name="T33"/>
              <a:gd fmla="*/ 0 w 95" name="T34"/>
              <a:gd fmla="*/ 88 h 98" name="T35"/>
              <a:gd fmla="*/ 3 w 95" name="T36"/>
              <a:gd fmla="*/ 3 h 98" name="T37"/>
              <a:gd fmla="*/ 72 w 95" name="T38"/>
              <a:gd fmla="*/ 38 h 98" name="T39"/>
              <a:gd fmla="*/ 72 w 95" name="T40"/>
              <a:gd fmla="*/ 38 h 98" name="T41"/>
              <a:gd fmla="*/ 94 w 95" name="T42"/>
              <a:gd fmla="*/ 63 h 98" name="T43"/>
              <a:gd fmla="*/ 68 w 95" name="T44"/>
              <a:gd fmla="*/ 86 h 98" name="T45"/>
              <a:gd fmla="*/ 68 w 95" name="T46"/>
              <a:gd fmla="*/ 73 h 98" name="T47"/>
              <a:gd fmla="*/ 49 w 95" name="T48"/>
              <a:gd fmla="*/ 71 h 98" name="T49"/>
              <a:gd fmla="*/ 49 w 95" name="T50"/>
              <a:gd fmla="*/ 53 h 98" name="T51"/>
              <a:gd fmla="*/ 52 w 95" name="T52"/>
              <a:gd fmla="*/ 50 h 98" name="T53"/>
              <a:gd fmla="*/ 68 w 95" name="T54"/>
              <a:gd fmla="*/ 40 h 98" name="T55"/>
              <a:gd fmla="*/ 72 w 95" name="T56"/>
              <a:gd fmla="*/ 38 h 98" name="T57"/>
              <a:gd fmla="*/ 89 w 95" name="T58"/>
              <a:gd fmla="*/ 62 h 98" name="T59"/>
              <a:gd fmla="*/ 72 w 95" name="T60"/>
              <a:gd fmla="*/ 53 h 98" name="T61"/>
              <a:gd fmla="*/ 70 w 95" name="T62"/>
              <a:gd fmla="*/ 55 h 98" name="T63"/>
              <a:gd fmla="*/ 54 w 95" name="T64"/>
              <a:gd fmla="*/ 69 h 98" name="T65"/>
              <a:gd fmla="*/ 70 w 95" name="T66"/>
              <a:gd fmla="*/ 69 h 98" name="T67"/>
              <a:gd fmla="*/ 72 w 95" name="T68"/>
              <a:gd fmla="*/ 79 h 98" name="T69"/>
              <a:gd fmla="*/ 75 w 95" name="T70"/>
              <a:gd fmla="*/ 29 h 98" name="T71"/>
              <a:gd fmla="*/ 57 w 95" name="T72"/>
              <a:gd fmla="*/ 12 h 98" name="T73"/>
              <a:gd fmla="*/ 59 w 95" name="T74"/>
              <a:gd fmla="*/ 28 h 98" name="T75"/>
              <a:gd fmla="*/ 61 w 95" name="T76"/>
              <a:gd fmla="*/ 29 h 9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8" w="95">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24596" name="Freeform 20"/>
          <p:cNvSpPr/>
          <p:nvPr/>
        </p:nvSpPr>
        <p:spPr bwMode="auto">
          <a:xfrm rot="10800000">
            <a:off x="4613275" y="2941638"/>
            <a:ext cx="1411288" cy="1408112"/>
          </a:xfrm>
          <a:custGeom>
            <a:gdLst>
              <a:gd fmla="*/ 459 w 918" name="T0"/>
              <a:gd fmla="*/ 918 h 918" name="T1"/>
              <a:gd fmla="*/ 0 w 918" name="T2"/>
              <a:gd fmla="*/ 459 h 918" name="T3"/>
              <a:gd fmla="*/ 459 w 918" name="T4"/>
              <a:gd fmla="*/ 0 h 918" name="T5"/>
              <a:gd fmla="*/ 918 w 918" name="T6"/>
              <a:gd fmla="*/ 459 h 918" name="T7"/>
              <a:gd fmla="*/ 918 w 918" name="T8"/>
              <a:gd fmla="*/ 918 h 918" name="T9"/>
              <a:gd fmla="*/ 459 w 918" name="T10"/>
              <a:gd fmla="*/ 918 h 918" name="T11"/>
            </a:gdLst>
            <a:cxnLst>
              <a:cxn ang="0">
                <a:pos x="T0" y="T1"/>
              </a:cxn>
              <a:cxn ang="0">
                <a:pos x="T2" y="T3"/>
              </a:cxn>
              <a:cxn ang="0">
                <a:pos x="T4" y="T5"/>
              </a:cxn>
              <a:cxn ang="0">
                <a:pos x="T6" y="T7"/>
              </a:cxn>
              <a:cxn ang="0">
                <a:pos x="T8" y="T9"/>
              </a:cxn>
              <a:cxn ang="0">
                <a:pos x="T10" y="T11"/>
              </a:cxn>
            </a:cxnLst>
            <a:rect b="b" l="0" r="r" t="0"/>
            <a:pathLst>
              <a:path h="918" w="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cap="flat" cmpd="sng" w="6350">
            <a:solidFill>
              <a:srgbClr val="E4402F"/>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5" name="文本占位符 4"/>
          <p:cNvSpPr>
            <a:spLocks noGrp="1"/>
          </p:cNvSpPr>
          <p:nvPr>
            <p:ph idx="13" sz="quarter" type="body"/>
          </p:nvPr>
        </p:nvSpPr>
        <p:spPr/>
        <p:txBody>
          <a:bodyPr/>
          <a:lstStyle/>
          <a:p>
            <a:r>
              <a:rPr altLang="en-US" lang="zh-CN"/>
              <a:t>点击添加你的标题</a:t>
            </a:r>
          </a:p>
        </p:txBody>
      </p:sp>
      <p:sp>
        <p:nvSpPr>
          <p:cNvPr id="6" name="文本占位符 5"/>
          <p:cNvSpPr>
            <a:spLocks noGrp="1"/>
          </p:cNvSpPr>
          <p:nvPr>
            <p:ph idx="14" sz="quarter" type="body"/>
          </p:nvPr>
        </p:nvSpPr>
        <p:spPr/>
        <p:txBody>
          <a:bodyPr/>
          <a:lstStyle/>
          <a:p>
            <a:r>
              <a:rPr altLang="zh-CN" lang="en-US"/>
              <a:t>Click here to edit the content you want to recommend that you use the</a:t>
            </a:r>
          </a:p>
        </p:txBody>
      </p:sp>
    </p:spTree>
    <p:extLst>
      <p:ext uri="{BB962C8B-B14F-4D97-AF65-F5344CB8AC3E}">
        <p14:creationId val="1935111323"/>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4594"/>
                                        </p:tgtEl>
                                        <p:attrNameLst>
                                          <p:attrName>style.visibility</p:attrName>
                                        </p:attrNameLst>
                                      </p:cBhvr>
                                      <p:to>
                                        <p:strVal val="visible"/>
                                      </p:to>
                                    </p:set>
                                    <p:anim calcmode="lin" valueType="num">
                                      <p:cBhvr additive="base">
                                        <p:cTn dur="750" fill="hold" id="7"/>
                                        <p:tgtEl>
                                          <p:spTgt spid="24594"/>
                                        </p:tgtEl>
                                        <p:attrNameLst>
                                          <p:attrName>ppt_x</p:attrName>
                                        </p:attrNameLst>
                                      </p:cBhvr>
                                      <p:tavLst>
                                        <p:tav tm="0">
                                          <p:val>
                                            <p:strVal val="0-#ppt_w/2"/>
                                          </p:val>
                                        </p:tav>
                                        <p:tav tm="100000">
                                          <p:val>
                                            <p:strVal val="#ppt_x"/>
                                          </p:val>
                                        </p:tav>
                                      </p:tavLst>
                                    </p:anim>
                                    <p:anim calcmode="lin" valueType="num">
                                      <p:cBhvr additive="base">
                                        <p:cTn dur="750" fill="hold" id="8"/>
                                        <p:tgtEl>
                                          <p:spTgt spid="2459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4586"/>
                                        </p:tgtEl>
                                        <p:attrNameLst>
                                          <p:attrName>style.visibility</p:attrName>
                                        </p:attrNameLst>
                                      </p:cBhvr>
                                      <p:to>
                                        <p:strVal val="visible"/>
                                      </p:to>
                                    </p:set>
                                    <p:anim calcmode="lin" valueType="num">
                                      <p:cBhvr additive="base">
                                        <p:cTn dur="750" fill="hold" id="11"/>
                                        <p:tgtEl>
                                          <p:spTgt spid="24586"/>
                                        </p:tgtEl>
                                        <p:attrNameLst>
                                          <p:attrName>ppt_x</p:attrName>
                                        </p:attrNameLst>
                                      </p:cBhvr>
                                      <p:tavLst>
                                        <p:tav tm="0">
                                          <p:val>
                                            <p:strVal val="0-#ppt_w/2"/>
                                          </p:val>
                                        </p:tav>
                                        <p:tav tm="100000">
                                          <p:val>
                                            <p:strVal val="#ppt_x"/>
                                          </p:val>
                                        </p:tav>
                                      </p:tavLst>
                                    </p:anim>
                                    <p:anim calcmode="lin" valueType="num">
                                      <p:cBhvr additive="base">
                                        <p:cTn dur="750" fill="hold" id="12"/>
                                        <p:tgtEl>
                                          <p:spTgt spid="2458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24585"/>
                                        </p:tgtEl>
                                        <p:attrNameLst>
                                          <p:attrName>style.visibility</p:attrName>
                                        </p:attrNameLst>
                                      </p:cBhvr>
                                      <p:to>
                                        <p:strVal val="visible"/>
                                      </p:to>
                                    </p:set>
                                    <p:anim calcmode="lin" valueType="num">
                                      <p:cBhvr additive="base">
                                        <p:cTn dur="750" fill="hold" id="15"/>
                                        <p:tgtEl>
                                          <p:spTgt spid="24585"/>
                                        </p:tgtEl>
                                        <p:attrNameLst>
                                          <p:attrName>ppt_x</p:attrName>
                                        </p:attrNameLst>
                                      </p:cBhvr>
                                      <p:tavLst>
                                        <p:tav tm="0">
                                          <p:val>
                                            <p:strVal val="1+#ppt_w/2"/>
                                          </p:val>
                                        </p:tav>
                                        <p:tav tm="100000">
                                          <p:val>
                                            <p:strVal val="#ppt_x"/>
                                          </p:val>
                                        </p:tav>
                                      </p:tavLst>
                                    </p:anim>
                                    <p:anim calcmode="lin" valueType="num">
                                      <p:cBhvr additive="base">
                                        <p:cTn dur="750" fill="hold" id="16"/>
                                        <p:tgtEl>
                                          <p:spTgt spid="2458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24583"/>
                                        </p:tgtEl>
                                        <p:attrNameLst>
                                          <p:attrName>style.visibility</p:attrName>
                                        </p:attrNameLst>
                                      </p:cBhvr>
                                      <p:to>
                                        <p:strVal val="visible"/>
                                      </p:to>
                                    </p:set>
                                    <p:anim calcmode="lin" valueType="num">
                                      <p:cBhvr additive="base">
                                        <p:cTn dur="750" fill="hold" id="19"/>
                                        <p:tgtEl>
                                          <p:spTgt spid="24583"/>
                                        </p:tgtEl>
                                        <p:attrNameLst>
                                          <p:attrName>ppt_x</p:attrName>
                                        </p:attrNameLst>
                                      </p:cBhvr>
                                      <p:tavLst>
                                        <p:tav tm="0">
                                          <p:val>
                                            <p:strVal val="0-#ppt_w/2"/>
                                          </p:val>
                                        </p:tav>
                                        <p:tav tm="100000">
                                          <p:val>
                                            <p:strVal val="#ppt_x"/>
                                          </p:val>
                                        </p:tav>
                                      </p:tavLst>
                                    </p:anim>
                                    <p:anim calcmode="lin" valueType="num">
                                      <p:cBhvr additive="base">
                                        <p:cTn dur="750" fill="hold" id="20"/>
                                        <p:tgtEl>
                                          <p:spTgt spid="2458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4584"/>
                                        </p:tgtEl>
                                        <p:attrNameLst>
                                          <p:attrName>style.visibility</p:attrName>
                                        </p:attrNameLst>
                                      </p:cBhvr>
                                      <p:to>
                                        <p:strVal val="visible"/>
                                      </p:to>
                                    </p:set>
                                    <p:anim calcmode="lin" valueType="num">
                                      <p:cBhvr additive="base">
                                        <p:cTn dur="750" fill="hold" id="23"/>
                                        <p:tgtEl>
                                          <p:spTgt spid="24584"/>
                                        </p:tgtEl>
                                        <p:attrNameLst>
                                          <p:attrName>ppt_x</p:attrName>
                                        </p:attrNameLst>
                                      </p:cBhvr>
                                      <p:tavLst>
                                        <p:tav tm="0">
                                          <p:val>
                                            <p:strVal val="1+#ppt_w/2"/>
                                          </p:val>
                                        </p:tav>
                                        <p:tav tm="100000">
                                          <p:val>
                                            <p:strVal val="#ppt_x"/>
                                          </p:val>
                                        </p:tav>
                                      </p:tavLst>
                                    </p:anim>
                                    <p:anim calcmode="lin" valueType="num">
                                      <p:cBhvr additive="base">
                                        <p:cTn dur="750" fill="hold" id="24"/>
                                        <p:tgtEl>
                                          <p:spTgt spid="2458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4596"/>
                                        </p:tgtEl>
                                        <p:attrNameLst>
                                          <p:attrName>style.visibility</p:attrName>
                                        </p:attrNameLst>
                                      </p:cBhvr>
                                      <p:to>
                                        <p:strVal val="visible"/>
                                      </p:to>
                                    </p:set>
                                    <p:anim calcmode="lin" valueType="num">
                                      <p:cBhvr additive="base">
                                        <p:cTn dur="750" fill="hold" id="27"/>
                                        <p:tgtEl>
                                          <p:spTgt spid="24596"/>
                                        </p:tgtEl>
                                        <p:attrNameLst>
                                          <p:attrName>ppt_x</p:attrName>
                                        </p:attrNameLst>
                                      </p:cBhvr>
                                      <p:tavLst>
                                        <p:tav tm="0">
                                          <p:val>
                                            <p:strVal val="1+#ppt_w/2"/>
                                          </p:val>
                                        </p:tav>
                                        <p:tav tm="100000">
                                          <p:val>
                                            <p:strVal val="#ppt_x"/>
                                          </p:val>
                                        </p:tav>
                                      </p:tavLst>
                                    </p:anim>
                                    <p:anim calcmode="lin" valueType="num">
                                      <p:cBhvr additive="base">
                                        <p:cTn dur="750" fill="hold" id="28"/>
                                        <p:tgtEl>
                                          <p:spTgt spid="24596"/>
                                        </p:tgtEl>
                                        <p:attrNameLst>
                                          <p:attrName>ppt_y</p:attrName>
                                        </p:attrNameLst>
                                      </p:cBhvr>
                                      <p:tavLst>
                                        <p:tav tm="0">
                                          <p:val>
                                            <p:strVal val="#ppt_y"/>
                                          </p:val>
                                        </p:tav>
                                        <p:tav tm="100000">
                                          <p:val>
                                            <p:strVal val="#ppt_y"/>
                                          </p:val>
                                        </p:tav>
                                      </p:tavLst>
                                    </p:anim>
                                  </p:childTnLst>
                                </p:cTn>
                              </p:par>
                              <p:par>
                                <p:cTn fill="hold" grpId="0" id="29" nodeType="withEffect" presetClass="entr" presetID="53" presetSubtype="0">
                                  <p:stCondLst>
                                    <p:cond delay="500"/>
                                  </p:stCondLst>
                                  <p:childTnLst>
                                    <p:set>
                                      <p:cBhvr>
                                        <p:cTn dur="1" fill="hold" id="30">
                                          <p:stCondLst>
                                            <p:cond delay="0"/>
                                          </p:stCondLst>
                                        </p:cTn>
                                        <p:tgtEl>
                                          <p:spTgt spid="24595"/>
                                        </p:tgtEl>
                                        <p:attrNameLst>
                                          <p:attrName>style.visibility</p:attrName>
                                        </p:attrNameLst>
                                      </p:cBhvr>
                                      <p:to>
                                        <p:strVal val="visible"/>
                                      </p:to>
                                    </p:set>
                                    <p:anim calcmode="lin" valueType="num">
                                      <p:cBhvr>
                                        <p:cTn dur="300" fill="hold" id="31"/>
                                        <p:tgtEl>
                                          <p:spTgt spid="24595"/>
                                        </p:tgtEl>
                                        <p:attrNameLst>
                                          <p:attrName>ppt_w</p:attrName>
                                        </p:attrNameLst>
                                      </p:cBhvr>
                                      <p:tavLst>
                                        <p:tav tm="0">
                                          <p:val>
                                            <p:fltVal val="0"/>
                                          </p:val>
                                        </p:tav>
                                        <p:tav tm="100000">
                                          <p:val>
                                            <p:strVal val="#ppt_w"/>
                                          </p:val>
                                        </p:tav>
                                      </p:tavLst>
                                    </p:anim>
                                    <p:anim calcmode="lin" valueType="num">
                                      <p:cBhvr>
                                        <p:cTn dur="300" fill="hold" id="32"/>
                                        <p:tgtEl>
                                          <p:spTgt spid="24595"/>
                                        </p:tgtEl>
                                        <p:attrNameLst>
                                          <p:attrName>ppt_h</p:attrName>
                                        </p:attrNameLst>
                                      </p:cBhvr>
                                      <p:tavLst>
                                        <p:tav tm="0">
                                          <p:val>
                                            <p:fltVal val="0"/>
                                          </p:val>
                                        </p:tav>
                                        <p:tav tm="100000">
                                          <p:val>
                                            <p:strVal val="#ppt_h"/>
                                          </p:val>
                                        </p:tav>
                                      </p:tavLst>
                                    </p:anim>
                                    <p:animEffect filter="fade" transition="in">
                                      <p:cBhvr>
                                        <p:cTn dur="300" id="33"/>
                                        <p:tgtEl>
                                          <p:spTgt spid="24595"/>
                                        </p:tgtEl>
                                      </p:cBhvr>
                                    </p:animEffect>
                                  </p:childTnLst>
                                </p:cTn>
                              </p:par>
                              <p:par>
                                <p:cTn autoRev="1" fill="hold" grpId="1" id="34" nodeType="withEffect" presetClass="emph" presetID="6" presetSubtype="0">
                                  <p:stCondLst>
                                    <p:cond delay="800"/>
                                  </p:stCondLst>
                                  <p:childTnLst>
                                    <p:animScale>
                                      <p:cBhvr>
                                        <p:cTn dur="150" fill="hold" id="35"/>
                                        <p:tgtEl>
                                          <p:spTgt spid="24595"/>
                                        </p:tgtEl>
                                      </p:cBhvr>
                                      <p:by x="110000" y="110000"/>
                                    </p:animScale>
                                  </p:childTnLst>
                                </p:cTn>
                              </p:par>
                              <p:par>
                                <p:cTn fill="hold" grpId="0" id="36" nodeType="withEffect" presetClass="entr" presetID="53" presetSubtype="0">
                                  <p:stCondLst>
                                    <p:cond delay="500"/>
                                  </p:stCondLst>
                                  <p:childTnLst>
                                    <p:set>
                                      <p:cBhvr>
                                        <p:cTn dur="1" fill="hold" id="37">
                                          <p:stCondLst>
                                            <p:cond delay="0"/>
                                          </p:stCondLst>
                                        </p:cTn>
                                        <p:tgtEl>
                                          <p:spTgt spid="24587"/>
                                        </p:tgtEl>
                                        <p:attrNameLst>
                                          <p:attrName>style.visibility</p:attrName>
                                        </p:attrNameLst>
                                      </p:cBhvr>
                                      <p:to>
                                        <p:strVal val="visible"/>
                                      </p:to>
                                    </p:set>
                                    <p:anim calcmode="lin" valueType="num">
                                      <p:cBhvr>
                                        <p:cTn dur="300" fill="hold" id="38"/>
                                        <p:tgtEl>
                                          <p:spTgt spid="24587"/>
                                        </p:tgtEl>
                                        <p:attrNameLst>
                                          <p:attrName>ppt_w</p:attrName>
                                        </p:attrNameLst>
                                      </p:cBhvr>
                                      <p:tavLst>
                                        <p:tav tm="0">
                                          <p:val>
                                            <p:fltVal val="0"/>
                                          </p:val>
                                        </p:tav>
                                        <p:tav tm="100000">
                                          <p:val>
                                            <p:strVal val="#ppt_w"/>
                                          </p:val>
                                        </p:tav>
                                      </p:tavLst>
                                    </p:anim>
                                    <p:anim calcmode="lin" valueType="num">
                                      <p:cBhvr>
                                        <p:cTn dur="300" fill="hold" id="39"/>
                                        <p:tgtEl>
                                          <p:spTgt spid="24587"/>
                                        </p:tgtEl>
                                        <p:attrNameLst>
                                          <p:attrName>ppt_h</p:attrName>
                                        </p:attrNameLst>
                                      </p:cBhvr>
                                      <p:tavLst>
                                        <p:tav tm="0">
                                          <p:val>
                                            <p:fltVal val="0"/>
                                          </p:val>
                                        </p:tav>
                                        <p:tav tm="100000">
                                          <p:val>
                                            <p:strVal val="#ppt_h"/>
                                          </p:val>
                                        </p:tav>
                                      </p:tavLst>
                                    </p:anim>
                                    <p:animEffect filter="fade" transition="in">
                                      <p:cBhvr>
                                        <p:cTn dur="300" id="40"/>
                                        <p:tgtEl>
                                          <p:spTgt spid="24587"/>
                                        </p:tgtEl>
                                      </p:cBhvr>
                                    </p:animEffect>
                                  </p:childTnLst>
                                </p:cTn>
                              </p:par>
                              <p:par>
                                <p:cTn autoRev="1" fill="hold" grpId="1" id="41" nodeType="withEffect" presetClass="emph" presetID="6" presetSubtype="0">
                                  <p:stCondLst>
                                    <p:cond delay="800"/>
                                  </p:stCondLst>
                                  <p:childTnLst>
                                    <p:animScale>
                                      <p:cBhvr>
                                        <p:cTn dur="150" fill="hold" id="42"/>
                                        <p:tgtEl>
                                          <p:spTgt spid="24587"/>
                                        </p:tgtEl>
                                      </p:cBhvr>
                                      <p:by x="110000" y="110000"/>
                                    </p:animScale>
                                  </p:childTnLst>
                                </p:cTn>
                              </p:par>
                              <p:par>
                                <p:cTn fill="hold" grpId="0" id="43" nodeType="withEffect" presetClass="entr" presetID="2" presetSubtype="2">
                                  <p:stCondLst>
                                    <p:cond delay="500"/>
                                  </p:stCondLst>
                                  <p:childTnLst>
                                    <p:set>
                                      <p:cBhvr>
                                        <p:cTn dur="1" fill="hold" id="44">
                                          <p:stCondLst>
                                            <p:cond delay="0"/>
                                          </p:stCondLst>
                                        </p:cTn>
                                        <p:tgtEl>
                                          <p:spTgt spid="24588"/>
                                        </p:tgtEl>
                                        <p:attrNameLst>
                                          <p:attrName>style.visibility</p:attrName>
                                        </p:attrNameLst>
                                      </p:cBhvr>
                                      <p:to>
                                        <p:strVal val="visible"/>
                                      </p:to>
                                    </p:set>
                                    <p:anim calcmode="lin" valueType="num">
                                      <p:cBhvr additive="base">
                                        <p:cTn dur="750" fill="hold" id="45"/>
                                        <p:tgtEl>
                                          <p:spTgt spid="24588"/>
                                        </p:tgtEl>
                                        <p:attrNameLst>
                                          <p:attrName>ppt_x</p:attrName>
                                        </p:attrNameLst>
                                      </p:cBhvr>
                                      <p:tavLst>
                                        <p:tav tm="0">
                                          <p:val>
                                            <p:strVal val="1+#ppt_w/2"/>
                                          </p:val>
                                        </p:tav>
                                        <p:tav tm="100000">
                                          <p:val>
                                            <p:strVal val="#ppt_x"/>
                                          </p:val>
                                        </p:tav>
                                      </p:tavLst>
                                    </p:anim>
                                    <p:anim calcmode="lin" valueType="num">
                                      <p:cBhvr additive="base">
                                        <p:cTn dur="750" fill="hold" id="46"/>
                                        <p:tgtEl>
                                          <p:spTgt spid="24588"/>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600"/>
                                  </p:stCondLst>
                                  <p:childTnLst>
                                    <p:set>
                                      <p:cBhvr>
                                        <p:cTn dur="1" fill="hold" id="48">
                                          <p:stCondLst>
                                            <p:cond delay="0"/>
                                          </p:stCondLst>
                                        </p:cTn>
                                        <p:tgtEl>
                                          <p:spTgt spid="24591"/>
                                        </p:tgtEl>
                                        <p:attrNameLst>
                                          <p:attrName>style.visibility</p:attrName>
                                        </p:attrNameLst>
                                      </p:cBhvr>
                                      <p:to>
                                        <p:strVal val="visible"/>
                                      </p:to>
                                    </p:set>
                                    <p:anim calcmode="lin" valueType="num">
                                      <p:cBhvr additive="base">
                                        <p:cTn dur="750" fill="hold" id="49"/>
                                        <p:tgtEl>
                                          <p:spTgt spid="24591"/>
                                        </p:tgtEl>
                                        <p:attrNameLst>
                                          <p:attrName>ppt_x</p:attrName>
                                        </p:attrNameLst>
                                      </p:cBhvr>
                                      <p:tavLst>
                                        <p:tav tm="0">
                                          <p:val>
                                            <p:strVal val="1+#ppt_w/2"/>
                                          </p:val>
                                        </p:tav>
                                        <p:tav tm="100000">
                                          <p:val>
                                            <p:strVal val="#ppt_x"/>
                                          </p:val>
                                        </p:tav>
                                      </p:tavLst>
                                    </p:anim>
                                    <p:anim calcmode="lin" valueType="num">
                                      <p:cBhvr additive="base">
                                        <p:cTn dur="750" fill="hold" id="50"/>
                                        <p:tgtEl>
                                          <p:spTgt spid="2459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700"/>
                                  </p:stCondLst>
                                  <p:childTnLst>
                                    <p:set>
                                      <p:cBhvr>
                                        <p:cTn dur="1" fill="hold" id="52">
                                          <p:stCondLst>
                                            <p:cond delay="0"/>
                                          </p:stCondLst>
                                        </p:cTn>
                                        <p:tgtEl>
                                          <p:spTgt spid="24592"/>
                                        </p:tgtEl>
                                        <p:attrNameLst>
                                          <p:attrName>style.visibility</p:attrName>
                                        </p:attrNameLst>
                                      </p:cBhvr>
                                      <p:to>
                                        <p:strVal val="visible"/>
                                      </p:to>
                                    </p:set>
                                    <p:anim calcmode="lin" valueType="num">
                                      <p:cBhvr additive="base">
                                        <p:cTn dur="750" fill="hold" id="53"/>
                                        <p:tgtEl>
                                          <p:spTgt spid="24592"/>
                                        </p:tgtEl>
                                        <p:attrNameLst>
                                          <p:attrName>ppt_x</p:attrName>
                                        </p:attrNameLst>
                                      </p:cBhvr>
                                      <p:tavLst>
                                        <p:tav tm="0">
                                          <p:val>
                                            <p:strVal val="1+#ppt_w/2"/>
                                          </p:val>
                                        </p:tav>
                                        <p:tav tm="100000">
                                          <p:val>
                                            <p:strVal val="#ppt_x"/>
                                          </p:val>
                                        </p:tav>
                                      </p:tavLst>
                                    </p:anim>
                                    <p:anim calcmode="lin" valueType="num">
                                      <p:cBhvr additive="base">
                                        <p:cTn dur="750" fill="hold" id="54"/>
                                        <p:tgtEl>
                                          <p:spTgt spid="24592"/>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500"/>
                                  </p:stCondLst>
                                  <p:childTnLst>
                                    <p:set>
                                      <p:cBhvr>
                                        <p:cTn dur="1" fill="hold" id="56">
                                          <p:stCondLst>
                                            <p:cond delay="0"/>
                                          </p:stCondLst>
                                        </p:cTn>
                                        <p:tgtEl>
                                          <p:spTgt spid="24589"/>
                                        </p:tgtEl>
                                        <p:attrNameLst>
                                          <p:attrName>style.visibility</p:attrName>
                                        </p:attrNameLst>
                                      </p:cBhvr>
                                      <p:to>
                                        <p:strVal val="visible"/>
                                      </p:to>
                                    </p:set>
                                    <p:anim calcmode="lin" valueType="num">
                                      <p:cBhvr additive="base">
                                        <p:cTn dur="750" fill="hold" id="57"/>
                                        <p:tgtEl>
                                          <p:spTgt spid="24589"/>
                                        </p:tgtEl>
                                        <p:attrNameLst>
                                          <p:attrName>ppt_x</p:attrName>
                                        </p:attrNameLst>
                                      </p:cBhvr>
                                      <p:tavLst>
                                        <p:tav tm="0">
                                          <p:val>
                                            <p:strVal val="0-#ppt_w/2"/>
                                          </p:val>
                                        </p:tav>
                                        <p:tav tm="100000">
                                          <p:val>
                                            <p:strVal val="#ppt_x"/>
                                          </p:val>
                                        </p:tav>
                                      </p:tavLst>
                                    </p:anim>
                                    <p:anim calcmode="lin" valueType="num">
                                      <p:cBhvr additive="base">
                                        <p:cTn dur="750" fill="hold" id="58"/>
                                        <p:tgtEl>
                                          <p:spTgt spid="24589"/>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600"/>
                                  </p:stCondLst>
                                  <p:childTnLst>
                                    <p:set>
                                      <p:cBhvr>
                                        <p:cTn dur="1" fill="hold" id="60">
                                          <p:stCondLst>
                                            <p:cond delay="0"/>
                                          </p:stCondLst>
                                        </p:cTn>
                                        <p:tgtEl>
                                          <p:spTgt spid="24590"/>
                                        </p:tgtEl>
                                        <p:attrNameLst>
                                          <p:attrName>style.visibility</p:attrName>
                                        </p:attrNameLst>
                                      </p:cBhvr>
                                      <p:to>
                                        <p:strVal val="visible"/>
                                      </p:to>
                                    </p:set>
                                    <p:anim calcmode="lin" valueType="num">
                                      <p:cBhvr additive="base">
                                        <p:cTn dur="750" fill="hold" id="61"/>
                                        <p:tgtEl>
                                          <p:spTgt spid="24590"/>
                                        </p:tgtEl>
                                        <p:attrNameLst>
                                          <p:attrName>ppt_x</p:attrName>
                                        </p:attrNameLst>
                                      </p:cBhvr>
                                      <p:tavLst>
                                        <p:tav tm="0">
                                          <p:val>
                                            <p:strVal val="0-#ppt_w/2"/>
                                          </p:val>
                                        </p:tav>
                                        <p:tav tm="100000">
                                          <p:val>
                                            <p:strVal val="#ppt_x"/>
                                          </p:val>
                                        </p:tav>
                                      </p:tavLst>
                                    </p:anim>
                                    <p:anim calcmode="lin" valueType="num">
                                      <p:cBhvr additive="base">
                                        <p:cTn dur="750" fill="hold" id="62"/>
                                        <p:tgtEl>
                                          <p:spTgt spid="24590"/>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700"/>
                                  </p:stCondLst>
                                  <p:childTnLst>
                                    <p:set>
                                      <p:cBhvr>
                                        <p:cTn dur="1" fill="hold" id="64">
                                          <p:stCondLst>
                                            <p:cond delay="0"/>
                                          </p:stCondLst>
                                        </p:cTn>
                                        <p:tgtEl>
                                          <p:spTgt spid="24593"/>
                                        </p:tgtEl>
                                        <p:attrNameLst>
                                          <p:attrName>style.visibility</p:attrName>
                                        </p:attrNameLst>
                                      </p:cBhvr>
                                      <p:to>
                                        <p:strVal val="visible"/>
                                      </p:to>
                                    </p:set>
                                    <p:anim calcmode="lin" valueType="num">
                                      <p:cBhvr additive="base">
                                        <p:cTn dur="750" fill="hold" id="65"/>
                                        <p:tgtEl>
                                          <p:spTgt spid="24593"/>
                                        </p:tgtEl>
                                        <p:attrNameLst>
                                          <p:attrName>ppt_x</p:attrName>
                                        </p:attrNameLst>
                                      </p:cBhvr>
                                      <p:tavLst>
                                        <p:tav tm="0">
                                          <p:val>
                                            <p:strVal val="0-#ppt_w/2"/>
                                          </p:val>
                                        </p:tav>
                                        <p:tav tm="100000">
                                          <p:val>
                                            <p:strVal val="#ppt_x"/>
                                          </p:val>
                                        </p:tav>
                                      </p:tavLst>
                                    </p:anim>
                                    <p:anim calcmode="lin" valueType="num">
                                      <p:cBhvr additive="base">
                                        <p:cTn dur="750" fill="hold" id="66"/>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83"/>
      <p:bldP grpId="0" spid="24584"/>
      <p:bldP grpId="0" spid="24585"/>
      <p:bldP grpId="0" spid="24586"/>
      <p:bldP grpId="0" spid="24587"/>
      <p:bldP grpId="1" spid="24587"/>
      <p:bldP grpId="0" spid="24588"/>
      <p:bldP grpId="0" spid="24589"/>
      <p:bldP grpId="0" spid="24590"/>
      <p:bldP grpId="0" spid="24591"/>
      <p:bldP grpId="0" spid="24592"/>
      <p:bldP grpId="0" spid="24593"/>
      <p:bldP grpId="0" spid="24594"/>
      <p:bldP grpId="0" spid="24595"/>
      <p:bldP grpId="1" spid="24595"/>
      <p:bldP grpId="0" spid="2459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71" name="Freeform 7"/>
          <p:cNvSpPr/>
          <p:nvPr/>
        </p:nvSpPr>
        <p:spPr bwMode="auto">
          <a:xfrm>
            <a:off x="4287838" y="2859088"/>
            <a:ext cx="1492250" cy="1422400"/>
          </a:xfrm>
          <a:custGeom>
            <a:gdLst>
              <a:gd fmla="*/ 19 w 1060" name="T0"/>
              <a:gd fmla="*/ 370 h 1010" name="T1"/>
              <a:gd fmla="*/ 602 w 1060" name="T2"/>
              <a:gd fmla="*/ 57 h 1010" name="T3"/>
              <a:gd fmla="*/ 1012 w 1060" name="T4"/>
              <a:gd fmla="*/ 577 h 1010" name="T5"/>
              <a:gd fmla="*/ 824 w 1060" name="T6"/>
              <a:gd fmla="*/ 830 h 1010" name="T7"/>
              <a:gd fmla="*/ 967 w 1060" name="T8"/>
              <a:gd fmla="*/ 949 h 1010" name="T9"/>
              <a:gd fmla="*/ 63 w 1060" name="T10"/>
              <a:gd fmla="*/ 635 h 1010" name="T11"/>
              <a:gd fmla="*/ 63 w 1060" name="T12"/>
              <a:gd fmla="*/ 635 h 1010" name="T13"/>
              <a:gd fmla="*/ 19 w 1060" name="T14"/>
              <a:gd fmla="*/ 370 h 10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10" w="106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rgbClr val="E4402F"/>
          </a:solidFill>
          <a:ln>
            <a:solidFill>
              <a:srgbClr val="CBAB89"/>
            </a:solidFill>
          </a:ln>
        </p:spPr>
        <p:txBody>
          <a:bodyPr/>
          <a:lstStyle/>
          <a:p>
            <a:endParaRPr altLang="en-US" lang="zh-CN"/>
          </a:p>
        </p:txBody>
      </p:sp>
      <p:sp>
        <p:nvSpPr>
          <p:cNvPr id="11272" name="Freeform 8"/>
          <p:cNvSpPr/>
          <p:nvPr/>
        </p:nvSpPr>
        <p:spPr bwMode="auto">
          <a:xfrm>
            <a:off x="4629150" y="1203325"/>
            <a:ext cx="2263775" cy="2219325"/>
          </a:xfrm>
          <a:custGeom>
            <a:gdLst>
              <a:gd fmla="*/ 911 w 1608" name="T0"/>
              <a:gd fmla="*/ 104 h 1577" name="T1"/>
              <a:gd fmla="*/ 109 w 1608" name="T2"/>
              <a:gd fmla="*/ 549 h 1577" name="T3"/>
              <a:gd fmla="*/ 513 w 1608" name="T4"/>
              <a:gd fmla="*/ 1372 h 1577" name="T5"/>
              <a:gd fmla="*/ 972 w 1608" name="T6"/>
              <a:gd fmla="*/ 1334 h 1577" name="T7"/>
              <a:gd fmla="*/ 1031 w 1608" name="T8"/>
              <a:gd fmla="*/ 1577 h 1577" name="T9"/>
              <a:gd fmla="*/ 1227 w 1608" name="T10"/>
              <a:gd fmla="*/ 337 h 1577" name="T11"/>
              <a:gd fmla="*/ 1227 w 1608" name="T12"/>
              <a:gd fmla="*/ 337 h 1577" name="T13"/>
              <a:gd fmla="*/ 911 w 1608" name="T14"/>
              <a:gd fmla="*/ 104 h 15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7" w="1608">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rgbClr val="FFFDEF"/>
          </a:solidFill>
          <a:ln cmpd="sng" w="9525">
            <a:solidFill>
              <a:srgbClr val="CBAB89"/>
            </a:solidFill>
            <a:round/>
          </a:ln>
        </p:spPr>
        <p:txBody>
          <a:bodyPr/>
          <a:lstStyle/>
          <a:p>
            <a:endParaRPr altLang="en-US" lang="zh-CN"/>
          </a:p>
        </p:txBody>
      </p:sp>
      <p:sp>
        <p:nvSpPr>
          <p:cNvPr id="11273" name="Freeform 9"/>
          <p:cNvSpPr/>
          <p:nvPr/>
        </p:nvSpPr>
        <p:spPr bwMode="auto">
          <a:xfrm>
            <a:off x="5651500" y="3435350"/>
            <a:ext cx="1531938" cy="1706563"/>
          </a:xfrm>
          <a:custGeom>
            <a:gdLst>
              <a:gd fmla="*/ 479 w 1088" name="T0"/>
              <a:gd fmla="*/ 1119 h 1119" name="T1"/>
              <a:gd fmla="*/ 424 w 1088" name="T2"/>
              <a:gd fmla="*/ 947 h 1119" name="T3"/>
              <a:gd fmla="*/ 228 w 1088" name="T4"/>
              <a:gd fmla="*/ 796 h 1119" name="T5"/>
              <a:gd fmla="*/ 85 w 1088" name="T6"/>
              <a:gd fmla="*/ 683 h 1119" name="T7"/>
              <a:gd fmla="*/ 25 w 1088" name="T8"/>
              <a:gd fmla="*/ 677 h 1119" name="T9"/>
              <a:gd fmla="*/ 25 w 1088" name="T10"/>
              <a:gd fmla="*/ 615 h 1119" name="T11"/>
              <a:gd fmla="*/ 167 w 1088" name="T12"/>
              <a:gd fmla="*/ 590 h 1119" name="T13"/>
              <a:gd fmla="*/ 331 w 1088" name="T14"/>
              <a:gd fmla="*/ 674 h 1119" name="T15"/>
              <a:gd fmla="*/ 419 w 1088" name="T16"/>
              <a:gd fmla="*/ 567 h 1119" name="T17"/>
              <a:gd fmla="*/ 339 w 1088" name="T18"/>
              <a:gd fmla="*/ 308 h 1119" name="T19"/>
              <a:gd fmla="*/ 299 w 1088" name="T20"/>
              <a:gd fmla="*/ 111 h 1119" name="T21"/>
              <a:gd fmla="*/ 345 w 1088" name="T22"/>
              <a:gd fmla="*/ 57 h 1119" name="T23"/>
              <a:gd fmla="*/ 429 w 1088" name="T24"/>
              <a:gd fmla="*/ 219 h 1119" name="T25"/>
              <a:gd fmla="*/ 525 w 1088" name="T26"/>
              <a:gd fmla="*/ 443 h 1119" name="T27"/>
              <a:gd fmla="*/ 541 w 1088" name="T28"/>
              <a:gd fmla="*/ 371 h 1119" name="T29"/>
              <a:gd fmla="*/ 542 w 1088" name="T30"/>
              <a:gd fmla="*/ 78 h 1119" name="T31"/>
              <a:gd fmla="*/ 603 w 1088" name="T32"/>
              <a:gd fmla="*/ 7 h 1119" name="T33"/>
              <a:gd fmla="*/ 638 w 1088" name="T34"/>
              <a:gd fmla="*/ 219 h 1119" name="T35"/>
              <a:gd fmla="*/ 647 w 1088" name="T36"/>
              <a:gd fmla="*/ 407 h 1119" name="T37"/>
              <a:gd fmla="*/ 668 w 1088" name="T38"/>
              <a:gd fmla="*/ 450 h 1119" name="T39"/>
              <a:gd fmla="*/ 745 w 1088" name="T40"/>
              <a:gd fmla="*/ 334 h 1119" name="T41"/>
              <a:gd fmla="*/ 813 w 1088" name="T42"/>
              <a:gd fmla="*/ 125 h 1119" name="T43"/>
              <a:gd fmla="*/ 875 w 1088" name="T44"/>
              <a:gd fmla="*/ 82 h 1119" name="T45"/>
              <a:gd fmla="*/ 857 w 1088" name="T46"/>
              <a:gd fmla="*/ 272 h 1119" name="T47"/>
              <a:gd fmla="*/ 807 w 1088" name="T48"/>
              <a:gd fmla="*/ 436 h 1119" name="T49"/>
              <a:gd fmla="*/ 802 w 1088" name="T50"/>
              <a:gd fmla="*/ 508 h 1119" name="T51"/>
              <a:gd fmla="*/ 881 w 1088" name="T52"/>
              <a:gd fmla="*/ 450 h 1119" name="T53"/>
              <a:gd fmla="*/ 1005 w 1088" name="T54"/>
              <a:gd fmla="*/ 283 h 1119" name="T55"/>
              <a:gd fmla="*/ 1067 w 1088" name="T56"/>
              <a:gd fmla="*/ 253 h 1119" name="T57"/>
              <a:gd fmla="*/ 985 w 1088" name="T58"/>
              <a:gd fmla="*/ 441 h 1119" name="T59"/>
              <a:gd fmla="*/ 889 w 1088" name="T60"/>
              <a:gd fmla="*/ 667 h 1119" name="T61"/>
              <a:gd fmla="*/ 858 w 1088" name="T62"/>
              <a:gd fmla="*/ 889 h 1119" name="T63"/>
              <a:gd fmla="*/ 803 w 1088" name="T64"/>
              <a:gd fmla="*/ 1031 h 1119" name="T65"/>
              <a:gd fmla="*/ 803 w 1088" name="T66"/>
              <a:gd fmla="*/ 1119 h 1119" name="T67"/>
              <a:gd fmla="*/ 479 w 1088" name="T68"/>
              <a:gd fmla="*/ 1119 h 111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19" w="1088">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FFFDEF"/>
          </a:solidFill>
          <a:ln cmpd="sng" w="9525">
            <a:solidFill>
              <a:srgbClr val="CBAB89"/>
            </a:solidFill>
            <a:round/>
          </a:ln>
        </p:spPr>
        <p:txBody>
          <a:bodyPr/>
          <a:lstStyle/>
          <a:p>
            <a:endParaRPr altLang="en-US" lang="zh-CN"/>
          </a:p>
        </p:txBody>
      </p:sp>
      <p:sp>
        <p:nvSpPr>
          <p:cNvPr id="11274" name="Freeform 10"/>
          <p:cNvSpPr/>
          <p:nvPr/>
        </p:nvSpPr>
        <p:spPr bwMode="auto">
          <a:xfrm>
            <a:off x="5886450" y="1320800"/>
            <a:ext cx="1785938" cy="1970088"/>
          </a:xfrm>
          <a:custGeom>
            <a:gdLst>
              <a:gd fmla="*/ 1117 w 1269" name="T0"/>
              <a:gd fmla="*/ 285 h 1399" name="T1"/>
              <a:gd fmla="*/ 317 w 1269" name="T2"/>
              <a:gd fmla="*/ 194 h 1399" name="T3"/>
              <a:gd fmla="*/ 185 w 1269" name="T4"/>
              <a:gd fmla="*/ 988 h 1399" name="T5"/>
              <a:gd fmla="*/ 532 w 1269" name="T6"/>
              <a:gd fmla="*/ 1195 h 1399" name="T7"/>
              <a:gd fmla="*/ 450 w 1269" name="T8"/>
              <a:gd fmla="*/ 1399 h 1399" name="T9"/>
              <a:gd fmla="*/ 1224 w 1269" name="T10"/>
              <a:gd fmla="*/ 613 h 1399" name="T11"/>
              <a:gd fmla="*/ 1224 w 1269" name="T12"/>
              <a:gd fmla="*/ 613 h 1399" name="T13"/>
              <a:gd fmla="*/ 1117 w 1269" name="T14"/>
              <a:gd fmla="*/ 285 h 13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99" w="126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rgbClr val="E4402F"/>
          </a:solidFill>
          <a:ln>
            <a:solidFill>
              <a:srgbClr val="CBAB89"/>
            </a:solidFill>
          </a:ln>
        </p:spPr>
        <p:txBody>
          <a:bodyPr/>
          <a:lstStyle/>
          <a:p>
            <a:endParaRPr altLang="en-US" lang="zh-CN"/>
          </a:p>
        </p:txBody>
      </p:sp>
      <p:sp>
        <p:nvSpPr>
          <p:cNvPr id="11275" name="Freeform 11"/>
          <p:cNvSpPr/>
          <p:nvPr/>
        </p:nvSpPr>
        <p:spPr bwMode="auto">
          <a:xfrm>
            <a:off x="6956425" y="2309813"/>
            <a:ext cx="1465263" cy="1412875"/>
          </a:xfrm>
          <a:custGeom>
            <a:gdLst>
              <a:gd fmla="*/ 1041 w 1041" name="T0"/>
              <a:gd fmla="*/ 423 h 1004" name="T1"/>
              <a:gd fmla="*/ 536 w 1041" name="T2"/>
              <a:gd fmla="*/ 0 h 1004" name="T3"/>
              <a:gd fmla="*/ 31 w 1041" name="T4"/>
              <a:gd fmla="*/ 423 h 1004" name="T5"/>
              <a:gd fmla="*/ 163 w 1041" name="T6"/>
              <a:gd fmla="*/ 708 h 1004" name="T7"/>
              <a:gd fmla="*/ 0 w 1041" name="T8"/>
              <a:gd fmla="*/ 795 h 1004" name="T9"/>
              <a:gd fmla="*/ 944 w 1041" name="T10"/>
              <a:gd fmla="*/ 672 h 1004" name="T11"/>
              <a:gd fmla="*/ 944 w 1041" name="T12"/>
              <a:gd fmla="*/ 672 h 1004" name="T13"/>
              <a:gd fmla="*/ 1041 w 1041" name="T14"/>
              <a:gd fmla="*/ 423 h 10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4" w="1041">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rgbClr val="FFFDEF"/>
          </a:solidFill>
          <a:ln cmpd="sng" w="9525">
            <a:solidFill>
              <a:srgbClr val="CBAB89"/>
            </a:solidFill>
            <a:round/>
          </a:ln>
        </p:spPr>
        <p:txBody>
          <a:bodyPr/>
          <a:lstStyle/>
          <a:p>
            <a:endParaRPr altLang="en-US" lang="zh-CN"/>
          </a:p>
        </p:txBody>
      </p:sp>
      <p:sp>
        <p:nvSpPr>
          <p:cNvPr id="11276" name="Freeform 12"/>
          <p:cNvSpPr/>
          <p:nvPr/>
        </p:nvSpPr>
        <p:spPr bwMode="auto">
          <a:xfrm>
            <a:off x="7213600" y="3108325"/>
            <a:ext cx="1371600" cy="1279525"/>
          </a:xfrm>
          <a:custGeom>
            <a:gdLst>
              <a:gd fmla="*/ 919 w 974" name="T0"/>
              <a:gd fmla="*/ 522 h 908" name="T1"/>
              <a:gd fmla="*/ 615 w 974" name="T2"/>
              <a:gd fmla="*/ 65 h 908" name="T3"/>
              <a:gd fmla="*/ 112 w 974" name="T4"/>
              <a:gd fmla="*/ 285 h 908" name="T5"/>
              <a:gd fmla="*/ 150 w 974" name="T6"/>
              <a:gd fmla="*/ 544 h 908" name="T7"/>
              <a:gd fmla="*/ 0 w 974" name="T8"/>
              <a:gd fmla="*/ 575 h 908" name="T9"/>
              <a:gd fmla="*/ 784 w 974" name="T10"/>
              <a:gd fmla="*/ 698 h 908" name="T11"/>
              <a:gd fmla="*/ 783 w 974" name="T12"/>
              <a:gd fmla="*/ 698 h 908" name="T13"/>
              <a:gd fmla="*/ 919 w 974" name="T14"/>
              <a:gd fmla="*/ 522 h 9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7" w="974">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rgbClr val="E4402F"/>
          </a:solidFill>
          <a:ln>
            <a:solidFill>
              <a:srgbClr val="CBAB89"/>
            </a:solidFill>
          </a:ln>
        </p:spPr>
        <p:txBody>
          <a:bodyPr/>
          <a:lstStyle/>
          <a:p>
            <a:endParaRPr altLang="en-US" lang="zh-CN"/>
          </a:p>
        </p:txBody>
      </p:sp>
      <p:sp>
        <p:nvSpPr>
          <p:cNvPr id="11277" name="Freeform 13"/>
          <p:cNvSpPr/>
          <p:nvPr/>
        </p:nvSpPr>
        <p:spPr bwMode="auto">
          <a:xfrm>
            <a:off x="7527925" y="2492375"/>
            <a:ext cx="322263" cy="295275"/>
          </a:xfrm>
          <a:custGeom>
            <a:gdLst>
              <a:gd fmla="*/ 70 w 229" name="T0"/>
              <a:gd fmla="*/ 99 h 210" name="T1"/>
              <a:gd fmla="*/ 70 w 229" name="T2"/>
              <a:gd fmla="*/ 99 h 210" name="T3"/>
              <a:gd fmla="*/ 26 w 229" name="T4"/>
              <a:gd fmla="*/ 144 h 210" name="T5"/>
              <a:gd fmla="*/ 17 w 229" name="T6"/>
              <a:gd fmla="*/ 164 h 210" name="T7"/>
              <a:gd fmla="*/ 26 w 229" name="T8"/>
              <a:gd fmla="*/ 184 h 210" name="T9"/>
              <a:gd fmla="*/ 26 w 229" name="T10"/>
              <a:gd fmla="*/ 184 h 210" name="T11"/>
              <a:gd fmla="*/ 46 w 229" name="T12"/>
              <a:gd fmla="*/ 192 h 210" name="T13"/>
              <a:gd fmla="*/ 66 w 229" name="T14"/>
              <a:gd fmla="*/ 184 h 210" name="T15"/>
              <a:gd fmla="*/ 116 w 229" name="T16"/>
              <a:gd fmla="*/ 134 h 210" name="T17"/>
              <a:gd fmla="*/ 116 w 229" name="T18"/>
              <a:gd fmla="*/ 133 h 210" name="T19"/>
              <a:gd fmla="*/ 170 w 229" name="T20"/>
              <a:gd fmla="*/ 79 h 210" name="T21"/>
              <a:gd fmla="*/ 174 w 229" name="T22"/>
              <a:gd fmla="*/ 71 h 210" name="T23"/>
              <a:gd fmla="*/ 170 w 229" name="T24"/>
              <a:gd fmla="*/ 62 h 210" name="T25"/>
              <a:gd fmla="*/ 161 w 229" name="T26"/>
              <a:gd fmla="*/ 58 h 210" name="T27"/>
              <a:gd fmla="*/ 153 w 229" name="T28"/>
              <a:gd fmla="*/ 62 h 210" name="T29"/>
              <a:gd fmla="*/ 75 w 229" name="T30"/>
              <a:gd fmla="*/ 139 h 210" name="T31"/>
              <a:gd fmla="*/ 62 w 229" name="T32"/>
              <a:gd fmla="*/ 139 h 210" name="T33"/>
              <a:gd fmla="*/ 62 w 229" name="T34"/>
              <a:gd fmla="*/ 127 h 210" name="T35"/>
              <a:gd fmla="*/ 140 w 229" name="T36"/>
              <a:gd fmla="*/ 49 h 210" name="T37"/>
              <a:gd fmla="*/ 161 w 229" name="T38"/>
              <a:gd fmla="*/ 41 h 210" name="T39"/>
              <a:gd fmla="*/ 183 w 229" name="T40"/>
              <a:gd fmla="*/ 49 h 210" name="T41"/>
              <a:gd fmla="*/ 191 w 229" name="T42"/>
              <a:gd fmla="*/ 71 h 210" name="T43"/>
              <a:gd fmla="*/ 183 w 229" name="T44"/>
              <a:gd fmla="*/ 92 h 210" name="T45"/>
              <a:gd fmla="*/ 129 w 229" name="T46"/>
              <a:gd fmla="*/ 146 h 210" name="T47"/>
              <a:gd fmla="*/ 129 w 229" name="T48"/>
              <a:gd fmla="*/ 146 h 210" name="T49"/>
              <a:gd fmla="*/ 128 w 229" name="T50"/>
              <a:gd fmla="*/ 146 h 210" name="T51"/>
              <a:gd fmla="*/ 78 w 229" name="T52"/>
              <a:gd fmla="*/ 196 h 210" name="T53"/>
              <a:gd fmla="*/ 46 w 229" name="T54"/>
              <a:gd fmla="*/ 210 h 210" name="T55"/>
              <a:gd fmla="*/ 14 w 229" name="T56"/>
              <a:gd fmla="*/ 197 h 210" name="T57"/>
              <a:gd fmla="*/ 13 w 229" name="T58"/>
              <a:gd fmla="*/ 196 h 210" name="T59"/>
              <a:gd fmla="*/ 13 w 229" name="T60"/>
              <a:gd fmla="*/ 196 h 210" name="T61"/>
              <a:gd fmla="*/ 0 w 229" name="T62"/>
              <a:gd fmla="*/ 164 h 210" name="T63"/>
              <a:gd fmla="*/ 13 w 229" name="T64"/>
              <a:gd fmla="*/ 131 h 210" name="T65"/>
              <a:gd fmla="*/ 63 w 229" name="T66"/>
              <a:gd fmla="*/ 81 h 210" name="T67"/>
              <a:gd fmla="*/ 64 w 229" name="T68"/>
              <a:gd fmla="*/ 81 h 210" name="T69"/>
              <a:gd fmla="*/ 127 w 229" name="T70"/>
              <a:gd fmla="*/ 18 h 210" name="T71"/>
              <a:gd fmla="*/ 169 w 229" name="T72"/>
              <a:gd fmla="*/ 0 h 210" name="T73"/>
              <a:gd fmla="*/ 212 w 229" name="T74"/>
              <a:gd fmla="*/ 18 h 210" name="T75"/>
              <a:gd fmla="*/ 229 w 229" name="T76"/>
              <a:gd fmla="*/ 60 h 210" name="T77"/>
              <a:gd fmla="*/ 212 w 229" name="T78"/>
              <a:gd fmla="*/ 102 h 210" name="T79"/>
              <a:gd fmla="*/ 125 w 229" name="T80"/>
              <a:gd fmla="*/ 189 h 210" name="T81"/>
              <a:gd fmla="*/ 112 w 229" name="T82"/>
              <a:gd fmla="*/ 189 h 210" name="T83"/>
              <a:gd fmla="*/ 112 w 229" name="T84"/>
              <a:gd fmla="*/ 177 h 210" name="T85"/>
              <a:gd fmla="*/ 199 w 229" name="T86"/>
              <a:gd fmla="*/ 90 h 210" name="T87"/>
              <a:gd fmla="*/ 212 w 229" name="T88"/>
              <a:gd fmla="*/ 60 h 210" name="T89"/>
              <a:gd fmla="*/ 199 w 229" name="T90"/>
              <a:gd fmla="*/ 30 h 210" name="T91"/>
              <a:gd fmla="*/ 169 w 229" name="T92"/>
              <a:gd fmla="*/ 18 h 210" name="T93"/>
              <a:gd fmla="*/ 139 w 229" name="T94"/>
              <a:gd fmla="*/ 30 h 210" name="T95"/>
              <a:gd fmla="*/ 70 w 229" name="T96"/>
              <a:gd fmla="*/ 99 h 21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0" w="229">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rgbClr val="A2897B"/>
          </a:solidFill>
          <a:ln>
            <a:noFill/>
          </a:ln>
        </p:spPr>
        <p:txBody>
          <a:bodyPr/>
          <a:lstStyle/>
          <a:p>
            <a:endParaRPr altLang="en-US" lang="zh-CN"/>
          </a:p>
        </p:txBody>
      </p:sp>
      <p:sp>
        <p:nvSpPr>
          <p:cNvPr id="11278" name="Freeform 14"/>
          <p:cNvSpPr>
            <a:spLocks noEditPoints="1"/>
          </p:cNvSpPr>
          <p:nvPr/>
        </p:nvSpPr>
        <p:spPr bwMode="auto">
          <a:xfrm>
            <a:off x="5219700" y="1836738"/>
            <a:ext cx="306388" cy="306387"/>
          </a:xfrm>
          <a:custGeom>
            <a:gdLst>
              <a:gd fmla="*/ 185 w 217" name="T0"/>
              <a:gd fmla="*/ 77 h 217" name="T1"/>
              <a:gd fmla="*/ 197 w 217" name="T2"/>
              <a:gd fmla="*/ 56 h 217" name="T3"/>
              <a:gd fmla="*/ 174 w 217" name="T4"/>
              <a:gd fmla="*/ 20 h 217" name="T5"/>
              <a:gd fmla="*/ 146 w 217" name="T6"/>
              <a:gd fmla="*/ 35 h 217" name="T7"/>
              <a:gd fmla="*/ 134 w 217" name="T8"/>
              <a:gd fmla="*/ 9 h 217" name="T9"/>
              <a:gd fmla="*/ 83 w 217" name="T10"/>
              <a:gd fmla="*/ 9 h 217" name="T11"/>
              <a:gd fmla="*/ 71 w 217" name="T12"/>
              <a:gd fmla="*/ 35 h 217" name="T13"/>
              <a:gd fmla="*/ 44 w 217" name="T14"/>
              <a:gd fmla="*/ 20 h 217" name="T15"/>
              <a:gd fmla="*/ 20 w 217" name="T16"/>
              <a:gd fmla="*/ 56 h 217" name="T17"/>
              <a:gd fmla="*/ 32 w 217" name="T18"/>
              <a:gd fmla="*/ 77 h 217" name="T19"/>
              <a:gd fmla="*/ 0 w 217" name="T20"/>
              <a:gd fmla="*/ 92 h 217" name="T21"/>
              <a:gd fmla="*/ 30 w 217" name="T22"/>
              <a:gd fmla="*/ 134 h 217" name="T23"/>
              <a:gd fmla="*/ 35 w 217" name="T24"/>
              <a:gd fmla="*/ 146 h 217" name="T25"/>
              <a:gd fmla="*/ 20 w 217" name="T26"/>
              <a:gd fmla="*/ 173 h 217" name="T27"/>
              <a:gd fmla="*/ 56 w 217" name="T28"/>
              <a:gd fmla="*/ 197 h 217" name="T29"/>
              <a:gd fmla="*/ 77 w 217" name="T30"/>
              <a:gd fmla="*/ 185 h 217" name="T31"/>
              <a:gd fmla="*/ 92 w 217" name="T32"/>
              <a:gd fmla="*/ 217 h 217" name="T33"/>
              <a:gd fmla="*/ 134 w 217" name="T34"/>
              <a:gd fmla="*/ 187 h 217" name="T35"/>
              <a:gd fmla="*/ 161 w 217" name="T36"/>
              <a:gd fmla="*/ 197 h 217" name="T37"/>
              <a:gd fmla="*/ 197 w 217" name="T38"/>
              <a:gd fmla="*/ 174 h 217" name="T39"/>
              <a:gd fmla="*/ 182 w 217" name="T40"/>
              <a:gd fmla="*/ 146 h 217" name="T41"/>
              <a:gd fmla="*/ 208 w 217" name="T42"/>
              <a:gd fmla="*/ 134 h 217" name="T43"/>
              <a:gd fmla="*/ 217 w 217" name="T44"/>
              <a:gd fmla="*/ 92 h 217" name="T45"/>
              <a:gd fmla="*/ 200 w 217" name="T46"/>
              <a:gd fmla="*/ 116 h 217" name="T47"/>
              <a:gd fmla="*/ 169 w 217" name="T48"/>
              <a:gd fmla="*/ 133 h 217" name="T49"/>
              <a:gd fmla="*/ 165 w 217" name="T50"/>
              <a:gd fmla="*/ 154 h 217" name="T51"/>
              <a:gd fmla="*/ 154 w 217" name="T52"/>
              <a:gd fmla="*/ 165 h 217" name="T53"/>
              <a:gd fmla="*/ 123 w 217" name="T54"/>
              <a:gd fmla="*/ 172 h 217" name="T55"/>
              <a:gd fmla="*/ 101 w 217" name="T56"/>
              <a:gd fmla="*/ 199 h 217" name="T57"/>
              <a:gd fmla="*/ 84 w 217" name="T58"/>
              <a:gd fmla="*/ 169 h 217" name="T59"/>
              <a:gd fmla="*/ 63 w 217" name="T60"/>
              <a:gd fmla="*/ 165 h 217" name="T61"/>
              <a:gd fmla="*/ 39 w 217" name="T62"/>
              <a:gd fmla="*/ 167 h 217" name="T63"/>
              <a:gd fmla="*/ 48 w 217" name="T64"/>
              <a:gd fmla="*/ 133 h 217" name="T65"/>
              <a:gd fmla="*/ 36 w 217" name="T66"/>
              <a:gd fmla="*/ 116 h 217" name="T67"/>
              <a:gd fmla="*/ 36 w 217" name="T68"/>
              <a:gd fmla="*/ 101 h 217" name="T69"/>
              <a:gd fmla="*/ 48 w 217" name="T70"/>
              <a:gd fmla="*/ 83 h 217" name="T71"/>
              <a:gd fmla="*/ 52 w 217" name="T72"/>
              <a:gd fmla="*/ 63 h 217" name="T73"/>
              <a:gd fmla="*/ 63 w 217" name="T74"/>
              <a:gd fmla="*/ 52 h 217" name="T75"/>
              <a:gd fmla="*/ 94 w 217" name="T76"/>
              <a:gd fmla="*/ 45 h 217" name="T77"/>
              <a:gd fmla="*/ 101 w 217" name="T78"/>
              <a:gd fmla="*/ 18 h 217" name="T79"/>
              <a:gd fmla="*/ 124 w 217" name="T80"/>
              <a:gd fmla="*/ 45 h 217" name="T81"/>
              <a:gd fmla="*/ 154 w 217" name="T82"/>
              <a:gd fmla="*/ 51 h 217" name="T83"/>
              <a:gd fmla="*/ 165 w 217" name="T84"/>
              <a:gd fmla="*/ 63 h 217" name="T85"/>
              <a:gd fmla="*/ 169 w 217" name="T86"/>
              <a:gd fmla="*/ 84 h 217" name="T87"/>
              <a:gd fmla="*/ 181 w 217" name="T88"/>
              <a:gd fmla="*/ 101 h 217" name="T89"/>
              <a:gd fmla="*/ 109 w 217" name="T90"/>
              <a:gd fmla="*/ 71 h 217" name="T91"/>
              <a:gd fmla="*/ 71 w 217" name="T92"/>
              <a:gd fmla="*/ 108 h 217" name="T93"/>
              <a:gd fmla="*/ 135 w 217" name="T94"/>
              <a:gd fmla="*/ 135 h 217" name="T95"/>
              <a:gd fmla="*/ 109 w 217" name="T96"/>
              <a:gd fmla="*/ 71 h 217" name="T97"/>
              <a:gd fmla="*/ 109 w 217" name="T98"/>
              <a:gd fmla="*/ 135 h 217" name="T99"/>
              <a:gd fmla="*/ 90 w 217" name="T100"/>
              <a:gd fmla="*/ 90 h 217" name="T101"/>
              <a:gd fmla="*/ 135 w 217" name="T102"/>
              <a:gd fmla="*/ 108 h 2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16" w="216">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rgbClr val="A2897B"/>
          </a:solidFill>
          <a:ln>
            <a:noFill/>
          </a:ln>
        </p:spPr>
        <p:txBody>
          <a:bodyPr/>
          <a:lstStyle/>
          <a:p>
            <a:endParaRPr altLang="en-US" lang="zh-CN"/>
          </a:p>
        </p:txBody>
      </p:sp>
      <p:sp>
        <p:nvSpPr>
          <p:cNvPr id="11279" name="Freeform 15"/>
          <p:cNvSpPr>
            <a:spLocks noEditPoints="1"/>
          </p:cNvSpPr>
          <p:nvPr/>
        </p:nvSpPr>
        <p:spPr bwMode="auto">
          <a:xfrm>
            <a:off x="6583363" y="1782763"/>
            <a:ext cx="327025" cy="323850"/>
          </a:xfrm>
          <a:custGeom>
            <a:gdLst>
              <a:gd fmla="*/ 64 w 232" name="T0"/>
              <a:gd fmla="*/ 72 h 230" name="T1"/>
              <a:gd fmla="*/ 64 w 232" name="T2"/>
              <a:gd fmla="*/ 157 h 230" name="T3"/>
              <a:gd fmla="*/ 64 w 232" name="T4"/>
              <a:gd fmla="*/ 157 h 230" name="T5"/>
              <a:gd fmla="*/ 123 w 232" name="T6"/>
              <a:gd fmla="*/ 202 h 230" name="T7"/>
              <a:gd fmla="*/ 123 w 232" name="T8"/>
              <a:gd fmla="*/ 164 h 230" name="T9"/>
              <a:gd fmla="*/ 123 w 232" name="T10"/>
              <a:gd fmla="*/ 65 h 230" name="T11"/>
              <a:gd fmla="*/ 123 w 232" name="T12"/>
              <a:gd fmla="*/ 26 h 230" name="T13"/>
              <a:gd fmla="*/ 64 w 232" name="T14"/>
              <a:gd fmla="*/ 72 h 230" name="T15"/>
              <a:gd fmla="*/ 64 w 232" name="T16"/>
              <a:gd fmla="*/ 72 h 230" name="T17"/>
              <a:gd fmla="*/ 171 w 232" name="T18"/>
              <a:gd fmla="*/ 38 h 230" name="T19"/>
              <a:gd fmla="*/ 171 w 232" name="T20"/>
              <a:gd fmla="*/ 38 h 230" name="T21"/>
              <a:gd fmla="*/ 168 w 232" name="T22"/>
              <a:gd fmla="*/ 26 h 230" name="T23"/>
              <a:gd fmla="*/ 180 w 232" name="T24"/>
              <a:gd fmla="*/ 23 h 230" name="T25"/>
              <a:gd fmla="*/ 218 w 232" name="T26"/>
              <a:gd fmla="*/ 62 h 230" name="T27"/>
              <a:gd fmla="*/ 232 w 232" name="T28"/>
              <a:gd fmla="*/ 114 h 230" name="T29"/>
              <a:gd fmla="*/ 218 w 232" name="T30"/>
              <a:gd fmla="*/ 167 h 230" name="T31"/>
              <a:gd fmla="*/ 180 w 232" name="T32"/>
              <a:gd fmla="*/ 206 h 230" name="T33"/>
              <a:gd fmla="*/ 168 w 232" name="T34"/>
              <a:gd fmla="*/ 203 h 230" name="T35"/>
              <a:gd fmla="*/ 171 w 232" name="T36"/>
              <a:gd fmla="*/ 191 h 230" name="T37"/>
              <a:gd fmla="*/ 203 w 232" name="T38"/>
              <a:gd fmla="*/ 158 h 230" name="T39"/>
              <a:gd fmla="*/ 214 w 232" name="T40"/>
              <a:gd fmla="*/ 114 h 230" name="T41"/>
              <a:gd fmla="*/ 203 w 232" name="T42"/>
              <a:gd fmla="*/ 71 h 230" name="T43"/>
              <a:gd fmla="*/ 171 w 232" name="T44"/>
              <a:gd fmla="*/ 38 h 230" name="T45"/>
              <a:gd fmla="*/ 53 w 232" name="T46"/>
              <a:gd fmla="*/ 74 h 230" name="T47"/>
              <a:gd fmla="*/ 53 w 232" name="T48"/>
              <a:gd fmla="*/ 74 h 230" name="T49"/>
              <a:gd fmla="*/ 17 w 232" name="T50"/>
              <a:gd fmla="*/ 74 h 230" name="T51"/>
              <a:gd fmla="*/ 17 w 232" name="T52"/>
              <a:gd fmla="*/ 155 h 230" name="T53"/>
              <a:gd fmla="*/ 53 w 232" name="T54"/>
              <a:gd fmla="*/ 155 h 230" name="T55"/>
              <a:gd fmla="*/ 53 w 232" name="T56"/>
              <a:gd fmla="*/ 74 h 230" name="T57"/>
              <a:gd fmla="*/ 56 w 232" name="T58"/>
              <a:gd fmla="*/ 56 h 230" name="T59"/>
              <a:gd fmla="*/ 56 w 232" name="T60"/>
              <a:gd fmla="*/ 56 h 230" name="T61"/>
              <a:gd fmla="*/ 127 w 232" name="T62"/>
              <a:gd fmla="*/ 2 h 230" name="T63"/>
              <a:gd fmla="*/ 132 w 232" name="T64"/>
              <a:gd fmla="*/ 0 h 230" name="T65"/>
              <a:gd fmla="*/ 141 w 232" name="T66"/>
              <a:gd fmla="*/ 9 h 230" name="T67"/>
              <a:gd fmla="*/ 141 w 232" name="T68"/>
              <a:gd fmla="*/ 65 h 230" name="T69"/>
              <a:gd fmla="*/ 141 w 232" name="T70"/>
              <a:gd fmla="*/ 67 h 230" name="T71"/>
              <a:gd fmla="*/ 162 w 232" name="T72"/>
              <a:gd fmla="*/ 83 h 230" name="T73"/>
              <a:gd fmla="*/ 173 w 232" name="T74"/>
              <a:gd fmla="*/ 114 h 230" name="T75"/>
              <a:gd fmla="*/ 162 w 232" name="T76"/>
              <a:gd fmla="*/ 146 h 230" name="T77"/>
              <a:gd fmla="*/ 141 w 232" name="T78"/>
              <a:gd fmla="*/ 162 h 230" name="T79"/>
              <a:gd fmla="*/ 141 w 232" name="T80"/>
              <a:gd fmla="*/ 164 h 230" name="T81"/>
              <a:gd fmla="*/ 141 w 232" name="T82"/>
              <a:gd fmla="*/ 220 h 230" name="T83"/>
              <a:gd fmla="*/ 139 w 232" name="T84"/>
              <a:gd fmla="*/ 226 h 230" name="T85"/>
              <a:gd fmla="*/ 127 w 232" name="T86"/>
              <a:gd fmla="*/ 227 h 230" name="T87"/>
              <a:gd fmla="*/ 56 w 232" name="T88"/>
              <a:gd fmla="*/ 173 h 230" name="T89"/>
              <a:gd fmla="*/ 9 w 232" name="T90"/>
              <a:gd fmla="*/ 173 h 230" name="T91"/>
              <a:gd fmla="*/ 9 w 232" name="T92"/>
              <a:gd fmla="*/ 173 h 230" name="T93"/>
              <a:gd fmla="*/ 0 w 232" name="T94"/>
              <a:gd fmla="*/ 164 h 230" name="T95"/>
              <a:gd fmla="*/ 0 w 232" name="T96"/>
              <a:gd fmla="*/ 65 h 230" name="T97"/>
              <a:gd fmla="*/ 0 w 232" name="T98"/>
              <a:gd fmla="*/ 65 h 230" name="T99"/>
              <a:gd fmla="*/ 9 w 232" name="T100"/>
              <a:gd fmla="*/ 56 h 230" name="T101"/>
              <a:gd fmla="*/ 56 w 232" name="T102"/>
              <a:gd fmla="*/ 56 h 230" name="T103"/>
              <a:gd fmla="*/ 141 w 232" name="T104"/>
              <a:gd fmla="*/ 79 h 230" name="T105"/>
              <a:gd fmla="*/ 141 w 232" name="T106"/>
              <a:gd fmla="*/ 79 h 230" name="T107"/>
              <a:gd fmla="*/ 141 w 232" name="T108"/>
              <a:gd fmla="*/ 150 h 230" name="T109"/>
              <a:gd fmla="*/ 154 w 232" name="T110"/>
              <a:gd fmla="*/ 140 h 230" name="T111"/>
              <a:gd fmla="*/ 162 w 232" name="T112"/>
              <a:gd fmla="*/ 114 h 230" name="T113"/>
              <a:gd fmla="*/ 154 w 232" name="T114"/>
              <a:gd fmla="*/ 89 h 230" name="T115"/>
              <a:gd fmla="*/ 141 w 232" name="T116"/>
              <a:gd fmla="*/ 79 h 23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0" w="231">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0" name="Freeform 16"/>
          <p:cNvSpPr>
            <a:spLocks noEditPoints="1"/>
          </p:cNvSpPr>
          <p:nvPr/>
        </p:nvSpPr>
        <p:spPr bwMode="auto">
          <a:xfrm>
            <a:off x="7791450" y="3397250"/>
            <a:ext cx="314325" cy="312738"/>
          </a:xfrm>
          <a:custGeom>
            <a:gdLst>
              <a:gd fmla="*/ 40 w 223" name="T0"/>
              <a:gd fmla="*/ 111 h 222" name="T1"/>
              <a:gd fmla="*/ 23 w 223" name="T2"/>
              <a:gd fmla="*/ 111 h 222" name="T3"/>
              <a:gd fmla="*/ 31 w 223" name="T4"/>
              <a:gd fmla="*/ 42 h 222" name="T5"/>
              <a:gd fmla="*/ 40 w 223" name="T6"/>
              <a:gd fmla="*/ 34 h 222" name="T7"/>
              <a:gd fmla="*/ 23 w 223" name="T8"/>
              <a:gd fmla="*/ 34 h 222" name="T9"/>
              <a:gd fmla="*/ 31 w 223" name="T10"/>
              <a:gd fmla="*/ 197 h 222" name="T11"/>
              <a:gd fmla="*/ 40 w 223" name="T12"/>
              <a:gd fmla="*/ 188 h 222" name="T13"/>
              <a:gd fmla="*/ 23 w 223" name="T14"/>
              <a:gd fmla="*/ 188 h 222" name="T15"/>
              <a:gd fmla="*/ 217 w 223" name="T16"/>
              <a:gd fmla="*/ 77 h 222" name="T17"/>
              <a:gd fmla="*/ 6 w 223" name="T18"/>
              <a:gd fmla="*/ 77 h 222" name="T19"/>
              <a:gd fmla="*/ 0 w 223" name="T20"/>
              <a:gd fmla="*/ 140 h 222" name="T21"/>
              <a:gd fmla="*/ 217 w 223" name="T22"/>
              <a:gd fmla="*/ 145 h 222" name="T23"/>
              <a:gd fmla="*/ 223 w 223" name="T24"/>
              <a:gd fmla="*/ 82 h 222" name="T25"/>
              <a:gd fmla="*/ 212 w 223" name="T26"/>
              <a:gd fmla="*/ 134 h 222" name="T27"/>
              <a:gd fmla="*/ 11 w 223" name="T28"/>
              <a:gd fmla="*/ 134 h 222" name="T29"/>
              <a:gd fmla="*/ 212 w 223" name="T30"/>
              <a:gd fmla="*/ 88 h 222" name="T31"/>
              <a:gd fmla="*/ 217 w 223" name="T32"/>
              <a:gd fmla="*/ 0 h 222" name="T33"/>
              <a:gd fmla="*/ 6 w 223" name="T34"/>
              <a:gd fmla="*/ 0 h 222" name="T35"/>
              <a:gd fmla="*/ 0 w 223" name="T36"/>
              <a:gd fmla="*/ 62 h 222" name="T37"/>
              <a:gd fmla="*/ 217 w 223" name="T38"/>
              <a:gd fmla="*/ 67 h 222" name="T39"/>
              <a:gd fmla="*/ 223 w 223" name="T40"/>
              <a:gd fmla="*/ 5 h 222" name="T41"/>
              <a:gd fmla="*/ 212 w 223" name="T42"/>
              <a:gd fmla="*/ 57 h 222" name="T43"/>
              <a:gd fmla="*/ 11 w 223" name="T44"/>
              <a:gd fmla="*/ 57 h 222" name="T45"/>
              <a:gd fmla="*/ 212 w 223" name="T46"/>
              <a:gd fmla="*/ 10 h 222" name="T47"/>
              <a:gd fmla="*/ 217 w 223" name="T48"/>
              <a:gd fmla="*/ 155 h 222" name="T49"/>
              <a:gd fmla="*/ 6 w 223" name="T50"/>
              <a:gd fmla="*/ 155 h 222" name="T51"/>
              <a:gd fmla="*/ 0 w 223" name="T52"/>
              <a:gd fmla="*/ 217 h 222" name="T53"/>
              <a:gd fmla="*/ 217 w 223" name="T54"/>
              <a:gd fmla="*/ 222 h 222" name="T55"/>
              <a:gd fmla="*/ 223 w 223" name="T56"/>
              <a:gd fmla="*/ 160 h 222" name="T57"/>
              <a:gd fmla="*/ 212 w 223" name="T58"/>
              <a:gd fmla="*/ 212 h 222" name="T59"/>
              <a:gd fmla="*/ 11 w 223" name="T60"/>
              <a:gd fmla="*/ 212 h 222" name="T61"/>
              <a:gd fmla="*/ 212 w 223" name="T62"/>
              <a:gd fmla="*/ 16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223">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1" name="Freeform 17"/>
          <p:cNvSpPr>
            <a:spLocks noEditPoints="1"/>
          </p:cNvSpPr>
          <p:nvPr/>
        </p:nvSpPr>
        <p:spPr bwMode="auto">
          <a:xfrm>
            <a:off x="4816475" y="3225800"/>
            <a:ext cx="395288" cy="257175"/>
          </a:xfrm>
          <a:custGeom>
            <a:gdLst>
              <a:gd fmla="*/ 35 w 281" name="T0"/>
              <a:gd fmla="*/ 0 h 183" name="T1"/>
              <a:gd fmla="*/ 35 w 281" name="T2"/>
              <a:gd fmla="*/ 0 h 183" name="T3"/>
              <a:gd fmla="*/ 246 w 281" name="T4"/>
              <a:gd fmla="*/ 0 h 183" name="T5"/>
              <a:gd fmla="*/ 255 w 281" name="T6"/>
              <a:gd fmla="*/ 8 h 183" name="T7"/>
              <a:gd fmla="*/ 255 w 281" name="T8"/>
              <a:gd fmla="*/ 9 h 183" name="T9"/>
              <a:gd fmla="*/ 255 w 281" name="T10"/>
              <a:gd fmla="*/ 149 h 183" name="T11"/>
              <a:gd fmla="*/ 246 w 281" name="T12"/>
              <a:gd fmla="*/ 157 h 183" name="T13"/>
              <a:gd fmla="*/ 246 w 281" name="T14"/>
              <a:gd fmla="*/ 157 h 183" name="T15"/>
              <a:gd fmla="*/ 35 w 281" name="T16"/>
              <a:gd fmla="*/ 157 h 183" name="T17"/>
              <a:gd fmla="*/ 26 w 281" name="T18"/>
              <a:gd fmla="*/ 149 h 183" name="T19"/>
              <a:gd fmla="*/ 26 w 281" name="T20"/>
              <a:gd fmla="*/ 148 h 183" name="T21"/>
              <a:gd fmla="*/ 26 w 281" name="T22"/>
              <a:gd fmla="*/ 8 h 183" name="T23"/>
              <a:gd fmla="*/ 35 w 281" name="T24"/>
              <a:gd fmla="*/ 0 h 183" name="T25"/>
              <a:gd fmla="*/ 9 w 281" name="T26"/>
              <a:gd fmla="*/ 183 h 183" name="T27"/>
              <a:gd fmla="*/ 9 w 281" name="T28"/>
              <a:gd fmla="*/ 183 h 183" name="T29"/>
              <a:gd fmla="*/ 0 w 281" name="T30"/>
              <a:gd fmla="*/ 174 h 183" name="T31"/>
              <a:gd fmla="*/ 9 w 281" name="T32"/>
              <a:gd fmla="*/ 165 h 183" name="T33"/>
              <a:gd fmla="*/ 272 w 281" name="T34"/>
              <a:gd fmla="*/ 165 h 183" name="T35"/>
              <a:gd fmla="*/ 281 w 281" name="T36"/>
              <a:gd fmla="*/ 174 h 183" name="T37"/>
              <a:gd fmla="*/ 272 w 281" name="T38"/>
              <a:gd fmla="*/ 183 h 183" name="T39"/>
              <a:gd fmla="*/ 9 w 281" name="T40"/>
              <a:gd fmla="*/ 183 h 183" name="T41"/>
              <a:gd fmla="*/ 238 w 281" name="T42"/>
              <a:gd fmla="*/ 17 h 183" name="T43"/>
              <a:gd fmla="*/ 238 w 281" name="T44"/>
              <a:gd fmla="*/ 17 h 183" name="T45"/>
              <a:gd fmla="*/ 43 w 281" name="T46"/>
              <a:gd fmla="*/ 17 h 183" name="T47"/>
              <a:gd fmla="*/ 43 w 281" name="T48"/>
              <a:gd fmla="*/ 140 h 183" name="T49"/>
              <a:gd fmla="*/ 238 w 281" name="T50"/>
              <a:gd fmla="*/ 140 h 183" name="T51"/>
              <a:gd fmla="*/ 238 w 281" name="T52"/>
              <a:gd fmla="*/ 17 h 18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3" w="281">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2" name="Rectangle 18"/>
          <p:cNvSpPr>
            <a:spLocks noChangeArrowheads="1"/>
          </p:cNvSpPr>
          <p:nvPr/>
        </p:nvSpPr>
        <p:spPr bwMode="auto">
          <a:xfrm>
            <a:off x="4899025" y="2259013"/>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1000">
                <a:solidFill>
                  <a:srgbClr val="A2897B"/>
                </a:solidFill>
              </a:rPr>
              <a:t>Option 02</a:t>
            </a:r>
          </a:p>
        </p:txBody>
      </p:sp>
      <p:sp>
        <p:nvSpPr>
          <p:cNvPr id="11283" name="Rectangle 19"/>
          <p:cNvSpPr>
            <a:spLocks noChangeArrowheads="1"/>
          </p:cNvSpPr>
          <p:nvPr/>
        </p:nvSpPr>
        <p:spPr bwMode="auto">
          <a:xfrm>
            <a:off x="4572000" y="3603625"/>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1000">
                <a:solidFill>
                  <a:schemeClr val="bg1"/>
                </a:solidFill>
              </a:rPr>
              <a:t>Option 01</a:t>
            </a:r>
          </a:p>
        </p:txBody>
      </p:sp>
      <p:sp>
        <p:nvSpPr>
          <p:cNvPr id="11284" name="Rectangle 20"/>
          <p:cNvSpPr>
            <a:spLocks noChangeArrowheads="1"/>
          </p:cNvSpPr>
          <p:nvPr/>
        </p:nvSpPr>
        <p:spPr bwMode="auto">
          <a:xfrm>
            <a:off x="6265862" y="2259013"/>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1000">
                <a:solidFill>
                  <a:schemeClr val="bg1"/>
                </a:solidFill>
              </a:rPr>
              <a:t>Option 03</a:t>
            </a:r>
          </a:p>
        </p:txBody>
      </p:sp>
      <p:sp>
        <p:nvSpPr>
          <p:cNvPr id="11285" name="Rectangle 21"/>
          <p:cNvSpPr>
            <a:spLocks noChangeArrowheads="1"/>
          </p:cNvSpPr>
          <p:nvPr/>
        </p:nvSpPr>
        <p:spPr bwMode="auto">
          <a:xfrm>
            <a:off x="7237413" y="2914650"/>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1000">
                <a:solidFill>
                  <a:srgbClr val="A2897B"/>
                </a:solidFill>
              </a:rPr>
              <a:t>Option 04</a:t>
            </a:r>
          </a:p>
        </p:txBody>
      </p:sp>
      <p:sp>
        <p:nvSpPr>
          <p:cNvPr id="11286" name="Rectangle 22"/>
          <p:cNvSpPr>
            <a:spLocks noChangeArrowheads="1"/>
          </p:cNvSpPr>
          <p:nvPr/>
        </p:nvSpPr>
        <p:spPr bwMode="auto">
          <a:xfrm>
            <a:off x="7488238" y="3790950"/>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1000">
                <a:solidFill>
                  <a:schemeClr val="bg1"/>
                </a:solidFill>
              </a:rPr>
              <a:t>Option 05</a:t>
            </a:r>
          </a:p>
        </p:txBody>
      </p:sp>
      <p:sp>
        <p:nvSpPr>
          <p:cNvPr id="11287" name="Rectangle 23"/>
          <p:cNvSpPr>
            <a:spLocks noChangeArrowheads="1"/>
          </p:cNvSpPr>
          <p:nvPr/>
        </p:nvSpPr>
        <p:spPr bwMode="auto">
          <a:xfrm>
            <a:off x="663575" y="1076960"/>
            <a:ext cx="28813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01</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11288" name="Line 24"/>
          <p:cNvSpPr>
            <a:spLocks noChangeShapeType="1"/>
          </p:cNvSpPr>
          <p:nvPr/>
        </p:nvSpPr>
        <p:spPr bwMode="auto">
          <a:xfrm>
            <a:off x="663575" y="1724660"/>
            <a:ext cx="2881313" cy="0"/>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1289" name="Rectangle 25"/>
          <p:cNvSpPr>
            <a:spLocks noChangeArrowheads="1"/>
          </p:cNvSpPr>
          <p:nvPr/>
        </p:nvSpPr>
        <p:spPr bwMode="auto">
          <a:xfrm>
            <a:off x="663575" y="1862773"/>
            <a:ext cx="28813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02</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11290" name="Line 26"/>
          <p:cNvSpPr>
            <a:spLocks noChangeShapeType="1"/>
          </p:cNvSpPr>
          <p:nvPr/>
        </p:nvSpPr>
        <p:spPr bwMode="auto">
          <a:xfrm>
            <a:off x="663575" y="2510473"/>
            <a:ext cx="2881313" cy="0"/>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1291" name="Rectangle 27"/>
          <p:cNvSpPr>
            <a:spLocks noChangeArrowheads="1"/>
          </p:cNvSpPr>
          <p:nvPr/>
        </p:nvSpPr>
        <p:spPr bwMode="auto">
          <a:xfrm>
            <a:off x="663575" y="2640648"/>
            <a:ext cx="28813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03</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11292" name="Line 28"/>
          <p:cNvSpPr>
            <a:spLocks noChangeShapeType="1"/>
          </p:cNvSpPr>
          <p:nvPr/>
        </p:nvSpPr>
        <p:spPr bwMode="auto">
          <a:xfrm>
            <a:off x="663575" y="3288348"/>
            <a:ext cx="2881313" cy="0"/>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1293" name="Rectangle 29"/>
          <p:cNvSpPr>
            <a:spLocks noChangeArrowheads="1"/>
          </p:cNvSpPr>
          <p:nvPr/>
        </p:nvSpPr>
        <p:spPr bwMode="auto">
          <a:xfrm>
            <a:off x="663575" y="3426460"/>
            <a:ext cx="28813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04</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11294" name="Line 30"/>
          <p:cNvSpPr>
            <a:spLocks noChangeShapeType="1"/>
          </p:cNvSpPr>
          <p:nvPr/>
        </p:nvSpPr>
        <p:spPr bwMode="auto">
          <a:xfrm>
            <a:off x="663575" y="4074160"/>
            <a:ext cx="2881313" cy="0"/>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1295" name="Rectangle 31"/>
          <p:cNvSpPr>
            <a:spLocks noChangeArrowheads="1"/>
          </p:cNvSpPr>
          <p:nvPr/>
        </p:nvSpPr>
        <p:spPr bwMode="auto">
          <a:xfrm>
            <a:off x="663575" y="4199573"/>
            <a:ext cx="28813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05</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30" name="Line 30"/>
          <p:cNvSpPr>
            <a:spLocks noChangeShapeType="1"/>
          </p:cNvSpPr>
          <p:nvPr/>
        </p:nvSpPr>
        <p:spPr bwMode="auto">
          <a:xfrm>
            <a:off x="663575" y="4851400"/>
            <a:ext cx="2881313" cy="0"/>
          </a:xfrm>
          <a:prstGeom prst="line">
            <a:avLst/>
          </a:prstGeom>
          <a:noFill/>
          <a:ln cmpd="sng" w="6350">
            <a:solidFill>
              <a:srgbClr val="A2897B"/>
            </a:solidFill>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8656595"/>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1287"/>
                                        </p:tgtEl>
                                        <p:attrNameLst>
                                          <p:attrName>style.visibility</p:attrName>
                                        </p:attrNameLst>
                                      </p:cBhvr>
                                      <p:to>
                                        <p:strVal val="visible"/>
                                      </p:to>
                                    </p:set>
                                    <p:anim calcmode="lin" valueType="num">
                                      <p:cBhvr additive="base">
                                        <p:cTn dur="750" fill="hold" id="7"/>
                                        <p:tgtEl>
                                          <p:spTgt spid="11287"/>
                                        </p:tgtEl>
                                        <p:attrNameLst>
                                          <p:attrName>ppt_x</p:attrName>
                                        </p:attrNameLst>
                                      </p:cBhvr>
                                      <p:tavLst>
                                        <p:tav tm="0">
                                          <p:val>
                                            <p:strVal val="1+#ppt_w/2"/>
                                          </p:val>
                                        </p:tav>
                                        <p:tav tm="100000">
                                          <p:val>
                                            <p:strVal val="#ppt_x"/>
                                          </p:val>
                                        </p:tav>
                                      </p:tavLst>
                                    </p:anim>
                                    <p:anim calcmode="lin" valueType="num">
                                      <p:cBhvr additive="base">
                                        <p:cTn dur="750" fill="hold" id="8"/>
                                        <p:tgtEl>
                                          <p:spTgt spid="1128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11288"/>
                                        </p:tgtEl>
                                        <p:attrNameLst>
                                          <p:attrName>style.visibility</p:attrName>
                                        </p:attrNameLst>
                                      </p:cBhvr>
                                      <p:to>
                                        <p:strVal val="visible"/>
                                      </p:to>
                                    </p:set>
                                    <p:anim calcmode="lin" valueType="num">
                                      <p:cBhvr additive="base">
                                        <p:cTn dur="750" fill="hold" id="11"/>
                                        <p:tgtEl>
                                          <p:spTgt spid="11288"/>
                                        </p:tgtEl>
                                        <p:attrNameLst>
                                          <p:attrName>ppt_x</p:attrName>
                                        </p:attrNameLst>
                                      </p:cBhvr>
                                      <p:tavLst>
                                        <p:tav tm="0">
                                          <p:val>
                                            <p:strVal val="0-#ppt_w/2"/>
                                          </p:val>
                                        </p:tav>
                                        <p:tav tm="100000">
                                          <p:val>
                                            <p:strVal val="#ppt_x"/>
                                          </p:val>
                                        </p:tav>
                                      </p:tavLst>
                                    </p:anim>
                                    <p:anim calcmode="lin" valueType="num">
                                      <p:cBhvr additive="base">
                                        <p:cTn dur="750" fill="hold" id="12"/>
                                        <p:tgtEl>
                                          <p:spTgt spid="1128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11289"/>
                                        </p:tgtEl>
                                        <p:attrNameLst>
                                          <p:attrName>style.visibility</p:attrName>
                                        </p:attrNameLst>
                                      </p:cBhvr>
                                      <p:to>
                                        <p:strVal val="visible"/>
                                      </p:to>
                                    </p:set>
                                    <p:anim calcmode="lin" valueType="num">
                                      <p:cBhvr additive="base">
                                        <p:cTn dur="750" fill="hold" id="15"/>
                                        <p:tgtEl>
                                          <p:spTgt spid="11289"/>
                                        </p:tgtEl>
                                        <p:attrNameLst>
                                          <p:attrName>ppt_x</p:attrName>
                                        </p:attrNameLst>
                                      </p:cBhvr>
                                      <p:tavLst>
                                        <p:tav tm="0">
                                          <p:val>
                                            <p:strVal val="1+#ppt_w/2"/>
                                          </p:val>
                                        </p:tav>
                                        <p:tav tm="100000">
                                          <p:val>
                                            <p:strVal val="#ppt_x"/>
                                          </p:val>
                                        </p:tav>
                                      </p:tavLst>
                                    </p:anim>
                                    <p:anim calcmode="lin" valueType="num">
                                      <p:cBhvr additive="base">
                                        <p:cTn dur="750" fill="hold" id="16"/>
                                        <p:tgtEl>
                                          <p:spTgt spid="1128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600"/>
                                  </p:stCondLst>
                                  <p:childTnLst>
                                    <p:set>
                                      <p:cBhvr>
                                        <p:cTn dur="1" fill="hold" id="18">
                                          <p:stCondLst>
                                            <p:cond delay="0"/>
                                          </p:stCondLst>
                                        </p:cTn>
                                        <p:tgtEl>
                                          <p:spTgt spid="11290"/>
                                        </p:tgtEl>
                                        <p:attrNameLst>
                                          <p:attrName>style.visibility</p:attrName>
                                        </p:attrNameLst>
                                      </p:cBhvr>
                                      <p:to>
                                        <p:strVal val="visible"/>
                                      </p:to>
                                    </p:set>
                                    <p:anim calcmode="lin" valueType="num">
                                      <p:cBhvr additive="base">
                                        <p:cTn dur="750" fill="hold" id="19"/>
                                        <p:tgtEl>
                                          <p:spTgt spid="11290"/>
                                        </p:tgtEl>
                                        <p:attrNameLst>
                                          <p:attrName>ppt_x</p:attrName>
                                        </p:attrNameLst>
                                      </p:cBhvr>
                                      <p:tavLst>
                                        <p:tav tm="0">
                                          <p:val>
                                            <p:strVal val="0-#ppt_w/2"/>
                                          </p:val>
                                        </p:tav>
                                        <p:tav tm="100000">
                                          <p:val>
                                            <p:strVal val="#ppt_x"/>
                                          </p:val>
                                        </p:tav>
                                      </p:tavLst>
                                    </p:anim>
                                    <p:anim calcmode="lin" valueType="num">
                                      <p:cBhvr additive="base">
                                        <p:cTn dur="750" fill="hold" id="20"/>
                                        <p:tgtEl>
                                          <p:spTgt spid="1129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1000"/>
                                  </p:stCondLst>
                                  <p:childTnLst>
                                    <p:set>
                                      <p:cBhvr>
                                        <p:cTn dur="1" fill="hold" id="22">
                                          <p:stCondLst>
                                            <p:cond delay="0"/>
                                          </p:stCondLst>
                                        </p:cTn>
                                        <p:tgtEl>
                                          <p:spTgt spid="11291"/>
                                        </p:tgtEl>
                                        <p:attrNameLst>
                                          <p:attrName>style.visibility</p:attrName>
                                        </p:attrNameLst>
                                      </p:cBhvr>
                                      <p:to>
                                        <p:strVal val="visible"/>
                                      </p:to>
                                    </p:set>
                                    <p:anim calcmode="lin" valueType="num">
                                      <p:cBhvr additive="base">
                                        <p:cTn dur="750" fill="hold" id="23"/>
                                        <p:tgtEl>
                                          <p:spTgt spid="11291"/>
                                        </p:tgtEl>
                                        <p:attrNameLst>
                                          <p:attrName>ppt_x</p:attrName>
                                        </p:attrNameLst>
                                      </p:cBhvr>
                                      <p:tavLst>
                                        <p:tav tm="0">
                                          <p:val>
                                            <p:strVal val="1+#ppt_w/2"/>
                                          </p:val>
                                        </p:tav>
                                        <p:tav tm="100000">
                                          <p:val>
                                            <p:strVal val="#ppt_x"/>
                                          </p:val>
                                        </p:tav>
                                      </p:tavLst>
                                    </p:anim>
                                    <p:anim calcmode="lin" valueType="num">
                                      <p:cBhvr additive="base">
                                        <p:cTn dur="750" fill="hold" id="24"/>
                                        <p:tgtEl>
                                          <p:spTgt spid="1129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100"/>
                                  </p:stCondLst>
                                  <p:childTnLst>
                                    <p:set>
                                      <p:cBhvr>
                                        <p:cTn dur="1" fill="hold" id="26">
                                          <p:stCondLst>
                                            <p:cond delay="0"/>
                                          </p:stCondLst>
                                        </p:cTn>
                                        <p:tgtEl>
                                          <p:spTgt spid="11292"/>
                                        </p:tgtEl>
                                        <p:attrNameLst>
                                          <p:attrName>style.visibility</p:attrName>
                                        </p:attrNameLst>
                                      </p:cBhvr>
                                      <p:to>
                                        <p:strVal val="visible"/>
                                      </p:to>
                                    </p:set>
                                    <p:anim calcmode="lin" valueType="num">
                                      <p:cBhvr additive="base">
                                        <p:cTn dur="750" fill="hold" id="27"/>
                                        <p:tgtEl>
                                          <p:spTgt spid="11292"/>
                                        </p:tgtEl>
                                        <p:attrNameLst>
                                          <p:attrName>ppt_x</p:attrName>
                                        </p:attrNameLst>
                                      </p:cBhvr>
                                      <p:tavLst>
                                        <p:tav tm="0">
                                          <p:val>
                                            <p:strVal val="0-#ppt_w/2"/>
                                          </p:val>
                                        </p:tav>
                                        <p:tav tm="100000">
                                          <p:val>
                                            <p:strVal val="#ppt_x"/>
                                          </p:val>
                                        </p:tav>
                                      </p:tavLst>
                                    </p:anim>
                                    <p:anim calcmode="lin" valueType="num">
                                      <p:cBhvr additive="base">
                                        <p:cTn dur="750" fill="hold" id="28"/>
                                        <p:tgtEl>
                                          <p:spTgt spid="11292"/>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500"/>
                                  </p:stCondLst>
                                  <p:childTnLst>
                                    <p:set>
                                      <p:cBhvr>
                                        <p:cTn dur="1" fill="hold" id="30">
                                          <p:stCondLst>
                                            <p:cond delay="0"/>
                                          </p:stCondLst>
                                        </p:cTn>
                                        <p:tgtEl>
                                          <p:spTgt spid="11293"/>
                                        </p:tgtEl>
                                        <p:attrNameLst>
                                          <p:attrName>style.visibility</p:attrName>
                                        </p:attrNameLst>
                                      </p:cBhvr>
                                      <p:to>
                                        <p:strVal val="visible"/>
                                      </p:to>
                                    </p:set>
                                    <p:anim calcmode="lin" valueType="num">
                                      <p:cBhvr additive="base">
                                        <p:cTn dur="750" fill="hold" id="31"/>
                                        <p:tgtEl>
                                          <p:spTgt spid="11293"/>
                                        </p:tgtEl>
                                        <p:attrNameLst>
                                          <p:attrName>ppt_x</p:attrName>
                                        </p:attrNameLst>
                                      </p:cBhvr>
                                      <p:tavLst>
                                        <p:tav tm="0">
                                          <p:val>
                                            <p:strVal val="1+#ppt_w/2"/>
                                          </p:val>
                                        </p:tav>
                                        <p:tav tm="100000">
                                          <p:val>
                                            <p:strVal val="#ppt_x"/>
                                          </p:val>
                                        </p:tav>
                                      </p:tavLst>
                                    </p:anim>
                                    <p:anim calcmode="lin" valueType="num">
                                      <p:cBhvr additive="base">
                                        <p:cTn dur="750" fill="hold" id="32"/>
                                        <p:tgtEl>
                                          <p:spTgt spid="1129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1600"/>
                                  </p:stCondLst>
                                  <p:childTnLst>
                                    <p:set>
                                      <p:cBhvr>
                                        <p:cTn dur="1" fill="hold" id="34">
                                          <p:stCondLst>
                                            <p:cond delay="0"/>
                                          </p:stCondLst>
                                        </p:cTn>
                                        <p:tgtEl>
                                          <p:spTgt spid="11294"/>
                                        </p:tgtEl>
                                        <p:attrNameLst>
                                          <p:attrName>style.visibility</p:attrName>
                                        </p:attrNameLst>
                                      </p:cBhvr>
                                      <p:to>
                                        <p:strVal val="visible"/>
                                      </p:to>
                                    </p:set>
                                    <p:anim calcmode="lin" valueType="num">
                                      <p:cBhvr additive="base">
                                        <p:cTn dur="750" fill="hold" id="35"/>
                                        <p:tgtEl>
                                          <p:spTgt spid="11294"/>
                                        </p:tgtEl>
                                        <p:attrNameLst>
                                          <p:attrName>ppt_x</p:attrName>
                                        </p:attrNameLst>
                                      </p:cBhvr>
                                      <p:tavLst>
                                        <p:tav tm="0">
                                          <p:val>
                                            <p:strVal val="1+#ppt_w/2"/>
                                          </p:val>
                                        </p:tav>
                                        <p:tav tm="100000">
                                          <p:val>
                                            <p:strVal val="#ppt_x"/>
                                          </p:val>
                                        </p:tav>
                                      </p:tavLst>
                                    </p:anim>
                                    <p:anim calcmode="lin" valueType="num">
                                      <p:cBhvr additive="base">
                                        <p:cTn dur="750" fill="hold" id="36"/>
                                        <p:tgtEl>
                                          <p:spTgt spid="11294"/>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2000"/>
                                  </p:stCondLst>
                                  <p:childTnLst>
                                    <p:set>
                                      <p:cBhvr>
                                        <p:cTn dur="1" fill="hold" id="38">
                                          <p:stCondLst>
                                            <p:cond delay="0"/>
                                          </p:stCondLst>
                                        </p:cTn>
                                        <p:tgtEl>
                                          <p:spTgt spid="11295"/>
                                        </p:tgtEl>
                                        <p:attrNameLst>
                                          <p:attrName>style.visibility</p:attrName>
                                        </p:attrNameLst>
                                      </p:cBhvr>
                                      <p:to>
                                        <p:strVal val="visible"/>
                                      </p:to>
                                    </p:set>
                                    <p:anim calcmode="lin" valueType="num">
                                      <p:cBhvr additive="base">
                                        <p:cTn dur="750" fill="hold" id="39"/>
                                        <p:tgtEl>
                                          <p:spTgt spid="11295"/>
                                        </p:tgtEl>
                                        <p:attrNameLst>
                                          <p:attrName>ppt_x</p:attrName>
                                        </p:attrNameLst>
                                      </p:cBhvr>
                                      <p:tavLst>
                                        <p:tav tm="0">
                                          <p:val>
                                            <p:strVal val="1+#ppt_w/2"/>
                                          </p:val>
                                        </p:tav>
                                        <p:tav tm="100000">
                                          <p:val>
                                            <p:strVal val="#ppt_x"/>
                                          </p:val>
                                        </p:tav>
                                      </p:tavLst>
                                    </p:anim>
                                    <p:anim calcmode="lin" valueType="num">
                                      <p:cBhvr additive="base">
                                        <p:cTn dur="750" fill="hold" id="40"/>
                                        <p:tgtEl>
                                          <p:spTgt spid="11295"/>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210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750" fill="hold" id="43"/>
                                        <p:tgtEl>
                                          <p:spTgt spid="30"/>
                                        </p:tgtEl>
                                        <p:attrNameLst>
                                          <p:attrName>ppt_x</p:attrName>
                                        </p:attrNameLst>
                                      </p:cBhvr>
                                      <p:tavLst>
                                        <p:tav tm="0">
                                          <p:val>
                                            <p:strVal val="1+#ppt_w/2"/>
                                          </p:val>
                                        </p:tav>
                                        <p:tav tm="100000">
                                          <p:val>
                                            <p:strVal val="#ppt_x"/>
                                          </p:val>
                                        </p:tav>
                                      </p:tavLst>
                                    </p:anim>
                                    <p:anim calcmode="lin" valueType="num">
                                      <p:cBhvr additive="base">
                                        <p:cTn dur="750" fill="hold" id="44"/>
                                        <p:tgtEl>
                                          <p:spTgt spid="3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4">
                                  <p:stCondLst>
                                    <p:cond delay="2500"/>
                                  </p:stCondLst>
                                  <p:childTnLst>
                                    <p:set>
                                      <p:cBhvr>
                                        <p:cTn dur="1" fill="hold" id="46">
                                          <p:stCondLst>
                                            <p:cond delay="0"/>
                                          </p:stCondLst>
                                        </p:cTn>
                                        <p:tgtEl>
                                          <p:spTgt spid="11273"/>
                                        </p:tgtEl>
                                        <p:attrNameLst>
                                          <p:attrName>style.visibility</p:attrName>
                                        </p:attrNameLst>
                                      </p:cBhvr>
                                      <p:to>
                                        <p:strVal val="visible"/>
                                      </p:to>
                                    </p:set>
                                    <p:anim calcmode="lin" valueType="num">
                                      <p:cBhvr additive="base">
                                        <p:cTn dur="750" fill="hold" id="47"/>
                                        <p:tgtEl>
                                          <p:spTgt spid="11273"/>
                                        </p:tgtEl>
                                        <p:attrNameLst>
                                          <p:attrName>ppt_x</p:attrName>
                                        </p:attrNameLst>
                                      </p:cBhvr>
                                      <p:tavLst>
                                        <p:tav tm="0">
                                          <p:val>
                                            <p:strVal val="#ppt_x"/>
                                          </p:val>
                                        </p:tav>
                                        <p:tav tm="100000">
                                          <p:val>
                                            <p:strVal val="#ppt_x"/>
                                          </p:val>
                                        </p:tav>
                                      </p:tavLst>
                                    </p:anim>
                                    <p:anim calcmode="lin" valueType="num">
                                      <p:cBhvr additive="base">
                                        <p:cTn dur="750" fill="hold" id="48"/>
                                        <p:tgtEl>
                                          <p:spTgt spid="1127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700"/>
                                  </p:stCondLst>
                                  <p:childTnLst>
                                    <p:set>
                                      <p:cBhvr>
                                        <p:cTn dur="1" fill="hold" id="50">
                                          <p:stCondLst>
                                            <p:cond delay="0"/>
                                          </p:stCondLst>
                                        </p:cTn>
                                        <p:tgtEl>
                                          <p:spTgt spid="11271"/>
                                        </p:tgtEl>
                                        <p:attrNameLst>
                                          <p:attrName>style.visibility</p:attrName>
                                        </p:attrNameLst>
                                      </p:cBhvr>
                                      <p:to>
                                        <p:strVal val="visible"/>
                                      </p:to>
                                    </p:set>
                                    <p:anim calcmode="lin" valueType="num">
                                      <p:cBhvr additive="base">
                                        <p:cTn dur="750" fill="hold" id="51"/>
                                        <p:tgtEl>
                                          <p:spTgt spid="11271"/>
                                        </p:tgtEl>
                                        <p:attrNameLst>
                                          <p:attrName>ppt_x</p:attrName>
                                        </p:attrNameLst>
                                      </p:cBhvr>
                                      <p:tavLst>
                                        <p:tav tm="0">
                                          <p:val>
                                            <p:strVal val="#ppt_x"/>
                                          </p:val>
                                        </p:tav>
                                        <p:tav tm="100000">
                                          <p:val>
                                            <p:strVal val="#ppt_x"/>
                                          </p:val>
                                        </p:tav>
                                      </p:tavLst>
                                    </p:anim>
                                    <p:anim calcmode="lin" valueType="num">
                                      <p:cBhvr additive="base">
                                        <p:cTn dur="750" fill="hold" id="52"/>
                                        <p:tgtEl>
                                          <p:spTgt spid="11271"/>
                                        </p:tgtEl>
                                        <p:attrNameLst>
                                          <p:attrName>ppt_y</p:attrName>
                                        </p:attrNameLst>
                                      </p:cBhvr>
                                      <p:tavLst>
                                        <p:tav tm="0">
                                          <p:val>
                                            <p:strVal val="1+#ppt_h/2"/>
                                          </p:val>
                                        </p:tav>
                                        <p:tav tm="100000">
                                          <p:val>
                                            <p:strVal val="#ppt_y"/>
                                          </p:val>
                                        </p:tav>
                                      </p:tavLst>
                                    </p:anim>
                                  </p:childTnLst>
                                </p:cTn>
                              </p:par>
                              <p:par>
                                <p:cTn fill="hold" grpId="0" id="53" nodeType="withEffect" presetClass="entr" presetID="53" presetSubtype="0">
                                  <p:stCondLst>
                                    <p:cond delay="2700"/>
                                  </p:stCondLst>
                                  <p:childTnLst>
                                    <p:set>
                                      <p:cBhvr>
                                        <p:cTn dur="1" fill="hold" id="54">
                                          <p:stCondLst>
                                            <p:cond delay="0"/>
                                          </p:stCondLst>
                                        </p:cTn>
                                        <p:tgtEl>
                                          <p:spTgt spid="11281"/>
                                        </p:tgtEl>
                                        <p:attrNameLst>
                                          <p:attrName>style.visibility</p:attrName>
                                        </p:attrNameLst>
                                      </p:cBhvr>
                                      <p:to>
                                        <p:strVal val="visible"/>
                                      </p:to>
                                    </p:set>
                                    <p:anim calcmode="lin" valueType="num">
                                      <p:cBhvr>
                                        <p:cTn dur="300" fill="hold" id="55"/>
                                        <p:tgtEl>
                                          <p:spTgt spid="11281"/>
                                        </p:tgtEl>
                                        <p:attrNameLst>
                                          <p:attrName>ppt_w</p:attrName>
                                        </p:attrNameLst>
                                      </p:cBhvr>
                                      <p:tavLst>
                                        <p:tav tm="0">
                                          <p:val>
                                            <p:fltVal val="0"/>
                                          </p:val>
                                        </p:tav>
                                        <p:tav tm="100000">
                                          <p:val>
                                            <p:strVal val="#ppt_w"/>
                                          </p:val>
                                        </p:tav>
                                      </p:tavLst>
                                    </p:anim>
                                    <p:anim calcmode="lin" valueType="num">
                                      <p:cBhvr>
                                        <p:cTn dur="300" fill="hold" id="56"/>
                                        <p:tgtEl>
                                          <p:spTgt spid="11281"/>
                                        </p:tgtEl>
                                        <p:attrNameLst>
                                          <p:attrName>ppt_h</p:attrName>
                                        </p:attrNameLst>
                                      </p:cBhvr>
                                      <p:tavLst>
                                        <p:tav tm="0">
                                          <p:val>
                                            <p:fltVal val="0"/>
                                          </p:val>
                                        </p:tav>
                                        <p:tav tm="100000">
                                          <p:val>
                                            <p:strVal val="#ppt_h"/>
                                          </p:val>
                                        </p:tav>
                                      </p:tavLst>
                                    </p:anim>
                                    <p:animEffect filter="fade" transition="in">
                                      <p:cBhvr>
                                        <p:cTn dur="300" id="57"/>
                                        <p:tgtEl>
                                          <p:spTgt spid="11281"/>
                                        </p:tgtEl>
                                      </p:cBhvr>
                                    </p:animEffect>
                                  </p:childTnLst>
                                </p:cTn>
                              </p:par>
                              <p:par>
                                <p:cTn autoRev="1" fill="hold" grpId="1" id="58" nodeType="withEffect" presetClass="emph" presetID="6" presetSubtype="0">
                                  <p:stCondLst>
                                    <p:cond delay="3000"/>
                                  </p:stCondLst>
                                  <p:childTnLst>
                                    <p:animScale>
                                      <p:cBhvr>
                                        <p:cTn dur="150" fill="hold" id="59"/>
                                        <p:tgtEl>
                                          <p:spTgt spid="11281"/>
                                        </p:tgtEl>
                                      </p:cBhvr>
                                      <p:by x="110000" y="110000"/>
                                    </p:animScale>
                                  </p:childTnLst>
                                </p:cTn>
                              </p:par>
                              <p:par>
                                <p:cTn fill="hold" grpId="0" id="60" nodeType="withEffect" presetClass="entr" presetID="53" presetSubtype="0">
                                  <p:stCondLst>
                                    <p:cond delay="2700"/>
                                  </p:stCondLst>
                                  <p:childTnLst>
                                    <p:set>
                                      <p:cBhvr>
                                        <p:cTn dur="1" fill="hold" id="61">
                                          <p:stCondLst>
                                            <p:cond delay="0"/>
                                          </p:stCondLst>
                                        </p:cTn>
                                        <p:tgtEl>
                                          <p:spTgt spid="11283"/>
                                        </p:tgtEl>
                                        <p:attrNameLst>
                                          <p:attrName>style.visibility</p:attrName>
                                        </p:attrNameLst>
                                      </p:cBhvr>
                                      <p:to>
                                        <p:strVal val="visible"/>
                                      </p:to>
                                    </p:set>
                                    <p:anim calcmode="lin" valueType="num">
                                      <p:cBhvr>
                                        <p:cTn dur="300" fill="hold" id="62"/>
                                        <p:tgtEl>
                                          <p:spTgt spid="11283"/>
                                        </p:tgtEl>
                                        <p:attrNameLst>
                                          <p:attrName>ppt_w</p:attrName>
                                        </p:attrNameLst>
                                      </p:cBhvr>
                                      <p:tavLst>
                                        <p:tav tm="0">
                                          <p:val>
                                            <p:fltVal val="0"/>
                                          </p:val>
                                        </p:tav>
                                        <p:tav tm="100000">
                                          <p:val>
                                            <p:strVal val="#ppt_w"/>
                                          </p:val>
                                        </p:tav>
                                      </p:tavLst>
                                    </p:anim>
                                    <p:anim calcmode="lin" valueType="num">
                                      <p:cBhvr>
                                        <p:cTn dur="300" fill="hold" id="63"/>
                                        <p:tgtEl>
                                          <p:spTgt spid="11283"/>
                                        </p:tgtEl>
                                        <p:attrNameLst>
                                          <p:attrName>ppt_h</p:attrName>
                                        </p:attrNameLst>
                                      </p:cBhvr>
                                      <p:tavLst>
                                        <p:tav tm="0">
                                          <p:val>
                                            <p:fltVal val="0"/>
                                          </p:val>
                                        </p:tav>
                                        <p:tav tm="100000">
                                          <p:val>
                                            <p:strVal val="#ppt_h"/>
                                          </p:val>
                                        </p:tav>
                                      </p:tavLst>
                                    </p:anim>
                                    <p:animEffect filter="fade" transition="in">
                                      <p:cBhvr>
                                        <p:cTn dur="300" id="64"/>
                                        <p:tgtEl>
                                          <p:spTgt spid="11283"/>
                                        </p:tgtEl>
                                      </p:cBhvr>
                                    </p:animEffect>
                                  </p:childTnLst>
                                </p:cTn>
                              </p:par>
                              <p:par>
                                <p:cTn autoRev="1" fill="hold" grpId="1" id="65" nodeType="withEffect" presetClass="emph" presetID="6" presetSubtype="0">
                                  <p:stCondLst>
                                    <p:cond delay="3000"/>
                                  </p:stCondLst>
                                  <p:childTnLst>
                                    <p:animScale>
                                      <p:cBhvr>
                                        <p:cTn dur="150" fill="hold" id="66"/>
                                        <p:tgtEl>
                                          <p:spTgt spid="11283"/>
                                        </p:tgtEl>
                                      </p:cBhvr>
                                      <p:by x="110000" y="110000"/>
                                    </p:animScale>
                                  </p:childTnLst>
                                </p:cTn>
                              </p:par>
                              <p:par>
                                <p:cTn fill="hold" grpId="0" id="67" nodeType="withEffect" presetClass="entr" presetID="2" presetSubtype="4">
                                  <p:stCondLst>
                                    <p:cond delay="3000"/>
                                  </p:stCondLst>
                                  <p:childTnLst>
                                    <p:set>
                                      <p:cBhvr>
                                        <p:cTn dur="1" fill="hold" id="68">
                                          <p:stCondLst>
                                            <p:cond delay="0"/>
                                          </p:stCondLst>
                                        </p:cTn>
                                        <p:tgtEl>
                                          <p:spTgt spid="11272"/>
                                        </p:tgtEl>
                                        <p:attrNameLst>
                                          <p:attrName>style.visibility</p:attrName>
                                        </p:attrNameLst>
                                      </p:cBhvr>
                                      <p:to>
                                        <p:strVal val="visible"/>
                                      </p:to>
                                    </p:set>
                                    <p:anim calcmode="lin" valueType="num">
                                      <p:cBhvr additive="base">
                                        <p:cTn dur="750" fill="hold" id="69"/>
                                        <p:tgtEl>
                                          <p:spTgt spid="11272"/>
                                        </p:tgtEl>
                                        <p:attrNameLst>
                                          <p:attrName>ppt_x</p:attrName>
                                        </p:attrNameLst>
                                      </p:cBhvr>
                                      <p:tavLst>
                                        <p:tav tm="0">
                                          <p:val>
                                            <p:strVal val="#ppt_x"/>
                                          </p:val>
                                        </p:tav>
                                        <p:tav tm="100000">
                                          <p:val>
                                            <p:strVal val="#ppt_x"/>
                                          </p:val>
                                        </p:tav>
                                      </p:tavLst>
                                    </p:anim>
                                    <p:anim calcmode="lin" valueType="num">
                                      <p:cBhvr additive="base">
                                        <p:cTn dur="750" fill="hold" id="70"/>
                                        <p:tgtEl>
                                          <p:spTgt spid="11272"/>
                                        </p:tgtEl>
                                        <p:attrNameLst>
                                          <p:attrName>ppt_y</p:attrName>
                                        </p:attrNameLst>
                                      </p:cBhvr>
                                      <p:tavLst>
                                        <p:tav tm="0">
                                          <p:val>
                                            <p:strVal val="1+#ppt_h/2"/>
                                          </p:val>
                                        </p:tav>
                                        <p:tav tm="100000">
                                          <p:val>
                                            <p:strVal val="#ppt_y"/>
                                          </p:val>
                                        </p:tav>
                                      </p:tavLst>
                                    </p:anim>
                                  </p:childTnLst>
                                </p:cTn>
                              </p:par>
                              <p:par>
                                <p:cTn fill="hold" grpId="0" id="71" nodeType="withEffect" presetClass="entr" presetID="53" presetSubtype="0">
                                  <p:stCondLst>
                                    <p:cond delay="3000"/>
                                  </p:stCondLst>
                                  <p:childTnLst>
                                    <p:set>
                                      <p:cBhvr>
                                        <p:cTn dur="1" fill="hold" id="72">
                                          <p:stCondLst>
                                            <p:cond delay="0"/>
                                          </p:stCondLst>
                                        </p:cTn>
                                        <p:tgtEl>
                                          <p:spTgt spid="11278"/>
                                        </p:tgtEl>
                                        <p:attrNameLst>
                                          <p:attrName>style.visibility</p:attrName>
                                        </p:attrNameLst>
                                      </p:cBhvr>
                                      <p:to>
                                        <p:strVal val="visible"/>
                                      </p:to>
                                    </p:set>
                                    <p:anim calcmode="lin" valueType="num">
                                      <p:cBhvr>
                                        <p:cTn dur="300" fill="hold" id="73"/>
                                        <p:tgtEl>
                                          <p:spTgt spid="11278"/>
                                        </p:tgtEl>
                                        <p:attrNameLst>
                                          <p:attrName>ppt_w</p:attrName>
                                        </p:attrNameLst>
                                      </p:cBhvr>
                                      <p:tavLst>
                                        <p:tav tm="0">
                                          <p:val>
                                            <p:fltVal val="0"/>
                                          </p:val>
                                        </p:tav>
                                        <p:tav tm="100000">
                                          <p:val>
                                            <p:strVal val="#ppt_w"/>
                                          </p:val>
                                        </p:tav>
                                      </p:tavLst>
                                    </p:anim>
                                    <p:anim calcmode="lin" valueType="num">
                                      <p:cBhvr>
                                        <p:cTn dur="300" fill="hold" id="74"/>
                                        <p:tgtEl>
                                          <p:spTgt spid="11278"/>
                                        </p:tgtEl>
                                        <p:attrNameLst>
                                          <p:attrName>ppt_h</p:attrName>
                                        </p:attrNameLst>
                                      </p:cBhvr>
                                      <p:tavLst>
                                        <p:tav tm="0">
                                          <p:val>
                                            <p:fltVal val="0"/>
                                          </p:val>
                                        </p:tav>
                                        <p:tav tm="100000">
                                          <p:val>
                                            <p:strVal val="#ppt_h"/>
                                          </p:val>
                                        </p:tav>
                                      </p:tavLst>
                                    </p:anim>
                                    <p:animEffect filter="fade" transition="in">
                                      <p:cBhvr>
                                        <p:cTn dur="300" id="75"/>
                                        <p:tgtEl>
                                          <p:spTgt spid="11278"/>
                                        </p:tgtEl>
                                      </p:cBhvr>
                                    </p:animEffect>
                                  </p:childTnLst>
                                </p:cTn>
                              </p:par>
                              <p:par>
                                <p:cTn autoRev="1" fill="hold" grpId="1" id="76" nodeType="withEffect" presetClass="emph" presetID="6" presetSubtype="0">
                                  <p:stCondLst>
                                    <p:cond delay="3300"/>
                                  </p:stCondLst>
                                  <p:childTnLst>
                                    <p:animScale>
                                      <p:cBhvr>
                                        <p:cTn dur="150" fill="hold" id="77"/>
                                        <p:tgtEl>
                                          <p:spTgt spid="11278"/>
                                        </p:tgtEl>
                                      </p:cBhvr>
                                      <p:by x="110000" y="110000"/>
                                    </p:animScale>
                                  </p:childTnLst>
                                </p:cTn>
                              </p:par>
                              <p:par>
                                <p:cTn fill="hold" grpId="0" id="78" nodeType="withEffect" presetClass="entr" presetID="53" presetSubtype="0">
                                  <p:stCondLst>
                                    <p:cond delay="3000"/>
                                  </p:stCondLst>
                                  <p:childTnLst>
                                    <p:set>
                                      <p:cBhvr>
                                        <p:cTn dur="1" fill="hold" id="79">
                                          <p:stCondLst>
                                            <p:cond delay="0"/>
                                          </p:stCondLst>
                                        </p:cTn>
                                        <p:tgtEl>
                                          <p:spTgt spid="11282"/>
                                        </p:tgtEl>
                                        <p:attrNameLst>
                                          <p:attrName>style.visibility</p:attrName>
                                        </p:attrNameLst>
                                      </p:cBhvr>
                                      <p:to>
                                        <p:strVal val="visible"/>
                                      </p:to>
                                    </p:set>
                                    <p:anim calcmode="lin" valueType="num">
                                      <p:cBhvr>
                                        <p:cTn dur="300" fill="hold" id="80"/>
                                        <p:tgtEl>
                                          <p:spTgt spid="11282"/>
                                        </p:tgtEl>
                                        <p:attrNameLst>
                                          <p:attrName>ppt_w</p:attrName>
                                        </p:attrNameLst>
                                      </p:cBhvr>
                                      <p:tavLst>
                                        <p:tav tm="0">
                                          <p:val>
                                            <p:fltVal val="0"/>
                                          </p:val>
                                        </p:tav>
                                        <p:tav tm="100000">
                                          <p:val>
                                            <p:strVal val="#ppt_w"/>
                                          </p:val>
                                        </p:tav>
                                      </p:tavLst>
                                    </p:anim>
                                    <p:anim calcmode="lin" valueType="num">
                                      <p:cBhvr>
                                        <p:cTn dur="300" fill="hold" id="81"/>
                                        <p:tgtEl>
                                          <p:spTgt spid="11282"/>
                                        </p:tgtEl>
                                        <p:attrNameLst>
                                          <p:attrName>ppt_h</p:attrName>
                                        </p:attrNameLst>
                                      </p:cBhvr>
                                      <p:tavLst>
                                        <p:tav tm="0">
                                          <p:val>
                                            <p:fltVal val="0"/>
                                          </p:val>
                                        </p:tav>
                                        <p:tav tm="100000">
                                          <p:val>
                                            <p:strVal val="#ppt_h"/>
                                          </p:val>
                                        </p:tav>
                                      </p:tavLst>
                                    </p:anim>
                                    <p:animEffect filter="fade" transition="in">
                                      <p:cBhvr>
                                        <p:cTn dur="300" id="82"/>
                                        <p:tgtEl>
                                          <p:spTgt spid="11282"/>
                                        </p:tgtEl>
                                      </p:cBhvr>
                                    </p:animEffect>
                                  </p:childTnLst>
                                </p:cTn>
                              </p:par>
                              <p:par>
                                <p:cTn autoRev="1" fill="hold" grpId="1" id="83" nodeType="withEffect" presetClass="emph" presetID="6" presetSubtype="0">
                                  <p:stCondLst>
                                    <p:cond delay="3300"/>
                                  </p:stCondLst>
                                  <p:childTnLst>
                                    <p:animScale>
                                      <p:cBhvr>
                                        <p:cTn dur="150" fill="hold" id="84"/>
                                        <p:tgtEl>
                                          <p:spTgt spid="11282"/>
                                        </p:tgtEl>
                                      </p:cBhvr>
                                      <p:by x="110000" y="110000"/>
                                    </p:animScale>
                                  </p:childTnLst>
                                </p:cTn>
                              </p:par>
                              <p:par>
                                <p:cTn fill="hold" grpId="0" id="85" nodeType="withEffect" presetClass="entr" presetID="2" presetSubtype="4">
                                  <p:stCondLst>
                                    <p:cond delay="3300"/>
                                  </p:stCondLst>
                                  <p:childTnLst>
                                    <p:set>
                                      <p:cBhvr>
                                        <p:cTn dur="1" fill="hold" id="86">
                                          <p:stCondLst>
                                            <p:cond delay="0"/>
                                          </p:stCondLst>
                                        </p:cTn>
                                        <p:tgtEl>
                                          <p:spTgt spid="11274"/>
                                        </p:tgtEl>
                                        <p:attrNameLst>
                                          <p:attrName>style.visibility</p:attrName>
                                        </p:attrNameLst>
                                      </p:cBhvr>
                                      <p:to>
                                        <p:strVal val="visible"/>
                                      </p:to>
                                    </p:set>
                                    <p:anim calcmode="lin" valueType="num">
                                      <p:cBhvr additive="base">
                                        <p:cTn dur="750" fill="hold" id="87"/>
                                        <p:tgtEl>
                                          <p:spTgt spid="11274"/>
                                        </p:tgtEl>
                                        <p:attrNameLst>
                                          <p:attrName>ppt_x</p:attrName>
                                        </p:attrNameLst>
                                      </p:cBhvr>
                                      <p:tavLst>
                                        <p:tav tm="0">
                                          <p:val>
                                            <p:strVal val="#ppt_x"/>
                                          </p:val>
                                        </p:tav>
                                        <p:tav tm="100000">
                                          <p:val>
                                            <p:strVal val="#ppt_x"/>
                                          </p:val>
                                        </p:tav>
                                      </p:tavLst>
                                    </p:anim>
                                    <p:anim calcmode="lin" valueType="num">
                                      <p:cBhvr additive="base">
                                        <p:cTn dur="750" fill="hold" id="88"/>
                                        <p:tgtEl>
                                          <p:spTgt spid="11274"/>
                                        </p:tgtEl>
                                        <p:attrNameLst>
                                          <p:attrName>ppt_y</p:attrName>
                                        </p:attrNameLst>
                                      </p:cBhvr>
                                      <p:tavLst>
                                        <p:tav tm="0">
                                          <p:val>
                                            <p:strVal val="1+#ppt_h/2"/>
                                          </p:val>
                                        </p:tav>
                                        <p:tav tm="100000">
                                          <p:val>
                                            <p:strVal val="#ppt_y"/>
                                          </p:val>
                                        </p:tav>
                                      </p:tavLst>
                                    </p:anim>
                                  </p:childTnLst>
                                </p:cTn>
                              </p:par>
                              <p:par>
                                <p:cTn fill="hold" grpId="0" id="89" nodeType="withEffect" presetClass="entr" presetID="53" presetSubtype="0">
                                  <p:stCondLst>
                                    <p:cond delay="3300"/>
                                  </p:stCondLst>
                                  <p:childTnLst>
                                    <p:set>
                                      <p:cBhvr>
                                        <p:cTn dur="1" fill="hold" id="90">
                                          <p:stCondLst>
                                            <p:cond delay="0"/>
                                          </p:stCondLst>
                                        </p:cTn>
                                        <p:tgtEl>
                                          <p:spTgt spid="11279"/>
                                        </p:tgtEl>
                                        <p:attrNameLst>
                                          <p:attrName>style.visibility</p:attrName>
                                        </p:attrNameLst>
                                      </p:cBhvr>
                                      <p:to>
                                        <p:strVal val="visible"/>
                                      </p:to>
                                    </p:set>
                                    <p:anim calcmode="lin" valueType="num">
                                      <p:cBhvr>
                                        <p:cTn dur="300" fill="hold" id="91"/>
                                        <p:tgtEl>
                                          <p:spTgt spid="11279"/>
                                        </p:tgtEl>
                                        <p:attrNameLst>
                                          <p:attrName>ppt_w</p:attrName>
                                        </p:attrNameLst>
                                      </p:cBhvr>
                                      <p:tavLst>
                                        <p:tav tm="0">
                                          <p:val>
                                            <p:fltVal val="0"/>
                                          </p:val>
                                        </p:tav>
                                        <p:tav tm="100000">
                                          <p:val>
                                            <p:strVal val="#ppt_w"/>
                                          </p:val>
                                        </p:tav>
                                      </p:tavLst>
                                    </p:anim>
                                    <p:anim calcmode="lin" valueType="num">
                                      <p:cBhvr>
                                        <p:cTn dur="300" fill="hold" id="92"/>
                                        <p:tgtEl>
                                          <p:spTgt spid="11279"/>
                                        </p:tgtEl>
                                        <p:attrNameLst>
                                          <p:attrName>ppt_h</p:attrName>
                                        </p:attrNameLst>
                                      </p:cBhvr>
                                      <p:tavLst>
                                        <p:tav tm="0">
                                          <p:val>
                                            <p:fltVal val="0"/>
                                          </p:val>
                                        </p:tav>
                                        <p:tav tm="100000">
                                          <p:val>
                                            <p:strVal val="#ppt_h"/>
                                          </p:val>
                                        </p:tav>
                                      </p:tavLst>
                                    </p:anim>
                                    <p:animEffect filter="fade" transition="in">
                                      <p:cBhvr>
                                        <p:cTn dur="300" id="93"/>
                                        <p:tgtEl>
                                          <p:spTgt spid="11279"/>
                                        </p:tgtEl>
                                      </p:cBhvr>
                                    </p:animEffect>
                                  </p:childTnLst>
                                </p:cTn>
                              </p:par>
                              <p:par>
                                <p:cTn autoRev="1" fill="hold" grpId="1" id="94" nodeType="withEffect" presetClass="emph" presetID="6" presetSubtype="0">
                                  <p:stCondLst>
                                    <p:cond delay="3600"/>
                                  </p:stCondLst>
                                  <p:childTnLst>
                                    <p:animScale>
                                      <p:cBhvr>
                                        <p:cTn dur="150" fill="hold" id="95"/>
                                        <p:tgtEl>
                                          <p:spTgt spid="11279"/>
                                        </p:tgtEl>
                                      </p:cBhvr>
                                      <p:by x="110000" y="110000"/>
                                    </p:animScale>
                                  </p:childTnLst>
                                </p:cTn>
                              </p:par>
                              <p:par>
                                <p:cTn fill="hold" grpId="0" id="96" nodeType="withEffect" presetClass="entr" presetID="53" presetSubtype="0">
                                  <p:stCondLst>
                                    <p:cond delay="3300"/>
                                  </p:stCondLst>
                                  <p:childTnLst>
                                    <p:set>
                                      <p:cBhvr>
                                        <p:cTn dur="1" fill="hold" id="97">
                                          <p:stCondLst>
                                            <p:cond delay="0"/>
                                          </p:stCondLst>
                                        </p:cTn>
                                        <p:tgtEl>
                                          <p:spTgt spid="11284"/>
                                        </p:tgtEl>
                                        <p:attrNameLst>
                                          <p:attrName>style.visibility</p:attrName>
                                        </p:attrNameLst>
                                      </p:cBhvr>
                                      <p:to>
                                        <p:strVal val="visible"/>
                                      </p:to>
                                    </p:set>
                                    <p:anim calcmode="lin" valueType="num">
                                      <p:cBhvr>
                                        <p:cTn dur="300" fill="hold" id="98"/>
                                        <p:tgtEl>
                                          <p:spTgt spid="11284"/>
                                        </p:tgtEl>
                                        <p:attrNameLst>
                                          <p:attrName>ppt_w</p:attrName>
                                        </p:attrNameLst>
                                      </p:cBhvr>
                                      <p:tavLst>
                                        <p:tav tm="0">
                                          <p:val>
                                            <p:fltVal val="0"/>
                                          </p:val>
                                        </p:tav>
                                        <p:tav tm="100000">
                                          <p:val>
                                            <p:strVal val="#ppt_w"/>
                                          </p:val>
                                        </p:tav>
                                      </p:tavLst>
                                    </p:anim>
                                    <p:anim calcmode="lin" valueType="num">
                                      <p:cBhvr>
                                        <p:cTn dur="300" fill="hold" id="99"/>
                                        <p:tgtEl>
                                          <p:spTgt spid="11284"/>
                                        </p:tgtEl>
                                        <p:attrNameLst>
                                          <p:attrName>ppt_h</p:attrName>
                                        </p:attrNameLst>
                                      </p:cBhvr>
                                      <p:tavLst>
                                        <p:tav tm="0">
                                          <p:val>
                                            <p:fltVal val="0"/>
                                          </p:val>
                                        </p:tav>
                                        <p:tav tm="100000">
                                          <p:val>
                                            <p:strVal val="#ppt_h"/>
                                          </p:val>
                                        </p:tav>
                                      </p:tavLst>
                                    </p:anim>
                                    <p:animEffect filter="fade" transition="in">
                                      <p:cBhvr>
                                        <p:cTn dur="300" id="100"/>
                                        <p:tgtEl>
                                          <p:spTgt spid="11284"/>
                                        </p:tgtEl>
                                      </p:cBhvr>
                                    </p:animEffect>
                                  </p:childTnLst>
                                </p:cTn>
                              </p:par>
                              <p:par>
                                <p:cTn autoRev="1" fill="hold" grpId="1" id="101" nodeType="withEffect" presetClass="emph" presetID="6" presetSubtype="0">
                                  <p:stCondLst>
                                    <p:cond delay="3600"/>
                                  </p:stCondLst>
                                  <p:childTnLst>
                                    <p:animScale>
                                      <p:cBhvr>
                                        <p:cTn dur="150" fill="hold" id="102"/>
                                        <p:tgtEl>
                                          <p:spTgt spid="11284"/>
                                        </p:tgtEl>
                                      </p:cBhvr>
                                      <p:by x="110000" y="110000"/>
                                    </p:animScale>
                                  </p:childTnLst>
                                </p:cTn>
                              </p:par>
                              <p:par>
                                <p:cTn fill="hold" grpId="0" id="103" nodeType="withEffect" presetClass="entr" presetID="2" presetSubtype="4">
                                  <p:stCondLst>
                                    <p:cond delay="3600"/>
                                  </p:stCondLst>
                                  <p:childTnLst>
                                    <p:set>
                                      <p:cBhvr>
                                        <p:cTn dur="1" fill="hold" id="104">
                                          <p:stCondLst>
                                            <p:cond delay="0"/>
                                          </p:stCondLst>
                                        </p:cTn>
                                        <p:tgtEl>
                                          <p:spTgt spid="11275"/>
                                        </p:tgtEl>
                                        <p:attrNameLst>
                                          <p:attrName>style.visibility</p:attrName>
                                        </p:attrNameLst>
                                      </p:cBhvr>
                                      <p:to>
                                        <p:strVal val="visible"/>
                                      </p:to>
                                    </p:set>
                                    <p:anim calcmode="lin" valueType="num">
                                      <p:cBhvr additive="base">
                                        <p:cTn dur="750" fill="hold" id="105"/>
                                        <p:tgtEl>
                                          <p:spTgt spid="11275"/>
                                        </p:tgtEl>
                                        <p:attrNameLst>
                                          <p:attrName>ppt_x</p:attrName>
                                        </p:attrNameLst>
                                      </p:cBhvr>
                                      <p:tavLst>
                                        <p:tav tm="0">
                                          <p:val>
                                            <p:strVal val="#ppt_x"/>
                                          </p:val>
                                        </p:tav>
                                        <p:tav tm="100000">
                                          <p:val>
                                            <p:strVal val="#ppt_x"/>
                                          </p:val>
                                        </p:tav>
                                      </p:tavLst>
                                    </p:anim>
                                    <p:anim calcmode="lin" valueType="num">
                                      <p:cBhvr additive="base">
                                        <p:cTn dur="750" fill="hold" id="106"/>
                                        <p:tgtEl>
                                          <p:spTgt spid="11275"/>
                                        </p:tgtEl>
                                        <p:attrNameLst>
                                          <p:attrName>ppt_y</p:attrName>
                                        </p:attrNameLst>
                                      </p:cBhvr>
                                      <p:tavLst>
                                        <p:tav tm="0">
                                          <p:val>
                                            <p:strVal val="1+#ppt_h/2"/>
                                          </p:val>
                                        </p:tav>
                                        <p:tav tm="100000">
                                          <p:val>
                                            <p:strVal val="#ppt_y"/>
                                          </p:val>
                                        </p:tav>
                                      </p:tavLst>
                                    </p:anim>
                                  </p:childTnLst>
                                </p:cTn>
                              </p:par>
                              <p:par>
                                <p:cTn fill="hold" grpId="0" id="107" nodeType="withEffect" presetClass="entr" presetID="53" presetSubtype="0">
                                  <p:stCondLst>
                                    <p:cond delay="3600"/>
                                  </p:stCondLst>
                                  <p:childTnLst>
                                    <p:set>
                                      <p:cBhvr>
                                        <p:cTn dur="1" fill="hold" id="108">
                                          <p:stCondLst>
                                            <p:cond delay="0"/>
                                          </p:stCondLst>
                                        </p:cTn>
                                        <p:tgtEl>
                                          <p:spTgt spid="11277"/>
                                        </p:tgtEl>
                                        <p:attrNameLst>
                                          <p:attrName>style.visibility</p:attrName>
                                        </p:attrNameLst>
                                      </p:cBhvr>
                                      <p:to>
                                        <p:strVal val="visible"/>
                                      </p:to>
                                    </p:set>
                                    <p:anim calcmode="lin" valueType="num">
                                      <p:cBhvr>
                                        <p:cTn dur="300" fill="hold" id="109"/>
                                        <p:tgtEl>
                                          <p:spTgt spid="11277"/>
                                        </p:tgtEl>
                                        <p:attrNameLst>
                                          <p:attrName>ppt_w</p:attrName>
                                        </p:attrNameLst>
                                      </p:cBhvr>
                                      <p:tavLst>
                                        <p:tav tm="0">
                                          <p:val>
                                            <p:fltVal val="0"/>
                                          </p:val>
                                        </p:tav>
                                        <p:tav tm="100000">
                                          <p:val>
                                            <p:strVal val="#ppt_w"/>
                                          </p:val>
                                        </p:tav>
                                      </p:tavLst>
                                    </p:anim>
                                    <p:anim calcmode="lin" valueType="num">
                                      <p:cBhvr>
                                        <p:cTn dur="300" fill="hold" id="110"/>
                                        <p:tgtEl>
                                          <p:spTgt spid="11277"/>
                                        </p:tgtEl>
                                        <p:attrNameLst>
                                          <p:attrName>ppt_h</p:attrName>
                                        </p:attrNameLst>
                                      </p:cBhvr>
                                      <p:tavLst>
                                        <p:tav tm="0">
                                          <p:val>
                                            <p:fltVal val="0"/>
                                          </p:val>
                                        </p:tav>
                                        <p:tav tm="100000">
                                          <p:val>
                                            <p:strVal val="#ppt_h"/>
                                          </p:val>
                                        </p:tav>
                                      </p:tavLst>
                                    </p:anim>
                                    <p:animEffect filter="fade" transition="in">
                                      <p:cBhvr>
                                        <p:cTn dur="300" id="111"/>
                                        <p:tgtEl>
                                          <p:spTgt spid="11277"/>
                                        </p:tgtEl>
                                      </p:cBhvr>
                                    </p:animEffect>
                                  </p:childTnLst>
                                </p:cTn>
                              </p:par>
                              <p:par>
                                <p:cTn autoRev="1" fill="hold" grpId="1" id="112" nodeType="withEffect" presetClass="emph" presetID="6" presetSubtype="0">
                                  <p:stCondLst>
                                    <p:cond delay="3900"/>
                                  </p:stCondLst>
                                  <p:childTnLst>
                                    <p:animScale>
                                      <p:cBhvr>
                                        <p:cTn dur="150" fill="hold" id="113"/>
                                        <p:tgtEl>
                                          <p:spTgt spid="11277"/>
                                        </p:tgtEl>
                                      </p:cBhvr>
                                      <p:by x="110000" y="110000"/>
                                    </p:animScale>
                                  </p:childTnLst>
                                </p:cTn>
                              </p:par>
                              <p:par>
                                <p:cTn fill="hold" grpId="0" id="114" nodeType="withEffect" presetClass="entr" presetID="53" presetSubtype="0">
                                  <p:stCondLst>
                                    <p:cond delay="3600"/>
                                  </p:stCondLst>
                                  <p:childTnLst>
                                    <p:set>
                                      <p:cBhvr>
                                        <p:cTn dur="1" fill="hold" id="115">
                                          <p:stCondLst>
                                            <p:cond delay="0"/>
                                          </p:stCondLst>
                                        </p:cTn>
                                        <p:tgtEl>
                                          <p:spTgt spid="11285"/>
                                        </p:tgtEl>
                                        <p:attrNameLst>
                                          <p:attrName>style.visibility</p:attrName>
                                        </p:attrNameLst>
                                      </p:cBhvr>
                                      <p:to>
                                        <p:strVal val="visible"/>
                                      </p:to>
                                    </p:set>
                                    <p:anim calcmode="lin" valueType="num">
                                      <p:cBhvr>
                                        <p:cTn dur="300" fill="hold" id="116"/>
                                        <p:tgtEl>
                                          <p:spTgt spid="11285"/>
                                        </p:tgtEl>
                                        <p:attrNameLst>
                                          <p:attrName>ppt_w</p:attrName>
                                        </p:attrNameLst>
                                      </p:cBhvr>
                                      <p:tavLst>
                                        <p:tav tm="0">
                                          <p:val>
                                            <p:fltVal val="0"/>
                                          </p:val>
                                        </p:tav>
                                        <p:tav tm="100000">
                                          <p:val>
                                            <p:strVal val="#ppt_w"/>
                                          </p:val>
                                        </p:tav>
                                      </p:tavLst>
                                    </p:anim>
                                    <p:anim calcmode="lin" valueType="num">
                                      <p:cBhvr>
                                        <p:cTn dur="300" fill="hold" id="117"/>
                                        <p:tgtEl>
                                          <p:spTgt spid="11285"/>
                                        </p:tgtEl>
                                        <p:attrNameLst>
                                          <p:attrName>ppt_h</p:attrName>
                                        </p:attrNameLst>
                                      </p:cBhvr>
                                      <p:tavLst>
                                        <p:tav tm="0">
                                          <p:val>
                                            <p:fltVal val="0"/>
                                          </p:val>
                                        </p:tav>
                                        <p:tav tm="100000">
                                          <p:val>
                                            <p:strVal val="#ppt_h"/>
                                          </p:val>
                                        </p:tav>
                                      </p:tavLst>
                                    </p:anim>
                                    <p:animEffect filter="fade" transition="in">
                                      <p:cBhvr>
                                        <p:cTn dur="300" id="118"/>
                                        <p:tgtEl>
                                          <p:spTgt spid="11285"/>
                                        </p:tgtEl>
                                      </p:cBhvr>
                                    </p:animEffect>
                                  </p:childTnLst>
                                </p:cTn>
                              </p:par>
                              <p:par>
                                <p:cTn autoRev="1" fill="hold" grpId="1" id="119" nodeType="withEffect" presetClass="emph" presetID="6" presetSubtype="0">
                                  <p:stCondLst>
                                    <p:cond delay="3900"/>
                                  </p:stCondLst>
                                  <p:childTnLst>
                                    <p:animScale>
                                      <p:cBhvr>
                                        <p:cTn dur="150" fill="hold" id="120"/>
                                        <p:tgtEl>
                                          <p:spTgt spid="11285"/>
                                        </p:tgtEl>
                                      </p:cBhvr>
                                      <p:by x="110000" y="110000"/>
                                    </p:animScale>
                                  </p:childTnLst>
                                </p:cTn>
                              </p:par>
                              <p:par>
                                <p:cTn fill="hold" grpId="0" id="121" nodeType="withEffect" presetClass="entr" presetID="2" presetSubtype="4">
                                  <p:stCondLst>
                                    <p:cond delay="3900"/>
                                  </p:stCondLst>
                                  <p:childTnLst>
                                    <p:set>
                                      <p:cBhvr>
                                        <p:cTn dur="1" fill="hold" id="122">
                                          <p:stCondLst>
                                            <p:cond delay="0"/>
                                          </p:stCondLst>
                                        </p:cTn>
                                        <p:tgtEl>
                                          <p:spTgt spid="11276"/>
                                        </p:tgtEl>
                                        <p:attrNameLst>
                                          <p:attrName>style.visibility</p:attrName>
                                        </p:attrNameLst>
                                      </p:cBhvr>
                                      <p:to>
                                        <p:strVal val="visible"/>
                                      </p:to>
                                    </p:set>
                                    <p:anim calcmode="lin" valueType="num">
                                      <p:cBhvr additive="base">
                                        <p:cTn dur="750" fill="hold" id="123"/>
                                        <p:tgtEl>
                                          <p:spTgt spid="11276"/>
                                        </p:tgtEl>
                                        <p:attrNameLst>
                                          <p:attrName>ppt_x</p:attrName>
                                        </p:attrNameLst>
                                      </p:cBhvr>
                                      <p:tavLst>
                                        <p:tav tm="0">
                                          <p:val>
                                            <p:strVal val="#ppt_x"/>
                                          </p:val>
                                        </p:tav>
                                        <p:tav tm="100000">
                                          <p:val>
                                            <p:strVal val="#ppt_x"/>
                                          </p:val>
                                        </p:tav>
                                      </p:tavLst>
                                    </p:anim>
                                    <p:anim calcmode="lin" valueType="num">
                                      <p:cBhvr additive="base">
                                        <p:cTn dur="750" fill="hold" id="124"/>
                                        <p:tgtEl>
                                          <p:spTgt spid="11276"/>
                                        </p:tgtEl>
                                        <p:attrNameLst>
                                          <p:attrName>ppt_y</p:attrName>
                                        </p:attrNameLst>
                                      </p:cBhvr>
                                      <p:tavLst>
                                        <p:tav tm="0">
                                          <p:val>
                                            <p:strVal val="1+#ppt_h/2"/>
                                          </p:val>
                                        </p:tav>
                                        <p:tav tm="100000">
                                          <p:val>
                                            <p:strVal val="#ppt_y"/>
                                          </p:val>
                                        </p:tav>
                                      </p:tavLst>
                                    </p:anim>
                                  </p:childTnLst>
                                </p:cTn>
                              </p:par>
                              <p:par>
                                <p:cTn fill="hold" grpId="0" id="125" nodeType="withEffect" presetClass="entr" presetID="53" presetSubtype="0">
                                  <p:stCondLst>
                                    <p:cond delay="3900"/>
                                  </p:stCondLst>
                                  <p:childTnLst>
                                    <p:set>
                                      <p:cBhvr>
                                        <p:cTn dur="1" fill="hold" id="126">
                                          <p:stCondLst>
                                            <p:cond delay="0"/>
                                          </p:stCondLst>
                                        </p:cTn>
                                        <p:tgtEl>
                                          <p:spTgt spid="11280"/>
                                        </p:tgtEl>
                                        <p:attrNameLst>
                                          <p:attrName>style.visibility</p:attrName>
                                        </p:attrNameLst>
                                      </p:cBhvr>
                                      <p:to>
                                        <p:strVal val="visible"/>
                                      </p:to>
                                    </p:set>
                                    <p:anim calcmode="lin" valueType="num">
                                      <p:cBhvr>
                                        <p:cTn dur="300" fill="hold" id="127"/>
                                        <p:tgtEl>
                                          <p:spTgt spid="11280"/>
                                        </p:tgtEl>
                                        <p:attrNameLst>
                                          <p:attrName>ppt_w</p:attrName>
                                        </p:attrNameLst>
                                      </p:cBhvr>
                                      <p:tavLst>
                                        <p:tav tm="0">
                                          <p:val>
                                            <p:fltVal val="0"/>
                                          </p:val>
                                        </p:tav>
                                        <p:tav tm="100000">
                                          <p:val>
                                            <p:strVal val="#ppt_w"/>
                                          </p:val>
                                        </p:tav>
                                      </p:tavLst>
                                    </p:anim>
                                    <p:anim calcmode="lin" valueType="num">
                                      <p:cBhvr>
                                        <p:cTn dur="300" fill="hold" id="128"/>
                                        <p:tgtEl>
                                          <p:spTgt spid="11280"/>
                                        </p:tgtEl>
                                        <p:attrNameLst>
                                          <p:attrName>ppt_h</p:attrName>
                                        </p:attrNameLst>
                                      </p:cBhvr>
                                      <p:tavLst>
                                        <p:tav tm="0">
                                          <p:val>
                                            <p:fltVal val="0"/>
                                          </p:val>
                                        </p:tav>
                                        <p:tav tm="100000">
                                          <p:val>
                                            <p:strVal val="#ppt_h"/>
                                          </p:val>
                                        </p:tav>
                                      </p:tavLst>
                                    </p:anim>
                                    <p:animEffect filter="fade" transition="in">
                                      <p:cBhvr>
                                        <p:cTn dur="300" id="129"/>
                                        <p:tgtEl>
                                          <p:spTgt spid="11280"/>
                                        </p:tgtEl>
                                      </p:cBhvr>
                                    </p:animEffect>
                                  </p:childTnLst>
                                </p:cTn>
                              </p:par>
                              <p:par>
                                <p:cTn autoRev="1" fill="hold" grpId="1" id="130" nodeType="withEffect" presetClass="emph" presetID="6" presetSubtype="0">
                                  <p:stCondLst>
                                    <p:cond delay="4200"/>
                                  </p:stCondLst>
                                  <p:childTnLst>
                                    <p:animScale>
                                      <p:cBhvr>
                                        <p:cTn dur="150" fill="hold" id="131"/>
                                        <p:tgtEl>
                                          <p:spTgt spid="11280"/>
                                        </p:tgtEl>
                                      </p:cBhvr>
                                      <p:by x="110000" y="110000"/>
                                    </p:animScale>
                                  </p:childTnLst>
                                </p:cTn>
                              </p:par>
                              <p:par>
                                <p:cTn fill="hold" grpId="0" id="132" nodeType="withEffect" presetClass="entr" presetID="53" presetSubtype="0">
                                  <p:stCondLst>
                                    <p:cond delay="3900"/>
                                  </p:stCondLst>
                                  <p:childTnLst>
                                    <p:set>
                                      <p:cBhvr>
                                        <p:cTn dur="1" fill="hold" id="133">
                                          <p:stCondLst>
                                            <p:cond delay="0"/>
                                          </p:stCondLst>
                                        </p:cTn>
                                        <p:tgtEl>
                                          <p:spTgt spid="11286"/>
                                        </p:tgtEl>
                                        <p:attrNameLst>
                                          <p:attrName>style.visibility</p:attrName>
                                        </p:attrNameLst>
                                      </p:cBhvr>
                                      <p:to>
                                        <p:strVal val="visible"/>
                                      </p:to>
                                    </p:set>
                                    <p:anim calcmode="lin" valueType="num">
                                      <p:cBhvr>
                                        <p:cTn dur="300" fill="hold" id="134"/>
                                        <p:tgtEl>
                                          <p:spTgt spid="11286"/>
                                        </p:tgtEl>
                                        <p:attrNameLst>
                                          <p:attrName>ppt_w</p:attrName>
                                        </p:attrNameLst>
                                      </p:cBhvr>
                                      <p:tavLst>
                                        <p:tav tm="0">
                                          <p:val>
                                            <p:fltVal val="0"/>
                                          </p:val>
                                        </p:tav>
                                        <p:tav tm="100000">
                                          <p:val>
                                            <p:strVal val="#ppt_w"/>
                                          </p:val>
                                        </p:tav>
                                      </p:tavLst>
                                    </p:anim>
                                    <p:anim calcmode="lin" valueType="num">
                                      <p:cBhvr>
                                        <p:cTn dur="300" fill="hold" id="135"/>
                                        <p:tgtEl>
                                          <p:spTgt spid="11286"/>
                                        </p:tgtEl>
                                        <p:attrNameLst>
                                          <p:attrName>ppt_h</p:attrName>
                                        </p:attrNameLst>
                                      </p:cBhvr>
                                      <p:tavLst>
                                        <p:tav tm="0">
                                          <p:val>
                                            <p:fltVal val="0"/>
                                          </p:val>
                                        </p:tav>
                                        <p:tav tm="100000">
                                          <p:val>
                                            <p:strVal val="#ppt_h"/>
                                          </p:val>
                                        </p:tav>
                                      </p:tavLst>
                                    </p:anim>
                                    <p:animEffect filter="fade" transition="in">
                                      <p:cBhvr>
                                        <p:cTn dur="300" id="136"/>
                                        <p:tgtEl>
                                          <p:spTgt spid="11286"/>
                                        </p:tgtEl>
                                      </p:cBhvr>
                                    </p:animEffect>
                                  </p:childTnLst>
                                </p:cTn>
                              </p:par>
                              <p:par>
                                <p:cTn autoRev="1" fill="hold" grpId="1" id="137" nodeType="withEffect" presetClass="emph" presetID="6" presetSubtype="0">
                                  <p:stCondLst>
                                    <p:cond delay="4200"/>
                                  </p:stCondLst>
                                  <p:childTnLst>
                                    <p:animScale>
                                      <p:cBhvr>
                                        <p:cTn dur="150" fill="hold" id="138"/>
                                        <p:tgtEl>
                                          <p:spTgt spid="11286"/>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71"/>
      <p:bldP grpId="0" spid="11272"/>
      <p:bldP grpId="0" spid="11273"/>
      <p:bldP grpId="0" spid="11274"/>
      <p:bldP grpId="0" spid="11275"/>
      <p:bldP grpId="0" spid="11276"/>
      <p:bldP grpId="0" spid="11277"/>
      <p:bldP grpId="1" spid="11277"/>
      <p:bldP grpId="0" spid="11278"/>
      <p:bldP grpId="1" spid="11278"/>
      <p:bldP grpId="0" spid="11279"/>
      <p:bldP grpId="1" spid="11279"/>
      <p:bldP grpId="0" spid="11280"/>
      <p:bldP grpId="1" spid="11280"/>
      <p:bldP grpId="0" spid="11281"/>
      <p:bldP grpId="1" spid="11281"/>
      <p:bldP grpId="0" spid="11282"/>
      <p:bldP grpId="1" spid="11282"/>
      <p:bldP grpId="0" spid="11283"/>
      <p:bldP grpId="1" spid="11283"/>
      <p:bldP grpId="0" spid="11284"/>
      <p:bldP grpId="1" spid="11284"/>
      <p:bldP grpId="0" spid="11285"/>
      <p:bldP grpId="1" spid="11285"/>
      <p:bldP grpId="0" spid="11286"/>
      <p:bldP grpId="1" spid="11286"/>
      <p:bldP grpId="0" spid="11287"/>
      <p:bldP grpId="0" spid="11288"/>
      <p:bldP grpId="0" spid="11289"/>
      <p:bldP grpId="0" spid="11290"/>
      <p:bldP grpId="0" spid="11291"/>
      <p:bldP grpId="0" spid="11292"/>
      <p:bldP grpId="0" spid="11293"/>
      <p:bldP grpId="0" spid="11294"/>
      <p:bldP grpId="0" spid="11295"/>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218" name="Group 2"/>
          <p:cNvGrpSpPr/>
          <p:nvPr/>
        </p:nvGrpSpPr>
        <p:grpSpPr>
          <a:xfrm>
            <a:off x="4932363" y="1274763"/>
            <a:ext cx="3887787" cy="3409950"/>
            <a:chExt cx="2449" cy="2148"/>
          </a:xfrm>
        </p:grpSpPr>
        <p:pic>
          <p:nvPicPr>
            <p:cNvPr descr="iPhone_5S_freebie" id="9219"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9220" name="Rectangle 4"/>
            <p:cNvSpPr>
              <a:spLocks noChangeArrowheads="1"/>
            </p:cNvSpPr>
            <p:nvPr/>
          </p:nvSpPr>
          <p:spPr bwMode="auto">
            <a:xfrm>
              <a:off x="825" y="294"/>
              <a:ext cx="807" cy="1424"/>
            </a:xfrm>
            <a:prstGeom prst="rect">
              <a:avLst/>
            </a:prstGeom>
            <a:blipFill dpi="0" rotWithShape="1">
              <a:blip r:embed="rId4"/>
              <a:stretch>
                <a:fillRect r="-7857"/>
              </a:stretch>
            </a:blipFill>
            <a:ln cmpd="sng"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sp>
        <p:nvSpPr>
          <p:cNvPr id="9221" name="Oval 5"/>
          <p:cNvSpPr>
            <a:spLocks noChangeArrowheads="1"/>
          </p:cNvSpPr>
          <p:nvPr/>
        </p:nvSpPr>
        <p:spPr bwMode="auto">
          <a:xfrm>
            <a:off x="1403350" y="1633538"/>
            <a:ext cx="546100" cy="542925"/>
          </a:xfrm>
          <a:prstGeom prst="ellipse">
            <a:avLst/>
          </a:prstGeom>
          <a:solidFill>
            <a:srgbClr val="E4402F"/>
          </a:solidFill>
          <a:ln>
            <a:solidFill>
              <a:srgbClr val="CBAB89"/>
            </a:solidFill>
          </a:ln>
        </p:spPr>
        <p:txBody>
          <a:bodyPr/>
          <a:lstStyle/>
          <a:p>
            <a:endParaRPr altLang="en-US" lang="zh-CN"/>
          </a:p>
        </p:txBody>
      </p:sp>
      <p:grpSp>
        <p:nvGrpSpPr>
          <p:cNvPr id="9222" name="Group 6"/>
          <p:cNvGrpSpPr/>
          <p:nvPr/>
        </p:nvGrpSpPr>
        <p:grpSpPr>
          <a:xfrm>
            <a:off x="1544638" y="1771650"/>
            <a:ext cx="266700" cy="273050"/>
            <a:chExt cx="276" cy="281"/>
          </a:xfrm>
        </p:grpSpPr>
        <p:sp>
          <p:nvSpPr>
            <p:cNvPr id="9223" name="Freeform 7"/>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4" name="Freeform 8"/>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25" name="Oval 9"/>
          <p:cNvSpPr>
            <a:spLocks noChangeArrowheads="1"/>
          </p:cNvSpPr>
          <p:nvPr/>
        </p:nvSpPr>
        <p:spPr bwMode="auto">
          <a:xfrm>
            <a:off x="1404938" y="2570163"/>
            <a:ext cx="546100" cy="542925"/>
          </a:xfrm>
          <a:prstGeom prst="ellipse">
            <a:avLst/>
          </a:prstGeom>
          <a:solidFill>
            <a:srgbClr val="E4402F"/>
          </a:solidFill>
          <a:ln>
            <a:solidFill>
              <a:srgbClr val="CBAB89"/>
            </a:solidFill>
          </a:ln>
        </p:spPr>
        <p:txBody>
          <a:bodyPr/>
          <a:lstStyle/>
          <a:p>
            <a:endParaRPr altLang="en-US" lang="zh-CN"/>
          </a:p>
        </p:txBody>
      </p:sp>
      <p:grpSp>
        <p:nvGrpSpPr>
          <p:cNvPr id="9226" name="Group 10"/>
          <p:cNvGrpSpPr/>
          <p:nvPr/>
        </p:nvGrpSpPr>
        <p:grpSpPr>
          <a:xfrm>
            <a:off x="1577975" y="2693988"/>
            <a:ext cx="200025" cy="292100"/>
            <a:chExt cx="206" cy="305"/>
          </a:xfrm>
        </p:grpSpPr>
        <p:sp>
          <p:nvSpPr>
            <p:cNvPr id="9227" name="Freeform 11"/>
            <p:cNvSpPr>
              <a:spLocks noEditPoints="1"/>
            </p:cNvSpPr>
            <p:nvPr/>
          </p:nvSpPr>
          <p:spPr bwMode="auto">
            <a:xfrm>
              <a:off x="0" y="43"/>
              <a:ext cx="206" cy="262"/>
            </a:xfrm>
            <a:custGeom>
              <a:gdLst>
                <a:gd fmla="*/ 124 w 153" name="T0"/>
                <a:gd fmla="*/ 0 h 193" name="T1"/>
                <a:gd fmla="*/ 29 w 153" name="T2"/>
                <a:gd fmla="*/ 0 h 193" name="T3"/>
                <a:gd fmla="*/ 0 w 153" name="T4"/>
                <a:gd fmla="*/ 29 h 193" name="T5"/>
                <a:gd fmla="*/ 0 w 153" name="T6"/>
                <a:gd fmla="*/ 183 h 193" name="T7"/>
                <a:gd fmla="*/ 5 w 153" name="T8"/>
                <a:gd fmla="*/ 191 h 193" name="T9"/>
                <a:gd fmla="*/ 14 w 153" name="T10"/>
                <a:gd fmla="*/ 192 h 193" name="T11"/>
                <a:gd fmla="*/ 77 w 153" name="T12"/>
                <a:gd fmla="*/ 160 h 193" name="T13"/>
                <a:gd fmla="*/ 139 w 153" name="T14"/>
                <a:gd fmla="*/ 192 h 193" name="T15"/>
                <a:gd fmla="*/ 144 w 153" name="T16"/>
                <a:gd fmla="*/ 193 h 193" name="T17"/>
                <a:gd fmla="*/ 149 w 153" name="T18"/>
                <a:gd fmla="*/ 191 h 193" name="T19"/>
                <a:gd fmla="*/ 153 w 153" name="T20"/>
                <a:gd fmla="*/ 183 h 193" name="T21"/>
                <a:gd fmla="*/ 153 w 153" name="T22"/>
                <a:gd fmla="*/ 29 h 193" name="T23"/>
                <a:gd fmla="*/ 124 w 153" name="T24"/>
                <a:gd fmla="*/ 0 h 193" name="T25"/>
                <a:gd fmla="*/ 134 w 153" name="T26"/>
                <a:gd fmla="*/ 168 h 193" name="T27"/>
                <a:gd fmla="*/ 81 w 153" name="T28"/>
                <a:gd fmla="*/ 140 h 193" name="T29"/>
                <a:gd fmla="*/ 77 w 153" name="T30"/>
                <a:gd fmla="*/ 139 h 193" name="T31"/>
                <a:gd fmla="*/ 72 w 153" name="T32"/>
                <a:gd fmla="*/ 140 h 193" name="T33"/>
                <a:gd fmla="*/ 19 w 153" name="T34"/>
                <a:gd fmla="*/ 168 h 193" name="T35"/>
                <a:gd fmla="*/ 19 w 153" name="T36"/>
                <a:gd fmla="*/ 29 h 193" name="T37"/>
                <a:gd fmla="*/ 29 w 153" name="T38"/>
                <a:gd fmla="*/ 19 h 193" name="T39"/>
                <a:gd fmla="*/ 124 w 153" name="T40"/>
                <a:gd fmla="*/ 19 h 193" name="T41"/>
                <a:gd fmla="*/ 134 w 153" name="T42"/>
                <a:gd fmla="*/ 29 h 193" name="T43"/>
                <a:gd fmla="*/ 134 w 153" name="T44"/>
                <a:gd fmla="*/ 168 h 19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3" w="15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8" name="Freeform 12"/>
            <p:cNvSpPr/>
            <p:nvPr/>
          </p:nvSpPr>
          <p:spPr bwMode="auto">
            <a:xfrm>
              <a:off x="42" y="0"/>
              <a:ext cx="123" cy="26"/>
            </a:xfrm>
            <a:custGeom>
              <a:gdLst>
                <a:gd fmla="*/ 10 w 91" name="T0"/>
                <a:gd fmla="*/ 19 h 19" name="T1"/>
                <a:gd fmla="*/ 82 w 91" name="T2"/>
                <a:gd fmla="*/ 19 h 19" name="T3"/>
                <a:gd fmla="*/ 91 w 91" name="T4"/>
                <a:gd fmla="*/ 10 h 19" name="T5"/>
                <a:gd fmla="*/ 82 w 91" name="T6"/>
                <a:gd fmla="*/ 0 h 19" name="T7"/>
                <a:gd fmla="*/ 10 w 91" name="T8"/>
                <a:gd fmla="*/ 0 h 19" name="T9"/>
                <a:gd fmla="*/ 0 w 91" name="T10"/>
                <a:gd fmla="*/ 10 h 19" name="T11"/>
                <a:gd fmla="*/ 10 w 91"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91">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9" name="Freeform 13"/>
            <p:cNvSpPr/>
            <p:nvPr/>
          </p:nvSpPr>
          <p:spPr bwMode="auto">
            <a:xfrm>
              <a:off x="56" y="105"/>
              <a:ext cx="94" cy="94"/>
            </a:xfrm>
            <a:custGeom>
              <a:gdLst>
                <a:gd fmla="*/ 60 w 69" name="T0"/>
                <a:gd fmla="*/ 25 h 69" name="T1"/>
                <a:gd fmla="*/ 44 w 69" name="T2"/>
                <a:gd fmla="*/ 25 h 69" name="T3"/>
                <a:gd fmla="*/ 44 w 69" name="T4"/>
                <a:gd fmla="*/ 9 h 69" name="T5"/>
                <a:gd fmla="*/ 35 w 69" name="T6"/>
                <a:gd fmla="*/ 0 h 69" name="T7"/>
                <a:gd fmla="*/ 25 w 69" name="T8"/>
                <a:gd fmla="*/ 9 h 69" name="T9"/>
                <a:gd fmla="*/ 25 w 69" name="T10"/>
                <a:gd fmla="*/ 25 h 69" name="T11"/>
                <a:gd fmla="*/ 10 w 69" name="T12"/>
                <a:gd fmla="*/ 25 h 69" name="T13"/>
                <a:gd fmla="*/ 0 w 69" name="T14"/>
                <a:gd fmla="*/ 34 h 69" name="T15"/>
                <a:gd fmla="*/ 10 w 69" name="T16"/>
                <a:gd fmla="*/ 44 h 69" name="T17"/>
                <a:gd fmla="*/ 25 w 69" name="T18"/>
                <a:gd fmla="*/ 44 h 69" name="T19"/>
                <a:gd fmla="*/ 25 w 69" name="T20"/>
                <a:gd fmla="*/ 59 h 69" name="T21"/>
                <a:gd fmla="*/ 35 w 69" name="T22"/>
                <a:gd fmla="*/ 69 h 69" name="T23"/>
                <a:gd fmla="*/ 44 w 69" name="T24"/>
                <a:gd fmla="*/ 59 h 69" name="T25"/>
                <a:gd fmla="*/ 44 w 69" name="T26"/>
                <a:gd fmla="*/ 44 h 69" name="T27"/>
                <a:gd fmla="*/ 60 w 69" name="T28"/>
                <a:gd fmla="*/ 44 h 69" name="T29"/>
                <a:gd fmla="*/ 69 w 69" name="T30"/>
                <a:gd fmla="*/ 34 h 69" name="T31"/>
                <a:gd fmla="*/ 60 w 69" name="T32"/>
                <a:gd fmla="*/ 25 h 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9" w="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30" name="Oval 14"/>
          <p:cNvSpPr>
            <a:spLocks noChangeArrowheads="1"/>
          </p:cNvSpPr>
          <p:nvPr/>
        </p:nvSpPr>
        <p:spPr bwMode="auto">
          <a:xfrm>
            <a:off x="1404938" y="3494088"/>
            <a:ext cx="546100" cy="542925"/>
          </a:xfrm>
          <a:prstGeom prst="ellipse">
            <a:avLst/>
          </a:prstGeom>
          <a:solidFill>
            <a:srgbClr val="E4402F"/>
          </a:solidFill>
          <a:ln>
            <a:solidFill>
              <a:srgbClr val="CBAB89"/>
            </a:solidFill>
          </a:ln>
        </p:spPr>
        <p:txBody>
          <a:bodyPr/>
          <a:lstStyle/>
          <a:p>
            <a:endParaRPr altLang="en-US" lang="zh-CN"/>
          </a:p>
        </p:txBody>
      </p:sp>
      <p:grpSp>
        <p:nvGrpSpPr>
          <p:cNvPr id="9231" name="Group 15"/>
          <p:cNvGrpSpPr/>
          <p:nvPr/>
        </p:nvGrpSpPr>
        <p:grpSpPr>
          <a:xfrm>
            <a:off x="1560513" y="3670300"/>
            <a:ext cx="260350" cy="225425"/>
            <a:chExt cx="346" cy="301"/>
          </a:xfrm>
        </p:grpSpPr>
        <p:sp>
          <p:nvSpPr>
            <p:cNvPr id="9232" name="Freeform 16"/>
            <p:cNvSpPr/>
            <p:nvPr/>
          </p:nvSpPr>
          <p:spPr bwMode="auto">
            <a:xfrm>
              <a:off x="0" y="0"/>
              <a:ext cx="291" cy="254"/>
            </a:xfrm>
            <a:custGeom>
              <a:gdLst>
                <a:gd fmla="*/ 30 w 291" name="T0"/>
                <a:gd fmla="*/ 28 h 254" name="T1"/>
                <a:gd fmla="*/ 261 w 291" name="T2"/>
                <a:gd fmla="*/ 28 h 254" name="T3"/>
                <a:gd fmla="*/ 261 w 291" name="T4"/>
                <a:gd fmla="*/ 126 h 254" name="T5"/>
                <a:gd fmla="*/ 291 w 291" name="T6"/>
                <a:gd fmla="*/ 126 h 254" name="T7"/>
                <a:gd fmla="*/ 291 w 291" name="T8"/>
                <a:gd fmla="*/ 0 h 254" name="T9"/>
                <a:gd fmla="*/ 0 w 291" name="T10"/>
                <a:gd fmla="*/ 0 h 254" name="T11"/>
                <a:gd fmla="*/ 0 w 291" name="T12"/>
                <a:gd fmla="*/ 254 h 254" name="T13"/>
                <a:gd fmla="*/ 146 w 291" name="T14"/>
                <a:gd fmla="*/ 254 h 254" name="T15"/>
                <a:gd fmla="*/ 146 w 291" name="T16"/>
                <a:gd fmla="*/ 224 h 254" name="T17"/>
                <a:gd fmla="*/ 30 w 291" name="T18"/>
                <a:gd fmla="*/ 224 h 254" name="T19"/>
                <a:gd fmla="*/ 30 w 291" name="T20"/>
                <a:gd fmla="*/ 28 h 2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4" w="291">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3" name="Freeform 17"/>
            <p:cNvSpPr/>
            <p:nvPr/>
          </p:nvSpPr>
          <p:spPr bwMode="auto">
            <a:xfrm>
              <a:off x="207" y="161"/>
              <a:ext cx="139" cy="140"/>
            </a:xfrm>
            <a:custGeom>
              <a:gdLst>
                <a:gd fmla="*/ 139 w 139" name="T0"/>
                <a:gd fmla="*/ 56 h 140" name="T1"/>
                <a:gd fmla="*/ 84 w 139" name="T2"/>
                <a:gd fmla="*/ 56 h 140" name="T3"/>
                <a:gd fmla="*/ 84 w 139" name="T4"/>
                <a:gd fmla="*/ 0 h 140" name="T5"/>
                <a:gd fmla="*/ 54 w 139" name="T6"/>
                <a:gd fmla="*/ 0 h 140" name="T7"/>
                <a:gd fmla="*/ 54 w 139" name="T8"/>
                <a:gd fmla="*/ 56 h 140" name="T9"/>
                <a:gd fmla="*/ 0 w 139" name="T10"/>
                <a:gd fmla="*/ 56 h 140" name="T11"/>
                <a:gd fmla="*/ 0 w 139" name="T12"/>
                <a:gd fmla="*/ 86 h 140" name="T13"/>
                <a:gd fmla="*/ 54 w 139" name="T14"/>
                <a:gd fmla="*/ 86 h 140" name="T15"/>
                <a:gd fmla="*/ 54 w 139" name="T16"/>
                <a:gd fmla="*/ 140 h 140" name="T17"/>
                <a:gd fmla="*/ 84 w 139" name="T18"/>
                <a:gd fmla="*/ 140 h 140" name="T19"/>
                <a:gd fmla="*/ 84 w 139" name="T20"/>
                <a:gd fmla="*/ 86 h 140" name="T21"/>
                <a:gd fmla="*/ 139 w 139" name="T22"/>
                <a:gd fmla="*/ 86 h 140" name="T23"/>
                <a:gd fmla="*/ 139 w 139" name="T24"/>
                <a:gd fmla="*/ 56 h 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0" w="139">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9236" name="Rectangle 20"/>
          <p:cNvSpPr>
            <a:spLocks noChangeArrowheads="1"/>
          </p:cNvSpPr>
          <p:nvPr/>
        </p:nvSpPr>
        <p:spPr bwMode="auto">
          <a:xfrm>
            <a:off x="2109788" y="1647825"/>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Head Title</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9237" name="Rectangle 21"/>
          <p:cNvSpPr>
            <a:spLocks noChangeArrowheads="1"/>
          </p:cNvSpPr>
          <p:nvPr/>
        </p:nvSpPr>
        <p:spPr bwMode="auto">
          <a:xfrm>
            <a:off x="2109788" y="2568575"/>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Head Title</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9238" name="Rectangle 22"/>
          <p:cNvSpPr>
            <a:spLocks noChangeArrowheads="1"/>
          </p:cNvSpPr>
          <p:nvPr/>
        </p:nvSpPr>
        <p:spPr bwMode="auto">
          <a:xfrm>
            <a:off x="2109788" y="3502025"/>
            <a:ext cx="324167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Head Title</a:t>
            </a:r>
          </a:p>
          <a:p>
            <a:r>
              <a:rPr altLang="en-US" b="1" lang="zh-CN" sz="1000">
                <a:solidFill>
                  <a:srgbClr val="E4402F"/>
                </a:solidFill>
              </a:rPr>
              <a:t>We have many PowerPoint templates that has been specifically designed to help anyone that is stepping into the world of PowerPoint for the very first time. </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555065620"/>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221"/>
                                        </p:tgtEl>
                                        <p:attrNameLst>
                                          <p:attrName>style.visibility</p:attrName>
                                        </p:attrNameLst>
                                      </p:cBhvr>
                                      <p:to>
                                        <p:strVal val="visible"/>
                                      </p:to>
                                    </p:set>
                                    <p:anim calcmode="lin" valueType="num">
                                      <p:cBhvr>
                                        <p:cTn dur="300" fill="hold" id="7"/>
                                        <p:tgtEl>
                                          <p:spTgt spid="9221"/>
                                        </p:tgtEl>
                                        <p:attrNameLst>
                                          <p:attrName>ppt_w</p:attrName>
                                        </p:attrNameLst>
                                      </p:cBhvr>
                                      <p:tavLst>
                                        <p:tav tm="0">
                                          <p:val>
                                            <p:fltVal val="0"/>
                                          </p:val>
                                        </p:tav>
                                        <p:tav tm="100000">
                                          <p:val>
                                            <p:strVal val="#ppt_w"/>
                                          </p:val>
                                        </p:tav>
                                      </p:tavLst>
                                    </p:anim>
                                    <p:anim calcmode="lin" valueType="num">
                                      <p:cBhvr>
                                        <p:cTn dur="300" fill="hold" id="8"/>
                                        <p:tgtEl>
                                          <p:spTgt spid="9221"/>
                                        </p:tgtEl>
                                        <p:attrNameLst>
                                          <p:attrName>ppt_h</p:attrName>
                                        </p:attrNameLst>
                                      </p:cBhvr>
                                      <p:tavLst>
                                        <p:tav tm="0">
                                          <p:val>
                                            <p:fltVal val="0"/>
                                          </p:val>
                                        </p:tav>
                                        <p:tav tm="100000">
                                          <p:val>
                                            <p:strVal val="#ppt_h"/>
                                          </p:val>
                                        </p:tav>
                                      </p:tavLst>
                                    </p:anim>
                                    <p:animEffect filter="fade" transition="in">
                                      <p:cBhvr>
                                        <p:cTn dur="300" id="9"/>
                                        <p:tgtEl>
                                          <p:spTgt spid="9221"/>
                                        </p:tgtEl>
                                      </p:cBhvr>
                                    </p:animEffect>
                                  </p:childTnLst>
                                </p:cTn>
                              </p:par>
                              <p:par>
                                <p:cTn autoRev="1" fill="hold" grpId="1" id="10" nodeType="withEffect" presetClass="emph" presetID="6" presetSubtype="0">
                                  <p:stCondLst>
                                    <p:cond delay="300"/>
                                  </p:stCondLst>
                                  <p:childTnLst>
                                    <p:animScale>
                                      <p:cBhvr>
                                        <p:cTn dur="150" fill="hold" id="11"/>
                                        <p:tgtEl>
                                          <p:spTgt spid="9221"/>
                                        </p:tgtEl>
                                      </p:cBhvr>
                                      <p:by x="110000" y="110000"/>
                                    </p:animScale>
                                  </p:childTnLst>
                                </p:cTn>
                              </p:par>
                              <p:par>
                                <p:cTn fill="hold" id="12" nodeType="withEffect" presetClass="entr" presetID="53" presetSubtype="0">
                                  <p:stCondLst>
                                    <p:cond delay="100"/>
                                  </p:stCondLst>
                                  <p:childTnLst>
                                    <p:set>
                                      <p:cBhvr>
                                        <p:cTn dur="1" fill="hold" id="13">
                                          <p:stCondLst>
                                            <p:cond delay="0"/>
                                          </p:stCondLst>
                                        </p:cTn>
                                        <p:tgtEl>
                                          <p:spTgt spid="9222"/>
                                        </p:tgtEl>
                                        <p:attrNameLst>
                                          <p:attrName>style.visibility</p:attrName>
                                        </p:attrNameLst>
                                      </p:cBhvr>
                                      <p:to>
                                        <p:strVal val="visible"/>
                                      </p:to>
                                    </p:set>
                                    <p:anim calcmode="lin" valueType="num">
                                      <p:cBhvr>
                                        <p:cTn dur="300" fill="hold" id="14"/>
                                        <p:tgtEl>
                                          <p:spTgt spid="9222"/>
                                        </p:tgtEl>
                                        <p:attrNameLst>
                                          <p:attrName>ppt_w</p:attrName>
                                        </p:attrNameLst>
                                      </p:cBhvr>
                                      <p:tavLst>
                                        <p:tav tm="0">
                                          <p:val>
                                            <p:fltVal val="0"/>
                                          </p:val>
                                        </p:tav>
                                        <p:tav tm="100000">
                                          <p:val>
                                            <p:strVal val="#ppt_w"/>
                                          </p:val>
                                        </p:tav>
                                      </p:tavLst>
                                    </p:anim>
                                    <p:anim calcmode="lin" valueType="num">
                                      <p:cBhvr>
                                        <p:cTn dur="300" fill="hold" id="15"/>
                                        <p:tgtEl>
                                          <p:spTgt spid="9222"/>
                                        </p:tgtEl>
                                        <p:attrNameLst>
                                          <p:attrName>ppt_h</p:attrName>
                                        </p:attrNameLst>
                                      </p:cBhvr>
                                      <p:tavLst>
                                        <p:tav tm="0">
                                          <p:val>
                                            <p:fltVal val="0"/>
                                          </p:val>
                                        </p:tav>
                                        <p:tav tm="100000">
                                          <p:val>
                                            <p:strVal val="#ppt_h"/>
                                          </p:val>
                                        </p:tav>
                                      </p:tavLst>
                                    </p:anim>
                                    <p:animEffect filter="fade" transition="in">
                                      <p:cBhvr>
                                        <p:cTn dur="300" id="16"/>
                                        <p:tgtEl>
                                          <p:spTgt spid="9222"/>
                                        </p:tgtEl>
                                      </p:cBhvr>
                                    </p:animEffect>
                                  </p:childTnLst>
                                </p:cTn>
                              </p:par>
                              <p:par>
                                <p:cTn autoRev="1" fill="hold" id="17" nodeType="withEffect" presetClass="emph" presetID="6" presetSubtype="0">
                                  <p:stCondLst>
                                    <p:cond delay="400"/>
                                  </p:stCondLst>
                                  <p:childTnLst>
                                    <p:animScale>
                                      <p:cBhvr>
                                        <p:cTn dur="150" fill="hold" id="18"/>
                                        <p:tgtEl>
                                          <p:spTgt spid="9222"/>
                                        </p:tgtEl>
                                      </p:cBhvr>
                                      <p:by x="110000" y="110000"/>
                                    </p:animScale>
                                  </p:childTnLst>
                                </p:cTn>
                              </p:par>
                              <p:par>
                                <p:cTn fill="hold" grpId="0" id="19" nodeType="withEffect" presetClass="entr" presetID="2" presetSubtype="2">
                                  <p:stCondLst>
                                    <p:cond delay="400"/>
                                  </p:stCondLst>
                                  <p:childTnLst>
                                    <p:set>
                                      <p:cBhvr>
                                        <p:cTn dur="1" fill="hold" id="20">
                                          <p:stCondLst>
                                            <p:cond delay="0"/>
                                          </p:stCondLst>
                                        </p:cTn>
                                        <p:tgtEl>
                                          <p:spTgt spid="9236"/>
                                        </p:tgtEl>
                                        <p:attrNameLst>
                                          <p:attrName>style.visibility</p:attrName>
                                        </p:attrNameLst>
                                      </p:cBhvr>
                                      <p:to>
                                        <p:strVal val="visible"/>
                                      </p:to>
                                    </p:set>
                                    <p:anim calcmode="lin" valueType="num">
                                      <p:cBhvr additive="base">
                                        <p:cTn dur="500" fill="hold" id="21"/>
                                        <p:tgtEl>
                                          <p:spTgt spid="9236"/>
                                        </p:tgtEl>
                                        <p:attrNameLst>
                                          <p:attrName>ppt_x</p:attrName>
                                        </p:attrNameLst>
                                      </p:cBhvr>
                                      <p:tavLst>
                                        <p:tav tm="0">
                                          <p:val>
                                            <p:strVal val="1+#ppt_w/2"/>
                                          </p:val>
                                        </p:tav>
                                        <p:tav tm="100000">
                                          <p:val>
                                            <p:strVal val="#ppt_x"/>
                                          </p:val>
                                        </p:tav>
                                      </p:tavLst>
                                    </p:anim>
                                    <p:anim calcmode="lin" valueType="num">
                                      <p:cBhvr additive="base">
                                        <p:cTn dur="500" fill="hold" id="22"/>
                                        <p:tgtEl>
                                          <p:spTgt spid="9236"/>
                                        </p:tgtEl>
                                        <p:attrNameLst>
                                          <p:attrName>ppt_y</p:attrName>
                                        </p:attrNameLst>
                                      </p:cBhvr>
                                      <p:tavLst>
                                        <p:tav tm="0">
                                          <p:val>
                                            <p:strVal val="#ppt_y"/>
                                          </p:val>
                                        </p:tav>
                                        <p:tav tm="100000">
                                          <p:val>
                                            <p:strVal val="#ppt_y"/>
                                          </p:val>
                                        </p:tav>
                                      </p:tavLst>
                                    </p:anim>
                                  </p:childTnLst>
                                </p:cTn>
                              </p:par>
                              <p:par>
                                <p:cTn fill="hold" grpId="0" id="23" nodeType="withEffect" presetClass="entr" presetID="53" presetSubtype="0">
                                  <p:stCondLst>
                                    <p:cond delay="400"/>
                                  </p:stCondLst>
                                  <p:childTnLst>
                                    <p:set>
                                      <p:cBhvr>
                                        <p:cTn dur="1" fill="hold" id="24">
                                          <p:stCondLst>
                                            <p:cond delay="0"/>
                                          </p:stCondLst>
                                        </p:cTn>
                                        <p:tgtEl>
                                          <p:spTgt spid="9225"/>
                                        </p:tgtEl>
                                        <p:attrNameLst>
                                          <p:attrName>style.visibility</p:attrName>
                                        </p:attrNameLst>
                                      </p:cBhvr>
                                      <p:to>
                                        <p:strVal val="visible"/>
                                      </p:to>
                                    </p:set>
                                    <p:anim calcmode="lin" valueType="num">
                                      <p:cBhvr>
                                        <p:cTn dur="300" fill="hold" id="25"/>
                                        <p:tgtEl>
                                          <p:spTgt spid="9225"/>
                                        </p:tgtEl>
                                        <p:attrNameLst>
                                          <p:attrName>ppt_w</p:attrName>
                                        </p:attrNameLst>
                                      </p:cBhvr>
                                      <p:tavLst>
                                        <p:tav tm="0">
                                          <p:val>
                                            <p:fltVal val="0"/>
                                          </p:val>
                                        </p:tav>
                                        <p:tav tm="100000">
                                          <p:val>
                                            <p:strVal val="#ppt_w"/>
                                          </p:val>
                                        </p:tav>
                                      </p:tavLst>
                                    </p:anim>
                                    <p:anim calcmode="lin" valueType="num">
                                      <p:cBhvr>
                                        <p:cTn dur="300" fill="hold" id="26"/>
                                        <p:tgtEl>
                                          <p:spTgt spid="9225"/>
                                        </p:tgtEl>
                                        <p:attrNameLst>
                                          <p:attrName>ppt_h</p:attrName>
                                        </p:attrNameLst>
                                      </p:cBhvr>
                                      <p:tavLst>
                                        <p:tav tm="0">
                                          <p:val>
                                            <p:fltVal val="0"/>
                                          </p:val>
                                        </p:tav>
                                        <p:tav tm="100000">
                                          <p:val>
                                            <p:strVal val="#ppt_h"/>
                                          </p:val>
                                        </p:tav>
                                      </p:tavLst>
                                    </p:anim>
                                    <p:animEffect filter="fade" transition="in">
                                      <p:cBhvr>
                                        <p:cTn dur="300" id="27"/>
                                        <p:tgtEl>
                                          <p:spTgt spid="9225"/>
                                        </p:tgtEl>
                                      </p:cBhvr>
                                    </p:animEffect>
                                  </p:childTnLst>
                                </p:cTn>
                              </p:par>
                              <p:par>
                                <p:cTn autoRev="1" fill="hold" grpId="1" id="28" nodeType="withEffect" presetClass="emph" presetID="6" presetSubtype="0">
                                  <p:stCondLst>
                                    <p:cond delay="700"/>
                                  </p:stCondLst>
                                  <p:childTnLst>
                                    <p:animScale>
                                      <p:cBhvr>
                                        <p:cTn dur="150" fill="hold" id="29"/>
                                        <p:tgtEl>
                                          <p:spTgt spid="9225"/>
                                        </p:tgtEl>
                                      </p:cBhvr>
                                      <p:by x="110000" y="110000"/>
                                    </p:animScale>
                                  </p:childTnLst>
                                </p:cTn>
                              </p:par>
                              <p:par>
                                <p:cTn fill="hold" id="30" nodeType="withEffect" presetClass="entr" presetID="53" presetSubtype="0">
                                  <p:stCondLst>
                                    <p:cond delay="500"/>
                                  </p:stCondLst>
                                  <p:childTnLst>
                                    <p:set>
                                      <p:cBhvr>
                                        <p:cTn dur="1" fill="hold" id="31">
                                          <p:stCondLst>
                                            <p:cond delay="0"/>
                                          </p:stCondLst>
                                        </p:cTn>
                                        <p:tgtEl>
                                          <p:spTgt spid="9226"/>
                                        </p:tgtEl>
                                        <p:attrNameLst>
                                          <p:attrName>style.visibility</p:attrName>
                                        </p:attrNameLst>
                                      </p:cBhvr>
                                      <p:to>
                                        <p:strVal val="visible"/>
                                      </p:to>
                                    </p:set>
                                    <p:anim calcmode="lin" valueType="num">
                                      <p:cBhvr>
                                        <p:cTn dur="300" fill="hold" id="32"/>
                                        <p:tgtEl>
                                          <p:spTgt spid="9226"/>
                                        </p:tgtEl>
                                        <p:attrNameLst>
                                          <p:attrName>ppt_w</p:attrName>
                                        </p:attrNameLst>
                                      </p:cBhvr>
                                      <p:tavLst>
                                        <p:tav tm="0">
                                          <p:val>
                                            <p:fltVal val="0"/>
                                          </p:val>
                                        </p:tav>
                                        <p:tav tm="100000">
                                          <p:val>
                                            <p:strVal val="#ppt_w"/>
                                          </p:val>
                                        </p:tav>
                                      </p:tavLst>
                                    </p:anim>
                                    <p:anim calcmode="lin" valueType="num">
                                      <p:cBhvr>
                                        <p:cTn dur="300" fill="hold" id="33"/>
                                        <p:tgtEl>
                                          <p:spTgt spid="9226"/>
                                        </p:tgtEl>
                                        <p:attrNameLst>
                                          <p:attrName>ppt_h</p:attrName>
                                        </p:attrNameLst>
                                      </p:cBhvr>
                                      <p:tavLst>
                                        <p:tav tm="0">
                                          <p:val>
                                            <p:fltVal val="0"/>
                                          </p:val>
                                        </p:tav>
                                        <p:tav tm="100000">
                                          <p:val>
                                            <p:strVal val="#ppt_h"/>
                                          </p:val>
                                        </p:tav>
                                      </p:tavLst>
                                    </p:anim>
                                    <p:animEffect filter="fade" transition="in">
                                      <p:cBhvr>
                                        <p:cTn dur="300" id="34"/>
                                        <p:tgtEl>
                                          <p:spTgt spid="9226"/>
                                        </p:tgtEl>
                                      </p:cBhvr>
                                    </p:animEffect>
                                  </p:childTnLst>
                                </p:cTn>
                              </p:par>
                              <p:par>
                                <p:cTn autoRev="1" fill="hold" id="35" nodeType="withEffect" presetClass="emph" presetID="6" presetSubtype="0">
                                  <p:stCondLst>
                                    <p:cond delay="800"/>
                                  </p:stCondLst>
                                  <p:childTnLst>
                                    <p:animScale>
                                      <p:cBhvr>
                                        <p:cTn dur="150" fill="hold" id="36"/>
                                        <p:tgtEl>
                                          <p:spTgt spid="9226"/>
                                        </p:tgtEl>
                                      </p:cBhvr>
                                      <p:by x="110000" y="110000"/>
                                    </p:animScale>
                                  </p:childTnLst>
                                </p:cTn>
                              </p:par>
                              <p:par>
                                <p:cTn fill="hold" grpId="0" id="37" nodeType="withEffect" presetClass="entr" presetID="2" presetSubtype="2">
                                  <p:stCondLst>
                                    <p:cond delay="800"/>
                                  </p:stCondLst>
                                  <p:childTnLst>
                                    <p:set>
                                      <p:cBhvr>
                                        <p:cTn dur="1" fill="hold" id="38">
                                          <p:stCondLst>
                                            <p:cond delay="0"/>
                                          </p:stCondLst>
                                        </p:cTn>
                                        <p:tgtEl>
                                          <p:spTgt spid="9237"/>
                                        </p:tgtEl>
                                        <p:attrNameLst>
                                          <p:attrName>style.visibility</p:attrName>
                                        </p:attrNameLst>
                                      </p:cBhvr>
                                      <p:to>
                                        <p:strVal val="visible"/>
                                      </p:to>
                                    </p:set>
                                    <p:anim calcmode="lin" valueType="num">
                                      <p:cBhvr additive="base">
                                        <p:cTn dur="500" fill="hold" id="39"/>
                                        <p:tgtEl>
                                          <p:spTgt spid="9237"/>
                                        </p:tgtEl>
                                        <p:attrNameLst>
                                          <p:attrName>ppt_x</p:attrName>
                                        </p:attrNameLst>
                                      </p:cBhvr>
                                      <p:tavLst>
                                        <p:tav tm="0">
                                          <p:val>
                                            <p:strVal val="1+#ppt_w/2"/>
                                          </p:val>
                                        </p:tav>
                                        <p:tav tm="100000">
                                          <p:val>
                                            <p:strVal val="#ppt_x"/>
                                          </p:val>
                                        </p:tav>
                                      </p:tavLst>
                                    </p:anim>
                                    <p:anim calcmode="lin" valueType="num">
                                      <p:cBhvr additive="base">
                                        <p:cTn dur="500" fill="hold" id="40"/>
                                        <p:tgtEl>
                                          <p:spTgt spid="9237"/>
                                        </p:tgtEl>
                                        <p:attrNameLst>
                                          <p:attrName>ppt_y</p:attrName>
                                        </p:attrNameLst>
                                      </p:cBhvr>
                                      <p:tavLst>
                                        <p:tav tm="0">
                                          <p:val>
                                            <p:strVal val="#ppt_y"/>
                                          </p:val>
                                        </p:tav>
                                        <p:tav tm="100000">
                                          <p:val>
                                            <p:strVal val="#ppt_y"/>
                                          </p:val>
                                        </p:tav>
                                      </p:tavLst>
                                    </p:anim>
                                  </p:childTnLst>
                                </p:cTn>
                              </p:par>
                              <p:par>
                                <p:cTn fill="hold" grpId="0" id="41" nodeType="withEffect" presetClass="entr" presetID="53" presetSubtype="0">
                                  <p:stCondLst>
                                    <p:cond delay="800"/>
                                  </p:stCondLst>
                                  <p:childTnLst>
                                    <p:set>
                                      <p:cBhvr>
                                        <p:cTn dur="1" fill="hold" id="42">
                                          <p:stCondLst>
                                            <p:cond delay="0"/>
                                          </p:stCondLst>
                                        </p:cTn>
                                        <p:tgtEl>
                                          <p:spTgt spid="9230"/>
                                        </p:tgtEl>
                                        <p:attrNameLst>
                                          <p:attrName>style.visibility</p:attrName>
                                        </p:attrNameLst>
                                      </p:cBhvr>
                                      <p:to>
                                        <p:strVal val="visible"/>
                                      </p:to>
                                    </p:set>
                                    <p:anim calcmode="lin" valueType="num">
                                      <p:cBhvr>
                                        <p:cTn dur="300" fill="hold" id="43"/>
                                        <p:tgtEl>
                                          <p:spTgt spid="9230"/>
                                        </p:tgtEl>
                                        <p:attrNameLst>
                                          <p:attrName>ppt_w</p:attrName>
                                        </p:attrNameLst>
                                      </p:cBhvr>
                                      <p:tavLst>
                                        <p:tav tm="0">
                                          <p:val>
                                            <p:fltVal val="0"/>
                                          </p:val>
                                        </p:tav>
                                        <p:tav tm="100000">
                                          <p:val>
                                            <p:strVal val="#ppt_w"/>
                                          </p:val>
                                        </p:tav>
                                      </p:tavLst>
                                    </p:anim>
                                    <p:anim calcmode="lin" valueType="num">
                                      <p:cBhvr>
                                        <p:cTn dur="300" fill="hold" id="44"/>
                                        <p:tgtEl>
                                          <p:spTgt spid="9230"/>
                                        </p:tgtEl>
                                        <p:attrNameLst>
                                          <p:attrName>ppt_h</p:attrName>
                                        </p:attrNameLst>
                                      </p:cBhvr>
                                      <p:tavLst>
                                        <p:tav tm="0">
                                          <p:val>
                                            <p:fltVal val="0"/>
                                          </p:val>
                                        </p:tav>
                                        <p:tav tm="100000">
                                          <p:val>
                                            <p:strVal val="#ppt_h"/>
                                          </p:val>
                                        </p:tav>
                                      </p:tavLst>
                                    </p:anim>
                                    <p:animEffect filter="fade" transition="in">
                                      <p:cBhvr>
                                        <p:cTn dur="300" id="45"/>
                                        <p:tgtEl>
                                          <p:spTgt spid="9230"/>
                                        </p:tgtEl>
                                      </p:cBhvr>
                                    </p:animEffect>
                                  </p:childTnLst>
                                </p:cTn>
                              </p:par>
                              <p:par>
                                <p:cTn autoRev="1" fill="hold" grpId="1" id="46" nodeType="withEffect" presetClass="emph" presetID="6" presetSubtype="0">
                                  <p:stCondLst>
                                    <p:cond delay="1100"/>
                                  </p:stCondLst>
                                  <p:childTnLst>
                                    <p:animScale>
                                      <p:cBhvr>
                                        <p:cTn dur="150" fill="hold" id="47"/>
                                        <p:tgtEl>
                                          <p:spTgt spid="9230"/>
                                        </p:tgtEl>
                                      </p:cBhvr>
                                      <p:by x="110000" y="110000"/>
                                    </p:animScale>
                                  </p:childTnLst>
                                </p:cTn>
                              </p:par>
                              <p:par>
                                <p:cTn fill="hold" id="48" nodeType="withEffect" presetClass="entr" presetID="53" presetSubtype="0">
                                  <p:stCondLst>
                                    <p:cond delay="900"/>
                                  </p:stCondLst>
                                  <p:childTnLst>
                                    <p:set>
                                      <p:cBhvr>
                                        <p:cTn dur="1" fill="hold" id="49">
                                          <p:stCondLst>
                                            <p:cond delay="0"/>
                                          </p:stCondLst>
                                        </p:cTn>
                                        <p:tgtEl>
                                          <p:spTgt spid="9231"/>
                                        </p:tgtEl>
                                        <p:attrNameLst>
                                          <p:attrName>style.visibility</p:attrName>
                                        </p:attrNameLst>
                                      </p:cBhvr>
                                      <p:to>
                                        <p:strVal val="visible"/>
                                      </p:to>
                                    </p:set>
                                    <p:anim calcmode="lin" valueType="num">
                                      <p:cBhvr>
                                        <p:cTn dur="300" fill="hold" id="50"/>
                                        <p:tgtEl>
                                          <p:spTgt spid="9231"/>
                                        </p:tgtEl>
                                        <p:attrNameLst>
                                          <p:attrName>ppt_w</p:attrName>
                                        </p:attrNameLst>
                                      </p:cBhvr>
                                      <p:tavLst>
                                        <p:tav tm="0">
                                          <p:val>
                                            <p:fltVal val="0"/>
                                          </p:val>
                                        </p:tav>
                                        <p:tav tm="100000">
                                          <p:val>
                                            <p:strVal val="#ppt_w"/>
                                          </p:val>
                                        </p:tav>
                                      </p:tavLst>
                                    </p:anim>
                                    <p:anim calcmode="lin" valueType="num">
                                      <p:cBhvr>
                                        <p:cTn dur="300" fill="hold" id="51"/>
                                        <p:tgtEl>
                                          <p:spTgt spid="9231"/>
                                        </p:tgtEl>
                                        <p:attrNameLst>
                                          <p:attrName>ppt_h</p:attrName>
                                        </p:attrNameLst>
                                      </p:cBhvr>
                                      <p:tavLst>
                                        <p:tav tm="0">
                                          <p:val>
                                            <p:fltVal val="0"/>
                                          </p:val>
                                        </p:tav>
                                        <p:tav tm="100000">
                                          <p:val>
                                            <p:strVal val="#ppt_h"/>
                                          </p:val>
                                        </p:tav>
                                      </p:tavLst>
                                    </p:anim>
                                    <p:animEffect filter="fade" transition="in">
                                      <p:cBhvr>
                                        <p:cTn dur="300" id="52"/>
                                        <p:tgtEl>
                                          <p:spTgt spid="9231"/>
                                        </p:tgtEl>
                                      </p:cBhvr>
                                    </p:animEffect>
                                  </p:childTnLst>
                                </p:cTn>
                              </p:par>
                              <p:par>
                                <p:cTn autoRev="1" fill="hold" id="53" nodeType="withEffect" presetClass="emph" presetID="6" presetSubtype="0">
                                  <p:stCondLst>
                                    <p:cond delay="1200"/>
                                  </p:stCondLst>
                                  <p:childTnLst>
                                    <p:animScale>
                                      <p:cBhvr>
                                        <p:cTn dur="150" fill="hold" id="54"/>
                                        <p:tgtEl>
                                          <p:spTgt spid="9231"/>
                                        </p:tgtEl>
                                      </p:cBhvr>
                                      <p:by x="110000" y="110000"/>
                                    </p:animScale>
                                  </p:childTnLst>
                                </p:cTn>
                              </p:par>
                              <p:par>
                                <p:cTn fill="hold" grpId="0" id="55" nodeType="withEffect" presetClass="entr" presetID="2" presetSubtype="2">
                                  <p:stCondLst>
                                    <p:cond delay="1200"/>
                                  </p:stCondLst>
                                  <p:childTnLst>
                                    <p:set>
                                      <p:cBhvr>
                                        <p:cTn dur="1" fill="hold" id="56">
                                          <p:stCondLst>
                                            <p:cond delay="0"/>
                                          </p:stCondLst>
                                        </p:cTn>
                                        <p:tgtEl>
                                          <p:spTgt spid="9238"/>
                                        </p:tgtEl>
                                        <p:attrNameLst>
                                          <p:attrName>style.visibility</p:attrName>
                                        </p:attrNameLst>
                                      </p:cBhvr>
                                      <p:to>
                                        <p:strVal val="visible"/>
                                      </p:to>
                                    </p:set>
                                    <p:anim calcmode="lin" valueType="num">
                                      <p:cBhvr additive="base">
                                        <p:cTn dur="500" fill="hold" id="57"/>
                                        <p:tgtEl>
                                          <p:spTgt spid="9238"/>
                                        </p:tgtEl>
                                        <p:attrNameLst>
                                          <p:attrName>ppt_x</p:attrName>
                                        </p:attrNameLst>
                                      </p:cBhvr>
                                      <p:tavLst>
                                        <p:tav tm="0">
                                          <p:val>
                                            <p:strVal val="1+#ppt_w/2"/>
                                          </p:val>
                                        </p:tav>
                                        <p:tav tm="100000">
                                          <p:val>
                                            <p:strVal val="#ppt_x"/>
                                          </p:val>
                                        </p:tav>
                                      </p:tavLst>
                                    </p:anim>
                                    <p:anim calcmode="lin" valueType="num">
                                      <p:cBhvr additive="base">
                                        <p:cTn dur="500" fill="hold" id="58"/>
                                        <p:tgtEl>
                                          <p:spTgt spid="9238"/>
                                        </p:tgtEl>
                                        <p:attrNameLst>
                                          <p:attrName>ppt_y</p:attrName>
                                        </p:attrNameLst>
                                      </p:cBhvr>
                                      <p:tavLst>
                                        <p:tav tm="0">
                                          <p:val>
                                            <p:strVal val="#ppt_y"/>
                                          </p:val>
                                        </p:tav>
                                        <p:tav tm="100000">
                                          <p:val>
                                            <p:strVal val="#ppt_y"/>
                                          </p:val>
                                        </p:tav>
                                      </p:tavLst>
                                    </p:anim>
                                  </p:childTnLst>
                                </p:cTn>
                              </p:par>
                              <p:par>
                                <p:cTn fill="hold" id="59" nodeType="withEffect" presetClass="entr" presetID="2" presetSubtype="2">
                                  <p:stCondLst>
                                    <p:cond delay="1500"/>
                                  </p:stCondLst>
                                  <p:childTnLst>
                                    <p:set>
                                      <p:cBhvr>
                                        <p:cTn dur="1" fill="hold" id="60">
                                          <p:stCondLst>
                                            <p:cond delay="0"/>
                                          </p:stCondLst>
                                        </p:cTn>
                                        <p:tgtEl>
                                          <p:spTgt spid="9218"/>
                                        </p:tgtEl>
                                        <p:attrNameLst>
                                          <p:attrName>style.visibility</p:attrName>
                                        </p:attrNameLst>
                                      </p:cBhvr>
                                      <p:to>
                                        <p:strVal val="visible"/>
                                      </p:to>
                                    </p:set>
                                    <p:anim calcmode="lin" valueType="num">
                                      <p:cBhvr additive="base">
                                        <p:cTn dur="500" fill="hold" id="61"/>
                                        <p:tgtEl>
                                          <p:spTgt spid="9218"/>
                                        </p:tgtEl>
                                        <p:attrNameLst>
                                          <p:attrName>ppt_x</p:attrName>
                                        </p:attrNameLst>
                                      </p:cBhvr>
                                      <p:tavLst>
                                        <p:tav tm="0">
                                          <p:val>
                                            <p:strVal val="1+#ppt_w/2"/>
                                          </p:val>
                                        </p:tav>
                                        <p:tav tm="100000">
                                          <p:val>
                                            <p:strVal val="#ppt_x"/>
                                          </p:val>
                                        </p:tav>
                                      </p:tavLst>
                                    </p:anim>
                                    <p:anim calcmode="lin" valueType="num">
                                      <p:cBhvr additive="base">
                                        <p:cTn dur="500" fill="hold" id="62"/>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1"/>
      <p:bldP grpId="1" spid="9221"/>
      <p:bldP grpId="0" spid="9225"/>
      <p:bldP grpId="1" spid="9225"/>
      <p:bldP grpId="0" spid="9230"/>
      <p:bldP grpId="1" spid="9230"/>
      <p:bldP grpId="0" spid="9236"/>
      <p:bldP grpId="0" spid="9237"/>
      <p:bldP grpId="0" spid="923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Oval 2"/>
          <p:cNvSpPr>
            <a:spLocks noChangeArrowheads="1"/>
          </p:cNvSpPr>
          <p:nvPr/>
        </p:nvSpPr>
        <p:spPr bwMode="auto">
          <a:xfrm>
            <a:off x="4181475" y="1490663"/>
            <a:ext cx="768350" cy="766762"/>
          </a:xfrm>
          <a:prstGeom prst="ellipse">
            <a:avLst/>
          </a:pr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18435" name="Oval 3"/>
          <p:cNvSpPr>
            <a:spLocks noChangeArrowheads="1"/>
          </p:cNvSpPr>
          <p:nvPr/>
        </p:nvSpPr>
        <p:spPr bwMode="auto">
          <a:xfrm>
            <a:off x="4284663" y="2570163"/>
            <a:ext cx="574675" cy="574675"/>
          </a:xfrm>
          <a:prstGeom prst="ellipse">
            <a:avLst/>
          </a:prstGeom>
          <a:solidFill>
            <a:srgbClr val="FFFDEF"/>
          </a:solidFill>
          <a:ln cmpd="sng" w="9525">
            <a:solidFill>
              <a:srgbClr val="CBAB89"/>
            </a:solidFill>
            <a:round/>
          </a:ln>
        </p:spPr>
        <p:txBody>
          <a:bodyPr/>
          <a:lstStyle/>
          <a:p>
            <a:endParaRPr altLang="en-US" lang="zh-CN">
              <a:solidFill>
                <a:schemeClr val="bg1">
                  <a:lumMod val="50000"/>
                </a:schemeClr>
              </a:solidFill>
            </a:endParaRPr>
          </a:p>
        </p:txBody>
      </p:sp>
      <p:sp>
        <p:nvSpPr>
          <p:cNvPr id="18436" name="Oval 4"/>
          <p:cNvSpPr>
            <a:spLocks noChangeArrowheads="1"/>
          </p:cNvSpPr>
          <p:nvPr/>
        </p:nvSpPr>
        <p:spPr bwMode="auto">
          <a:xfrm>
            <a:off x="5162550" y="2471738"/>
            <a:ext cx="766763" cy="766762"/>
          </a:xfrm>
          <a:prstGeom prst="ellipse">
            <a:avLst/>
          </a:pr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18437" name="Oval 5"/>
          <p:cNvSpPr>
            <a:spLocks noChangeArrowheads="1"/>
          </p:cNvSpPr>
          <p:nvPr/>
        </p:nvSpPr>
        <p:spPr bwMode="auto">
          <a:xfrm>
            <a:off x="3201988" y="2471738"/>
            <a:ext cx="766762" cy="766762"/>
          </a:xfrm>
          <a:prstGeom prst="ellipse">
            <a:avLst/>
          </a:pr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18438" name="Oval 6"/>
          <p:cNvSpPr>
            <a:spLocks noChangeArrowheads="1"/>
          </p:cNvSpPr>
          <p:nvPr/>
        </p:nvSpPr>
        <p:spPr bwMode="auto">
          <a:xfrm>
            <a:off x="4181475" y="3451225"/>
            <a:ext cx="768350" cy="768350"/>
          </a:xfrm>
          <a:prstGeom prst="ellipse">
            <a:avLst/>
          </a:prstGeom>
          <a:solidFill>
            <a:srgbClr val="E4402F"/>
          </a:solidFill>
          <a:ln>
            <a:solidFill>
              <a:srgbClr val="CBAB89"/>
            </a:solidFill>
          </a:ln>
        </p:spPr>
        <p:txBody>
          <a:bodyPr/>
          <a:lstStyle/>
          <a:p>
            <a:endParaRPr altLang="en-US" lang="zh-CN">
              <a:solidFill>
                <a:schemeClr val="bg1">
                  <a:lumMod val="50000"/>
                </a:schemeClr>
              </a:solidFill>
            </a:endParaRPr>
          </a:p>
        </p:txBody>
      </p:sp>
      <p:sp>
        <p:nvSpPr>
          <p:cNvPr id="18439" name="Freeform 7"/>
          <p:cNvSpPr/>
          <p:nvPr/>
        </p:nvSpPr>
        <p:spPr bwMode="auto">
          <a:xfrm>
            <a:off x="2824163" y="1576388"/>
            <a:ext cx="1228725" cy="333375"/>
          </a:xfrm>
          <a:custGeom>
            <a:gdLst>
              <a:gd fmla="*/ 774 w 774" name="T0"/>
              <a:gd fmla="*/ 210 h 210" name="T1"/>
              <a:gd fmla="*/ 389 w 774" name="T2"/>
              <a:gd fmla="*/ 210 h 210" name="T3"/>
              <a:gd fmla="*/ 389 w 774" name="T4"/>
              <a:gd fmla="*/ 0 h 210" name="T5"/>
              <a:gd fmla="*/ 0 w 774" name="T6"/>
              <a:gd fmla="*/ 0 h 210" name="T7"/>
            </a:gdLst>
            <a:cxnLst>
              <a:cxn ang="0">
                <a:pos x="T0" y="T1"/>
              </a:cxn>
              <a:cxn ang="0">
                <a:pos x="T2" y="T3"/>
              </a:cxn>
              <a:cxn ang="0">
                <a:pos x="T4" y="T5"/>
              </a:cxn>
              <a:cxn ang="0">
                <a:pos x="T6" y="T7"/>
              </a:cxn>
            </a:cxnLst>
            <a:rect b="b" l="0" r="r" t="0"/>
            <a:pathLst>
              <a:path h="210" w="774">
                <a:moveTo>
                  <a:pt x="774" y="210"/>
                </a:moveTo>
                <a:lnTo>
                  <a:pt x="389" y="210"/>
                </a:lnTo>
                <a:lnTo>
                  <a:pt x="389" y="0"/>
                </a:lnTo>
                <a:lnTo>
                  <a:pt x="0" y="0"/>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440" name="Freeform 8"/>
          <p:cNvSpPr/>
          <p:nvPr/>
        </p:nvSpPr>
        <p:spPr bwMode="auto">
          <a:xfrm>
            <a:off x="5570538" y="1576388"/>
            <a:ext cx="568325" cy="765175"/>
          </a:xfrm>
          <a:custGeom>
            <a:gdLst>
              <a:gd fmla="*/ 0 w 358" name="T0"/>
              <a:gd fmla="*/ 482 h 482" name="T1"/>
              <a:gd fmla="*/ 0 w 358" name="T2"/>
              <a:gd fmla="*/ 0 h 482" name="T3"/>
              <a:gd fmla="*/ 358 w 358" name="T4"/>
              <a:gd fmla="*/ 0 h 482" name="T5"/>
            </a:gdLst>
            <a:cxnLst>
              <a:cxn ang="0">
                <a:pos x="T0" y="T1"/>
              </a:cxn>
              <a:cxn ang="0">
                <a:pos x="T2" y="T3"/>
              </a:cxn>
              <a:cxn ang="0">
                <a:pos x="T4" y="T5"/>
              </a:cxn>
            </a:cxnLst>
            <a:rect b="b" l="0" r="r" t="0"/>
            <a:pathLst>
              <a:path h="482" w="358">
                <a:moveTo>
                  <a:pt x="0" y="482"/>
                </a:moveTo>
                <a:lnTo>
                  <a:pt x="0" y="0"/>
                </a:lnTo>
                <a:lnTo>
                  <a:pt x="358" y="0"/>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441" name="Freeform 9"/>
          <p:cNvSpPr/>
          <p:nvPr/>
        </p:nvSpPr>
        <p:spPr bwMode="auto">
          <a:xfrm>
            <a:off x="5078413" y="3522663"/>
            <a:ext cx="1014412" cy="333375"/>
          </a:xfrm>
          <a:custGeom>
            <a:gdLst>
              <a:gd fmla="*/ 0 w 639" name="T0"/>
              <a:gd fmla="*/ 210 h 210" name="T1"/>
              <a:gd fmla="*/ 318 w 639" name="T2"/>
              <a:gd fmla="*/ 210 h 210" name="T3"/>
              <a:gd fmla="*/ 318 w 639" name="T4"/>
              <a:gd fmla="*/ 0 h 210" name="T5"/>
              <a:gd fmla="*/ 639 w 639" name="T6"/>
              <a:gd fmla="*/ 0 h 210" name="T7"/>
            </a:gdLst>
            <a:cxnLst>
              <a:cxn ang="0">
                <a:pos x="T0" y="T1"/>
              </a:cxn>
              <a:cxn ang="0">
                <a:pos x="T2" y="T3"/>
              </a:cxn>
              <a:cxn ang="0">
                <a:pos x="T4" y="T5"/>
              </a:cxn>
              <a:cxn ang="0">
                <a:pos x="T6" y="T7"/>
              </a:cxn>
            </a:cxnLst>
            <a:rect b="b" l="0" r="r" t="0"/>
            <a:pathLst>
              <a:path h="210" w="639">
                <a:moveTo>
                  <a:pt x="0" y="210"/>
                </a:moveTo>
                <a:lnTo>
                  <a:pt x="318" y="210"/>
                </a:lnTo>
                <a:lnTo>
                  <a:pt x="318" y="0"/>
                </a:lnTo>
                <a:lnTo>
                  <a:pt x="639" y="0"/>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442" name="Freeform 10"/>
          <p:cNvSpPr/>
          <p:nvPr/>
        </p:nvSpPr>
        <p:spPr bwMode="auto">
          <a:xfrm>
            <a:off x="2824163" y="3313113"/>
            <a:ext cx="760412" cy="220662"/>
          </a:xfrm>
          <a:custGeom>
            <a:gdLst>
              <a:gd fmla="*/ 479 w 479" name="T0"/>
              <a:gd fmla="*/ 0 h 139" name="T1"/>
              <a:gd fmla="*/ 479 w 479" name="T2"/>
              <a:gd fmla="*/ 139 h 139" name="T3"/>
              <a:gd fmla="*/ 0 w 479" name="T4"/>
              <a:gd fmla="*/ 139 h 139" name="T5"/>
            </a:gdLst>
            <a:cxnLst>
              <a:cxn ang="0">
                <a:pos x="T0" y="T1"/>
              </a:cxn>
              <a:cxn ang="0">
                <a:pos x="T2" y="T3"/>
              </a:cxn>
              <a:cxn ang="0">
                <a:pos x="T4" y="T5"/>
              </a:cxn>
            </a:cxnLst>
            <a:rect b="b" l="0" r="r" t="0"/>
            <a:pathLst>
              <a:path h="139" w="479">
                <a:moveTo>
                  <a:pt x="479" y="0"/>
                </a:moveTo>
                <a:lnTo>
                  <a:pt x="479" y="139"/>
                </a:lnTo>
                <a:lnTo>
                  <a:pt x="0" y="139"/>
                </a:lnTo>
              </a:path>
            </a:pathLst>
          </a:custGeom>
          <a:noFill/>
          <a:ln cap="flat" cmpd="sng" w="6350">
            <a:solidFill>
              <a:srgbClr val="A2897B"/>
            </a:solidFill>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443" name="Freeform 11"/>
          <p:cNvSpPr/>
          <p:nvPr/>
        </p:nvSpPr>
        <p:spPr bwMode="auto">
          <a:xfrm>
            <a:off x="5005388" y="2790825"/>
            <a:ext cx="68262" cy="136525"/>
          </a:xfrm>
          <a:custGeom>
            <a:gdLst>
              <a:gd fmla="*/ 0 w 43" name="T0"/>
              <a:gd fmla="*/ 0 h 86" name="T1"/>
              <a:gd fmla="*/ 43 w 43" name="T2"/>
              <a:gd fmla="*/ 43 h 86" name="T3"/>
              <a:gd fmla="*/ 0 w 43" name="T4"/>
              <a:gd fmla="*/ 86 h 86" name="T5"/>
            </a:gdLst>
            <a:cxnLst>
              <a:cxn ang="0">
                <a:pos x="T0" y="T1"/>
              </a:cxn>
              <a:cxn ang="0">
                <a:pos x="T2" y="T3"/>
              </a:cxn>
              <a:cxn ang="0">
                <a:pos x="T4" y="T5"/>
              </a:cxn>
            </a:cxnLst>
            <a:rect b="b" l="0" r="r" t="0"/>
            <a:pathLst>
              <a:path h="86" w="43">
                <a:moveTo>
                  <a:pt x="0" y="0"/>
                </a:moveTo>
                <a:lnTo>
                  <a:pt x="43" y="43"/>
                </a:lnTo>
                <a:lnTo>
                  <a:pt x="0" y="86"/>
                </a:lnTo>
              </a:path>
            </a:pathLst>
          </a:custGeom>
          <a:noFill/>
          <a:ln cap="flat" cmpd="sng" w="12700">
            <a:solidFill>
              <a:srgbClr val="A2897B"/>
            </a:solidFill>
            <a:round/>
          </a:ln>
          <a:extLst>
            <a:ext uri="{909E8E84-426E-40DD-AFC4-6F175D3DCCD1}">
              <a14:hiddenFill>
                <a:solidFill>
                  <a:srgbClr val="66C6C2"/>
                </a:solidFill>
              </a14:hiddenFill>
            </a:ext>
          </a:extLst>
        </p:spPr>
        <p:txBody>
          <a:bodyPr/>
          <a:lstStyle/>
          <a:p>
            <a:endParaRPr altLang="en-US" lang="zh-CN">
              <a:solidFill>
                <a:schemeClr val="bg1">
                  <a:lumMod val="50000"/>
                </a:schemeClr>
              </a:solidFill>
            </a:endParaRPr>
          </a:p>
        </p:txBody>
      </p:sp>
      <p:sp>
        <p:nvSpPr>
          <p:cNvPr id="18444" name="Freeform 12"/>
          <p:cNvSpPr/>
          <p:nvPr/>
        </p:nvSpPr>
        <p:spPr bwMode="auto">
          <a:xfrm>
            <a:off x="4057650" y="2790825"/>
            <a:ext cx="68263" cy="136525"/>
          </a:xfrm>
          <a:custGeom>
            <a:gdLst>
              <a:gd fmla="*/ 43 w 43" name="T0"/>
              <a:gd fmla="*/ 86 h 86" name="T1"/>
              <a:gd fmla="*/ 0 w 43" name="T2"/>
              <a:gd fmla="*/ 43 h 86" name="T3"/>
              <a:gd fmla="*/ 43 w 43" name="T4"/>
              <a:gd fmla="*/ 0 h 86" name="T5"/>
            </a:gdLst>
            <a:cxnLst>
              <a:cxn ang="0">
                <a:pos x="T0" y="T1"/>
              </a:cxn>
              <a:cxn ang="0">
                <a:pos x="T2" y="T3"/>
              </a:cxn>
              <a:cxn ang="0">
                <a:pos x="T4" y="T5"/>
              </a:cxn>
            </a:cxnLst>
            <a:rect b="b" l="0" r="r" t="0"/>
            <a:pathLst>
              <a:path h="86" w="43">
                <a:moveTo>
                  <a:pt x="43" y="86"/>
                </a:moveTo>
                <a:lnTo>
                  <a:pt x="0" y="43"/>
                </a:lnTo>
                <a:lnTo>
                  <a:pt x="43" y="0"/>
                </a:lnTo>
              </a:path>
            </a:pathLst>
          </a:custGeom>
          <a:noFill/>
          <a:ln cap="flat" cmpd="sng" w="12700">
            <a:solidFill>
              <a:srgbClr val="A2897B"/>
            </a:solidFill>
            <a:round/>
          </a:ln>
          <a:extLst>
            <a:ext uri="{909E8E84-426E-40DD-AFC4-6F175D3DCCD1}">
              <a14:hiddenFill>
                <a:solidFill>
                  <a:srgbClr val="66C6C2"/>
                </a:solidFill>
              </a14:hiddenFill>
            </a:ext>
          </a:extLst>
        </p:spPr>
        <p:txBody>
          <a:bodyPr/>
          <a:lstStyle/>
          <a:p>
            <a:endParaRPr altLang="en-US" lang="zh-CN">
              <a:solidFill>
                <a:schemeClr val="bg1">
                  <a:lumMod val="50000"/>
                </a:schemeClr>
              </a:solidFill>
            </a:endParaRPr>
          </a:p>
        </p:txBody>
      </p:sp>
      <p:sp>
        <p:nvSpPr>
          <p:cNvPr id="18445" name="Freeform 13"/>
          <p:cNvSpPr/>
          <p:nvPr/>
        </p:nvSpPr>
        <p:spPr bwMode="auto">
          <a:xfrm>
            <a:off x="4497388" y="3298825"/>
            <a:ext cx="136525" cy="68263"/>
          </a:xfrm>
          <a:custGeom>
            <a:gdLst>
              <a:gd fmla="*/ 86 w 86" name="T0"/>
              <a:gd fmla="*/ 0 h 43" name="T1"/>
              <a:gd fmla="*/ 43 w 86" name="T2"/>
              <a:gd fmla="*/ 43 h 43" name="T3"/>
              <a:gd fmla="*/ 0 w 86" name="T4"/>
              <a:gd fmla="*/ 0 h 43" name="T5"/>
            </a:gdLst>
            <a:cxnLst>
              <a:cxn ang="0">
                <a:pos x="T0" y="T1"/>
              </a:cxn>
              <a:cxn ang="0">
                <a:pos x="T2" y="T3"/>
              </a:cxn>
              <a:cxn ang="0">
                <a:pos x="T4" y="T5"/>
              </a:cxn>
            </a:cxnLst>
            <a:rect b="b" l="0" r="r" t="0"/>
            <a:pathLst>
              <a:path h="43" w="86">
                <a:moveTo>
                  <a:pt x="86" y="0"/>
                </a:moveTo>
                <a:lnTo>
                  <a:pt x="43" y="43"/>
                </a:lnTo>
                <a:lnTo>
                  <a:pt x="0" y="0"/>
                </a:lnTo>
              </a:path>
            </a:pathLst>
          </a:custGeom>
          <a:noFill/>
          <a:ln cap="flat" cmpd="sng" w="12700">
            <a:solidFill>
              <a:srgbClr val="A2897B"/>
            </a:solidFill>
            <a:round/>
          </a:ln>
          <a:extLst>
            <a:ext uri="{909E8E84-426E-40DD-AFC4-6F175D3DCCD1}">
              <a14:hiddenFill>
                <a:solidFill>
                  <a:srgbClr val="66C6C2"/>
                </a:solidFill>
              </a14:hiddenFill>
            </a:ext>
          </a:extLst>
        </p:spPr>
        <p:txBody>
          <a:bodyPr/>
          <a:lstStyle/>
          <a:p>
            <a:endParaRPr altLang="en-US" lang="zh-CN">
              <a:solidFill>
                <a:schemeClr val="bg1">
                  <a:lumMod val="50000"/>
                </a:schemeClr>
              </a:solidFill>
            </a:endParaRPr>
          </a:p>
        </p:txBody>
      </p:sp>
      <p:sp>
        <p:nvSpPr>
          <p:cNvPr id="18446" name="Freeform 14"/>
          <p:cNvSpPr/>
          <p:nvPr/>
        </p:nvSpPr>
        <p:spPr bwMode="auto">
          <a:xfrm>
            <a:off x="4497388" y="2351088"/>
            <a:ext cx="136525" cy="68262"/>
          </a:xfrm>
          <a:custGeom>
            <a:gdLst>
              <a:gd fmla="*/ 0 w 86" name="T0"/>
              <a:gd fmla="*/ 43 h 43" name="T1"/>
              <a:gd fmla="*/ 43 w 86" name="T2"/>
              <a:gd fmla="*/ 0 h 43" name="T3"/>
              <a:gd fmla="*/ 86 w 86" name="T4"/>
              <a:gd fmla="*/ 43 h 43" name="T5"/>
            </a:gdLst>
            <a:cxnLst>
              <a:cxn ang="0">
                <a:pos x="T0" y="T1"/>
              </a:cxn>
              <a:cxn ang="0">
                <a:pos x="T2" y="T3"/>
              </a:cxn>
              <a:cxn ang="0">
                <a:pos x="T4" y="T5"/>
              </a:cxn>
            </a:cxnLst>
            <a:rect b="b" l="0" r="r" t="0"/>
            <a:pathLst>
              <a:path h="43" w="86">
                <a:moveTo>
                  <a:pt x="0" y="43"/>
                </a:moveTo>
                <a:lnTo>
                  <a:pt x="43" y="0"/>
                </a:lnTo>
                <a:lnTo>
                  <a:pt x="86" y="43"/>
                </a:lnTo>
              </a:path>
            </a:pathLst>
          </a:custGeom>
          <a:noFill/>
          <a:ln cap="flat" cmpd="sng" w="12700">
            <a:solidFill>
              <a:srgbClr val="A2897B"/>
            </a:solidFill>
            <a:round/>
          </a:ln>
          <a:extLst>
            <a:ext uri="{909E8E84-426E-40DD-AFC4-6F175D3DCCD1}">
              <a14:hiddenFill>
                <a:solidFill>
                  <a:srgbClr val="66C6C2"/>
                </a:solidFill>
              </a14:hiddenFill>
            </a:ext>
          </a:extLst>
        </p:spPr>
        <p:txBody>
          <a:bodyPr/>
          <a:lstStyle/>
          <a:p>
            <a:endParaRPr altLang="en-US" lang="zh-CN">
              <a:solidFill>
                <a:schemeClr val="bg1">
                  <a:lumMod val="50000"/>
                </a:schemeClr>
              </a:solidFill>
            </a:endParaRPr>
          </a:p>
        </p:txBody>
      </p:sp>
      <p:sp>
        <p:nvSpPr>
          <p:cNvPr id="18447" name="Rectangle 15"/>
          <p:cNvSpPr>
            <a:spLocks noChangeArrowheads="1"/>
          </p:cNvSpPr>
          <p:nvPr/>
        </p:nvSpPr>
        <p:spPr bwMode="auto">
          <a:xfrm>
            <a:off x="6281738" y="1500188"/>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03</a:t>
            </a:r>
          </a:p>
          <a:p>
            <a:r>
              <a:rPr altLang="en-US" b="1" lang="zh-CN" sz="1000">
                <a:solidFill>
                  <a:srgbClr val="E4402F"/>
                </a:solidFill>
              </a:rPr>
              <a:t>We have many PowerPoint templates that has been specifically designed.</a:t>
            </a:r>
          </a:p>
        </p:txBody>
      </p:sp>
      <p:sp>
        <p:nvSpPr>
          <p:cNvPr id="18448" name="Rectangle 16"/>
          <p:cNvSpPr>
            <a:spLocks noChangeArrowheads="1"/>
          </p:cNvSpPr>
          <p:nvPr/>
        </p:nvSpPr>
        <p:spPr bwMode="auto">
          <a:xfrm>
            <a:off x="6281738" y="344170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rgbClr val="E4402F"/>
                </a:solidFill>
              </a:rPr>
              <a:t>Option 04</a:t>
            </a:r>
          </a:p>
          <a:p>
            <a:r>
              <a:rPr altLang="en-US" b="1" lang="zh-CN" sz="1000">
                <a:solidFill>
                  <a:srgbClr val="E4402F"/>
                </a:solidFill>
              </a:rPr>
              <a:t>We have many PowerPoint templates that has been specifically designed.</a:t>
            </a:r>
          </a:p>
        </p:txBody>
      </p:sp>
      <p:sp>
        <p:nvSpPr>
          <p:cNvPr id="18449" name="Rectangle 17"/>
          <p:cNvSpPr>
            <a:spLocks noChangeArrowheads="1"/>
          </p:cNvSpPr>
          <p:nvPr/>
        </p:nvSpPr>
        <p:spPr bwMode="auto">
          <a:xfrm>
            <a:off x="1160463" y="3441700"/>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rgbClr val="E4402F"/>
                </a:solidFill>
              </a:rPr>
              <a:t>Option 02</a:t>
            </a:r>
          </a:p>
          <a:p>
            <a:pPr algn="r"/>
            <a:r>
              <a:rPr altLang="en-US" b="1" lang="zh-CN" sz="1000">
                <a:solidFill>
                  <a:srgbClr val="E4402F"/>
                </a:solidFill>
              </a:rPr>
              <a:t>We have many PowerPoint templates that has been specifically designed.</a:t>
            </a:r>
          </a:p>
        </p:txBody>
      </p:sp>
      <p:sp>
        <p:nvSpPr>
          <p:cNvPr id="18450" name="Rectangle 18"/>
          <p:cNvSpPr>
            <a:spLocks noChangeArrowheads="1"/>
          </p:cNvSpPr>
          <p:nvPr/>
        </p:nvSpPr>
        <p:spPr bwMode="auto">
          <a:xfrm>
            <a:off x="1160463" y="1497013"/>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rgbClr val="E4402F"/>
                </a:solidFill>
              </a:rPr>
              <a:t>Option 01</a:t>
            </a:r>
          </a:p>
          <a:p>
            <a:pPr algn="r"/>
            <a:r>
              <a:rPr altLang="en-US" b="1" lang="zh-CN" sz="1000">
                <a:solidFill>
                  <a:srgbClr val="E4402F"/>
                </a:solidFill>
              </a:rPr>
              <a:t>We have many PowerPoint templates that has been specifically designed.</a:t>
            </a:r>
          </a:p>
        </p:txBody>
      </p:sp>
      <p:sp>
        <p:nvSpPr>
          <p:cNvPr id="18451" name="Freeform 19"/>
          <p:cNvSpPr>
            <a:spLocks noEditPoints="1"/>
          </p:cNvSpPr>
          <p:nvPr/>
        </p:nvSpPr>
        <p:spPr bwMode="auto">
          <a:xfrm>
            <a:off x="4437063" y="1739900"/>
            <a:ext cx="279400" cy="285750"/>
          </a:xfrm>
          <a:custGeom>
            <a:gdLst>
              <a:gd fmla="*/ 130 w 136" name="T0"/>
              <a:gd fmla="*/ 33 h 140" name="T1"/>
              <a:gd fmla="*/ 100 w 136" name="T2"/>
              <a:gd fmla="*/ 33 h 140" name="T3"/>
              <a:gd fmla="*/ 100 w 136" name="T4"/>
              <a:gd fmla="*/ 6 h 140" name="T5"/>
              <a:gd fmla="*/ 94 w 136" name="T6"/>
              <a:gd fmla="*/ 0 h 140" name="T7"/>
              <a:gd fmla="*/ 6 w 136" name="T8"/>
              <a:gd fmla="*/ 0 h 140" name="T9"/>
              <a:gd fmla="*/ 0 w 136" name="T10"/>
              <a:gd fmla="*/ 6 h 140" name="T11"/>
              <a:gd fmla="*/ 0 w 136" name="T12"/>
              <a:gd fmla="*/ 35 h 140" name="T13"/>
              <a:gd fmla="*/ 0 w 136" name="T14"/>
              <a:gd fmla="*/ 104 h 140" name="T15"/>
              <a:gd fmla="*/ 0 w 136" name="T16"/>
              <a:gd fmla="*/ 134 h 140" name="T17"/>
              <a:gd fmla="*/ 6 w 136" name="T18"/>
              <a:gd fmla="*/ 140 h 140" name="T19"/>
              <a:gd fmla="*/ 94 w 136" name="T20"/>
              <a:gd fmla="*/ 140 h 140" name="T21"/>
              <a:gd fmla="*/ 130 w 136" name="T22"/>
              <a:gd fmla="*/ 140 h 140" name="T23"/>
              <a:gd fmla="*/ 136 w 136" name="T24"/>
              <a:gd fmla="*/ 134 h 140" name="T25"/>
              <a:gd fmla="*/ 136 w 136" name="T26"/>
              <a:gd fmla="*/ 39 h 140" name="T27"/>
              <a:gd fmla="*/ 130 w 136" name="T28"/>
              <a:gd fmla="*/ 33 h 140" name="T29"/>
              <a:gd fmla="*/ 88 w 136" name="T30"/>
              <a:gd fmla="*/ 128 h 140" name="T31"/>
              <a:gd fmla="*/ 72 w 136" name="T32"/>
              <a:gd fmla="*/ 128 h 140" name="T33"/>
              <a:gd fmla="*/ 72 w 136" name="T34"/>
              <a:gd fmla="*/ 110 h 140" name="T35"/>
              <a:gd fmla="*/ 88 w 136" name="T36"/>
              <a:gd fmla="*/ 110 h 140" name="T37"/>
              <a:gd fmla="*/ 88 w 136" name="T38"/>
              <a:gd fmla="*/ 128 h 140" name="T39"/>
              <a:gd fmla="*/ 60 w 136" name="T40"/>
              <a:gd fmla="*/ 110 h 140" name="T41"/>
              <a:gd fmla="*/ 60 w 136" name="T42"/>
              <a:gd fmla="*/ 128 h 140" name="T43"/>
              <a:gd fmla="*/ 39 w 136" name="T44"/>
              <a:gd fmla="*/ 128 h 140" name="T45"/>
              <a:gd fmla="*/ 39 w 136" name="T46"/>
              <a:gd fmla="*/ 110 h 140" name="T47"/>
              <a:gd fmla="*/ 60 w 136" name="T48"/>
              <a:gd fmla="*/ 110 h 140" name="T49"/>
              <a:gd fmla="*/ 12 w 136" name="T50"/>
              <a:gd fmla="*/ 98 h 140" name="T51"/>
              <a:gd fmla="*/ 12 w 136" name="T52"/>
              <a:gd fmla="*/ 41 h 140" name="T53"/>
              <a:gd fmla="*/ 88 w 136" name="T54"/>
              <a:gd fmla="*/ 41 h 140" name="T55"/>
              <a:gd fmla="*/ 88 w 136" name="T56"/>
              <a:gd fmla="*/ 98 h 140" name="T57"/>
              <a:gd fmla="*/ 12 w 136" name="T58"/>
              <a:gd fmla="*/ 98 h 140" name="T59"/>
              <a:gd fmla="*/ 39 w 136" name="T60"/>
              <a:gd fmla="*/ 29 h 140" name="T61"/>
              <a:gd fmla="*/ 39 w 136" name="T62"/>
              <a:gd fmla="*/ 12 h 140" name="T63"/>
              <a:gd fmla="*/ 60 w 136" name="T64"/>
              <a:gd fmla="*/ 12 h 140" name="T65"/>
              <a:gd fmla="*/ 60 w 136" name="T66"/>
              <a:gd fmla="*/ 29 h 140" name="T67"/>
              <a:gd fmla="*/ 39 w 136" name="T68"/>
              <a:gd fmla="*/ 29 h 140" name="T69"/>
              <a:gd fmla="*/ 88 w 136" name="T70"/>
              <a:gd fmla="*/ 29 h 140" name="T71"/>
              <a:gd fmla="*/ 72 w 136" name="T72"/>
              <a:gd fmla="*/ 29 h 140" name="T73"/>
              <a:gd fmla="*/ 72 w 136" name="T74"/>
              <a:gd fmla="*/ 12 h 140" name="T75"/>
              <a:gd fmla="*/ 88 w 136" name="T76"/>
              <a:gd fmla="*/ 12 h 140" name="T77"/>
              <a:gd fmla="*/ 88 w 136" name="T78"/>
              <a:gd fmla="*/ 29 h 140" name="T79"/>
              <a:gd fmla="*/ 12 w 136" name="T80"/>
              <a:gd fmla="*/ 12 h 140" name="T81"/>
              <a:gd fmla="*/ 27 w 136" name="T82"/>
              <a:gd fmla="*/ 12 h 140" name="T83"/>
              <a:gd fmla="*/ 27 w 136" name="T84"/>
              <a:gd fmla="*/ 29 h 140" name="T85"/>
              <a:gd fmla="*/ 12 w 136" name="T86"/>
              <a:gd fmla="*/ 29 h 140" name="T87"/>
              <a:gd fmla="*/ 12 w 136" name="T88"/>
              <a:gd fmla="*/ 12 h 140" name="T89"/>
              <a:gd fmla="*/ 12 w 136" name="T90"/>
              <a:gd fmla="*/ 110 h 140" name="T91"/>
              <a:gd fmla="*/ 27 w 136" name="T92"/>
              <a:gd fmla="*/ 110 h 140" name="T93"/>
              <a:gd fmla="*/ 27 w 136" name="T94"/>
              <a:gd fmla="*/ 128 h 140" name="T95"/>
              <a:gd fmla="*/ 12 w 136" name="T96"/>
              <a:gd fmla="*/ 128 h 140" name="T97"/>
              <a:gd fmla="*/ 12 w 136" name="T98"/>
              <a:gd fmla="*/ 110 h 140" name="T99"/>
              <a:gd fmla="*/ 124 w 136" name="T100"/>
              <a:gd fmla="*/ 128 h 140" name="T101"/>
              <a:gd fmla="*/ 100 w 136" name="T102"/>
              <a:gd fmla="*/ 128 h 140" name="T103"/>
              <a:gd fmla="*/ 100 w 136" name="T104"/>
              <a:gd fmla="*/ 104 h 140" name="T105"/>
              <a:gd fmla="*/ 100 w 136" name="T106"/>
              <a:gd fmla="*/ 45 h 140" name="T107"/>
              <a:gd fmla="*/ 124 w 136" name="T108"/>
              <a:gd fmla="*/ 45 h 140" name="T109"/>
              <a:gd fmla="*/ 124 w 136" name="T110"/>
              <a:gd fmla="*/ 128 h 1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0" w="136">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nvGrpSpPr>
          <p:cNvPr id="18452" name="Group 20"/>
          <p:cNvGrpSpPr/>
          <p:nvPr/>
        </p:nvGrpSpPr>
        <p:grpSpPr>
          <a:xfrm>
            <a:off x="3424238" y="2686050"/>
            <a:ext cx="352425" cy="358775"/>
            <a:chExt cx="276" cy="281"/>
          </a:xfrm>
        </p:grpSpPr>
        <p:sp>
          <p:nvSpPr>
            <p:cNvPr id="18453" name="Freeform 21"/>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8454" name="Freeform 22"/>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id="18455" name="Freeform 23"/>
          <p:cNvSpPr>
            <a:spLocks noEditPoints="1"/>
          </p:cNvSpPr>
          <p:nvPr/>
        </p:nvSpPr>
        <p:spPr bwMode="auto">
          <a:xfrm>
            <a:off x="4416425" y="3684588"/>
            <a:ext cx="311150" cy="330200"/>
          </a:xfrm>
          <a:custGeom>
            <a:gdLst>
              <a:gd fmla="*/ 111 w 132" name="T0"/>
              <a:gd fmla="*/ 56 h 140" name="T1"/>
              <a:gd fmla="*/ 103 w 132" name="T2"/>
              <a:gd fmla="*/ 56 h 140" name="T3"/>
              <a:gd fmla="*/ 103 w 132" name="T4"/>
              <a:gd fmla="*/ 37 h 140" name="T5"/>
              <a:gd fmla="*/ 66 w 132" name="T6"/>
              <a:gd fmla="*/ 0 h 140" name="T7"/>
              <a:gd fmla="*/ 29 w 132" name="T8"/>
              <a:gd fmla="*/ 37 h 140" name="T9"/>
              <a:gd fmla="*/ 29 w 132" name="T10"/>
              <a:gd fmla="*/ 55 h 140" name="T11"/>
              <a:gd fmla="*/ 21 w 132" name="T12"/>
              <a:gd fmla="*/ 55 h 140" name="T13"/>
              <a:gd fmla="*/ 0 w 132" name="T14"/>
              <a:gd fmla="*/ 76 h 140" name="T15"/>
              <a:gd fmla="*/ 21 w 132" name="T16"/>
              <a:gd fmla="*/ 97 h 140" name="T17"/>
              <a:gd fmla="*/ 41 w 132" name="T18"/>
              <a:gd fmla="*/ 97 h 140" name="T19"/>
              <a:gd fmla="*/ 41 w 132" name="T20"/>
              <a:gd fmla="*/ 57 h 140" name="T21"/>
              <a:gd fmla="*/ 41 w 132" name="T22"/>
              <a:gd fmla="*/ 55 h 140" name="T23"/>
              <a:gd fmla="*/ 41 w 132" name="T24"/>
              <a:gd fmla="*/ 37 h 140" name="T25"/>
              <a:gd fmla="*/ 66 w 132" name="T26"/>
              <a:gd fmla="*/ 12 h 140" name="T27"/>
              <a:gd fmla="*/ 91 w 132" name="T28"/>
              <a:gd fmla="*/ 37 h 140" name="T29"/>
              <a:gd fmla="*/ 91 w 132" name="T30"/>
              <a:gd fmla="*/ 56 h 140" name="T31"/>
              <a:gd fmla="*/ 91 w 132" name="T32"/>
              <a:gd fmla="*/ 59 h 140" name="T33"/>
              <a:gd fmla="*/ 91 w 132" name="T34"/>
              <a:gd fmla="*/ 92 h 140" name="T35"/>
              <a:gd fmla="*/ 91 w 132" name="T36"/>
              <a:gd fmla="*/ 98 h 140" name="T37"/>
              <a:gd fmla="*/ 91 w 132" name="T38"/>
              <a:gd fmla="*/ 109 h 140" name="T39"/>
              <a:gd fmla="*/ 81 w 132" name="T40"/>
              <a:gd fmla="*/ 119 h 140" name="T41"/>
              <a:gd fmla="*/ 79 w 132" name="T42"/>
              <a:gd fmla="*/ 119 h 140" name="T43"/>
              <a:gd fmla="*/ 66 w 132" name="T44"/>
              <a:gd fmla="*/ 110 h 140" name="T45"/>
              <a:gd fmla="*/ 51 w 132" name="T46"/>
              <a:gd fmla="*/ 125 h 140" name="T47"/>
              <a:gd fmla="*/ 66 w 132" name="T48"/>
              <a:gd fmla="*/ 140 h 140" name="T49"/>
              <a:gd fmla="*/ 79 w 132" name="T50"/>
              <a:gd fmla="*/ 131 h 140" name="T51"/>
              <a:gd fmla="*/ 81 w 132" name="T52"/>
              <a:gd fmla="*/ 131 h 140" name="T53"/>
              <a:gd fmla="*/ 103 w 132" name="T54"/>
              <a:gd fmla="*/ 109 h 140" name="T55"/>
              <a:gd fmla="*/ 103 w 132" name="T56"/>
              <a:gd fmla="*/ 98 h 140" name="T57"/>
              <a:gd fmla="*/ 111 w 132" name="T58"/>
              <a:gd fmla="*/ 98 h 140" name="T59"/>
              <a:gd fmla="*/ 132 w 132" name="T60"/>
              <a:gd fmla="*/ 77 h 140" name="T61"/>
              <a:gd fmla="*/ 111 w 132" name="T62"/>
              <a:gd fmla="*/ 56 h 140" name="T63"/>
              <a:gd fmla="*/ 29 w 132" name="T64"/>
              <a:gd fmla="*/ 85 h 140" name="T65"/>
              <a:gd fmla="*/ 21 w 132" name="T66"/>
              <a:gd fmla="*/ 85 h 140" name="T67"/>
              <a:gd fmla="*/ 12 w 132" name="T68"/>
              <a:gd fmla="*/ 76 h 140" name="T69"/>
              <a:gd fmla="*/ 21 w 132" name="T70"/>
              <a:gd fmla="*/ 67 h 140" name="T71"/>
              <a:gd fmla="*/ 29 w 132" name="T72"/>
              <a:gd fmla="*/ 67 h 140" name="T73"/>
              <a:gd fmla="*/ 29 w 132" name="T74"/>
              <a:gd fmla="*/ 85 h 140" name="T75"/>
              <a:gd fmla="*/ 111 w 132" name="T76"/>
              <a:gd fmla="*/ 86 h 140" name="T77"/>
              <a:gd fmla="*/ 103 w 132" name="T78"/>
              <a:gd fmla="*/ 86 h 140" name="T79"/>
              <a:gd fmla="*/ 103 w 132" name="T80"/>
              <a:gd fmla="*/ 68 h 140" name="T81"/>
              <a:gd fmla="*/ 111 w 132" name="T82"/>
              <a:gd fmla="*/ 68 h 140" name="T83"/>
              <a:gd fmla="*/ 120 w 132" name="T84"/>
              <a:gd fmla="*/ 77 h 140" name="T85"/>
              <a:gd fmla="*/ 111 w 132" name="T86"/>
              <a:gd fmla="*/ 86 h 1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0" w="132">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nvGrpSpPr>
          <p:cNvPr id="18456" name="Group 24"/>
          <p:cNvGrpSpPr/>
          <p:nvPr/>
        </p:nvGrpSpPr>
        <p:grpSpPr>
          <a:xfrm>
            <a:off x="5399088" y="2711450"/>
            <a:ext cx="307975" cy="263525"/>
            <a:chExt cx="280" cy="240"/>
          </a:xfrm>
        </p:grpSpPr>
        <p:sp>
          <p:nvSpPr>
            <p:cNvPr id="18457" name="Freeform 25"/>
            <p:cNvSpPr>
              <a:spLocks noEditPoints="1"/>
            </p:cNvSpPr>
            <p:nvPr/>
          </p:nvSpPr>
          <p:spPr bwMode="auto">
            <a:xfrm>
              <a:off x="0" y="0"/>
              <a:ext cx="280" cy="240"/>
            </a:xfrm>
            <a:custGeom>
              <a:gdLst>
                <a:gd fmla="*/ 122 w 140" name="T0"/>
                <a:gd fmla="*/ 20 h 120" name="T1"/>
                <a:gd fmla="*/ 100 w 140" name="T2"/>
                <a:gd fmla="*/ 20 h 120" name="T3"/>
                <a:gd fmla="*/ 100 w 140" name="T4"/>
                <a:gd fmla="*/ 18 h 120" name="T5"/>
                <a:gd fmla="*/ 100 w 140" name="T6"/>
                <a:gd fmla="*/ 15 h 120" name="T7"/>
                <a:gd fmla="*/ 85 w 140" name="T8"/>
                <a:gd fmla="*/ 0 h 120" name="T9"/>
                <a:gd fmla="*/ 70 w 140" name="T10"/>
                <a:gd fmla="*/ 0 h 120" name="T11"/>
                <a:gd fmla="*/ 56 w 140" name="T12"/>
                <a:gd fmla="*/ 15 h 120" name="T13"/>
                <a:gd fmla="*/ 56 w 140" name="T14"/>
                <a:gd fmla="*/ 20 h 120" name="T15"/>
                <a:gd fmla="*/ 18 w 140" name="T16"/>
                <a:gd fmla="*/ 20 h 120" name="T17"/>
                <a:gd fmla="*/ 0 w 140" name="T18"/>
                <a:gd fmla="*/ 38 h 120" name="T19"/>
                <a:gd fmla="*/ 0 w 140" name="T20"/>
                <a:gd fmla="*/ 101 h 120" name="T21"/>
                <a:gd fmla="*/ 18 w 140" name="T22"/>
                <a:gd fmla="*/ 120 h 120" name="T23"/>
                <a:gd fmla="*/ 122 w 140" name="T24"/>
                <a:gd fmla="*/ 120 h 120" name="T25"/>
                <a:gd fmla="*/ 140 w 140" name="T26"/>
                <a:gd fmla="*/ 101 h 120" name="T27"/>
                <a:gd fmla="*/ 140 w 140" name="T28"/>
                <a:gd fmla="*/ 38 h 120" name="T29"/>
                <a:gd fmla="*/ 122 w 140" name="T30"/>
                <a:gd fmla="*/ 20 h 120" name="T31"/>
                <a:gd fmla="*/ 12 w 140" name="T32"/>
                <a:gd fmla="*/ 101 h 120" name="T33"/>
                <a:gd fmla="*/ 12 w 140" name="T34"/>
                <a:gd fmla="*/ 38 h 120" name="T35"/>
                <a:gd fmla="*/ 18 w 140" name="T36"/>
                <a:gd fmla="*/ 32 h 120" name="T37"/>
                <a:gd fmla="*/ 33 w 140" name="T38"/>
                <a:gd fmla="*/ 32 h 120" name="T39"/>
                <a:gd fmla="*/ 33 w 140" name="T40"/>
                <a:gd fmla="*/ 108 h 120" name="T41"/>
                <a:gd fmla="*/ 18 w 140" name="T42"/>
                <a:gd fmla="*/ 108 h 120" name="T43"/>
                <a:gd fmla="*/ 12 w 140" name="T44"/>
                <a:gd fmla="*/ 101 h 120" name="T45"/>
                <a:gd fmla="*/ 128 w 140" name="T46"/>
                <a:gd fmla="*/ 101 h 120" name="T47"/>
                <a:gd fmla="*/ 122 w 140" name="T48"/>
                <a:gd fmla="*/ 108 h 120" name="T49"/>
                <a:gd fmla="*/ 45 w 140" name="T50"/>
                <a:gd fmla="*/ 108 h 120" name="T51"/>
                <a:gd fmla="*/ 45 w 140" name="T52"/>
                <a:gd fmla="*/ 32 h 120" name="T53"/>
                <a:gd fmla="*/ 56 w 140" name="T54"/>
                <a:gd fmla="*/ 32 h 120" name="T55"/>
                <a:gd fmla="*/ 99 w 140" name="T56"/>
                <a:gd fmla="*/ 32 h 120" name="T57"/>
                <a:gd fmla="*/ 122 w 140" name="T58"/>
                <a:gd fmla="*/ 32 h 120" name="T59"/>
                <a:gd fmla="*/ 128 w 140" name="T60"/>
                <a:gd fmla="*/ 38 h 120" name="T61"/>
                <a:gd fmla="*/ 128 w 140" name="T62"/>
                <a:gd fmla="*/ 101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18458" name="Freeform 26"/>
            <p:cNvSpPr>
              <a:spLocks noEditPoints="1"/>
            </p:cNvSpPr>
            <p:nvPr/>
          </p:nvSpPr>
          <p:spPr bwMode="auto">
            <a:xfrm>
              <a:off x="112" y="100"/>
              <a:ext cx="88" cy="88"/>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2 h 44" name="T11"/>
                <a:gd fmla="*/ 12 w 44" name="T12"/>
                <a:gd fmla="*/ 22 h 44" name="T13"/>
                <a:gd fmla="*/ 22 w 44" name="T14"/>
                <a:gd fmla="*/ 12 h 44" name="T15"/>
                <a:gd fmla="*/ 32 w 44" name="T16"/>
                <a:gd fmla="*/ 22 h 44" name="T17"/>
                <a:gd fmla="*/ 22 w 44" name="T18"/>
                <a:gd fmla="*/ 3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grpSp>
      <p:sp>
        <p:nvSpPr>
          <p:cNvPr id="18459" name="Freeform 27"/>
          <p:cNvSpPr>
            <a:spLocks noEditPoints="1"/>
          </p:cNvSpPr>
          <p:nvPr/>
        </p:nvSpPr>
        <p:spPr bwMode="auto">
          <a:xfrm>
            <a:off x="4456113" y="2751138"/>
            <a:ext cx="231775" cy="215900"/>
          </a:xfrm>
          <a:custGeom>
            <a:gdLst>
              <a:gd fmla="*/ 138 w 142" name="T0"/>
              <a:gd fmla="*/ 47 h 133" name="T1"/>
              <a:gd fmla="*/ 114 w 142" name="T2"/>
              <a:gd fmla="*/ 30 h 133" name="T3"/>
              <a:gd fmla="*/ 114 w 142" name="T4"/>
              <a:gd fmla="*/ 12 h 133" name="T5"/>
              <a:gd fmla="*/ 108 w 142" name="T6"/>
              <a:gd fmla="*/ 6 h 133" name="T7"/>
              <a:gd fmla="*/ 104 w 142" name="T8"/>
              <a:gd fmla="*/ 6 h 133" name="T9"/>
              <a:gd fmla="*/ 98 w 142" name="T10"/>
              <a:gd fmla="*/ 12 h 133" name="T11"/>
              <a:gd fmla="*/ 98 w 142" name="T12"/>
              <a:gd fmla="*/ 18 h 133" name="T13"/>
              <a:gd fmla="*/ 74 w 142" name="T14"/>
              <a:gd fmla="*/ 2 h 133" name="T15"/>
              <a:gd fmla="*/ 68 w 142" name="T16"/>
              <a:gd fmla="*/ 2 h 133" name="T17"/>
              <a:gd fmla="*/ 4 w 142" name="T18"/>
              <a:gd fmla="*/ 47 h 133" name="T19"/>
              <a:gd fmla="*/ 2 w 142" name="T20"/>
              <a:gd fmla="*/ 56 h 133" name="T21"/>
              <a:gd fmla="*/ 10 w 142" name="T22"/>
              <a:gd fmla="*/ 57 h 133" name="T23"/>
              <a:gd fmla="*/ 17 w 142" name="T24"/>
              <a:gd fmla="*/ 52 h 133" name="T25"/>
              <a:gd fmla="*/ 17 w 142" name="T26"/>
              <a:gd fmla="*/ 123 h 133" name="T27"/>
              <a:gd fmla="*/ 27 w 142" name="T28"/>
              <a:gd fmla="*/ 133 h 133" name="T29"/>
              <a:gd fmla="*/ 115 w 142" name="T30"/>
              <a:gd fmla="*/ 133 h 133" name="T31"/>
              <a:gd fmla="*/ 125 w 142" name="T32"/>
              <a:gd fmla="*/ 123 h 133" name="T33"/>
              <a:gd fmla="*/ 125 w 142" name="T34"/>
              <a:gd fmla="*/ 52 h 133" name="T35"/>
              <a:gd fmla="*/ 132 w 142" name="T36"/>
              <a:gd fmla="*/ 57 h 133" name="T37"/>
              <a:gd fmla="*/ 135 w 142" name="T38"/>
              <a:gd fmla="*/ 58 h 133" name="T39"/>
              <a:gd fmla="*/ 140 w 142" name="T40"/>
              <a:gd fmla="*/ 56 h 133" name="T41"/>
              <a:gd fmla="*/ 138 w 142" name="T42"/>
              <a:gd fmla="*/ 47 h 133" name="T43"/>
              <a:gd fmla="*/ 83 w 142" name="T44"/>
              <a:gd fmla="*/ 121 h 133" name="T45"/>
              <a:gd fmla="*/ 59 w 142" name="T46"/>
              <a:gd fmla="*/ 121 h 133" name="T47"/>
              <a:gd fmla="*/ 59 w 142" name="T48"/>
              <a:gd fmla="*/ 84 h 133" name="T49"/>
              <a:gd fmla="*/ 83 w 142" name="T50"/>
              <a:gd fmla="*/ 84 h 133" name="T51"/>
              <a:gd fmla="*/ 83 w 142" name="T52"/>
              <a:gd fmla="*/ 121 h 133" name="T53"/>
              <a:gd fmla="*/ 113 w 142" name="T54"/>
              <a:gd fmla="*/ 121 h 133" name="T55"/>
              <a:gd fmla="*/ 95 w 142" name="T56"/>
              <a:gd fmla="*/ 121 h 133" name="T57"/>
              <a:gd fmla="*/ 95 w 142" name="T58"/>
              <a:gd fmla="*/ 82 h 133" name="T59"/>
              <a:gd fmla="*/ 85 w 142" name="T60"/>
              <a:gd fmla="*/ 72 h 133" name="T61"/>
              <a:gd fmla="*/ 57 w 142" name="T62"/>
              <a:gd fmla="*/ 72 h 133" name="T63"/>
              <a:gd fmla="*/ 47 w 142" name="T64"/>
              <a:gd fmla="*/ 82 h 133" name="T65"/>
              <a:gd fmla="*/ 47 w 142" name="T66"/>
              <a:gd fmla="*/ 121 h 133" name="T67"/>
              <a:gd fmla="*/ 29 w 142" name="T68"/>
              <a:gd fmla="*/ 121 h 133" name="T69"/>
              <a:gd fmla="*/ 29 w 142" name="T70"/>
              <a:gd fmla="*/ 44 h 133" name="T71"/>
              <a:gd fmla="*/ 71 w 142" name="T72"/>
              <a:gd fmla="*/ 14 h 133" name="T73"/>
              <a:gd fmla="*/ 113 w 142" name="T74"/>
              <a:gd fmla="*/ 44 h 133" name="T75"/>
              <a:gd fmla="*/ 113 w 142" name="T76"/>
              <a:gd fmla="*/ 121 h 13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3" w="142">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rgbClr val="A2897B"/>
          </a:solidFill>
          <a:ln>
            <a:noFill/>
          </a:ln>
        </p:spPr>
        <p:txBody>
          <a:bodyPr/>
          <a:lstStyle/>
          <a:p>
            <a:endParaRPr altLang="en-US" lang="zh-CN">
              <a:solidFill>
                <a:schemeClr val="bg1">
                  <a:lumMod val="50000"/>
                </a:schemeClr>
              </a:solidFill>
            </a:endParaRP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284472303"/>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435"/>
                                        </p:tgtEl>
                                        <p:attrNameLst>
                                          <p:attrName>style.visibility</p:attrName>
                                        </p:attrNameLst>
                                      </p:cBhvr>
                                      <p:to>
                                        <p:strVal val="visible"/>
                                      </p:to>
                                    </p:set>
                                    <p:anim calcmode="lin" valueType="num">
                                      <p:cBhvr>
                                        <p:cTn dur="300" fill="hold" id="7"/>
                                        <p:tgtEl>
                                          <p:spTgt spid="18435"/>
                                        </p:tgtEl>
                                        <p:attrNameLst>
                                          <p:attrName>ppt_w</p:attrName>
                                        </p:attrNameLst>
                                      </p:cBhvr>
                                      <p:tavLst>
                                        <p:tav tm="0">
                                          <p:val>
                                            <p:fltVal val="0"/>
                                          </p:val>
                                        </p:tav>
                                        <p:tav tm="100000">
                                          <p:val>
                                            <p:strVal val="#ppt_w"/>
                                          </p:val>
                                        </p:tav>
                                      </p:tavLst>
                                    </p:anim>
                                    <p:anim calcmode="lin" valueType="num">
                                      <p:cBhvr>
                                        <p:cTn dur="300" fill="hold" id="8"/>
                                        <p:tgtEl>
                                          <p:spTgt spid="18435"/>
                                        </p:tgtEl>
                                        <p:attrNameLst>
                                          <p:attrName>ppt_h</p:attrName>
                                        </p:attrNameLst>
                                      </p:cBhvr>
                                      <p:tavLst>
                                        <p:tav tm="0">
                                          <p:val>
                                            <p:fltVal val="0"/>
                                          </p:val>
                                        </p:tav>
                                        <p:tav tm="100000">
                                          <p:val>
                                            <p:strVal val="#ppt_h"/>
                                          </p:val>
                                        </p:tav>
                                      </p:tavLst>
                                    </p:anim>
                                    <p:animEffect filter="fade" transition="in">
                                      <p:cBhvr>
                                        <p:cTn dur="300" id="9"/>
                                        <p:tgtEl>
                                          <p:spTgt spid="18435"/>
                                        </p:tgtEl>
                                      </p:cBhvr>
                                    </p:animEffect>
                                  </p:childTnLst>
                                </p:cTn>
                              </p:par>
                              <p:par>
                                <p:cTn autoRev="1" fill="hold" grpId="1" id="10" nodeType="withEffect" presetClass="emph" presetID="6" presetSubtype="0">
                                  <p:stCondLst>
                                    <p:cond delay="300"/>
                                  </p:stCondLst>
                                  <p:childTnLst>
                                    <p:animScale>
                                      <p:cBhvr>
                                        <p:cTn dur="150" fill="hold" id="11"/>
                                        <p:tgtEl>
                                          <p:spTgt spid="18435"/>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18459"/>
                                        </p:tgtEl>
                                        <p:attrNameLst>
                                          <p:attrName>style.visibility</p:attrName>
                                        </p:attrNameLst>
                                      </p:cBhvr>
                                      <p:to>
                                        <p:strVal val="visible"/>
                                      </p:to>
                                    </p:set>
                                    <p:anim calcmode="lin" valueType="num">
                                      <p:cBhvr>
                                        <p:cTn dur="300" fill="hold" id="14"/>
                                        <p:tgtEl>
                                          <p:spTgt spid="18459"/>
                                        </p:tgtEl>
                                        <p:attrNameLst>
                                          <p:attrName>ppt_w</p:attrName>
                                        </p:attrNameLst>
                                      </p:cBhvr>
                                      <p:tavLst>
                                        <p:tav tm="0">
                                          <p:val>
                                            <p:fltVal val="0"/>
                                          </p:val>
                                        </p:tav>
                                        <p:tav tm="100000">
                                          <p:val>
                                            <p:strVal val="#ppt_w"/>
                                          </p:val>
                                        </p:tav>
                                      </p:tavLst>
                                    </p:anim>
                                    <p:anim calcmode="lin" valueType="num">
                                      <p:cBhvr>
                                        <p:cTn dur="300" fill="hold" id="15"/>
                                        <p:tgtEl>
                                          <p:spTgt spid="18459"/>
                                        </p:tgtEl>
                                        <p:attrNameLst>
                                          <p:attrName>ppt_h</p:attrName>
                                        </p:attrNameLst>
                                      </p:cBhvr>
                                      <p:tavLst>
                                        <p:tav tm="0">
                                          <p:val>
                                            <p:fltVal val="0"/>
                                          </p:val>
                                        </p:tav>
                                        <p:tav tm="100000">
                                          <p:val>
                                            <p:strVal val="#ppt_h"/>
                                          </p:val>
                                        </p:tav>
                                      </p:tavLst>
                                    </p:anim>
                                    <p:animEffect filter="fade" transition="in">
                                      <p:cBhvr>
                                        <p:cTn dur="300" id="16"/>
                                        <p:tgtEl>
                                          <p:spTgt spid="18459"/>
                                        </p:tgtEl>
                                      </p:cBhvr>
                                    </p:animEffect>
                                  </p:childTnLst>
                                </p:cTn>
                              </p:par>
                              <p:par>
                                <p:cTn autoRev="1" fill="hold" grpId="1" id="17" nodeType="withEffect" presetClass="emph" presetID="6" presetSubtype="0">
                                  <p:stCondLst>
                                    <p:cond delay="400"/>
                                  </p:stCondLst>
                                  <p:childTnLst>
                                    <p:animScale>
                                      <p:cBhvr>
                                        <p:cTn dur="150" fill="hold" id="18"/>
                                        <p:tgtEl>
                                          <p:spTgt spid="18459"/>
                                        </p:tgtEl>
                                      </p:cBhvr>
                                      <p:by x="110000" y="110000"/>
                                    </p:animScale>
                                  </p:childTnLst>
                                </p:cTn>
                              </p:par>
                              <p:par>
                                <p:cTn fill="hold" grpId="0" id="19" nodeType="withEffect" presetClass="entr" presetID="2" presetSubtype="4">
                                  <p:stCondLst>
                                    <p:cond delay="400"/>
                                  </p:stCondLst>
                                  <p:childTnLst>
                                    <p:set>
                                      <p:cBhvr>
                                        <p:cTn dur="1" fill="hold" id="20">
                                          <p:stCondLst>
                                            <p:cond delay="0"/>
                                          </p:stCondLst>
                                        </p:cTn>
                                        <p:tgtEl>
                                          <p:spTgt spid="18446"/>
                                        </p:tgtEl>
                                        <p:attrNameLst>
                                          <p:attrName>style.visibility</p:attrName>
                                        </p:attrNameLst>
                                      </p:cBhvr>
                                      <p:to>
                                        <p:strVal val="visible"/>
                                      </p:to>
                                    </p:set>
                                    <p:anim calcmode="lin" valueType="num">
                                      <p:cBhvr additive="base">
                                        <p:cTn dur="750" fill="hold" id="21"/>
                                        <p:tgtEl>
                                          <p:spTgt spid="18446"/>
                                        </p:tgtEl>
                                        <p:attrNameLst>
                                          <p:attrName>ppt_x</p:attrName>
                                        </p:attrNameLst>
                                      </p:cBhvr>
                                      <p:tavLst>
                                        <p:tav tm="0">
                                          <p:val>
                                            <p:strVal val="#ppt_x"/>
                                          </p:val>
                                        </p:tav>
                                        <p:tav tm="100000">
                                          <p:val>
                                            <p:strVal val="#ppt_x"/>
                                          </p:val>
                                        </p:tav>
                                      </p:tavLst>
                                    </p:anim>
                                    <p:anim calcmode="lin" valueType="num">
                                      <p:cBhvr additive="base">
                                        <p:cTn dur="750" fill="hold" id="22"/>
                                        <p:tgtEl>
                                          <p:spTgt spid="18446"/>
                                        </p:tgtEl>
                                        <p:attrNameLst>
                                          <p:attrName>ppt_y</p:attrName>
                                        </p:attrNameLst>
                                      </p:cBhvr>
                                      <p:tavLst>
                                        <p:tav tm="0">
                                          <p:val>
                                            <p:strVal val="1+#ppt_h/2"/>
                                          </p:val>
                                        </p:tav>
                                        <p:tav tm="100000">
                                          <p:val>
                                            <p:strVal val="#ppt_y"/>
                                          </p:val>
                                        </p:tav>
                                      </p:tavLst>
                                    </p:anim>
                                  </p:childTnLst>
                                </p:cTn>
                              </p:par>
                              <p:par>
                                <p:cTn fill="hold" grpId="0" id="23" nodeType="withEffect" presetClass="entr" presetID="53" presetSubtype="0">
                                  <p:stCondLst>
                                    <p:cond delay="400"/>
                                  </p:stCondLst>
                                  <p:childTnLst>
                                    <p:set>
                                      <p:cBhvr>
                                        <p:cTn dur="1" fill="hold" id="24">
                                          <p:stCondLst>
                                            <p:cond delay="0"/>
                                          </p:stCondLst>
                                        </p:cTn>
                                        <p:tgtEl>
                                          <p:spTgt spid="18434"/>
                                        </p:tgtEl>
                                        <p:attrNameLst>
                                          <p:attrName>style.visibility</p:attrName>
                                        </p:attrNameLst>
                                      </p:cBhvr>
                                      <p:to>
                                        <p:strVal val="visible"/>
                                      </p:to>
                                    </p:set>
                                    <p:anim calcmode="lin" valueType="num">
                                      <p:cBhvr>
                                        <p:cTn dur="300" fill="hold" id="25"/>
                                        <p:tgtEl>
                                          <p:spTgt spid="18434"/>
                                        </p:tgtEl>
                                        <p:attrNameLst>
                                          <p:attrName>ppt_w</p:attrName>
                                        </p:attrNameLst>
                                      </p:cBhvr>
                                      <p:tavLst>
                                        <p:tav tm="0">
                                          <p:val>
                                            <p:fltVal val="0"/>
                                          </p:val>
                                        </p:tav>
                                        <p:tav tm="100000">
                                          <p:val>
                                            <p:strVal val="#ppt_w"/>
                                          </p:val>
                                        </p:tav>
                                      </p:tavLst>
                                    </p:anim>
                                    <p:anim calcmode="lin" valueType="num">
                                      <p:cBhvr>
                                        <p:cTn dur="300" fill="hold" id="26"/>
                                        <p:tgtEl>
                                          <p:spTgt spid="18434"/>
                                        </p:tgtEl>
                                        <p:attrNameLst>
                                          <p:attrName>ppt_h</p:attrName>
                                        </p:attrNameLst>
                                      </p:cBhvr>
                                      <p:tavLst>
                                        <p:tav tm="0">
                                          <p:val>
                                            <p:fltVal val="0"/>
                                          </p:val>
                                        </p:tav>
                                        <p:tav tm="100000">
                                          <p:val>
                                            <p:strVal val="#ppt_h"/>
                                          </p:val>
                                        </p:tav>
                                      </p:tavLst>
                                    </p:anim>
                                    <p:animEffect filter="fade" transition="in">
                                      <p:cBhvr>
                                        <p:cTn dur="300" id="27"/>
                                        <p:tgtEl>
                                          <p:spTgt spid="18434"/>
                                        </p:tgtEl>
                                      </p:cBhvr>
                                    </p:animEffect>
                                  </p:childTnLst>
                                </p:cTn>
                              </p:par>
                              <p:par>
                                <p:cTn autoRev="1" fill="hold" grpId="1" id="28" nodeType="withEffect" presetClass="emph" presetID="6" presetSubtype="0">
                                  <p:stCondLst>
                                    <p:cond delay="700"/>
                                  </p:stCondLst>
                                  <p:childTnLst>
                                    <p:animScale>
                                      <p:cBhvr>
                                        <p:cTn dur="150" fill="hold" id="29"/>
                                        <p:tgtEl>
                                          <p:spTgt spid="18434"/>
                                        </p:tgtEl>
                                      </p:cBhvr>
                                      <p:by x="110000" y="110000"/>
                                    </p:animScale>
                                  </p:childTnLst>
                                </p:cTn>
                              </p:par>
                              <p:par>
                                <p:cTn fill="hold" grpId="0" id="30" nodeType="withEffect" presetClass="entr" presetID="53" presetSubtype="0">
                                  <p:stCondLst>
                                    <p:cond delay="400"/>
                                  </p:stCondLst>
                                  <p:childTnLst>
                                    <p:set>
                                      <p:cBhvr>
                                        <p:cTn dur="1" fill="hold" id="31">
                                          <p:stCondLst>
                                            <p:cond delay="0"/>
                                          </p:stCondLst>
                                        </p:cTn>
                                        <p:tgtEl>
                                          <p:spTgt spid="18451"/>
                                        </p:tgtEl>
                                        <p:attrNameLst>
                                          <p:attrName>style.visibility</p:attrName>
                                        </p:attrNameLst>
                                      </p:cBhvr>
                                      <p:to>
                                        <p:strVal val="visible"/>
                                      </p:to>
                                    </p:set>
                                    <p:anim calcmode="lin" valueType="num">
                                      <p:cBhvr>
                                        <p:cTn dur="300" fill="hold" id="32"/>
                                        <p:tgtEl>
                                          <p:spTgt spid="18451"/>
                                        </p:tgtEl>
                                        <p:attrNameLst>
                                          <p:attrName>ppt_w</p:attrName>
                                        </p:attrNameLst>
                                      </p:cBhvr>
                                      <p:tavLst>
                                        <p:tav tm="0">
                                          <p:val>
                                            <p:fltVal val="0"/>
                                          </p:val>
                                        </p:tav>
                                        <p:tav tm="100000">
                                          <p:val>
                                            <p:strVal val="#ppt_w"/>
                                          </p:val>
                                        </p:tav>
                                      </p:tavLst>
                                    </p:anim>
                                    <p:anim calcmode="lin" valueType="num">
                                      <p:cBhvr>
                                        <p:cTn dur="300" fill="hold" id="33"/>
                                        <p:tgtEl>
                                          <p:spTgt spid="18451"/>
                                        </p:tgtEl>
                                        <p:attrNameLst>
                                          <p:attrName>ppt_h</p:attrName>
                                        </p:attrNameLst>
                                      </p:cBhvr>
                                      <p:tavLst>
                                        <p:tav tm="0">
                                          <p:val>
                                            <p:fltVal val="0"/>
                                          </p:val>
                                        </p:tav>
                                        <p:tav tm="100000">
                                          <p:val>
                                            <p:strVal val="#ppt_h"/>
                                          </p:val>
                                        </p:tav>
                                      </p:tavLst>
                                    </p:anim>
                                    <p:animEffect filter="fade" transition="in">
                                      <p:cBhvr>
                                        <p:cTn dur="300" id="34"/>
                                        <p:tgtEl>
                                          <p:spTgt spid="18451"/>
                                        </p:tgtEl>
                                      </p:cBhvr>
                                    </p:animEffect>
                                  </p:childTnLst>
                                </p:cTn>
                              </p:par>
                              <p:par>
                                <p:cTn autoRev="1" fill="hold" grpId="1" id="35" nodeType="withEffect" presetClass="emph" presetID="6" presetSubtype="0">
                                  <p:stCondLst>
                                    <p:cond delay="700"/>
                                  </p:stCondLst>
                                  <p:childTnLst>
                                    <p:animScale>
                                      <p:cBhvr>
                                        <p:cTn dur="150" fill="hold" id="36"/>
                                        <p:tgtEl>
                                          <p:spTgt spid="18451"/>
                                        </p:tgtEl>
                                      </p:cBhvr>
                                      <p:by x="110000" y="110000"/>
                                    </p:animScale>
                                  </p:childTnLst>
                                </p:cTn>
                              </p:par>
                              <p:par>
                                <p:cTn fill="hold" grpId="0" id="37" nodeType="withEffect" presetClass="entr" presetID="2" presetSubtype="1">
                                  <p:stCondLst>
                                    <p:cond delay="400"/>
                                  </p:stCondLst>
                                  <p:childTnLst>
                                    <p:set>
                                      <p:cBhvr>
                                        <p:cTn dur="1" fill="hold" id="38">
                                          <p:stCondLst>
                                            <p:cond delay="0"/>
                                          </p:stCondLst>
                                        </p:cTn>
                                        <p:tgtEl>
                                          <p:spTgt spid="18445"/>
                                        </p:tgtEl>
                                        <p:attrNameLst>
                                          <p:attrName>style.visibility</p:attrName>
                                        </p:attrNameLst>
                                      </p:cBhvr>
                                      <p:to>
                                        <p:strVal val="visible"/>
                                      </p:to>
                                    </p:set>
                                    <p:anim calcmode="lin" valueType="num">
                                      <p:cBhvr additive="base">
                                        <p:cTn dur="750" fill="hold" id="39"/>
                                        <p:tgtEl>
                                          <p:spTgt spid="18445"/>
                                        </p:tgtEl>
                                        <p:attrNameLst>
                                          <p:attrName>ppt_x</p:attrName>
                                        </p:attrNameLst>
                                      </p:cBhvr>
                                      <p:tavLst>
                                        <p:tav tm="0">
                                          <p:val>
                                            <p:strVal val="#ppt_x"/>
                                          </p:val>
                                        </p:tav>
                                        <p:tav tm="100000">
                                          <p:val>
                                            <p:strVal val="#ppt_x"/>
                                          </p:val>
                                        </p:tav>
                                      </p:tavLst>
                                    </p:anim>
                                    <p:anim calcmode="lin" valueType="num">
                                      <p:cBhvr additive="base">
                                        <p:cTn dur="750" fill="hold" id="40"/>
                                        <p:tgtEl>
                                          <p:spTgt spid="18445"/>
                                        </p:tgtEl>
                                        <p:attrNameLst>
                                          <p:attrName>ppt_y</p:attrName>
                                        </p:attrNameLst>
                                      </p:cBhvr>
                                      <p:tavLst>
                                        <p:tav tm="0">
                                          <p:val>
                                            <p:strVal val="0-#ppt_h/2"/>
                                          </p:val>
                                        </p:tav>
                                        <p:tav tm="100000">
                                          <p:val>
                                            <p:strVal val="#ppt_y"/>
                                          </p:val>
                                        </p:tav>
                                      </p:tavLst>
                                    </p:anim>
                                  </p:childTnLst>
                                </p:cTn>
                              </p:par>
                              <p:par>
                                <p:cTn fill="hold" grpId="0" id="41" nodeType="withEffect" presetClass="entr" presetID="53" presetSubtype="0">
                                  <p:stCondLst>
                                    <p:cond delay="400"/>
                                  </p:stCondLst>
                                  <p:childTnLst>
                                    <p:set>
                                      <p:cBhvr>
                                        <p:cTn dur="1" fill="hold" id="42">
                                          <p:stCondLst>
                                            <p:cond delay="0"/>
                                          </p:stCondLst>
                                        </p:cTn>
                                        <p:tgtEl>
                                          <p:spTgt spid="18437"/>
                                        </p:tgtEl>
                                        <p:attrNameLst>
                                          <p:attrName>style.visibility</p:attrName>
                                        </p:attrNameLst>
                                      </p:cBhvr>
                                      <p:to>
                                        <p:strVal val="visible"/>
                                      </p:to>
                                    </p:set>
                                    <p:anim calcmode="lin" valueType="num">
                                      <p:cBhvr>
                                        <p:cTn dur="300" fill="hold" id="43"/>
                                        <p:tgtEl>
                                          <p:spTgt spid="18437"/>
                                        </p:tgtEl>
                                        <p:attrNameLst>
                                          <p:attrName>ppt_w</p:attrName>
                                        </p:attrNameLst>
                                      </p:cBhvr>
                                      <p:tavLst>
                                        <p:tav tm="0">
                                          <p:val>
                                            <p:fltVal val="0"/>
                                          </p:val>
                                        </p:tav>
                                        <p:tav tm="100000">
                                          <p:val>
                                            <p:strVal val="#ppt_w"/>
                                          </p:val>
                                        </p:tav>
                                      </p:tavLst>
                                    </p:anim>
                                    <p:anim calcmode="lin" valueType="num">
                                      <p:cBhvr>
                                        <p:cTn dur="300" fill="hold" id="44"/>
                                        <p:tgtEl>
                                          <p:spTgt spid="18437"/>
                                        </p:tgtEl>
                                        <p:attrNameLst>
                                          <p:attrName>ppt_h</p:attrName>
                                        </p:attrNameLst>
                                      </p:cBhvr>
                                      <p:tavLst>
                                        <p:tav tm="0">
                                          <p:val>
                                            <p:fltVal val="0"/>
                                          </p:val>
                                        </p:tav>
                                        <p:tav tm="100000">
                                          <p:val>
                                            <p:strVal val="#ppt_h"/>
                                          </p:val>
                                        </p:tav>
                                      </p:tavLst>
                                    </p:anim>
                                    <p:animEffect filter="fade" transition="in">
                                      <p:cBhvr>
                                        <p:cTn dur="300" id="45"/>
                                        <p:tgtEl>
                                          <p:spTgt spid="18437"/>
                                        </p:tgtEl>
                                      </p:cBhvr>
                                    </p:animEffect>
                                  </p:childTnLst>
                                </p:cTn>
                              </p:par>
                              <p:par>
                                <p:cTn autoRev="1" fill="hold" grpId="1" id="46" nodeType="withEffect" presetClass="emph" presetID="6" presetSubtype="0">
                                  <p:stCondLst>
                                    <p:cond delay="700"/>
                                  </p:stCondLst>
                                  <p:childTnLst>
                                    <p:animScale>
                                      <p:cBhvr>
                                        <p:cTn dur="150" fill="hold" id="47"/>
                                        <p:tgtEl>
                                          <p:spTgt spid="18437"/>
                                        </p:tgtEl>
                                      </p:cBhvr>
                                      <p:by x="110000" y="110000"/>
                                    </p:animScale>
                                  </p:childTnLst>
                                </p:cTn>
                              </p:par>
                              <p:par>
                                <p:cTn fill="hold" id="48" nodeType="withEffect" presetClass="entr" presetID="53" presetSubtype="0">
                                  <p:stCondLst>
                                    <p:cond delay="400"/>
                                  </p:stCondLst>
                                  <p:childTnLst>
                                    <p:set>
                                      <p:cBhvr>
                                        <p:cTn dur="1" fill="hold" id="49">
                                          <p:stCondLst>
                                            <p:cond delay="0"/>
                                          </p:stCondLst>
                                        </p:cTn>
                                        <p:tgtEl>
                                          <p:spTgt spid="18452"/>
                                        </p:tgtEl>
                                        <p:attrNameLst>
                                          <p:attrName>style.visibility</p:attrName>
                                        </p:attrNameLst>
                                      </p:cBhvr>
                                      <p:to>
                                        <p:strVal val="visible"/>
                                      </p:to>
                                    </p:set>
                                    <p:anim calcmode="lin" valueType="num">
                                      <p:cBhvr>
                                        <p:cTn dur="300" fill="hold" id="50"/>
                                        <p:tgtEl>
                                          <p:spTgt spid="18452"/>
                                        </p:tgtEl>
                                        <p:attrNameLst>
                                          <p:attrName>ppt_w</p:attrName>
                                        </p:attrNameLst>
                                      </p:cBhvr>
                                      <p:tavLst>
                                        <p:tav tm="0">
                                          <p:val>
                                            <p:fltVal val="0"/>
                                          </p:val>
                                        </p:tav>
                                        <p:tav tm="100000">
                                          <p:val>
                                            <p:strVal val="#ppt_w"/>
                                          </p:val>
                                        </p:tav>
                                      </p:tavLst>
                                    </p:anim>
                                    <p:anim calcmode="lin" valueType="num">
                                      <p:cBhvr>
                                        <p:cTn dur="300" fill="hold" id="51"/>
                                        <p:tgtEl>
                                          <p:spTgt spid="18452"/>
                                        </p:tgtEl>
                                        <p:attrNameLst>
                                          <p:attrName>ppt_h</p:attrName>
                                        </p:attrNameLst>
                                      </p:cBhvr>
                                      <p:tavLst>
                                        <p:tav tm="0">
                                          <p:val>
                                            <p:fltVal val="0"/>
                                          </p:val>
                                        </p:tav>
                                        <p:tav tm="100000">
                                          <p:val>
                                            <p:strVal val="#ppt_h"/>
                                          </p:val>
                                        </p:tav>
                                      </p:tavLst>
                                    </p:anim>
                                    <p:animEffect filter="fade" transition="in">
                                      <p:cBhvr>
                                        <p:cTn dur="300" id="52"/>
                                        <p:tgtEl>
                                          <p:spTgt spid="18452"/>
                                        </p:tgtEl>
                                      </p:cBhvr>
                                    </p:animEffect>
                                  </p:childTnLst>
                                </p:cTn>
                              </p:par>
                              <p:par>
                                <p:cTn autoRev="1" fill="hold" id="53" nodeType="withEffect" presetClass="emph" presetID="6" presetSubtype="0">
                                  <p:stCondLst>
                                    <p:cond delay="700"/>
                                  </p:stCondLst>
                                  <p:childTnLst>
                                    <p:animScale>
                                      <p:cBhvr>
                                        <p:cTn dur="150" fill="hold" id="54"/>
                                        <p:tgtEl>
                                          <p:spTgt spid="18452"/>
                                        </p:tgtEl>
                                      </p:cBhvr>
                                      <p:by x="110000" y="110000"/>
                                    </p:animScale>
                                  </p:childTnLst>
                                </p:cTn>
                              </p:par>
                              <p:par>
                                <p:cTn fill="hold" grpId="0" id="55" nodeType="withEffect" presetClass="entr" presetID="2" presetSubtype="8">
                                  <p:stCondLst>
                                    <p:cond delay="400"/>
                                  </p:stCondLst>
                                  <p:childTnLst>
                                    <p:set>
                                      <p:cBhvr>
                                        <p:cTn dur="1" fill="hold" id="56">
                                          <p:stCondLst>
                                            <p:cond delay="0"/>
                                          </p:stCondLst>
                                        </p:cTn>
                                        <p:tgtEl>
                                          <p:spTgt spid="18443"/>
                                        </p:tgtEl>
                                        <p:attrNameLst>
                                          <p:attrName>style.visibility</p:attrName>
                                        </p:attrNameLst>
                                      </p:cBhvr>
                                      <p:to>
                                        <p:strVal val="visible"/>
                                      </p:to>
                                    </p:set>
                                    <p:anim calcmode="lin" valueType="num">
                                      <p:cBhvr additive="base">
                                        <p:cTn dur="750" fill="hold" id="57"/>
                                        <p:tgtEl>
                                          <p:spTgt spid="18443"/>
                                        </p:tgtEl>
                                        <p:attrNameLst>
                                          <p:attrName>ppt_x</p:attrName>
                                        </p:attrNameLst>
                                      </p:cBhvr>
                                      <p:tavLst>
                                        <p:tav tm="0">
                                          <p:val>
                                            <p:strVal val="0-#ppt_w/2"/>
                                          </p:val>
                                        </p:tav>
                                        <p:tav tm="100000">
                                          <p:val>
                                            <p:strVal val="#ppt_x"/>
                                          </p:val>
                                        </p:tav>
                                      </p:tavLst>
                                    </p:anim>
                                    <p:anim calcmode="lin" valueType="num">
                                      <p:cBhvr additive="base">
                                        <p:cTn dur="750" fill="hold" id="58"/>
                                        <p:tgtEl>
                                          <p:spTgt spid="18443"/>
                                        </p:tgtEl>
                                        <p:attrNameLst>
                                          <p:attrName>ppt_y</p:attrName>
                                        </p:attrNameLst>
                                      </p:cBhvr>
                                      <p:tavLst>
                                        <p:tav tm="0">
                                          <p:val>
                                            <p:strVal val="#ppt_y"/>
                                          </p:val>
                                        </p:tav>
                                        <p:tav tm="100000">
                                          <p:val>
                                            <p:strVal val="#ppt_y"/>
                                          </p:val>
                                        </p:tav>
                                      </p:tavLst>
                                    </p:anim>
                                  </p:childTnLst>
                                </p:cTn>
                              </p:par>
                              <p:par>
                                <p:cTn fill="hold" grpId="0" id="59" nodeType="withEffect" presetClass="entr" presetID="53" presetSubtype="0">
                                  <p:stCondLst>
                                    <p:cond delay="400"/>
                                  </p:stCondLst>
                                  <p:childTnLst>
                                    <p:set>
                                      <p:cBhvr>
                                        <p:cTn dur="1" fill="hold" id="60">
                                          <p:stCondLst>
                                            <p:cond delay="0"/>
                                          </p:stCondLst>
                                        </p:cTn>
                                        <p:tgtEl>
                                          <p:spTgt spid="18436"/>
                                        </p:tgtEl>
                                        <p:attrNameLst>
                                          <p:attrName>style.visibility</p:attrName>
                                        </p:attrNameLst>
                                      </p:cBhvr>
                                      <p:to>
                                        <p:strVal val="visible"/>
                                      </p:to>
                                    </p:set>
                                    <p:anim calcmode="lin" valueType="num">
                                      <p:cBhvr>
                                        <p:cTn dur="300" fill="hold" id="61"/>
                                        <p:tgtEl>
                                          <p:spTgt spid="18436"/>
                                        </p:tgtEl>
                                        <p:attrNameLst>
                                          <p:attrName>ppt_w</p:attrName>
                                        </p:attrNameLst>
                                      </p:cBhvr>
                                      <p:tavLst>
                                        <p:tav tm="0">
                                          <p:val>
                                            <p:fltVal val="0"/>
                                          </p:val>
                                        </p:tav>
                                        <p:tav tm="100000">
                                          <p:val>
                                            <p:strVal val="#ppt_w"/>
                                          </p:val>
                                        </p:tav>
                                      </p:tavLst>
                                    </p:anim>
                                    <p:anim calcmode="lin" valueType="num">
                                      <p:cBhvr>
                                        <p:cTn dur="300" fill="hold" id="62"/>
                                        <p:tgtEl>
                                          <p:spTgt spid="18436"/>
                                        </p:tgtEl>
                                        <p:attrNameLst>
                                          <p:attrName>ppt_h</p:attrName>
                                        </p:attrNameLst>
                                      </p:cBhvr>
                                      <p:tavLst>
                                        <p:tav tm="0">
                                          <p:val>
                                            <p:fltVal val="0"/>
                                          </p:val>
                                        </p:tav>
                                        <p:tav tm="100000">
                                          <p:val>
                                            <p:strVal val="#ppt_h"/>
                                          </p:val>
                                        </p:tav>
                                      </p:tavLst>
                                    </p:anim>
                                    <p:animEffect filter="fade" transition="in">
                                      <p:cBhvr>
                                        <p:cTn dur="300" id="63"/>
                                        <p:tgtEl>
                                          <p:spTgt spid="18436"/>
                                        </p:tgtEl>
                                      </p:cBhvr>
                                    </p:animEffect>
                                  </p:childTnLst>
                                </p:cTn>
                              </p:par>
                              <p:par>
                                <p:cTn autoRev="1" fill="hold" grpId="1" id="64" nodeType="withEffect" presetClass="emph" presetID="6" presetSubtype="0">
                                  <p:stCondLst>
                                    <p:cond delay="700"/>
                                  </p:stCondLst>
                                  <p:childTnLst>
                                    <p:animScale>
                                      <p:cBhvr>
                                        <p:cTn dur="150" fill="hold" id="65"/>
                                        <p:tgtEl>
                                          <p:spTgt spid="18436"/>
                                        </p:tgtEl>
                                      </p:cBhvr>
                                      <p:by x="110000" y="110000"/>
                                    </p:animScale>
                                  </p:childTnLst>
                                </p:cTn>
                              </p:par>
                              <p:par>
                                <p:cTn fill="hold" id="66" nodeType="withEffect" presetClass="entr" presetID="53" presetSubtype="0">
                                  <p:stCondLst>
                                    <p:cond delay="400"/>
                                  </p:stCondLst>
                                  <p:childTnLst>
                                    <p:set>
                                      <p:cBhvr>
                                        <p:cTn dur="1" fill="hold" id="67">
                                          <p:stCondLst>
                                            <p:cond delay="0"/>
                                          </p:stCondLst>
                                        </p:cTn>
                                        <p:tgtEl>
                                          <p:spTgt spid="18456"/>
                                        </p:tgtEl>
                                        <p:attrNameLst>
                                          <p:attrName>style.visibility</p:attrName>
                                        </p:attrNameLst>
                                      </p:cBhvr>
                                      <p:to>
                                        <p:strVal val="visible"/>
                                      </p:to>
                                    </p:set>
                                    <p:anim calcmode="lin" valueType="num">
                                      <p:cBhvr>
                                        <p:cTn dur="300" fill="hold" id="68"/>
                                        <p:tgtEl>
                                          <p:spTgt spid="18456"/>
                                        </p:tgtEl>
                                        <p:attrNameLst>
                                          <p:attrName>ppt_w</p:attrName>
                                        </p:attrNameLst>
                                      </p:cBhvr>
                                      <p:tavLst>
                                        <p:tav tm="0">
                                          <p:val>
                                            <p:fltVal val="0"/>
                                          </p:val>
                                        </p:tav>
                                        <p:tav tm="100000">
                                          <p:val>
                                            <p:strVal val="#ppt_w"/>
                                          </p:val>
                                        </p:tav>
                                      </p:tavLst>
                                    </p:anim>
                                    <p:anim calcmode="lin" valueType="num">
                                      <p:cBhvr>
                                        <p:cTn dur="300" fill="hold" id="69"/>
                                        <p:tgtEl>
                                          <p:spTgt spid="18456"/>
                                        </p:tgtEl>
                                        <p:attrNameLst>
                                          <p:attrName>ppt_h</p:attrName>
                                        </p:attrNameLst>
                                      </p:cBhvr>
                                      <p:tavLst>
                                        <p:tav tm="0">
                                          <p:val>
                                            <p:fltVal val="0"/>
                                          </p:val>
                                        </p:tav>
                                        <p:tav tm="100000">
                                          <p:val>
                                            <p:strVal val="#ppt_h"/>
                                          </p:val>
                                        </p:tav>
                                      </p:tavLst>
                                    </p:anim>
                                    <p:animEffect filter="fade" transition="in">
                                      <p:cBhvr>
                                        <p:cTn dur="300" id="70"/>
                                        <p:tgtEl>
                                          <p:spTgt spid="18456"/>
                                        </p:tgtEl>
                                      </p:cBhvr>
                                    </p:animEffect>
                                  </p:childTnLst>
                                </p:cTn>
                              </p:par>
                              <p:par>
                                <p:cTn autoRev="1" fill="hold" id="71" nodeType="withEffect" presetClass="emph" presetID="6" presetSubtype="0">
                                  <p:stCondLst>
                                    <p:cond delay="700"/>
                                  </p:stCondLst>
                                  <p:childTnLst>
                                    <p:animScale>
                                      <p:cBhvr>
                                        <p:cTn dur="150" fill="hold" id="72"/>
                                        <p:tgtEl>
                                          <p:spTgt spid="18456"/>
                                        </p:tgtEl>
                                      </p:cBhvr>
                                      <p:by x="110000" y="110000"/>
                                    </p:animScale>
                                  </p:childTnLst>
                                </p:cTn>
                              </p:par>
                              <p:par>
                                <p:cTn fill="hold" grpId="0" id="73" nodeType="withEffect" presetClass="entr" presetID="2" presetSubtype="2">
                                  <p:stCondLst>
                                    <p:cond delay="400"/>
                                  </p:stCondLst>
                                  <p:childTnLst>
                                    <p:set>
                                      <p:cBhvr>
                                        <p:cTn dur="1" fill="hold" id="74">
                                          <p:stCondLst>
                                            <p:cond delay="0"/>
                                          </p:stCondLst>
                                        </p:cTn>
                                        <p:tgtEl>
                                          <p:spTgt spid="18444"/>
                                        </p:tgtEl>
                                        <p:attrNameLst>
                                          <p:attrName>style.visibility</p:attrName>
                                        </p:attrNameLst>
                                      </p:cBhvr>
                                      <p:to>
                                        <p:strVal val="visible"/>
                                      </p:to>
                                    </p:set>
                                    <p:anim calcmode="lin" valueType="num">
                                      <p:cBhvr additive="base">
                                        <p:cTn dur="750" fill="hold" id="75"/>
                                        <p:tgtEl>
                                          <p:spTgt spid="18444"/>
                                        </p:tgtEl>
                                        <p:attrNameLst>
                                          <p:attrName>ppt_x</p:attrName>
                                        </p:attrNameLst>
                                      </p:cBhvr>
                                      <p:tavLst>
                                        <p:tav tm="0">
                                          <p:val>
                                            <p:strVal val="1+#ppt_w/2"/>
                                          </p:val>
                                        </p:tav>
                                        <p:tav tm="100000">
                                          <p:val>
                                            <p:strVal val="#ppt_x"/>
                                          </p:val>
                                        </p:tav>
                                      </p:tavLst>
                                    </p:anim>
                                    <p:anim calcmode="lin" valueType="num">
                                      <p:cBhvr additive="base">
                                        <p:cTn dur="750" fill="hold" id="76"/>
                                        <p:tgtEl>
                                          <p:spTgt spid="18444"/>
                                        </p:tgtEl>
                                        <p:attrNameLst>
                                          <p:attrName>ppt_y</p:attrName>
                                        </p:attrNameLst>
                                      </p:cBhvr>
                                      <p:tavLst>
                                        <p:tav tm="0">
                                          <p:val>
                                            <p:strVal val="#ppt_y"/>
                                          </p:val>
                                        </p:tav>
                                        <p:tav tm="100000">
                                          <p:val>
                                            <p:strVal val="#ppt_y"/>
                                          </p:val>
                                        </p:tav>
                                      </p:tavLst>
                                    </p:anim>
                                  </p:childTnLst>
                                </p:cTn>
                              </p:par>
                              <p:par>
                                <p:cTn fill="hold" grpId="0" id="77" nodeType="withEffect" presetClass="entr" presetID="53" presetSubtype="0">
                                  <p:stCondLst>
                                    <p:cond delay="400"/>
                                  </p:stCondLst>
                                  <p:childTnLst>
                                    <p:set>
                                      <p:cBhvr>
                                        <p:cTn dur="1" fill="hold" id="78">
                                          <p:stCondLst>
                                            <p:cond delay="0"/>
                                          </p:stCondLst>
                                        </p:cTn>
                                        <p:tgtEl>
                                          <p:spTgt spid="18438"/>
                                        </p:tgtEl>
                                        <p:attrNameLst>
                                          <p:attrName>style.visibility</p:attrName>
                                        </p:attrNameLst>
                                      </p:cBhvr>
                                      <p:to>
                                        <p:strVal val="visible"/>
                                      </p:to>
                                    </p:set>
                                    <p:anim calcmode="lin" valueType="num">
                                      <p:cBhvr>
                                        <p:cTn dur="300" fill="hold" id="79"/>
                                        <p:tgtEl>
                                          <p:spTgt spid="18438"/>
                                        </p:tgtEl>
                                        <p:attrNameLst>
                                          <p:attrName>ppt_w</p:attrName>
                                        </p:attrNameLst>
                                      </p:cBhvr>
                                      <p:tavLst>
                                        <p:tav tm="0">
                                          <p:val>
                                            <p:fltVal val="0"/>
                                          </p:val>
                                        </p:tav>
                                        <p:tav tm="100000">
                                          <p:val>
                                            <p:strVal val="#ppt_w"/>
                                          </p:val>
                                        </p:tav>
                                      </p:tavLst>
                                    </p:anim>
                                    <p:anim calcmode="lin" valueType="num">
                                      <p:cBhvr>
                                        <p:cTn dur="300" fill="hold" id="80"/>
                                        <p:tgtEl>
                                          <p:spTgt spid="18438"/>
                                        </p:tgtEl>
                                        <p:attrNameLst>
                                          <p:attrName>ppt_h</p:attrName>
                                        </p:attrNameLst>
                                      </p:cBhvr>
                                      <p:tavLst>
                                        <p:tav tm="0">
                                          <p:val>
                                            <p:fltVal val="0"/>
                                          </p:val>
                                        </p:tav>
                                        <p:tav tm="100000">
                                          <p:val>
                                            <p:strVal val="#ppt_h"/>
                                          </p:val>
                                        </p:tav>
                                      </p:tavLst>
                                    </p:anim>
                                    <p:animEffect filter="fade" transition="in">
                                      <p:cBhvr>
                                        <p:cTn dur="300" id="81"/>
                                        <p:tgtEl>
                                          <p:spTgt spid="18438"/>
                                        </p:tgtEl>
                                      </p:cBhvr>
                                    </p:animEffect>
                                  </p:childTnLst>
                                </p:cTn>
                              </p:par>
                              <p:par>
                                <p:cTn autoRev="1" fill="hold" grpId="1" id="82" nodeType="withEffect" presetClass="emph" presetID="6" presetSubtype="0">
                                  <p:stCondLst>
                                    <p:cond delay="700"/>
                                  </p:stCondLst>
                                  <p:childTnLst>
                                    <p:animScale>
                                      <p:cBhvr>
                                        <p:cTn dur="150" fill="hold" id="83"/>
                                        <p:tgtEl>
                                          <p:spTgt spid="18438"/>
                                        </p:tgtEl>
                                      </p:cBhvr>
                                      <p:by x="110000" y="110000"/>
                                    </p:animScale>
                                  </p:childTnLst>
                                </p:cTn>
                              </p:par>
                              <p:par>
                                <p:cTn fill="hold" grpId="0" id="84" nodeType="withEffect" presetClass="entr" presetID="53" presetSubtype="0">
                                  <p:stCondLst>
                                    <p:cond delay="400"/>
                                  </p:stCondLst>
                                  <p:childTnLst>
                                    <p:set>
                                      <p:cBhvr>
                                        <p:cTn dur="1" fill="hold" id="85">
                                          <p:stCondLst>
                                            <p:cond delay="0"/>
                                          </p:stCondLst>
                                        </p:cTn>
                                        <p:tgtEl>
                                          <p:spTgt spid="18455"/>
                                        </p:tgtEl>
                                        <p:attrNameLst>
                                          <p:attrName>style.visibility</p:attrName>
                                        </p:attrNameLst>
                                      </p:cBhvr>
                                      <p:to>
                                        <p:strVal val="visible"/>
                                      </p:to>
                                    </p:set>
                                    <p:anim calcmode="lin" valueType="num">
                                      <p:cBhvr>
                                        <p:cTn dur="300" fill="hold" id="86"/>
                                        <p:tgtEl>
                                          <p:spTgt spid="18455"/>
                                        </p:tgtEl>
                                        <p:attrNameLst>
                                          <p:attrName>ppt_w</p:attrName>
                                        </p:attrNameLst>
                                      </p:cBhvr>
                                      <p:tavLst>
                                        <p:tav tm="0">
                                          <p:val>
                                            <p:fltVal val="0"/>
                                          </p:val>
                                        </p:tav>
                                        <p:tav tm="100000">
                                          <p:val>
                                            <p:strVal val="#ppt_w"/>
                                          </p:val>
                                        </p:tav>
                                      </p:tavLst>
                                    </p:anim>
                                    <p:anim calcmode="lin" valueType="num">
                                      <p:cBhvr>
                                        <p:cTn dur="300" fill="hold" id="87"/>
                                        <p:tgtEl>
                                          <p:spTgt spid="18455"/>
                                        </p:tgtEl>
                                        <p:attrNameLst>
                                          <p:attrName>ppt_h</p:attrName>
                                        </p:attrNameLst>
                                      </p:cBhvr>
                                      <p:tavLst>
                                        <p:tav tm="0">
                                          <p:val>
                                            <p:fltVal val="0"/>
                                          </p:val>
                                        </p:tav>
                                        <p:tav tm="100000">
                                          <p:val>
                                            <p:strVal val="#ppt_h"/>
                                          </p:val>
                                        </p:tav>
                                      </p:tavLst>
                                    </p:anim>
                                    <p:animEffect filter="fade" transition="in">
                                      <p:cBhvr>
                                        <p:cTn dur="300" id="88"/>
                                        <p:tgtEl>
                                          <p:spTgt spid="18455"/>
                                        </p:tgtEl>
                                      </p:cBhvr>
                                    </p:animEffect>
                                  </p:childTnLst>
                                </p:cTn>
                              </p:par>
                              <p:par>
                                <p:cTn autoRev="1" fill="hold" grpId="1" id="89" nodeType="withEffect" presetClass="emph" presetID="6" presetSubtype="0">
                                  <p:stCondLst>
                                    <p:cond delay="700"/>
                                  </p:stCondLst>
                                  <p:childTnLst>
                                    <p:animScale>
                                      <p:cBhvr>
                                        <p:cTn dur="150" fill="hold" id="90"/>
                                        <p:tgtEl>
                                          <p:spTgt spid="18455"/>
                                        </p:tgtEl>
                                      </p:cBhvr>
                                      <p:by x="110000" y="110000"/>
                                    </p:animScale>
                                  </p:childTnLst>
                                </p:cTn>
                              </p:par>
                              <p:par>
                                <p:cTn fill="hold" grpId="0" id="91" nodeType="withEffect" presetClass="entr" presetID="22" presetSubtype="2">
                                  <p:stCondLst>
                                    <p:cond delay="700"/>
                                  </p:stCondLst>
                                  <p:childTnLst>
                                    <p:set>
                                      <p:cBhvr>
                                        <p:cTn dur="1" fill="hold" id="92">
                                          <p:stCondLst>
                                            <p:cond delay="0"/>
                                          </p:stCondLst>
                                        </p:cTn>
                                        <p:tgtEl>
                                          <p:spTgt spid="18439"/>
                                        </p:tgtEl>
                                        <p:attrNameLst>
                                          <p:attrName>style.visibility</p:attrName>
                                        </p:attrNameLst>
                                      </p:cBhvr>
                                      <p:to>
                                        <p:strVal val="visible"/>
                                      </p:to>
                                    </p:set>
                                    <p:animEffect filter="wipe(right)" transition="in">
                                      <p:cBhvr>
                                        <p:cTn dur="500" id="93"/>
                                        <p:tgtEl>
                                          <p:spTgt spid="18439"/>
                                        </p:tgtEl>
                                      </p:cBhvr>
                                    </p:animEffect>
                                  </p:childTnLst>
                                </p:cTn>
                              </p:par>
                              <p:par>
                                <p:cTn fill="hold" grpId="0" id="94" nodeType="withEffect" presetClass="entr" presetID="2" presetSubtype="8">
                                  <p:stCondLst>
                                    <p:cond delay="1200"/>
                                  </p:stCondLst>
                                  <p:childTnLst>
                                    <p:set>
                                      <p:cBhvr>
                                        <p:cTn dur="1" fill="hold" id="95">
                                          <p:stCondLst>
                                            <p:cond delay="0"/>
                                          </p:stCondLst>
                                        </p:cTn>
                                        <p:tgtEl>
                                          <p:spTgt spid="18450"/>
                                        </p:tgtEl>
                                        <p:attrNameLst>
                                          <p:attrName>style.visibility</p:attrName>
                                        </p:attrNameLst>
                                      </p:cBhvr>
                                      <p:to>
                                        <p:strVal val="visible"/>
                                      </p:to>
                                    </p:set>
                                    <p:anim calcmode="lin" valueType="num">
                                      <p:cBhvr additive="base">
                                        <p:cTn dur="750" fill="hold" id="96"/>
                                        <p:tgtEl>
                                          <p:spTgt spid="18450"/>
                                        </p:tgtEl>
                                        <p:attrNameLst>
                                          <p:attrName>ppt_x</p:attrName>
                                        </p:attrNameLst>
                                      </p:cBhvr>
                                      <p:tavLst>
                                        <p:tav tm="0">
                                          <p:val>
                                            <p:strVal val="0-#ppt_w/2"/>
                                          </p:val>
                                        </p:tav>
                                        <p:tav tm="100000">
                                          <p:val>
                                            <p:strVal val="#ppt_x"/>
                                          </p:val>
                                        </p:tav>
                                      </p:tavLst>
                                    </p:anim>
                                    <p:anim calcmode="lin" valueType="num">
                                      <p:cBhvr additive="base">
                                        <p:cTn dur="750" fill="hold" id="97"/>
                                        <p:tgtEl>
                                          <p:spTgt spid="18450"/>
                                        </p:tgtEl>
                                        <p:attrNameLst>
                                          <p:attrName>ppt_y</p:attrName>
                                        </p:attrNameLst>
                                      </p:cBhvr>
                                      <p:tavLst>
                                        <p:tav tm="0">
                                          <p:val>
                                            <p:strVal val="#ppt_y"/>
                                          </p:val>
                                        </p:tav>
                                        <p:tav tm="100000">
                                          <p:val>
                                            <p:strVal val="#ppt_y"/>
                                          </p:val>
                                        </p:tav>
                                      </p:tavLst>
                                    </p:anim>
                                  </p:childTnLst>
                                </p:cTn>
                              </p:par>
                              <p:par>
                                <p:cTn fill="hold" grpId="0" id="98" nodeType="withEffect" presetClass="entr" presetID="22" presetSubtype="2">
                                  <p:stCondLst>
                                    <p:cond delay="800"/>
                                  </p:stCondLst>
                                  <p:childTnLst>
                                    <p:set>
                                      <p:cBhvr>
                                        <p:cTn dur="1" fill="hold" id="99">
                                          <p:stCondLst>
                                            <p:cond delay="0"/>
                                          </p:stCondLst>
                                        </p:cTn>
                                        <p:tgtEl>
                                          <p:spTgt spid="18442"/>
                                        </p:tgtEl>
                                        <p:attrNameLst>
                                          <p:attrName>style.visibility</p:attrName>
                                        </p:attrNameLst>
                                      </p:cBhvr>
                                      <p:to>
                                        <p:strVal val="visible"/>
                                      </p:to>
                                    </p:set>
                                    <p:animEffect filter="wipe(right)" transition="in">
                                      <p:cBhvr>
                                        <p:cTn dur="500" id="100"/>
                                        <p:tgtEl>
                                          <p:spTgt spid="18442"/>
                                        </p:tgtEl>
                                      </p:cBhvr>
                                    </p:animEffect>
                                  </p:childTnLst>
                                </p:cTn>
                              </p:par>
                              <p:par>
                                <p:cTn fill="hold" grpId="0" id="101" nodeType="withEffect" presetClass="entr" presetID="2" presetSubtype="8">
                                  <p:stCondLst>
                                    <p:cond delay="1300"/>
                                  </p:stCondLst>
                                  <p:childTnLst>
                                    <p:set>
                                      <p:cBhvr>
                                        <p:cTn dur="1" fill="hold" id="102">
                                          <p:stCondLst>
                                            <p:cond delay="0"/>
                                          </p:stCondLst>
                                        </p:cTn>
                                        <p:tgtEl>
                                          <p:spTgt spid="18449"/>
                                        </p:tgtEl>
                                        <p:attrNameLst>
                                          <p:attrName>style.visibility</p:attrName>
                                        </p:attrNameLst>
                                      </p:cBhvr>
                                      <p:to>
                                        <p:strVal val="visible"/>
                                      </p:to>
                                    </p:set>
                                    <p:anim calcmode="lin" valueType="num">
                                      <p:cBhvr additive="base">
                                        <p:cTn dur="750" fill="hold" id="103"/>
                                        <p:tgtEl>
                                          <p:spTgt spid="18449"/>
                                        </p:tgtEl>
                                        <p:attrNameLst>
                                          <p:attrName>ppt_x</p:attrName>
                                        </p:attrNameLst>
                                      </p:cBhvr>
                                      <p:tavLst>
                                        <p:tav tm="0">
                                          <p:val>
                                            <p:strVal val="0-#ppt_w/2"/>
                                          </p:val>
                                        </p:tav>
                                        <p:tav tm="100000">
                                          <p:val>
                                            <p:strVal val="#ppt_x"/>
                                          </p:val>
                                        </p:tav>
                                      </p:tavLst>
                                    </p:anim>
                                    <p:anim calcmode="lin" valueType="num">
                                      <p:cBhvr additive="base">
                                        <p:cTn dur="750" fill="hold" id="104"/>
                                        <p:tgtEl>
                                          <p:spTgt spid="18449"/>
                                        </p:tgtEl>
                                        <p:attrNameLst>
                                          <p:attrName>ppt_y</p:attrName>
                                        </p:attrNameLst>
                                      </p:cBhvr>
                                      <p:tavLst>
                                        <p:tav tm="0">
                                          <p:val>
                                            <p:strVal val="#ppt_y"/>
                                          </p:val>
                                        </p:tav>
                                        <p:tav tm="100000">
                                          <p:val>
                                            <p:strVal val="#ppt_y"/>
                                          </p:val>
                                        </p:tav>
                                      </p:tavLst>
                                    </p:anim>
                                  </p:childTnLst>
                                </p:cTn>
                              </p:par>
                              <p:par>
                                <p:cTn fill="hold" grpId="0" id="105" nodeType="withEffect" presetClass="entr" presetID="22" presetSubtype="8">
                                  <p:stCondLst>
                                    <p:cond delay="900"/>
                                  </p:stCondLst>
                                  <p:childTnLst>
                                    <p:set>
                                      <p:cBhvr>
                                        <p:cTn dur="1" fill="hold" id="106">
                                          <p:stCondLst>
                                            <p:cond delay="0"/>
                                          </p:stCondLst>
                                        </p:cTn>
                                        <p:tgtEl>
                                          <p:spTgt spid="18440"/>
                                        </p:tgtEl>
                                        <p:attrNameLst>
                                          <p:attrName>style.visibility</p:attrName>
                                        </p:attrNameLst>
                                      </p:cBhvr>
                                      <p:to>
                                        <p:strVal val="visible"/>
                                      </p:to>
                                    </p:set>
                                    <p:animEffect filter="wipe(left)" transition="in">
                                      <p:cBhvr>
                                        <p:cTn dur="500" id="107"/>
                                        <p:tgtEl>
                                          <p:spTgt spid="18440"/>
                                        </p:tgtEl>
                                      </p:cBhvr>
                                    </p:animEffect>
                                  </p:childTnLst>
                                </p:cTn>
                              </p:par>
                              <p:par>
                                <p:cTn fill="hold" grpId="0" id="108" nodeType="withEffect" presetClass="entr" presetID="2" presetSubtype="2">
                                  <p:stCondLst>
                                    <p:cond delay="1400"/>
                                  </p:stCondLst>
                                  <p:childTnLst>
                                    <p:set>
                                      <p:cBhvr>
                                        <p:cTn dur="1" fill="hold" id="109">
                                          <p:stCondLst>
                                            <p:cond delay="0"/>
                                          </p:stCondLst>
                                        </p:cTn>
                                        <p:tgtEl>
                                          <p:spTgt spid="18447"/>
                                        </p:tgtEl>
                                        <p:attrNameLst>
                                          <p:attrName>style.visibility</p:attrName>
                                        </p:attrNameLst>
                                      </p:cBhvr>
                                      <p:to>
                                        <p:strVal val="visible"/>
                                      </p:to>
                                    </p:set>
                                    <p:anim calcmode="lin" valueType="num">
                                      <p:cBhvr additive="base">
                                        <p:cTn dur="750" fill="hold" id="110"/>
                                        <p:tgtEl>
                                          <p:spTgt spid="18447"/>
                                        </p:tgtEl>
                                        <p:attrNameLst>
                                          <p:attrName>ppt_x</p:attrName>
                                        </p:attrNameLst>
                                      </p:cBhvr>
                                      <p:tavLst>
                                        <p:tav tm="0">
                                          <p:val>
                                            <p:strVal val="1+#ppt_w/2"/>
                                          </p:val>
                                        </p:tav>
                                        <p:tav tm="100000">
                                          <p:val>
                                            <p:strVal val="#ppt_x"/>
                                          </p:val>
                                        </p:tav>
                                      </p:tavLst>
                                    </p:anim>
                                    <p:anim calcmode="lin" valueType="num">
                                      <p:cBhvr additive="base">
                                        <p:cTn dur="750" fill="hold" id="111"/>
                                        <p:tgtEl>
                                          <p:spTgt spid="18447"/>
                                        </p:tgtEl>
                                        <p:attrNameLst>
                                          <p:attrName>ppt_y</p:attrName>
                                        </p:attrNameLst>
                                      </p:cBhvr>
                                      <p:tavLst>
                                        <p:tav tm="0">
                                          <p:val>
                                            <p:strVal val="#ppt_y"/>
                                          </p:val>
                                        </p:tav>
                                        <p:tav tm="100000">
                                          <p:val>
                                            <p:strVal val="#ppt_y"/>
                                          </p:val>
                                        </p:tav>
                                      </p:tavLst>
                                    </p:anim>
                                  </p:childTnLst>
                                </p:cTn>
                              </p:par>
                              <p:par>
                                <p:cTn fill="hold" grpId="0" id="112" nodeType="withEffect" presetClass="entr" presetID="22" presetSubtype="8">
                                  <p:stCondLst>
                                    <p:cond delay="1000"/>
                                  </p:stCondLst>
                                  <p:childTnLst>
                                    <p:set>
                                      <p:cBhvr>
                                        <p:cTn dur="1" fill="hold" id="113">
                                          <p:stCondLst>
                                            <p:cond delay="0"/>
                                          </p:stCondLst>
                                        </p:cTn>
                                        <p:tgtEl>
                                          <p:spTgt spid="18441"/>
                                        </p:tgtEl>
                                        <p:attrNameLst>
                                          <p:attrName>style.visibility</p:attrName>
                                        </p:attrNameLst>
                                      </p:cBhvr>
                                      <p:to>
                                        <p:strVal val="visible"/>
                                      </p:to>
                                    </p:set>
                                    <p:animEffect filter="wipe(left)" transition="in">
                                      <p:cBhvr>
                                        <p:cTn dur="500" id="114"/>
                                        <p:tgtEl>
                                          <p:spTgt spid="18441"/>
                                        </p:tgtEl>
                                      </p:cBhvr>
                                    </p:animEffect>
                                  </p:childTnLst>
                                </p:cTn>
                              </p:par>
                              <p:par>
                                <p:cTn fill="hold" grpId="0" id="115" nodeType="withEffect" presetClass="entr" presetID="2" presetSubtype="2">
                                  <p:stCondLst>
                                    <p:cond delay="1500"/>
                                  </p:stCondLst>
                                  <p:childTnLst>
                                    <p:set>
                                      <p:cBhvr>
                                        <p:cTn dur="1" fill="hold" id="116">
                                          <p:stCondLst>
                                            <p:cond delay="0"/>
                                          </p:stCondLst>
                                        </p:cTn>
                                        <p:tgtEl>
                                          <p:spTgt spid="18448"/>
                                        </p:tgtEl>
                                        <p:attrNameLst>
                                          <p:attrName>style.visibility</p:attrName>
                                        </p:attrNameLst>
                                      </p:cBhvr>
                                      <p:to>
                                        <p:strVal val="visible"/>
                                      </p:to>
                                    </p:set>
                                    <p:anim calcmode="lin" valueType="num">
                                      <p:cBhvr additive="base">
                                        <p:cTn dur="750" fill="hold" id="117"/>
                                        <p:tgtEl>
                                          <p:spTgt spid="18448"/>
                                        </p:tgtEl>
                                        <p:attrNameLst>
                                          <p:attrName>ppt_x</p:attrName>
                                        </p:attrNameLst>
                                      </p:cBhvr>
                                      <p:tavLst>
                                        <p:tav tm="0">
                                          <p:val>
                                            <p:strVal val="1+#ppt_w/2"/>
                                          </p:val>
                                        </p:tav>
                                        <p:tav tm="100000">
                                          <p:val>
                                            <p:strVal val="#ppt_x"/>
                                          </p:val>
                                        </p:tav>
                                      </p:tavLst>
                                    </p:anim>
                                    <p:anim calcmode="lin" valueType="num">
                                      <p:cBhvr additive="base">
                                        <p:cTn dur="750" fill="hold" id="118"/>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1" spid="18434"/>
      <p:bldP grpId="0" spid="18435"/>
      <p:bldP grpId="1" spid="18435"/>
      <p:bldP grpId="0" spid="18436"/>
      <p:bldP grpId="1" spid="18436"/>
      <p:bldP grpId="0" spid="18437"/>
      <p:bldP grpId="1" spid="18437"/>
      <p:bldP grpId="0" spid="18438"/>
      <p:bldP grpId="1" spid="18438"/>
      <p:bldP grpId="0" spid="18439"/>
      <p:bldP grpId="0" spid="18440"/>
      <p:bldP grpId="0" spid="18441"/>
      <p:bldP grpId="0" spid="18442"/>
      <p:bldP grpId="0" spid="18443"/>
      <p:bldP grpId="0" spid="18444"/>
      <p:bldP grpId="0" spid="18445"/>
      <p:bldP grpId="0" spid="18446"/>
      <p:bldP grpId="0" spid="18447"/>
      <p:bldP grpId="0" spid="18448"/>
      <p:bldP grpId="0" spid="18449"/>
      <p:bldP grpId="0" spid="18450"/>
      <p:bldP grpId="0" spid="18451"/>
      <p:bldP grpId="1" spid="18451"/>
      <p:bldP grpId="0" spid="18455"/>
      <p:bldP grpId="1" spid="18455"/>
      <p:bldP grpId="0" spid="18459"/>
      <p:bldP grpId="1" spid="1845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436290" y="985811"/>
            <a:ext cx="2271420" cy="2754793"/>
            <a:chOff x="3480654" y="1058788"/>
            <a:chExt cx="2271420" cy="2754793"/>
          </a:xfrm>
        </p:grpSpPr>
        <p:sp>
          <p:nvSpPr>
            <p:cNvPr id="2" name="椭圆 1"/>
            <p:cNvSpPr/>
            <p:nvPr/>
          </p:nvSpPr>
          <p:spPr>
            <a:xfrm>
              <a:off x="3707904" y="1058788"/>
              <a:ext cx="1816920" cy="1816920"/>
            </a:xfrm>
            <a:prstGeom prst="ellipse">
              <a:avLst/>
            </a:prstGeom>
            <a:solidFill>
              <a:srgbClr val="E4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800">
                  <a:latin charset="-122" panose="02010600040101010101" pitchFamily="2" typeface="华文细黑"/>
                  <a:ea charset="-122" panose="02010600040101010101" pitchFamily="2" typeface="华文细黑"/>
                </a:rPr>
                <a:t>02</a:t>
              </a:r>
            </a:p>
          </p:txBody>
        </p:sp>
        <p:sp>
          <p:nvSpPr>
            <p:cNvPr id="3" name="TextBox 49"/>
            <p:cNvSpPr txBox="1"/>
            <p:nvPr/>
          </p:nvSpPr>
          <p:spPr>
            <a:xfrm>
              <a:off x="3480654" y="3074917"/>
              <a:ext cx="2271420" cy="731520"/>
            </a:xfrm>
            <a:prstGeom prst="rect">
              <a:avLst/>
            </a:prstGeom>
            <a:noFill/>
          </p:spPr>
          <p:txBody>
            <a:bodyPr rtlCol="0" wrap="square">
              <a:spAutoFit/>
            </a:bodyPr>
            <a:lstStyle/>
            <a:p>
              <a:pPr algn="ctr">
                <a:lnSpc>
                  <a:spcPct val="150000"/>
                </a:lnSpc>
              </a:pPr>
              <a:r>
                <a:rPr altLang="en-US" b="1" lang="zh-CN" spc="100" sz="2800">
                  <a:solidFill>
                    <a:schemeClr val="tx1">
                      <a:lumMod val="75000"/>
                      <a:lumOff val="25000"/>
                    </a:schemeClr>
                  </a:solidFill>
                  <a:latin charset="-122" panose="02010600040101010101" pitchFamily="2" typeface="华文细黑"/>
                  <a:ea charset="-122" panose="02010600040101010101" pitchFamily="2" typeface="华文细黑"/>
                </a:rPr>
                <a:t>添加标题</a:t>
              </a:r>
            </a:p>
          </p:txBody>
        </p:sp>
      </p:grpSp>
    </p:spTree>
    <p:extLst>
      <p:ext uri="{BB962C8B-B14F-4D97-AF65-F5344CB8AC3E}">
        <p14:creationId val="1041451355"/>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9" name="Oval 3"/>
          <p:cNvSpPr>
            <a:spLocks noChangeArrowheads="1"/>
          </p:cNvSpPr>
          <p:nvPr/>
        </p:nvSpPr>
        <p:spPr bwMode="auto">
          <a:xfrm flipV="1">
            <a:off x="2409825" y="4276725"/>
            <a:ext cx="4324350" cy="12700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pic>
        <p:nvPicPr>
          <p:cNvPr descr="apple icons" id="19461" name="Picture 5"/>
          <p:cNvPicPr>
            <a:picLocks noChangeArrowheads="1" noChangeAspect="1"/>
          </p:cNvPicPr>
          <p:nvPr/>
        </p:nvPicPr>
        <p:blipFill>
          <a:blip r:embed="rId3">
            <a:extLst>
              <a:ext uri="{28A0092B-C50C-407E-A947-70E740481C1C}">
                <a14:useLocalDpi val="0"/>
              </a:ext>
            </a:extLst>
          </a:blip>
          <a:stretch>
            <a:fillRect/>
          </a:stretch>
        </p:blipFill>
        <p:spPr bwMode="auto">
          <a:xfrm>
            <a:off x="2790825" y="1490663"/>
            <a:ext cx="3565525" cy="2873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3" id="19462" name="Rectangle 6"/>
          <p:cNvSpPr>
            <a:spLocks noChangeArrowheads="1"/>
          </p:cNvSpPr>
          <p:nvPr/>
        </p:nvSpPr>
        <p:spPr bwMode="auto">
          <a:xfrm>
            <a:off x="2928926" y="1637414"/>
            <a:ext cx="3289322" cy="1960587"/>
          </a:xfrm>
          <a:prstGeom prst="rect">
            <a:avLst/>
          </a:prstGeom>
          <a:blipFill dpi="0" rotWithShape="1">
            <a:blip r:embed="rId4">
              <a:extLst>
                <a:ext uri="{28A0092B-C50C-407E-A947-70E740481C1C}">
                  <a14:useLocalDpi val="0"/>
                </a:ext>
              </a:extLst>
            </a:blip>
            <a:stretch>
              <a:fillRect/>
            </a:stretch>
          </a:blipFill>
          <a:ln>
            <a:noFill/>
          </a:ln>
          <a:effectLst/>
          <a:extLst/>
        </p:spPr>
        <p:txBody>
          <a:bodyPr anchor="ctr" wrap="none"/>
          <a:lstStyle/>
          <a:p>
            <a:endParaRPr altLang="en-US" lang="zh-CN"/>
          </a:p>
        </p:txBody>
      </p:sp>
      <p:grpSp>
        <p:nvGrpSpPr>
          <p:cNvPr id="19463" name="Group 7"/>
          <p:cNvGrpSpPr/>
          <p:nvPr/>
        </p:nvGrpSpPr>
        <p:grpSpPr>
          <a:xfrm>
            <a:off x="5999163" y="3971925"/>
            <a:ext cx="207962" cy="1169988"/>
            <a:chExt cx="131" cy="737"/>
          </a:xfrm>
        </p:grpSpPr>
        <p:sp>
          <p:nvSpPr>
            <p:cNvPr id="19464" name="Line 8"/>
            <p:cNvSpPr>
              <a:spLocks noChangeShapeType="1"/>
            </p:cNvSpPr>
            <p:nvPr/>
          </p:nvSpPr>
          <p:spPr bwMode="auto">
            <a:xfrm flipH="1" flipV="1">
              <a:off x="66" y="132"/>
              <a:ext cx="0" cy="605"/>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9465" name="Oval 9"/>
            <p:cNvSpPr>
              <a:spLocks noChangeArrowheads="1"/>
            </p:cNvSpPr>
            <p:nvPr/>
          </p:nvSpPr>
          <p:spPr bwMode="auto">
            <a:xfrm>
              <a:off x="22" y="21"/>
              <a:ext cx="89" cy="89"/>
            </a:xfrm>
            <a:prstGeom prst="ellipse">
              <a:avLst/>
            </a:prstGeom>
            <a:solidFill>
              <a:srgbClr val="E4402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6" name="Oval 10"/>
            <p:cNvSpPr>
              <a:spLocks noChangeArrowheads="1"/>
            </p:cNvSpPr>
            <p:nvPr/>
          </p:nvSpPr>
          <p:spPr bwMode="auto">
            <a:xfrm>
              <a:off x="0" y="0"/>
              <a:ext cx="131" cy="132"/>
            </a:xfrm>
            <a:prstGeom prst="ellipse">
              <a:avLst/>
            </a:prstGeom>
            <a:noFill/>
            <a:ln cmpd="sng" w="6350">
              <a:solidFill>
                <a:srgbClr val="CBAB89"/>
              </a:solidFill>
              <a:round/>
            </a:ln>
            <a:extLst>
              <a:ext uri="{909E8E84-426E-40DD-AFC4-6F175D3DCCD1}">
                <a14:hiddenFill>
                  <a:solidFill>
                    <a:srgbClr val="FFFFFF"/>
                  </a:solidFill>
                </a14:hiddenFill>
              </a:ext>
            </a:extLst>
          </p:spPr>
          <p:txBody>
            <a:bodyPr/>
            <a:lstStyle/>
            <a:p>
              <a:endParaRPr altLang="en-US" lang="zh-CN"/>
            </a:p>
          </p:txBody>
        </p:sp>
      </p:grpSp>
      <p:sp>
        <p:nvSpPr>
          <p:cNvPr id="19467" name="Freeform 11"/>
          <p:cNvSpPr/>
          <p:nvPr/>
        </p:nvSpPr>
        <p:spPr bwMode="auto">
          <a:xfrm>
            <a:off x="5500688" y="3328988"/>
            <a:ext cx="1211262" cy="587375"/>
          </a:xfrm>
          <a:custGeom>
            <a:gdLst>
              <a:gd fmla="*/ 465 w 488" name="T0"/>
              <a:gd fmla="*/ 0 h 237" name="T1"/>
              <a:gd fmla="*/ 23 w 488" name="T2"/>
              <a:gd fmla="*/ 0 h 237" name="T3"/>
              <a:gd fmla="*/ 0 w 488" name="T4"/>
              <a:gd fmla="*/ 22 h 237" name="T5"/>
              <a:gd fmla="*/ 0 w 488" name="T6"/>
              <a:gd fmla="*/ 184 h 237" name="T7"/>
              <a:gd fmla="*/ 23 w 488" name="T8"/>
              <a:gd fmla="*/ 207 h 237" name="T9"/>
              <a:gd fmla="*/ 227 w 488" name="T10"/>
              <a:gd fmla="*/ 207 h 237" name="T11"/>
              <a:gd fmla="*/ 235 w 488" name="T12"/>
              <a:gd fmla="*/ 220 h 237" name="T13"/>
              <a:gd fmla="*/ 244 w 488" name="T14"/>
              <a:gd fmla="*/ 237 h 237" name="T15"/>
              <a:gd fmla="*/ 254 w 488" name="T16"/>
              <a:gd fmla="*/ 220 h 237" name="T17"/>
              <a:gd fmla="*/ 262 w 488" name="T18"/>
              <a:gd fmla="*/ 207 h 237" name="T19"/>
              <a:gd fmla="*/ 465 w 488" name="T20"/>
              <a:gd fmla="*/ 207 h 237" name="T21"/>
              <a:gd fmla="*/ 488 w 488" name="T22"/>
              <a:gd fmla="*/ 184 h 237" name="T23"/>
              <a:gd fmla="*/ 488 w 488" name="T24"/>
              <a:gd fmla="*/ 22 h 237" name="T25"/>
              <a:gd fmla="*/ 465 w 488" name="T26"/>
              <a:gd fmla="*/ 0 h 2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6" w="488">
                <a:moveTo>
                  <a:pt x="465" y="0"/>
                </a:moveTo>
                <a:cubicBezTo>
                  <a:pt x="23" y="0"/>
                  <a:pt x="23" y="0"/>
                  <a:pt x="23" y="0"/>
                </a:cubicBezTo>
                <a:cubicBezTo>
                  <a:pt x="10" y="0"/>
                  <a:pt x="0" y="10"/>
                  <a:pt x="0" y="22"/>
                </a:cubicBezTo>
                <a:cubicBezTo>
                  <a:pt x="0" y="184"/>
                  <a:pt x="0" y="184"/>
                  <a:pt x="0" y="184"/>
                </a:cubicBezTo>
                <a:cubicBezTo>
                  <a:pt x="0" y="197"/>
                  <a:pt x="10" y="207"/>
                  <a:pt x="23" y="207"/>
                </a:cubicBezTo>
                <a:cubicBezTo>
                  <a:pt x="227" y="207"/>
                  <a:pt x="227" y="207"/>
                  <a:pt x="227" y="207"/>
                </a:cubicBezTo>
                <a:cubicBezTo>
                  <a:pt x="235" y="220"/>
                  <a:pt x="235" y="220"/>
                  <a:pt x="235" y="220"/>
                </a:cubicBezTo>
                <a:cubicBezTo>
                  <a:pt x="244" y="237"/>
                  <a:pt x="244" y="237"/>
                  <a:pt x="244" y="237"/>
                </a:cubicBezTo>
                <a:cubicBezTo>
                  <a:pt x="254" y="220"/>
                  <a:pt x="254" y="220"/>
                  <a:pt x="254" y="220"/>
                </a:cubicBezTo>
                <a:cubicBezTo>
                  <a:pt x="262" y="207"/>
                  <a:pt x="262" y="207"/>
                  <a:pt x="262" y="207"/>
                </a:cubicBezTo>
                <a:cubicBezTo>
                  <a:pt x="465" y="207"/>
                  <a:pt x="465" y="207"/>
                  <a:pt x="465" y="207"/>
                </a:cubicBezTo>
                <a:cubicBezTo>
                  <a:pt x="478" y="207"/>
                  <a:pt x="488" y="197"/>
                  <a:pt x="488" y="184"/>
                </a:cubicBezTo>
                <a:cubicBezTo>
                  <a:pt x="488" y="22"/>
                  <a:pt x="488" y="22"/>
                  <a:pt x="488" y="22"/>
                </a:cubicBezTo>
                <a:cubicBezTo>
                  <a:pt x="488" y="10"/>
                  <a:pt x="478" y="0"/>
                  <a:pt x="465" y="0"/>
                </a:cubicBezTo>
                <a:close/>
              </a:path>
            </a:pathLst>
          </a:custGeom>
          <a:solidFill>
            <a:srgbClr val="E4402F"/>
          </a:solidFill>
          <a:ln cmpd="sng" w="9525">
            <a:solidFill>
              <a:srgbClr val="CBAB89"/>
            </a:solidFill>
            <a:round/>
          </a:ln>
        </p:spPr>
        <p:txBody>
          <a:bodyPr/>
          <a:lstStyle/>
          <a:p>
            <a:endParaRPr altLang="en-US" lang="zh-CN"/>
          </a:p>
        </p:txBody>
      </p:sp>
      <p:grpSp>
        <p:nvGrpSpPr>
          <p:cNvPr id="19468" name="Group 12"/>
          <p:cNvGrpSpPr/>
          <p:nvPr/>
        </p:nvGrpSpPr>
        <p:grpSpPr>
          <a:xfrm>
            <a:off x="1357313" y="3971925"/>
            <a:ext cx="211137" cy="1169988"/>
            <a:chExt cx="133" cy="737"/>
          </a:xfrm>
        </p:grpSpPr>
        <p:sp>
          <p:nvSpPr>
            <p:cNvPr id="19469" name="Line 13"/>
            <p:cNvSpPr>
              <a:spLocks noChangeShapeType="1"/>
            </p:cNvSpPr>
            <p:nvPr/>
          </p:nvSpPr>
          <p:spPr bwMode="auto">
            <a:xfrm flipH="1" flipV="1">
              <a:off x="68" y="132"/>
              <a:ext cx="0" cy="605"/>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9470" name="Oval 14"/>
            <p:cNvSpPr>
              <a:spLocks noChangeArrowheads="1"/>
            </p:cNvSpPr>
            <p:nvPr/>
          </p:nvSpPr>
          <p:spPr bwMode="auto">
            <a:xfrm>
              <a:off x="22" y="21"/>
              <a:ext cx="89" cy="89"/>
            </a:xfrm>
            <a:prstGeom prst="ellipse">
              <a:avLst/>
            </a:prstGeom>
            <a:solidFill>
              <a:srgbClr val="E4402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1" name="Oval 15"/>
            <p:cNvSpPr>
              <a:spLocks noChangeArrowheads="1"/>
            </p:cNvSpPr>
            <p:nvPr/>
          </p:nvSpPr>
          <p:spPr bwMode="auto">
            <a:xfrm>
              <a:off x="0" y="0"/>
              <a:ext cx="133" cy="132"/>
            </a:xfrm>
            <a:prstGeom prst="ellipse">
              <a:avLst/>
            </a:prstGeom>
            <a:noFill/>
            <a:ln cmpd="sng" w="6350">
              <a:solidFill>
                <a:srgbClr val="CBAB89"/>
              </a:solidFill>
              <a:round/>
            </a:ln>
            <a:extLst>
              <a:ext uri="{909E8E84-426E-40DD-AFC4-6F175D3DCCD1}">
                <a14:hiddenFill>
                  <a:solidFill>
                    <a:srgbClr val="FFFFFF"/>
                  </a:solidFill>
                </a14:hiddenFill>
              </a:ext>
            </a:extLst>
          </p:spPr>
          <p:txBody>
            <a:bodyPr/>
            <a:lstStyle/>
            <a:p>
              <a:endParaRPr altLang="en-US" lang="zh-CN"/>
            </a:p>
          </p:txBody>
        </p:sp>
      </p:grpSp>
      <p:sp>
        <p:nvSpPr>
          <p:cNvPr id="19472" name="Freeform 16"/>
          <p:cNvSpPr/>
          <p:nvPr/>
        </p:nvSpPr>
        <p:spPr bwMode="auto">
          <a:xfrm>
            <a:off x="858838" y="3328988"/>
            <a:ext cx="1211262" cy="587375"/>
          </a:xfrm>
          <a:custGeom>
            <a:gdLst>
              <a:gd fmla="*/ 465 w 488" name="T0"/>
              <a:gd fmla="*/ 0 h 237" name="T1"/>
              <a:gd fmla="*/ 22 w 488" name="T2"/>
              <a:gd fmla="*/ 0 h 237" name="T3"/>
              <a:gd fmla="*/ 0 w 488" name="T4"/>
              <a:gd fmla="*/ 22 h 237" name="T5"/>
              <a:gd fmla="*/ 0 w 488" name="T6"/>
              <a:gd fmla="*/ 184 h 237" name="T7"/>
              <a:gd fmla="*/ 22 w 488" name="T8"/>
              <a:gd fmla="*/ 207 h 237" name="T9"/>
              <a:gd fmla="*/ 226 w 488" name="T10"/>
              <a:gd fmla="*/ 207 h 237" name="T11"/>
              <a:gd fmla="*/ 234 w 488" name="T12"/>
              <a:gd fmla="*/ 220 h 237" name="T13"/>
              <a:gd fmla="*/ 244 w 488" name="T14"/>
              <a:gd fmla="*/ 237 h 237" name="T15"/>
              <a:gd fmla="*/ 253 w 488" name="T16"/>
              <a:gd fmla="*/ 220 h 237" name="T17"/>
              <a:gd fmla="*/ 261 w 488" name="T18"/>
              <a:gd fmla="*/ 207 h 237" name="T19"/>
              <a:gd fmla="*/ 465 w 488" name="T20"/>
              <a:gd fmla="*/ 207 h 237" name="T21"/>
              <a:gd fmla="*/ 488 w 488" name="T22"/>
              <a:gd fmla="*/ 184 h 237" name="T23"/>
              <a:gd fmla="*/ 488 w 488" name="T24"/>
              <a:gd fmla="*/ 22 h 237" name="T25"/>
              <a:gd fmla="*/ 465 w 488" name="T26"/>
              <a:gd fmla="*/ 0 h 2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6" w="488">
                <a:moveTo>
                  <a:pt x="465" y="0"/>
                </a:moveTo>
                <a:cubicBezTo>
                  <a:pt x="22" y="0"/>
                  <a:pt x="22" y="0"/>
                  <a:pt x="22" y="0"/>
                </a:cubicBezTo>
                <a:cubicBezTo>
                  <a:pt x="10" y="0"/>
                  <a:pt x="0" y="10"/>
                  <a:pt x="0" y="22"/>
                </a:cubicBezTo>
                <a:cubicBezTo>
                  <a:pt x="0" y="184"/>
                  <a:pt x="0" y="184"/>
                  <a:pt x="0" y="184"/>
                </a:cubicBezTo>
                <a:cubicBezTo>
                  <a:pt x="0" y="197"/>
                  <a:pt x="10" y="207"/>
                  <a:pt x="22" y="207"/>
                </a:cubicBezTo>
                <a:cubicBezTo>
                  <a:pt x="226" y="207"/>
                  <a:pt x="226" y="207"/>
                  <a:pt x="226" y="207"/>
                </a:cubicBezTo>
                <a:cubicBezTo>
                  <a:pt x="234" y="220"/>
                  <a:pt x="234" y="220"/>
                  <a:pt x="234" y="220"/>
                </a:cubicBezTo>
                <a:cubicBezTo>
                  <a:pt x="244" y="237"/>
                  <a:pt x="244" y="237"/>
                  <a:pt x="244" y="237"/>
                </a:cubicBezTo>
                <a:cubicBezTo>
                  <a:pt x="253" y="220"/>
                  <a:pt x="253" y="220"/>
                  <a:pt x="253" y="220"/>
                </a:cubicBezTo>
                <a:cubicBezTo>
                  <a:pt x="261" y="207"/>
                  <a:pt x="261" y="207"/>
                  <a:pt x="261" y="207"/>
                </a:cubicBezTo>
                <a:cubicBezTo>
                  <a:pt x="465" y="207"/>
                  <a:pt x="465" y="207"/>
                  <a:pt x="465" y="207"/>
                </a:cubicBezTo>
                <a:cubicBezTo>
                  <a:pt x="477" y="207"/>
                  <a:pt x="488" y="197"/>
                  <a:pt x="488" y="184"/>
                </a:cubicBezTo>
                <a:cubicBezTo>
                  <a:pt x="488" y="22"/>
                  <a:pt x="488" y="22"/>
                  <a:pt x="488" y="22"/>
                </a:cubicBezTo>
                <a:cubicBezTo>
                  <a:pt x="488" y="10"/>
                  <a:pt x="477" y="0"/>
                  <a:pt x="465" y="0"/>
                </a:cubicBezTo>
                <a:close/>
              </a:path>
            </a:pathLst>
          </a:custGeom>
          <a:solidFill>
            <a:srgbClr val="FFFDEF"/>
          </a:solidFill>
          <a:ln cmpd="sng" w="9525">
            <a:solidFill>
              <a:srgbClr val="CBAB89"/>
            </a:solidFill>
            <a:round/>
          </a:ln>
        </p:spPr>
        <p:txBody>
          <a:bodyPr/>
          <a:lstStyle/>
          <a:p>
            <a:endParaRPr altLang="en-US" lang="zh-CN"/>
          </a:p>
        </p:txBody>
      </p:sp>
      <p:grpSp>
        <p:nvGrpSpPr>
          <p:cNvPr id="19473" name="Group 17"/>
          <p:cNvGrpSpPr/>
          <p:nvPr/>
        </p:nvGrpSpPr>
        <p:grpSpPr>
          <a:xfrm>
            <a:off x="7577138" y="2935288"/>
            <a:ext cx="207962" cy="2206625"/>
            <a:chExt cx="131" cy="1390"/>
          </a:xfrm>
        </p:grpSpPr>
        <p:sp>
          <p:nvSpPr>
            <p:cNvPr id="19474" name="Line 18"/>
            <p:cNvSpPr>
              <a:spLocks noChangeShapeType="1"/>
            </p:cNvSpPr>
            <p:nvPr/>
          </p:nvSpPr>
          <p:spPr bwMode="auto">
            <a:xfrm flipH="1" flipV="1">
              <a:off x="66" y="133"/>
              <a:ext cx="0" cy="1257"/>
            </a:xfrm>
            <a:prstGeom prst="line">
              <a:avLst/>
            </a:prstGeom>
            <a:noFill/>
            <a:ln cmpd="sng" w="6350">
              <a:solidFill>
                <a:srgbClr val="CBAB89"/>
              </a:solidFill>
              <a:round/>
            </a:ln>
            <a:extLst>
              <a:ext uri="{909E8E84-426E-40DD-AFC4-6F175D3DCCD1}">
                <a14:hiddenFill>
                  <a:noFill/>
                </a14:hiddenFill>
              </a:ext>
            </a:extLst>
          </p:spPr>
          <p:txBody>
            <a:bodyPr/>
            <a:lstStyle/>
            <a:p>
              <a:endParaRPr altLang="en-US" lang="zh-CN"/>
            </a:p>
          </p:txBody>
        </p:sp>
        <p:sp>
          <p:nvSpPr>
            <p:cNvPr id="19475" name="Oval 19"/>
            <p:cNvSpPr>
              <a:spLocks noChangeArrowheads="1"/>
            </p:cNvSpPr>
            <p:nvPr/>
          </p:nvSpPr>
          <p:spPr bwMode="auto">
            <a:xfrm>
              <a:off x="22" y="22"/>
              <a:ext cx="89" cy="89"/>
            </a:xfrm>
            <a:prstGeom prst="ellipse">
              <a:avLst/>
            </a:prstGeom>
            <a:solidFill>
              <a:srgbClr val="E4402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6" name="Oval 20"/>
            <p:cNvSpPr>
              <a:spLocks noChangeArrowheads="1"/>
            </p:cNvSpPr>
            <p:nvPr/>
          </p:nvSpPr>
          <p:spPr bwMode="auto">
            <a:xfrm>
              <a:off x="0" y="0"/>
              <a:ext cx="131" cy="133"/>
            </a:xfrm>
            <a:prstGeom prst="ellipse">
              <a:avLst/>
            </a:prstGeom>
            <a:noFill/>
            <a:ln cmpd="sng" w="6350">
              <a:solidFill>
                <a:srgbClr val="CBAB89"/>
              </a:solidFill>
              <a:round/>
            </a:ln>
            <a:extLst>
              <a:ext uri="{909E8E84-426E-40DD-AFC4-6F175D3DCCD1}">
                <a14:hiddenFill>
                  <a:solidFill>
                    <a:srgbClr val="FFFFFF"/>
                  </a:solidFill>
                </a14:hiddenFill>
              </a:ext>
            </a:extLst>
          </p:spPr>
          <p:txBody>
            <a:bodyPr/>
            <a:lstStyle/>
            <a:p>
              <a:endParaRPr altLang="en-US" lang="zh-CN"/>
            </a:p>
          </p:txBody>
        </p:sp>
      </p:grpSp>
      <p:sp>
        <p:nvSpPr>
          <p:cNvPr id="19477" name="Freeform 21"/>
          <p:cNvSpPr/>
          <p:nvPr/>
        </p:nvSpPr>
        <p:spPr bwMode="auto">
          <a:xfrm>
            <a:off x="6877050" y="2100263"/>
            <a:ext cx="1576388" cy="781050"/>
          </a:xfrm>
          <a:custGeom>
            <a:gdLst>
              <a:gd fmla="*/ 612 w 635" name="T0"/>
              <a:gd fmla="*/ 0 h 315" name="T1"/>
              <a:gd fmla="*/ 23 w 635" name="T2"/>
              <a:gd fmla="*/ 0 h 315" name="T3"/>
              <a:gd fmla="*/ 0 w 635" name="T4"/>
              <a:gd fmla="*/ 23 h 315" name="T5"/>
              <a:gd fmla="*/ 0 w 635" name="T6"/>
              <a:gd fmla="*/ 262 h 315" name="T7"/>
              <a:gd fmla="*/ 23 w 635" name="T8"/>
              <a:gd fmla="*/ 285 h 315" name="T9"/>
              <a:gd fmla="*/ 308 w 635" name="T10"/>
              <a:gd fmla="*/ 285 h 315" name="T11"/>
              <a:gd fmla="*/ 316 w 635" name="T12"/>
              <a:gd fmla="*/ 298 h 315" name="T13"/>
              <a:gd fmla="*/ 325 w 635" name="T14"/>
              <a:gd fmla="*/ 315 h 315" name="T15"/>
              <a:gd fmla="*/ 335 w 635" name="T16"/>
              <a:gd fmla="*/ 298 h 315" name="T17"/>
              <a:gd fmla="*/ 343 w 635" name="T18"/>
              <a:gd fmla="*/ 285 h 315" name="T19"/>
              <a:gd fmla="*/ 612 w 635" name="T20"/>
              <a:gd fmla="*/ 285 h 315" name="T21"/>
              <a:gd fmla="*/ 635 w 635" name="T22"/>
              <a:gd fmla="*/ 262 h 315" name="T23"/>
              <a:gd fmla="*/ 635 w 635" name="T24"/>
              <a:gd fmla="*/ 23 h 315" name="T25"/>
              <a:gd fmla="*/ 612 w 635" name="T26"/>
              <a:gd fmla="*/ 0 h 3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5" w="635">
                <a:moveTo>
                  <a:pt x="612" y="0"/>
                </a:moveTo>
                <a:cubicBezTo>
                  <a:pt x="23" y="0"/>
                  <a:pt x="23" y="0"/>
                  <a:pt x="23" y="0"/>
                </a:cubicBezTo>
                <a:cubicBezTo>
                  <a:pt x="10" y="0"/>
                  <a:pt x="0" y="10"/>
                  <a:pt x="0" y="23"/>
                </a:cubicBezTo>
                <a:cubicBezTo>
                  <a:pt x="0" y="262"/>
                  <a:pt x="0" y="262"/>
                  <a:pt x="0" y="262"/>
                </a:cubicBezTo>
                <a:cubicBezTo>
                  <a:pt x="0" y="275"/>
                  <a:pt x="10" y="285"/>
                  <a:pt x="23" y="285"/>
                </a:cubicBezTo>
                <a:cubicBezTo>
                  <a:pt x="308" y="285"/>
                  <a:pt x="308" y="285"/>
                  <a:pt x="308" y="285"/>
                </a:cubicBezTo>
                <a:cubicBezTo>
                  <a:pt x="316" y="298"/>
                  <a:pt x="316" y="298"/>
                  <a:pt x="316" y="298"/>
                </a:cubicBezTo>
                <a:cubicBezTo>
                  <a:pt x="325" y="315"/>
                  <a:pt x="325" y="315"/>
                  <a:pt x="325" y="315"/>
                </a:cubicBezTo>
                <a:cubicBezTo>
                  <a:pt x="335" y="298"/>
                  <a:pt x="335" y="298"/>
                  <a:pt x="335" y="298"/>
                </a:cubicBezTo>
                <a:cubicBezTo>
                  <a:pt x="343" y="285"/>
                  <a:pt x="343" y="285"/>
                  <a:pt x="343" y="285"/>
                </a:cubicBezTo>
                <a:cubicBezTo>
                  <a:pt x="612" y="285"/>
                  <a:pt x="612" y="285"/>
                  <a:pt x="612" y="285"/>
                </a:cubicBezTo>
                <a:cubicBezTo>
                  <a:pt x="624" y="285"/>
                  <a:pt x="635" y="275"/>
                  <a:pt x="635" y="262"/>
                </a:cubicBezTo>
                <a:cubicBezTo>
                  <a:pt x="635" y="23"/>
                  <a:pt x="635" y="23"/>
                  <a:pt x="635" y="23"/>
                </a:cubicBezTo>
                <a:cubicBezTo>
                  <a:pt x="635" y="10"/>
                  <a:pt x="624" y="0"/>
                  <a:pt x="612" y="0"/>
                </a:cubicBezTo>
                <a:close/>
              </a:path>
            </a:pathLst>
          </a:custGeom>
          <a:solidFill>
            <a:srgbClr val="FFFDEF"/>
          </a:solidFill>
          <a:ln cmpd="sng" w="9525">
            <a:solidFill>
              <a:srgbClr val="CBAB89"/>
            </a:solidFill>
            <a:round/>
          </a:ln>
        </p:spPr>
        <p:txBody>
          <a:bodyPr/>
          <a:lstStyle/>
          <a:p>
            <a:endParaRPr altLang="en-US" lang="zh-CN"/>
          </a:p>
        </p:txBody>
      </p:sp>
      <p:sp>
        <p:nvSpPr>
          <p:cNvPr id="19478" name="Rectangle 22"/>
          <p:cNvSpPr>
            <a:spLocks noChangeArrowheads="1"/>
          </p:cNvSpPr>
          <p:nvPr/>
        </p:nvSpPr>
        <p:spPr bwMode="auto">
          <a:xfrm>
            <a:off x="7031039" y="2216150"/>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pPr>
            <a:r>
              <a:rPr altLang="zh-CN" lang="en-US" sz="800">
                <a:solidFill>
                  <a:srgbClr val="A2897B"/>
                </a:solidFill>
              </a:rPr>
              <a:t>We have many PowerPoint templates</a:t>
            </a:r>
          </a:p>
        </p:txBody>
      </p:sp>
      <p:sp>
        <p:nvSpPr>
          <p:cNvPr id="19479" name="Rectangle 23"/>
          <p:cNvSpPr>
            <a:spLocks noChangeArrowheads="1"/>
          </p:cNvSpPr>
          <p:nvPr/>
        </p:nvSpPr>
        <p:spPr bwMode="auto">
          <a:xfrm>
            <a:off x="827088" y="3340100"/>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pPr>
            <a:r>
              <a:rPr altLang="zh-CN" lang="en-US" sz="800">
                <a:solidFill>
                  <a:srgbClr val="A2897B"/>
                </a:solidFill>
              </a:rPr>
              <a:t>We have many PowerPoint templates</a:t>
            </a:r>
          </a:p>
        </p:txBody>
      </p:sp>
      <p:sp>
        <p:nvSpPr>
          <p:cNvPr id="19480" name="Rectangle 24"/>
          <p:cNvSpPr>
            <a:spLocks noChangeArrowheads="1"/>
          </p:cNvSpPr>
          <p:nvPr/>
        </p:nvSpPr>
        <p:spPr bwMode="auto">
          <a:xfrm>
            <a:off x="5465763" y="3330575"/>
            <a:ext cx="12954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50000"/>
              </a:lnSpc>
            </a:pPr>
            <a:r>
              <a:rPr altLang="zh-CN" lang="en-US" sz="800">
                <a:solidFill>
                  <a:schemeClr val="bg1"/>
                </a:solidFill>
              </a:rPr>
              <a:t>We have many PowerPoint templates</a:t>
            </a:r>
          </a:p>
        </p:txBody>
      </p:sp>
      <p:sp>
        <p:nvSpPr>
          <p:cNvPr id="2" name="文本占位符 1"/>
          <p:cNvSpPr>
            <a:spLocks noGrp="1"/>
          </p:cNvSpPr>
          <p:nvPr>
            <p:ph idx="13" sz="quarter" type="body"/>
          </p:nvPr>
        </p:nvSpPr>
        <p:spPr/>
        <p:txBody>
          <a:bodyPr>
            <a:normAutofit/>
          </a:bodyPr>
          <a:lstStyle/>
          <a:p>
            <a:r>
              <a:rPr altLang="en-US" lang="zh-CN"/>
              <a:t>点击添加你的标题</a:t>
            </a:r>
          </a:p>
        </p:txBody>
      </p:sp>
      <p:sp>
        <p:nvSpPr>
          <p:cNvPr id="3" name="文本占位符 2"/>
          <p:cNvSpPr>
            <a:spLocks noGrp="1"/>
          </p:cNvSpPr>
          <p:nvPr>
            <p:ph idx="14" sz="quarter" type="body"/>
          </p:nvPr>
        </p:nvSpPr>
        <p:spPr/>
        <p:txBody>
          <a:bodyPr>
            <a:normAutofit/>
          </a:bodyPr>
          <a:lstStyle/>
          <a:p>
            <a:r>
              <a:rPr altLang="zh-CN" lang="en-US"/>
              <a:t>Click here to edit the content you want to recommend that you use the</a:t>
            </a:r>
          </a:p>
          <a:p>
            <a:endParaRPr altLang="zh-CN" lang="en-US"/>
          </a:p>
        </p:txBody>
      </p:sp>
    </p:spTree>
    <p:extLst>
      <p:ext uri="{BB962C8B-B14F-4D97-AF65-F5344CB8AC3E}">
        <p14:creationId val="1305481808"/>
      </p:ext>
    </p:extLst>
  </p:cSld>
  <p:clrMapOvr>
    <a:masterClrMapping/>
  </p:clrMapOvr>
  <mc:AlternateContent>
    <mc:Choice Requires="p14">
      <p:transition advTm="5000" p14:dur="1500" spd="slow">
        <p:fade thruBlk="1"/>
      </p:transition>
    </mc:Choice>
    <mc:Fallback>
      <p:transition advTm="5000" spd="slow">
        <p:fade thruBlk="1"/>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200"/>
                                  </p:stCondLst>
                                  <p:childTnLst>
                                    <p:set>
                                      <p:cBhvr>
                                        <p:cTn dur="1" fill="hold" id="6">
                                          <p:stCondLst>
                                            <p:cond delay="0"/>
                                          </p:stCondLst>
                                        </p:cTn>
                                        <p:tgtEl>
                                          <p:spTgt spid="19472"/>
                                        </p:tgtEl>
                                        <p:attrNameLst>
                                          <p:attrName>style.visibility</p:attrName>
                                        </p:attrNameLst>
                                      </p:cBhvr>
                                      <p:to>
                                        <p:strVal val="visible"/>
                                      </p:to>
                                    </p:set>
                                    <p:anim calcmode="lin" valueType="num">
                                      <p:cBhvr additive="base">
                                        <p:cTn dur="750" fill="hold" id="7"/>
                                        <p:tgtEl>
                                          <p:spTgt spid="19472"/>
                                        </p:tgtEl>
                                        <p:attrNameLst>
                                          <p:attrName>ppt_x</p:attrName>
                                        </p:attrNameLst>
                                      </p:cBhvr>
                                      <p:tavLst>
                                        <p:tav tm="0">
                                          <p:val>
                                            <p:strVal val="#ppt_x"/>
                                          </p:val>
                                        </p:tav>
                                        <p:tav tm="100000">
                                          <p:val>
                                            <p:strVal val="#ppt_x"/>
                                          </p:val>
                                        </p:tav>
                                      </p:tavLst>
                                    </p:anim>
                                    <p:anim calcmode="lin" valueType="num">
                                      <p:cBhvr additive="base">
                                        <p:cTn dur="750" fill="hold" id="8"/>
                                        <p:tgtEl>
                                          <p:spTgt spid="1947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300"/>
                                  </p:stCondLst>
                                  <p:childTnLst>
                                    <p:set>
                                      <p:cBhvr>
                                        <p:cTn dur="1" fill="hold" id="10">
                                          <p:stCondLst>
                                            <p:cond delay="0"/>
                                          </p:stCondLst>
                                        </p:cTn>
                                        <p:tgtEl>
                                          <p:spTgt spid="19479"/>
                                        </p:tgtEl>
                                        <p:attrNameLst>
                                          <p:attrName>style.visibility</p:attrName>
                                        </p:attrNameLst>
                                      </p:cBhvr>
                                      <p:to>
                                        <p:strVal val="visible"/>
                                      </p:to>
                                    </p:set>
                                    <p:anim calcmode="lin" valueType="num">
                                      <p:cBhvr additive="base">
                                        <p:cTn dur="750" fill="hold" id="11"/>
                                        <p:tgtEl>
                                          <p:spTgt spid="19479"/>
                                        </p:tgtEl>
                                        <p:attrNameLst>
                                          <p:attrName>ppt_x</p:attrName>
                                        </p:attrNameLst>
                                      </p:cBhvr>
                                      <p:tavLst>
                                        <p:tav tm="0">
                                          <p:val>
                                            <p:strVal val="#ppt_x"/>
                                          </p:val>
                                        </p:tav>
                                        <p:tav tm="100000">
                                          <p:val>
                                            <p:strVal val="#ppt_x"/>
                                          </p:val>
                                        </p:tav>
                                      </p:tavLst>
                                    </p:anim>
                                    <p:anim calcmode="lin" valueType="num">
                                      <p:cBhvr additive="base">
                                        <p:cTn dur="750" fill="hold" id="12"/>
                                        <p:tgtEl>
                                          <p:spTgt spid="19479"/>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400"/>
                                  </p:stCondLst>
                                  <p:childTnLst>
                                    <p:set>
                                      <p:cBhvr>
                                        <p:cTn dur="1" fill="hold" id="14">
                                          <p:stCondLst>
                                            <p:cond delay="0"/>
                                          </p:stCondLst>
                                        </p:cTn>
                                        <p:tgtEl>
                                          <p:spTgt spid="19468"/>
                                        </p:tgtEl>
                                        <p:attrNameLst>
                                          <p:attrName>style.visibility</p:attrName>
                                        </p:attrNameLst>
                                      </p:cBhvr>
                                      <p:to>
                                        <p:strVal val="visible"/>
                                      </p:to>
                                    </p:set>
                                    <p:anim calcmode="lin" valueType="num">
                                      <p:cBhvr additive="base">
                                        <p:cTn dur="750" fill="hold" id="15"/>
                                        <p:tgtEl>
                                          <p:spTgt spid="19468"/>
                                        </p:tgtEl>
                                        <p:attrNameLst>
                                          <p:attrName>ppt_x</p:attrName>
                                        </p:attrNameLst>
                                      </p:cBhvr>
                                      <p:tavLst>
                                        <p:tav tm="0">
                                          <p:val>
                                            <p:strVal val="#ppt_x"/>
                                          </p:val>
                                        </p:tav>
                                        <p:tav tm="100000">
                                          <p:val>
                                            <p:strVal val="#ppt_x"/>
                                          </p:val>
                                        </p:tav>
                                      </p:tavLst>
                                    </p:anim>
                                    <p:anim calcmode="lin" valueType="num">
                                      <p:cBhvr additive="base">
                                        <p:cTn dur="750" fill="hold" id="16"/>
                                        <p:tgtEl>
                                          <p:spTgt spid="1946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600"/>
                                  </p:stCondLst>
                                  <p:childTnLst>
                                    <p:set>
                                      <p:cBhvr>
                                        <p:cTn dur="1" fill="hold" id="18">
                                          <p:stCondLst>
                                            <p:cond delay="0"/>
                                          </p:stCondLst>
                                        </p:cTn>
                                        <p:tgtEl>
                                          <p:spTgt spid="19467"/>
                                        </p:tgtEl>
                                        <p:attrNameLst>
                                          <p:attrName>style.visibility</p:attrName>
                                        </p:attrNameLst>
                                      </p:cBhvr>
                                      <p:to>
                                        <p:strVal val="visible"/>
                                      </p:to>
                                    </p:set>
                                    <p:anim calcmode="lin" valueType="num">
                                      <p:cBhvr additive="base">
                                        <p:cTn dur="750" fill="hold" id="19"/>
                                        <p:tgtEl>
                                          <p:spTgt spid="19467"/>
                                        </p:tgtEl>
                                        <p:attrNameLst>
                                          <p:attrName>ppt_x</p:attrName>
                                        </p:attrNameLst>
                                      </p:cBhvr>
                                      <p:tavLst>
                                        <p:tav tm="0">
                                          <p:val>
                                            <p:strVal val="#ppt_x"/>
                                          </p:val>
                                        </p:tav>
                                        <p:tav tm="100000">
                                          <p:val>
                                            <p:strVal val="#ppt_x"/>
                                          </p:val>
                                        </p:tav>
                                      </p:tavLst>
                                    </p:anim>
                                    <p:anim calcmode="lin" valueType="num">
                                      <p:cBhvr additive="base">
                                        <p:cTn dur="750" fill="hold" id="20"/>
                                        <p:tgtEl>
                                          <p:spTgt spid="1946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700"/>
                                  </p:stCondLst>
                                  <p:childTnLst>
                                    <p:set>
                                      <p:cBhvr>
                                        <p:cTn dur="1" fill="hold" id="22">
                                          <p:stCondLst>
                                            <p:cond delay="0"/>
                                          </p:stCondLst>
                                        </p:cTn>
                                        <p:tgtEl>
                                          <p:spTgt spid="19480"/>
                                        </p:tgtEl>
                                        <p:attrNameLst>
                                          <p:attrName>style.visibility</p:attrName>
                                        </p:attrNameLst>
                                      </p:cBhvr>
                                      <p:to>
                                        <p:strVal val="visible"/>
                                      </p:to>
                                    </p:set>
                                    <p:anim calcmode="lin" valueType="num">
                                      <p:cBhvr additive="base">
                                        <p:cTn dur="750" fill="hold" id="23"/>
                                        <p:tgtEl>
                                          <p:spTgt spid="19480"/>
                                        </p:tgtEl>
                                        <p:attrNameLst>
                                          <p:attrName>ppt_x</p:attrName>
                                        </p:attrNameLst>
                                      </p:cBhvr>
                                      <p:tavLst>
                                        <p:tav tm="0">
                                          <p:val>
                                            <p:strVal val="#ppt_x"/>
                                          </p:val>
                                        </p:tav>
                                        <p:tav tm="100000">
                                          <p:val>
                                            <p:strVal val="#ppt_x"/>
                                          </p:val>
                                        </p:tav>
                                      </p:tavLst>
                                    </p:anim>
                                    <p:anim calcmode="lin" valueType="num">
                                      <p:cBhvr additive="base">
                                        <p:cTn dur="750" fill="hold" id="24"/>
                                        <p:tgtEl>
                                          <p:spTgt spid="19480"/>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800"/>
                                  </p:stCondLst>
                                  <p:childTnLst>
                                    <p:set>
                                      <p:cBhvr>
                                        <p:cTn dur="1" fill="hold" id="26">
                                          <p:stCondLst>
                                            <p:cond delay="0"/>
                                          </p:stCondLst>
                                        </p:cTn>
                                        <p:tgtEl>
                                          <p:spTgt spid="19463"/>
                                        </p:tgtEl>
                                        <p:attrNameLst>
                                          <p:attrName>style.visibility</p:attrName>
                                        </p:attrNameLst>
                                      </p:cBhvr>
                                      <p:to>
                                        <p:strVal val="visible"/>
                                      </p:to>
                                    </p:set>
                                    <p:anim calcmode="lin" valueType="num">
                                      <p:cBhvr additive="base">
                                        <p:cTn dur="750" fill="hold" id="27"/>
                                        <p:tgtEl>
                                          <p:spTgt spid="19463"/>
                                        </p:tgtEl>
                                        <p:attrNameLst>
                                          <p:attrName>ppt_x</p:attrName>
                                        </p:attrNameLst>
                                      </p:cBhvr>
                                      <p:tavLst>
                                        <p:tav tm="0">
                                          <p:val>
                                            <p:strVal val="#ppt_x"/>
                                          </p:val>
                                        </p:tav>
                                        <p:tav tm="100000">
                                          <p:val>
                                            <p:strVal val="#ppt_x"/>
                                          </p:val>
                                        </p:tav>
                                      </p:tavLst>
                                    </p:anim>
                                    <p:anim calcmode="lin" valueType="num">
                                      <p:cBhvr additive="base">
                                        <p:cTn dur="750" fill="hold" id="28"/>
                                        <p:tgtEl>
                                          <p:spTgt spid="1946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1000"/>
                                  </p:stCondLst>
                                  <p:childTnLst>
                                    <p:set>
                                      <p:cBhvr>
                                        <p:cTn dur="1" fill="hold" id="30">
                                          <p:stCondLst>
                                            <p:cond delay="0"/>
                                          </p:stCondLst>
                                        </p:cTn>
                                        <p:tgtEl>
                                          <p:spTgt spid="19477"/>
                                        </p:tgtEl>
                                        <p:attrNameLst>
                                          <p:attrName>style.visibility</p:attrName>
                                        </p:attrNameLst>
                                      </p:cBhvr>
                                      <p:to>
                                        <p:strVal val="visible"/>
                                      </p:to>
                                    </p:set>
                                    <p:anim calcmode="lin" valueType="num">
                                      <p:cBhvr additive="base">
                                        <p:cTn dur="750" fill="hold" id="31"/>
                                        <p:tgtEl>
                                          <p:spTgt spid="19477"/>
                                        </p:tgtEl>
                                        <p:attrNameLst>
                                          <p:attrName>ppt_x</p:attrName>
                                        </p:attrNameLst>
                                      </p:cBhvr>
                                      <p:tavLst>
                                        <p:tav tm="0">
                                          <p:val>
                                            <p:strVal val="#ppt_x"/>
                                          </p:val>
                                        </p:tav>
                                        <p:tav tm="100000">
                                          <p:val>
                                            <p:strVal val="#ppt_x"/>
                                          </p:val>
                                        </p:tav>
                                      </p:tavLst>
                                    </p:anim>
                                    <p:anim calcmode="lin" valueType="num">
                                      <p:cBhvr additive="base">
                                        <p:cTn dur="750" fill="hold" id="32"/>
                                        <p:tgtEl>
                                          <p:spTgt spid="19477"/>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1100"/>
                                  </p:stCondLst>
                                  <p:childTnLst>
                                    <p:set>
                                      <p:cBhvr>
                                        <p:cTn dur="1" fill="hold" id="34">
                                          <p:stCondLst>
                                            <p:cond delay="0"/>
                                          </p:stCondLst>
                                        </p:cTn>
                                        <p:tgtEl>
                                          <p:spTgt spid="19478"/>
                                        </p:tgtEl>
                                        <p:attrNameLst>
                                          <p:attrName>style.visibility</p:attrName>
                                        </p:attrNameLst>
                                      </p:cBhvr>
                                      <p:to>
                                        <p:strVal val="visible"/>
                                      </p:to>
                                    </p:set>
                                    <p:anim calcmode="lin" valueType="num">
                                      <p:cBhvr additive="base">
                                        <p:cTn dur="750" fill="hold" id="35"/>
                                        <p:tgtEl>
                                          <p:spTgt spid="19478"/>
                                        </p:tgtEl>
                                        <p:attrNameLst>
                                          <p:attrName>ppt_x</p:attrName>
                                        </p:attrNameLst>
                                      </p:cBhvr>
                                      <p:tavLst>
                                        <p:tav tm="0">
                                          <p:val>
                                            <p:strVal val="#ppt_x"/>
                                          </p:val>
                                        </p:tav>
                                        <p:tav tm="100000">
                                          <p:val>
                                            <p:strVal val="#ppt_x"/>
                                          </p:val>
                                        </p:tav>
                                      </p:tavLst>
                                    </p:anim>
                                    <p:anim calcmode="lin" valueType="num">
                                      <p:cBhvr additive="base">
                                        <p:cTn dur="750" fill="hold" id="36"/>
                                        <p:tgtEl>
                                          <p:spTgt spid="19478"/>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1200"/>
                                  </p:stCondLst>
                                  <p:childTnLst>
                                    <p:set>
                                      <p:cBhvr>
                                        <p:cTn dur="1" fill="hold" id="38">
                                          <p:stCondLst>
                                            <p:cond delay="0"/>
                                          </p:stCondLst>
                                        </p:cTn>
                                        <p:tgtEl>
                                          <p:spTgt spid="19473"/>
                                        </p:tgtEl>
                                        <p:attrNameLst>
                                          <p:attrName>style.visibility</p:attrName>
                                        </p:attrNameLst>
                                      </p:cBhvr>
                                      <p:to>
                                        <p:strVal val="visible"/>
                                      </p:to>
                                    </p:set>
                                    <p:anim calcmode="lin" valueType="num">
                                      <p:cBhvr additive="base">
                                        <p:cTn dur="750" fill="hold" id="39"/>
                                        <p:tgtEl>
                                          <p:spTgt spid="19473"/>
                                        </p:tgtEl>
                                        <p:attrNameLst>
                                          <p:attrName>ppt_x</p:attrName>
                                        </p:attrNameLst>
                                      </p:cBhvr>
                                      <p:tavLst>
                                        <p:tav tm="0">
                                          <p:val>
                                            <p:strVal val="#ppt_x"/>
                                          </p:val>
                                        </p:tav>
                                        <p:tav tm="100000">
                                          <p:val>
                                            <p:strVal val="#ppt_x"/>
                                          </p:val>
                                        </p:tav>
                                      </p:tavLst>
                                    </p:anim>
                                    <p:anim calcmode="lin" valueType="num">
                                      <p:cBhvr additive="base">
                                        <p:cTn dur="750" fill="hold" id="40"/>
                                        <p:tgtEl>
                                          <p:spTgt spid="19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67"/>
      <p:bldP grpId="0" spid="19472"/>
      <p:bldP grpId="0" spid="19477"/>
      <p:bldP grpId="0" spid="19478"/>
      <p:bldP grpId="0" spid="19479"/>
      <p:bldP grpId="0" spid="1948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BpF1E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AaRdR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GkXU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AaRdR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AaRdR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AaRdR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aRdR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pF1E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BtF1E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AbRdRIY1AdNksAAABqAAAAGwAAAHVuaXZlcnNhbC91bml2ZXJzYWwucG5nLnhtbLOxr8jNUShLLSrOzM+zVTLUM1Cyt+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
  <p:tag name="ISPRING_PRESENTATION_TITLE" val="唯美水彩花鸟年终汇报模板"/>
  <p:tag name="ISPRING_RESOURCE_PATHS_HASH_2" val="b9995ab5e4c825a5b49bc3b6d191478981797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A699235-BDD5-492C-96F6-23977FA16664"/>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200</Paragraphs>
  <Slides>23</Slides>
  <Notes>23</Notes>
  <TotalTime>212</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23</vt:i4>
      </vt:variant>
    </vt:vector>
  </HeadingPairs>
  <TitlesOfParts>
    <vt:vector baseType="lpstr" size="31">
      <vt:lpstr>Arial</vt:lpstr>
      <vt:lpstr>Calibri</vt:lpstr>
      <vt:lpstr>华文细黑</vt:lpstr>
      <vt:lpstr>Impact</vt:lpstr>
      <vt:lpstr>微软雅黑 Light</vt:lpstr>
      <vt:lpstr>Calibri Light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2015-10-16T11:59:26Z</dcterms:created>
  <cp:lastModifiedBy>Administrator</cp:lastModifiedBy>
  <dcterms:modified xsi:type="dcterms:W3CDTF">2021-08-20T11:15:43Z</dcterms:modified>
  <cp:revision>43</cp:revision>
  <dc:title>PowerPoint 演示文稿</dc:title>
</cp:coreProperties>
</file>