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drawingml.chartshapes+xml" PartName="/ppt/drawings/drawing1.xml"/>
  <Override ContentType="application/vnd.openxmlformats-officedocument.drawingml.chartshapes+xml" PartName="/ppt/drawings/drawing2.xml"/>
  <Override ContentType="application/vnd.openxmlformats-officedocument.drawingml.chartshapes+xml" PartName="/ppt/drawings/drawing3.xml"/>
  <Override ContentType="application/vnd.openxmlformats-officedocument.drawingml.chartshapes+xml" PartName="/ppt/drawings/drawing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78" r:id="rId4"/>
    <p:sldId id="279" r:id="rId5"/>
    <p:sldId id="280" r:id="rId6"/>
    <p:sldId id="282" r:id="rId7"/>
    <p:sldId id="283" r:id="rId8"/>
    <p:sldId id="284" r:id="rId9"/>
    <p:sldId id="285" r:id="rId10"/>
    <p:sldId id="286" r:id="rId11"/>
    <p:sldId id="287" r:id="rId12"/>
    <p:sldId id="288" r:id="rId13"/>
    <p:sldId id="289" r:id="rId14"/>
    <p:sldId id="290" r:id="rId15"/>
    <p:sldId id="296" r:id="rId16"/>
    <p:sldId id="297" r:id="rId17"/>
    <p:sldId id="298" r:id="rId18"/>
    <p:sldId id="299" r:id="rId19"/>
    <p:sldId id="294" r:id="rId20"/>
    <p:sldId id="293" r:id="rId21"/>
    <p:sldId id="292" r:id="rId22"/>
    <p:sldId id="291" r:id="rId23"/>
    <p:sldId id="300" r:id="rId24"/>
  </p:sldIdLst>
  <p:sldSz cx="12192000" cy="6858000"/>
  <p:notesSz cx="6858000" cy="9144000"/>
  <p:photoAlbum/>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7" d="100"/>
          <a:sy n="107" d="100"/>
        </p:scale>
        <p:origin x="714"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drawings/drawing1.xml" Type="http://schemas.openxmlformats.org/officeDocument/2006/relationships/chartUserShapes"/></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drawings/drawing2.xml" Type="http://schemas.openxmlformats.org/officeDocument/2006/relationships/chartUserShapes"/></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drawings/drawing3.xml" Type="http://schemas.openxmlformats.org/officeDocument/2006/relationships/chartUserShapes"/></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drawings/drawing4.xml" Type="http://schemas.openxmlformats.org/officeDocument/2006/relationships/chartUserShapes"/><Relationship Id="rId3" Target="colors1.xml" Type="http://schemas.microsoft.com/office/2011/relationships/chartColorStyle"/><Relationship Id="rId4" Target="style1.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a:noFill/>
            </a:ln>
          </c:spPr>
          <c:dPt>
            <c:idx val="0"/>
            <c:invertIfNegative val="1"/>
            <c:spPr>
              <a:solidFill>
                <a:srgbClr val="FFCD00"/>
              </a:solidFill>
              <a:ln w="19050">
                <a:noFill/>
              </a:ln>
              <a:effectLst/>
            </c:spPr>
          </c:dPt>
          <c:dPt>
            <c:idx val="1"/>
            <c:invertIfNegative val="1"/>
            <c:spPr>
              <a:solidFill>
                <a:schemeClr val="tx1"/>
              </a:solidFill>
              <a:ln w="19050">
                <a:noFill/>
              </a:ln>
              <a:effectLst/>
            </c:spPr>
          </c:dPt>
          <c:cat>
            <c:strRef>
              <c:f>Sheet1!$A$2:$A$3</c:f>
              <c:strCache>
                <c:ptCount val="2"/>
                <c:pt idx="0">
                  <c:v>第一季度</c:v>
                </c:pt>
                <c:pt idx="1">
                  <c:v>第二季度</c:v>
                </c:pt>
              </c:strCache>
            </c:strRef>
          </c:cat>
          <c:val>
            <c:numRef>
              <c:f>Sheet1!$B$2:$B$3</c:f>
              <c:numCache>
                <c:formatCode>General</c:formatCode>
                <c:ptCount val="2"/>
                <c:pt idx="0">
                  <c:v>30</c:v>
                </c:pt>
                <c:pt idx="1">
                  <c:v>70</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smtId="4294967295">
          <a:solidFill>
            <a:schemeClr val="bg1"/>
          </a:solidFill>
        </a:defRPr>
      </a:pPr>
      <a:endParaRPr smtId="4294967295">
        <a:solidFill>
          <a:schemeClr val="bg1"/>
        </a:solidFill>
      </a:endParaRPr>
    </a:p>
  </c:txPr>
  <c:externalData r:id="rId1">
    <c:autoUpdate val="0"/>
  </c:externalData>
  <c:userShapes r:id="rId2"/>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a:noFill/>
            </a:ln>
          </c:spPr>
          <c:dPt>
            <c:idx val="0"/>
            <c:invertIfNegative val="1"/>
            <c:spPr>
              <a:solidFill>
                <a:schemeClr val="tx1"/>
              </a:solidFill>
              <a:ln w="19050">
                <a:noFill/>
              </a:ln>
              <a:effectLst/>
            </c:spPr>
          </c:dPt>
          <c:dPt>
            <c:idx val="1"/>
            <c:invertIfNegative val="1"/>
            <c:spPr>
              <a:solidFill>
                <a:schemeClr val="tx1">
                  <a:lumMod val="65000"/>
                </a:schemeClr>
              </a:solidFill>
              <a:ln w="19050">
                <a:noFill/>
              </a:ln>
              <a:effectLst/>
            </c:spPr>
          </c:dPt>
          <c:cat>
            <c:strRef>
              <c:f>Sheet1!$A$2:$A$3</c:f>
              <c:strCache>
                <c:ptCount val="2"/>
                <c:pt idx="0">
                  <c:v>第一季度</c:v>
                </c:pt>
                <c:pt idx="1">
                  <c:v>第二季度</c:v>
                </c:pt>
              </c:strCache>
            </c:strRef>
          </c:cat>
          <c:val>
            <c:numRef>
              <c:f>Sheet1!$B$2:$B$3</c:f>
              <c:numCache>
                <c:formatCode>General</c:formatCode>
                <c:ptCount val="2"/>
                <c:pt idx="0">
                  <c:v>40</c:v>
                </c:pt>
                <c:pt idx="1">
                  <c:v>60</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smtId="4294967295">
          <a:solidFill>
            <a:schemeClr val="bg1"/>
          </a:solidFill>
        </a:defRPr>
      </a:pPr>
      <a:endParaRPr smtId="4294967295">
        <a:solidFill>
          <a:schemeClr val="bg1"/>
        </a:solidFill>
      </a:endParaRPr>
    </a:p>
  </c:txPr>
  <c:externalData r:id="rId1">
    <c:autoUpdate val="0"/>
  </c:externalData>
  <c:userShapes r:id="rId2"/>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a:noFill/>
            </a:ln>
          </c:spPr>
          <c:dPt>
            <c:idx val="0"/>
            <c:invertIfNegative val="1"/>
            <c:spPr>
              <a:solidFill>
                <a:schemeClr val="tx1"/>
              </a:solidFill>
              <a:ln w="19050">
                <a:noFill/>
              </a:ln>
              <a:effectLst/>
            </c:spPr>
          </c:dPt>
          <c:dPt>
            <c:idx val="1"/>
            <c:invertIfNegative val="1"/>
            <c:spPr>
              <a:solidFill>
                <a:srgbClr val="1F1F1F"/>
              </a:solidFill>
              <a:ln w="19050">
                <a:noFill/>
              </a:ln>
              <a:effectLst/>
            </c:spPr>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smtId="4294967295">
          <a:solidFill>
            <a:schemeClr val="bg1"/>
          </a:solidFill>
        </a:defRPr>
      </a:pPr>
      <a:endParaRPr smtId="4294967295">
        <a:solidFill>
          <a:schemeClr val="bg1"/>
        </a:solidFill>
      </a:endParaRPr>
    </a:p>
  </c:txPr>
  <c:externalData r:id="rId1">
    <c:autoUpdate val="0"/>
  </c:externalData>
  <c:userShapes r:id="rId2"/>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a:noFill/>
            </a:ln>
          </c:spPr>
          <c:dPt>
            <c:idx val="0"/>
            <c:invertIfNegative val="1"/>
            <c:spPr>
              <a:solidFill>
                <a:srgbClr val="FFCD00"/>
              </a:solidFill>
              <a:ln w="19050">
                <a:noFill/>
              </a:ln>
            </c:spPr>
          </c:dPt>
          <c:dPt>
            <c:idx val="1"/>
            <c:invertIfNegative val="1"/>
            <c:spPr>
              <a:solidFill>
                <a:srgbClr val="1F1F1F"/>
              </a:solidFill>
              <a:ln w="19050">
                <a:noFill/>
              </a:ln>
            </c:spPr>
          </c:dPt>
          <c:dLbls>
            <c:dLbl>
              <c:idx val="0"/>
              <c:spPr>
                <a:noFill/>
                <a:ln>
                  <a:noFill/>
                </a:ln>
                <a:effectLst/>
              </c:spPr>
              <c:txPr>
                <a:bodyPr rot="0" spcFirstLastPara="1" vertOverflow="ellipsis" vert="horz" wrap="square" anchor="ctr" anchorCtr="1"/>
                <a:p>
                  <a:pPr>
                    <a:defRPr sz="3200" b="1" i="0" u="none" strike="noStrike" kern="1200" baseline="0" smtId="4294967295">
                      <a:solidFill>
                        <a:schemeClr val="bg1"/>
                      </a:solidFill>
                      <a:latin typeface="+mn-lt"/>
                      <a:ea typeface="+mn-ea"/>
                      <a:cs typeface="+mn-cs"/>
                    </a:defRPr>
                  </a:pPr>
                  <a:endParaRPr sz="3200" b="1" i="0" u="none" strike="noStrike" kern="1200" baseline="0" smtId="4294967295">
                    <a:solidFill>
                      <a:schemeClr val="bg1"/>
                    </a:solidFill>
                    <a:latin typeface="+mn-lt"/>
                    <a:ea typeface="+mn-ea"/>
                    <a:cs typeface="+mn-cs"/>
                  </a:endParaRPr>
                </a:p>
              </c:txPr>
              <c:dLblPos val="ctr"/>
              <c:showLegendKey val="0"/>
              <c:showVal val="0"/>
              <c:showCatName val="0"/>
              <c:showSerName val="0"/>
              <c:showPercent val="1"/>
              <c:showBubbleSize val="0"/>
              <c:extLst/>
            </c:dLbl>
            <c:dLbl>
              <c:idx val="1"/>
              <c:dLblPos val="ctr"/>
              <c:showLegendKey val="0"/>
              <c:showVal val="0"/>
              <c:showCatName val="0"/>
              <c:showSerName val="0"/>
              <c:showPercent val="1"/>
              <c:showBubbleSize val="0"/>
              <c:extLst/>
            </c:dLbl>
            <c:spPr>
              <a:noFill/>
              <a:ln>
                <a:noFill/>
              </a:ln>
              <a:effectLst/>
            </c:spPr>
            <c:txPr>
              <a:bodyPr rot="0" spcFirstLastPara="1" vertOverflow="ellipsis" vert="horz" wrap="square" anchor="ctr" anchorCtr="1"/>
              <a:p>
                <a:pPr>
                  <a:defRPr sz="3200" b="1" i="0" u="none" strike="noStrike" kern="1200" baseline="0" smtId="4294967295">
                    <a:solidFill>
                      <a:schemeClr val="tx1"/>
                    </a:solidFill>
                    <a:latin typeface="+mn-lt"/>
                    <a:ea typeface="+mn-ea"/>
                    <a:cs typeface="+mn-cs"/>
                  </a:defRPr>
                </a:pPr>
                <a:endParaRPr sz="3200" b="1" i="0" u="none" strike="noStrike" kern="1200" baseline="0" smtId="4294967295">
                  <a:solidFill>
                    <a:schemeClr val="tx1"/>
                  </a:solidFill>
                  <a:latin typeface="+mn-lt"/>
                  <a:ea typeface="+mn-ea"/>
                  <a:cs typeface="+mn-cs"/>
                </a:endParaRPr>
              </a:p>
            </c:txPr>
            <c:dLblPos val="ctr"/>
            <c:showLegendKey val="0"/>
            <c:showVal val="0"/>
            <c:showCatName val="0"/>
            <c:showSerName val="0"/>
            <c:showPercent val="1"/>
            <c:showBubbleSize val="0"/>
            <c:showLeaderLines val="0"/>
            <c:extLst/>
          </c:dLbls>
          <c:cat>
            <c:strRef>
              <c:f>Sheet1!$A$2:$A$3</c:f>
              <c:strCache>
                <c:ptCount val="2"/>
                <c:pt idx="0">
                  <c:v>第一季度</c:v>
                </c:pt>
                <c:pt idx="1">
                  <c:v>第二季度</c:v>
                </c:pt>
              </c:strCache>
            </c:strRef>
          </c:cat>
          <c:val>
            <c:numRef>
              <c:f>Sheet1!$B$2:$B$3</c:f>
              <c:numCache>
                <c:formatCode>General</c:formatCode>
                <c:ptCount val="2"/>
                <c:pt idx="0">
                  <c:v>30</c:v>
                </c:pt>
                <c:pt idx="1">
                  <c:v>70</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smtId="4294967295">
          <a:solidFill>
            <a:schemeClr val="bg1"/>
          </a:solidFill>
        </a:defRPr>
      </a:pPr>
      <a:endParaRPr smtId="4294967295">
        <a:solidFill>
          <a:schemeClr val="bg1"/>
        </a:solidFill>
      </a:endParaRPr>
    </a:p>
  </c:txPr>
  <c:externalData r:id="rId1">
    <c:autoUpdate val="0"/>
  </c:externalData>
  <c:userShapes r:id="rId2"/>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barChart>
        <c:barDir val="col"/>
        <c:grouping val="clustered"/>
        <c:varyColors val="0"/>
        <c:ser>
          <c:idx val="0"/>
          <c:order val="0"/>
          <c:tx>
            <c:strRef>
              <c:f>Sheet1!$B$1</c:f>
              <c:strCache>
                <c:ptCount val="1"/>
                <c:pt idx="0">
                  <c:v>系列 1</c:v>
                </c:pt>
              </c:strCache>
            </c:strRef>
          </c:tx>
          <c:spPr>
            <a:solidFill>
              <a:srgbClr val="1F1F1F"/>
            </a:solidFill>
            <a:ln>
              <a:noFill/>
            </a:ln>
            <a:effectLst/>
          </c:spPr>
          <c:invertIfNegative val="0"/>
          <c:cat>
            <c:strRef>
              <c:f>Sheet1!$A$2:$A$9</c:f>
              <c:strCache>
                <c:ptCount val="8"/>
                <c:pt idx="0">
                  <c:v>data</c:v>
                </c:pt>
                <c:pt idx="1">
                  <c:v>data</c:v>
                </c:pt>
                <c:pt idx="2">
                  <c:v>data</c:v>
                </c:pt>
                <c:pt idx="3">
                  <c:v>data</c:v>
                </c:pt>
                <c:pt idx="4">
                  <c:v>data</c:v>
                </c:pt>
                <c:pt idx="5">
                  <c:v>data</c:v>
                </c:pt>
                <c:pt idx="6">
                  <c:v>data</c:v>
                </c:pt>
                <c:pt idx="7">
                  <c:v>data</c:v>
                </c:pt>
              </c:strCache>
            </c:strRef>
          </c:cat>
          <c:val>
            <c:numRef>
              <c:f>Sheet1!$B$2:$B$9</c:f>
              <c:numCache>
                <c:formatCode>General</c:formatCode>
                <c:ptCount val="8"/>
                <c:pt idx="0">
                  <c:v>20</c:v>
                </c:pt>
                <c:pt idx="1">
                  <c:v>25</c:v>
                </c:pt>
                <c:pt idx="2">
                  <c:v>53</c:v>
                </c:pt>
                <c:pt idx="3">
                  <c:v>95</c:v>
                </c:pt>
                <c:pt idx="4">
                  <c:v>20</c:v>
                </c:pt>
                <c:pt idx="5">
                  <c:v>30</c:v>
                </c:pt>
                <c:pt idx="6">
                  <c:v>52</c:v>
                </c:pt>
                <c:pt idx="7">
                  <c:v>95</c:v>
                </c:pt>
              </c:numCache>
            </c:numRef>
          </c:val>
        </c:ser>
        <c:ser>
          <c:idx val="1"/>
          <c:order val="1"/>
          <c:tx>
            <c:strRef>
              <c:f>Sheet1!$C$1</c:f>
              <c:strCache>
                <c:ptCount val="1"/>
                <c:pt idx="0">
                  <c:v>系列 2</c:v>
                </c:pt>
              </c:strCache>
            </c:strRef>
          </c:tx>
          <c:spPr>
            <a:solidFill>
              <a:srgbClr val="FFCD00"/>
            </a:solidFill>
            <a:ln>
              <a:noFill/>
            </a:ln>
            <a:effectLst/>
          </c:spPr>
          <c:invertIfNegative val="0"/>
          <c:cat>
            <c:strRef>
              <c:f>Sheet1!$A$2:$A$9</c:f>
              <c:strCache>
                <c:ptCount val="8"/>
                <c:pt idx="0">
                  <c:v>data</c:v>
                </c:pt>
                <c:pt idx="1">
                  <c:v>data</c:v>
                </c:pt>
                <c:pt idx="2">
                  <c:v>data</c:v>
                </c:pt>
                <c:pt idx="3">
                  <c:v>data</c:v>
                </c:pt>
                <c:pt idx="4">
                  <c:v>data</c:v>
                </c:pt>
                <c:pt idx="5">
                  <c:v>data</c:v>
                </c:pt>
                <c:pt idx="6">
                  <c:v>data</c:v>
                </c:pt>
                <c:pt idx="7">
                  <c:v>data</c:v>
                </c:pt>
              </c:strCache>
            </c:strRef>
          </c:cat>
          <c:val>
            <c:numRef>
              <c:f>Sheet1!$C$2:$C$9</c:f>
              <c:numCache>
                <c:formatCode>General</c:formatCode>
                <c:ptCount val="8"/>
                <c:pt idx="0">
                  <c:v>55</c:v>
                </c:pt>
                <c:pt idx="1">
                  <c:v>45</c:v>
                </c:pt>
                <c:pt idx="2">
                  <c:v>70</c:v>
                </c:pt>
                <c:pt idx="3">
                  <c:v>60</c:v>
                </c:pt>
                <c:pt idx="4">
                  <c:v>58</c:v>
                </c:pt>
                <c:pt idx="5">
                  <c:v>45</c:v>
                </c:pt>
                <c:pt idx="6">
                  <c:v>70</c:v>
                </c:pt>
                <c:pt idx="7">
                  <c:v>60</c:v>
                </c:pt>
              </c:numCache>
            </c:numRef>
          </c:val>
        </c:ser>
        <c:dLbls>
          <c:showLegendKey val="0"/>
          <c:showVal val="0"/>
          <c:showCatName val="0"/>
          <c:showSerName val="0"/>
          <c:showPercent val="0"/>
          <c:showBubbleSize val="0"/>
          <c:showLeaderLines val="0"/>
        </c:dLbls>
        <c:gapWidth val="19"/>
        <c:overlap/>
        <c:axId val="676898384"/>
        <c:axId val="676898944"/>
      </c:barChart>
      <c:catAx>
        <c:axId val="67689838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1" i="0" u="none" strike="noStrike" kern="1200" baseline="0" smtId="4294967295">
                <a:solidFill>
                  <a:schemeClr val="bg1"/>
                </a:solidFill>
                <a:latin typeface="微软雅黑" panose="020b0503020204020204" pitchFamily="34" charset="-122"/>
                <a:ea typeface="微软雅黑" panose="020b0503020204020204" pitchFamily="34" charset="-122"/>
                <a:cs typeface="+mn-cs"/>
              </a:defRPr>
            </a:pPr>
            <a:endParaRPr sz="1197" b="1" i="0" u="none" strike="noStrike" kern="1200" baseline="0" smtId="4294967295">
              <a:solidFill>
                <a:schemeClr val="bg1"/>
              </a:solidFill>
              <a:latin typeface="微软雅黑" panose="020b0503020204020204" pitchFamily="34" charset="-122"/>
              <a:ea typeface="微软雅黑" panose="020b0503020204020204" pitchFamily="34" charset="-122"/>
              <a:cs typeface="+mn-cs"/>
            </a:endParaRPr>
          </a:p>
        </c:txPr>
        <c:crossAx val="676898944"/>
        <c:crosses val="autoZero"/>
        <c:auto val="0"/>
        <c:lblAlgn val="ctr"/>
        <c:lblOffset/>
        <c:noMultiLvlLbl val="0"/>
      </c:catAx>
      <c:valAx>
        <c:axId val="676898944"/>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200" b="1" i="0" u="none" strike="noStrike" kern="1200" baseline="0" smtId="4294967295">
                <a:solidFill>
                  <a:schemeClr val="bg1"/>
                </a:solidFill>
                <a:latin typeface="微软雅黑" panose="020b0503020204020204" pitchFamily="34" charset="-122"/>
                <a:ea typeface="微软雅黑" panose="020b0503020204020204" pitchFamily="34" charset="-122"/>
                <a:cs typeface="+mn-cs"/>
              </a:defRPr>
            </a:pPr>
            <a:endParaRPr sz="1200" b="1" i="0" u="none" strike="noStrike" kern="1200" baseline="0" smtId="4294967295">
              <a:solidFill>
                <a:schemeClr val="bg1"/>
              </a:solidFill>
              <a:latin typeface="微软雅黑" panose="020b0503020204020204" pitchFamily="34" charset="-122"/>
              <a:ea typeface="微软雅黑" panose="020b0503020204020204" pitchFamily="34" charset="-122"/>
              <a:cs typeface="+mn-cs"/>
            </a:endParaRPr>
          </a:p>
        </c:txPr>
        <c:crossAx val="676898384"/>
        <c:crosses val="autoZero"/>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bg1"/>
              </a:solidFill>
              <a:latin typeface="+mn-lt"/>
              <a:ea typeface="+mn-ea"/>
              <a:cs typeface="+mn-cs"/>
            </a:defRPr>
          </a:pPr>
          <a:endParaRPr sz="1197" b="0" i="0" u="none" strike="noStrike" kern="1200" baseline="0" smtId="4294967295">
            <a:solidFill>
              <a:schemeClr val="bg1"/>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0.16431</cdr:x>
      <cdr:y>0.00968</cdr:y>
    </cdr:from>
    <cdr:to>
      <cdr:x>0.83572</cdr:x>
      <cdr:y>0.99029</cdr:y>
    </cdr:to>
    <cdr:sp macro="" textlink="">
      <cdr:nvSpPr>
        <cdr:cNvPr id="2" name="椭圆 1"/>
        <cdr:cNvSpPr/>
      </cdr:nvSpPr>
      <cdr:spPr>
        <a:xfrm>
          <a:off x="520446" y="20447"/>
          <a:ext cx="2126742" cy="2070735"/>
        </a:xfrm>
        <a:prstGeom prst="ellipse">
          <a:avLst/>
        </a:prstGeom>
        <a:noFill/>
        <a:ln w="25400">
          <a:solidFill>
            <a:schemeClr val="bg1">
              <a:lumMod val="50000"/>
              <a:lumOff val="50000"/>
            </a:schemeClr>
          </a:soli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p>
      </cdr:txBody>
    </cdr:sp>
  </cdr:relSizeAnchor>
</c:userShapes>
</file>

<file path=ppt/drawings/drawing2.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0.16431</cdr:x>
      <cdr:y>0.00968</cdr:y>
    </cdr:from>
    <cdr:to>
      <cdr:x>0.83572</cdr:x>
      <cdr:y>0.99029</cdr:y>
    </cdr:to>
    <cdr:sp macro="" textlink="">
      <cdr:nvSpPr>
        <cdr:cNvPr id="2" name="椭圆 1"/>
        <cdr:cNvSpPr/>
      </cdr:nvSpPr>
      <cdr:spPr>
        <a:xfrm>
          <a:off x="520446" y="20447"/>
          <a:ext cx="2126742" cy="2070735"/>
        </a:xfrm>
        <a:prstGeom prst="ellipse">
          <a:avLst/>
        </a:prstGeom>
        <a:noFill/>
        <a:ln w="25400">
          <a:solidFill>
            <a:schemeClr val="bg1">
              <a:lumMod val="50000"/>
              <a:lumOff val="50000"/>
            </a:schemeClr>
          </a:soli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p>
      </cdr:txBody>
    </cdr:sp>
  </cdr:relSizeAnchor>
</c:userShapes>
</file>

<file path=ppt/drawings/drawing3.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0.16431</cdr:x>
      <cdr:y>0.00968</cdr:y>
    </cdr:from>
    <cdr:to>
      <cdr:x>0.83572</cdr:x>
      <cdr:y>0.99029</cdr:y>
    </cdr:to>
    <cdr:sp macro="" textlink="">
      <cdr:nvSpPr>
        <cdr:cNvPr id="2" name="椭圆 1"/>
        <cdr:cNvSpPr/>
      </cdr:nvSpPr>
      <cdr:spPr>
        <a:xfrm>
          <a:off x="520446" y="20447"/>
          <a:ext cx="2126742" cy="2070735"/>
        </a:xfrm>
        <a:prstGeom prst="ellipse">
          <a:avLst/>
        </a:prstGeom>
        <a:noFill/>
        <a:ln w="25400">
          <a:solidFill>
            <a:schemeClr val="bg1">
              <a:lumMod val="50000"/>
              <a:lumOff val="50000"/>
            </a:schemeClr>
          </a:soli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p>
      </cdr:txBody>
    </cdr:sp>
  </cdr:relSizeAnchor>
</c:userShapes>
</file>

<file path=ppt/drawings/drawing4.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0.1643</cdr:x>
      <cdr:y>0.00969</cdr:y>
    </cdr:from>
    <cdr:to>
      <cdr:x>0.83571</cdr:x>
      <cdr:y>0.99032</cdr:y>
    </cdr:to>
    <cdr:sp macro="" textlink="">
      <cdr:nvSpPr>
        <cdr:cNvPr id="2" name="椭圆 1"/>
        <cdr:cNvSpPr/>
      </cdr:nvSpPr>
      <cdr:spPr>
        <a:xfrm>
          <a:off x="942848" y="37084"/>
          <a:ext cx="3853053" cy="3751707"/>
        </a:xfrm>
        <a:prstGeom prst="ellipse">
          <a:avLst/>
        </a:prstGeom>
        <a:noFill/>
        <a:ln w="25400">
          <a:solidFill>
            <a:schemeClr val="bg1">
              <a:lumMod val="50000"/>
              <a:lumOff val="50000"/>
            </a:schemeClr>
          </a:soli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p>
      </cdr:txBody>
    </cdr:sp>
  </cdr:relSizeAnchor>
</c:userShape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F6F0A-3013-436F-A066-F424CB4F1C56}"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F24FC-5473-494C-9C90-23DCD5A77EA7}" type="slidenum">
              <a:rPr lang="zh-CN" altLang="en-US" smtClean="0"/>
              <a:t>‹#›</a:t>
            </a:fld>
            <a:endParaRPr lang="zh-CN" altLang="en-US"/>
          </a:p>
        </p:txBody>
      </p:sp>
    </p:spTree>
    <p:extLst>
      <p:ext uri="{BB962C8B-B14F-4D97-AF65-F5344CB8AC3E}">
        <p14:creationId val="312375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938224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52122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395052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500478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6148577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35F5D2C-12C2-4EE6-AE72-78D40666675B}"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val="271906465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35F5D2C-12C2-4EE6-AE72-78D40666675B}"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val="181046098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35F5D2C-12C2-4EE6-AE72-78D40666675B}"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val="1341607162"/>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val="298440352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22168073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val="169611619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9380635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07360560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34436316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420949193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418964801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35F5D2C-12C2-4EE6-AE72-78D40666675B}"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val="31247909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295442383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92224596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1864329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35F5D2C-12C2-4EE6-AE72-78D40666675B}"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val="134572309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35F5D2C-12C2-4EE6-AE72-78D40666675B}"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val="178193161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35F5D2C-12C2-4EE6-AE72-78D40666675B}" type="datetimeFigureOut">
              <a:rPr lang="zh-CN" altLang="en-US" smtClean="0"/>
              <a:t>2018/6/2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val="318820962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35F5D2C-12C2-4EE6-AE72-78D40666675B}" type="datetimeFigureOut">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val="274471150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35F5D2C-12C2-4EE6-AE72-78D40666675B}" type="datetimeFigureOut">
              <a:rPr lang="zh-CN" altLang="en-US" smtClean="0"/>
              <a:t>2018/6/2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val="267314534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35F5D2C-12C2-4EE6-AE72-78D40666675B}"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val="34761892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35F5D2C-12C2-4EE6-AE72-78D40666675B}"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088622-CC06-46F8-8681-943D8EEB3F19}" type="slidenum">
              <a:rPr lang="zh-CN" altLang="en-US" smtClean="0"/>
              <a:t>‹#›</a:t>
            </a:fld>
            <a:endParaRPr lang="zh-CN" altLang="en-US"/>
          </a:p>
        </p:txBody>
      </p:sp>
    </p:spTree>
    <p:extLst>
      <p:ext uri="{BB962C8B-B14F-4D97-AF65-F5344CB8AC3E}">
        <p14:creationId val="328188879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tx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5F5D2C-12C2-4EE6-AE72-78D40666675B}" type="datetimeFigureOut">
              <a:rPr lang="zh-CN" altLang="en-US" smtClean="0"/>
              <a:t>2018/6/2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88622-CC06-46F8-8681-943D8EEB3F19}" type="slidenum">
              <a:rPr lang="zh-CN" altLang="en-US" smtClean="0"/>
              <a:t>‹#›</a:t>
            </a:fld>
            <a:endParaRPr lang="zh-CN" altLang="en-US"/>
          </a:p>
        </p:txBody>
      </p:sp>
    </p:spTree>
    <p:extLst>
      <p:ext uri="{BB962C8B-B14F-4D97-AF65-F5344CB8AC3E}">
        <p14:creationId val="326568823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Tree>
    <p:extLst>
      <p:ext uri="{BB962C8B-B14F-4D97-AF65-F5344CB8AC3E}">
        <p14:creationId val="1388056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 Id="rId4" Target="../charts/chart3.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4.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5.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8.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tx1"/>
        </a:solidFill>
        <a:effectLst/>
      </p:bgPr>
    </p:bg>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Effect>
                      <a14:brightnessContrast contrast="-54000"/>
                    </a14:imgEffect>
                  </a14:imgLayer>
                </a14:imgProps>
              </a:ext>
              <a:ext uri="{28A0092B-C50C-407E-A947-70E740481C1C}">
                <a14:useLocalDpi val="0"/>
              </a:ext>
            </a:extLst>
          </a:blip>
          <a:srcRect b="3222" l="-125" r="125" t="23524"/>
          <a:stretch>
            <a:fillRect/>
          </a:stretch>
        </p:blipFill>
        <p:spPr>
          <a:xfrm>
            <a:off x="0" y="0"/>
            <a:ext cx="12192000" cy="6873240"/>
          </a:xfrm>
          <a:prstGeom prst="rect">
            <a:avLst/>
          </a:prstGeom>
        </p:spPr>
      </p:pic>
      <p:sp>
        <p:nvSpPr>
          <p:cNvPr id="3" name="矩形 2"/>
          <p:cNvSpPr/>
          <p:nvPr/>
        </p:nvSpPr>
        <p:spPr>
          <a:xfrm>
            <a:off x="0" y="0"/>
            <a:ext cx="12192000" cy="6888480"/>
          </a:xfrm>
          <a:prstGeom prst="rect">
            <a:avLst/>
          </a:prstGeom>
          <a:solidFill>
            <a:srgbClr val="1F1F1F">
              <a:alpha val="85882"/>
            </a:srgb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396240" y="518160"/>
            <a:ext cx="3596640" cy="1188720"/>
          </a:xfrm>
          <a:prstGeom prst="rect">
            <a:avLst/>
          </a:prstGeom>
          <a:noFill/>
        </p:spPr>
        <p:txBody>
          <a:bodyPr rtlCol="0" wrap="square">
            <a:spAutoFit/>
          </a:bodyPr>
          <a:lstStyle/>
          <a:p>
            <a:r>
              <a:rPr altLang="zh-CN" b="1" lang="en-US" smtClean="0" spc="300" sz="7200">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rPr>
              <a:t>Simply</a:t>
            </a:r>
          </a:p>
        </p:txBody>
      </p:sp>
      <p:sp>
        <p:nvSpPr>
          <p:cNvPr id="5" name="文本框 4"/>
          <p:cNvSpPr txBox="1"/>
          <p:nvPr/>
        </p:nvSpPr>
        <p:spPr>
          <a:xfrm>
            <a:off x="396240" y="1609635"/>
            <a:ext cx="4587240" cy="1188720"/>
          </a:xfrm>
          <a:prstGeom prst="rect">
            <a:avLst/>
          </a:prstGeom>
          <a:noFill/>
        </p:spPr>
        <p:txBody>
          <a:bodyPr rtlCol="0" wrap="square">
            <a:spAutoFit/>
          </a:bodyPr>
          <a:lstStyle>
            <a:defPPr>
              <a:defRPr lang="zh-CN"/>
            </a:defPPr>
            <a:lvl1pPr>
              <a:defRPr b="1" spc="300" sz="7200">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defRPr>
            </a:lvl1pPr>
          </a:lstStyle>
          <a:p>
            <a:r>
              <a:rPr altLang="zh-CN" lang="en-US"/>
              <a:t>Effective</a:t>
            </a:r>
          </a:p>
        </p:txBody>
      </p:sp>
      <p:sp>
        <p:nvSpPr>
          <p:cNvPr id="6" name="文本框 5"/>
          <p:cNvSpPr txBox="1"/>
          <p:nvPr/>
        </p:nvSpPr>
        <p:spPr>
          <a:xfrm>
            <a:off x="396240" y="2701111"/>
            <a:ext cx="6324600" cy="2286000"/>
          </a:xfrm>
          <a:prstGeom prst="rect">
            <a:avLst/>
          </a:prstGeom>
          <a:noFill/>
        </p:spPr>
        <p:txBody>
          <a:bodyPr rtlCol="0" wrap="square">
            <a:spAutoFit/>
          </a:bodyPr>
          <a:lstStyle>
            <a:defPPr>
              <a:defRPr lang="zh-CN"/>
            </a:defPPr>
            <a:lvl1pPr>
              <a:defRPr b="1" spc="300" sz="7200">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defRPr>
            </a:lvl1pPr>
          </a:lstStyle>
          <a:p>
            <a:r>
              <a:rPr altLang="zh-CN" lang="en-US" smtClean="0"/>
              <a:t>Presentation</a:t>
            </a:r>
          </a:p>
        </p:txBody>
      </p:sp>
      <p:cxnSp>
        <p:nvCxnSpPr>
          <p:cNvPr id="7" name="直接连接符 6"/>
          <p:cNvCxnSpPr/>
          <p:nvPr/>
        </p:nvCxnSpPr>
        <p:spPr>
          <a:xfrm>
            <a:off x="428077" y="4014592"/>
            <a:ext cx="112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9723120" y="685800"/>
            <a:ext cx="1920240" cy="1920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0081259" y="1461254"/>
            <a:ext cx="1203960" cy="365760"/>
          </a:xfrm>
          <a:prstGeom prst="rect">
            <a:avLst/>
          </a:prstGeom>
          <a:noFill/>
        </p:spPr>
        <p:txBody>
          <a:bodyPr rtlCol="0" wrap="square">
            <a:spAutoFit/>
          </a:bodyPr>
          <a:lstStyle/>
          <a:p>
            <a:pPr algn="ctr"/>
            <a:r>
              <a:rPr altLang="zh-CN" b="1" lang="en-US" smtClean="0">
                <a:solidFill>
                  <a:schemeClr val="bg1"/>
                </a:solidFill>
              </a:rPr>
              <a:t>LOGO</a:t>
            </a:r>
          </a:p>
        </p:txBody>
      </p:sp>
      <p:sp>
        <p:nvSpPr>
          <p:cNvPr id="10" name="矩形 9"/>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bg1"/>
                </a:solidFill>
              </a:rPr>
              <a:t>01</a:t>
            </a:r>
          </a:p>
        </p:txBody>
      </p:sp>
      <p:sp>
        <p:nvSpPr>
          <p:cNvPr id="11" name="文本框 10"/>
          <p:cNvSpPr txBox="1"/>
          <p:nvPr/>
        </p:nvSpPr>
        <p:spPr>
          <a:xfrm>
            <a:off x="396240" y="6376451"/>
            <a:ext cx="2842591" cy="304800"/>
          </a:xfrm>
          <a:prstGeom prst="rect">
            <a:avLst/>
          </a:prstGeom>
          <a:noFill/>
        </p:spPr>
        <p:txBody>
          <a:bodyPr rtlCol="0" wrap="square">
            <a:spAutoFit/>
          </a:bodyPr>
          <a:lstStyle/>
          <a:p>
            <a:r>
              <a:rPr altLang="zh-CN" b="1" lang="en-US" smtClean="0" sz="1400">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12" name="文本框 11"/>
          <p:cNvSpPr txBox="1"/>
          <p:nvPr/>
        </p:nvSpPr>
        <p:spPr>
          <a:xfrm>
            <a:off x="396240" y="4230022"/>
            <a:ext cx="2574952" cy="457200"/>
          </a:xfrm>
          <a:prstGeom prst="rect">
            <a:avLst/>
          </a:prstGeom>
          <a:noFill/>
        </p:spPr>
        <p:txBody>
          <a:bodyPr rtlCol="0" wrap="square">
            <a:spAutoFit/>
          </a:bodyPr>
          <a:lstStyle/>
          <a:p>
            <a:r>
              <a:rPr altLang="zh-CN" lang="en-US" smtClean="0" sz="2400"/>
              <a:t>By clover</a:t>
            </a:r>
          </a:p>
        </p:txBody>
      </p:sp>
    </p:spTree>
    <p:extLst>
      <p:ext uri="{BB962C8B-B14F-4D97-AF65-F5344CB8AC3E}">
        <p14:creationId val="3372853765"/>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Effect>
                      <a14:brightnessContrast contrast="-54000"/>
                    </a14:imgEffect>
                  </a14:imgLayer>
                </a14:imgProps>
              </a:ext>
              <a:ext uri="{28A0092B-C50C-407E-A947-70E740481C1C}">
                <a14:useLocalDpi val="0"/>
              </a:ext>
            </a:extLst>
          </a:blip>
          <a:srcRect b="136" l="14932" r="17717" t="4522"/>
          <a:stretch>
            <a:fillRect/>
          </a:stretch>
        </p:blipFill>
        <p:spPr>
          <a:xfrm>
            <a:off x="0" y="0"/>
            <a:ext cx="6294120" cy="6857194"/>
          </a:xfrm>
          <a:prstGeom prst="rect">
            <a:avLst/>
          </a:prstGeom>
          <a:solidFill>
            <a:schemeClr val="tx1"/>
          </a:solidFill>
        </p:spPr>
      </p:pic>
      <p:sp>
        <p:nvSpPr>
          <p:cNvPr id="4" name="矩形 3"/>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10</a:t>
            </a:r>
          </a:p>
        </p:txBody>
      </p:sp>
      <p:sp>
        <p:nvSpPr>
          <p:cNvPr id="5" name="矩形 4"/>
          <p:cNvSpPr/>
          <p:nvPr/>
        </p:nvSpPr>
        <p:spPr>
          <a:xfrm>
            <a:off x="0" y="0"/>
            <a:ext cx="6294120" cy="6888480"/>
          </a:xfrm>
          <a:prstGeom prst="rect">
            <a:avLst/>
          </a:prstGeom>
          <a:solidFill>
            <a:schemeClr val="bg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1402146" y="1877146"/>
            <a:ext cx="3103707" cy="3103707"/>
            <a:chOff x="6437244" y="2583100"/>
            <a:chExt cx="1260000" cy="1260000"/>
          </a:xfrm>
        </p:grpSpPr>
        <p:sp>
          <p:nvSpPr>
            <p:cNvPr id="7" name="椭圆 6"/>
            <p:cNvSpPr/>
            <p:nvPr/>
          </p:nvSpPr>
          <p:spPr>
            <a:xfrm>
              <a:off x="6437244" y="2583100"/>
              <a:ext cx="1260000" cy="1260000"/>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 name="组合 7"/>
            <p:cNvGrpSpPr/>
            <p:nvPr/>
          </p:nvGrpSpPr>
          <p:grpSpPr>
            <a:xfrm>
              <a:off x="6922715" y="2914263"/>
              <a:ext cx="330354" cy="530845"/>
              <a:chOff x="9714000" y="2239894"/>
              <a:chExt cx="552450" cy="887730"/>
            </a:xfrm>
          </p:grpSpPr>
          <p:grpSp>
            <p:nvGrpSpPr>
              <p:cNvPr id="9" name="组合 8"/>
              <p:cNvGrpSpPr/>
              <p:nvPr/>
            </p:nvGrpSpPr>
            <p:grpSpPr>
              <a:xfrm>
                <a:off x="9714000" y="2239894"/>
                <a:ext cx="552450" cy="552450"/>
                <a:chOff x="3314700" y="2392680"/>
                <a:chExt cx="552450" cy="552450"/>
              </a:xfrm>
            </p:grpSpPr>
            <p:sp>
              <p:nvSpPr>
                <p:cNvPr id="19" name="同心圆 18"/>
                <p:cNvSpPr/>
                <p:nvPr/>
              </p:nvSpPr>
              <p:spPr>
                <a:xfrm>
                  <a:off x="3482340" y="2560320"/>
                  <a:ext cx="217170" cy="217170"/>
                </a:xfrm>
                <a:prstGeom prst="donut">
                  <a:avLst/>
                </a:prstGeom>
                <a:solidFill>
                  <a:srgbClr val="FFCD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altLang="en-US" lang="zh-CN">
                    <a:solidFill>
                      <a:schemeClr val="tx1"/>
                    </a:solidFill>
                  </a:endParaRPr>
                </a:p>
              </p:txBody>
            </p:sp>
            <p:sp>
              <p:nvSpPr>
                <p:cNvPr id="20" name="弧形 19"/>
                <p:cNvSpPr/>
                <p:nvPr/>
              </p:nvSpPr>
              <p:spPr>
                <a:xfrm>
                  <a:off x="3379470" y="2457450"/>
                  <a:ext cx="422910" cy="422910"/>
                </a:xfrm>
                <a:prstGeom prst="arc">
                  <a:avLst>
                    <a:gd fmla="val 7892603" name="adj1"/>
                    <a:gd fmla="val 2777530" name="adj2"/>
                  </a:avLst>
                </a:prstGeom>
                <a:ln w="38100">
                  <a:solidFill>
                    <a:srgbClr val="FFCD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1" name="弧形 20"/>
                <p:cNvSpPr/>
                <p:nvPr/>
              </p:nvSpPr>
              <p:spPr>
                <a:xfrm>
                  <a:off x="3314700" y="2392680"/>
                  <a:ext cx="552450" cy="552450"/>
                </a:xfrm>
                <a:prstGeom prst="arc">
                  <a:avLst>
                    <a:gd fmla="val 7692725" name="adj1"/>
                    <a:gd fmla="val 3097068" name="adj2"/>
                  </a:avLst>
                </a:prstGeom>
                <a:ln w="38100">
                  <a:solidFill>
                    <a:srgbClr val="FFCD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10" name="组合 9"/>
              <p:cNvGrpSpPr/>
              <p:nvPr/>
            </p:nvGrpSpPr>
            <p:grpSpPr>
              <a:xfrm>
                <a:off x="9765435" y="2624704"/>
                <a:ext cx="449580" cy="502920"/>
                <a:chOff x="3352800" y="2777490"/>
                <a:chExt cx="449580" cy="502920"/>
              </a:xfrm>
            </p:grpSpPr>
            <p:cxnSp>
              <p:nvCxnSpPr>
                <p:cNvPr id="11" name="直接连接符 10"/>
                <p:cNvCxnSpPr/>
                <p:nvPr/>
              </p:nvCxnSpPr>
              <p:spPr>
                <a:xfrm flipH="1">
                  <a:off x="3352800" y="2777490"/>
                  <a:ext cx="156210" cy="50292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3646170" y="2777490"/>
                  <a:ext cx="156210" cy="50292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463290" y="2952750"/>
                  <a:ext cx="23622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390900" y="3147060"/>
                  <a:ext cx="36000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490436" y="2785110"/>
                  <a:ext cx="190500"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467576" y="2785110"/>
                  <a:ext cx="190500"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443764" y="2967989"/>
                  <a:ext cx="276225"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3420904" y="2967989"/>
                  <a:ext cx="276225"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grpSp>
        </p:grpSp>
      </p:grpSp>
      <p:sp>
        <p:nvSpPr>
          <p:cNvPr id="22" name="文本框 21"/>
          <p:cNvSpPr txBox="1"/>
          <p:nvPr/>
        </p:nvSpPr>
        <p:spPr>
          <a:xfrm>
            <a:off x="638753" y="358141"/>
            <a:ext cx="5275030" cy="944880"/>
          </a:xfrm>
          <a:prstGeom prst="rect">
            <a:avLst/>
          </a:prstGeom>
          <a:noFill/>
        </p:spPr>
        <p:txBody>
          <a:bodyPr anchor="ctr" rtlCol="0" wrap="square">
            <a:spAutoFit/>
          </a:bodyPr>
          <a:lstStyle/>
          <a:p>
            <a:r>
              <a:rPr altLang="zh-CN" b="1" lang="en-US" smtClean="0" sz="28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Our Services - Service Details</a:t>
            </a:r>
          </a:p>
        </p:txBody>
      </p:sp>
      <p:cxnSp>
        <p:nvCxnSpPr>
          <p:cNvPr id="23" name="直接连接符 22"/>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25" name="文本框 24"/>
          <p:cNvSpPr txBox="1"/>
          <p:nvPr/>
        </p:nvSpPr>
        <p:spPr>
          <a:xfrm>
            <a:off x="6743243" y="907525"/>
            <a:ext cx="4884878" cy="365760"/>
          </a:xfrm>
          <a:prstGeom prst="rect">
            <a:avLst/>
          </a:prstGeom>
          <a:noFill/>
        </p:spPr>
        <p:txBody>
          <a:bodyPr rtlCol="0" wrap="square">
            <a:spAutoFit/>
          </a:bodyPr>
          <a:lstStyle/>
          <a:p>
            <a:r>
              <a:rPr altLang="zh-CN" b="1" lang="en-US" smtClean="0">
                <a:solidFill>
                  <a:srgbClr val="FFCD00"/>
                </a:solidFill>
                <a:latin charset="-122" panose="020b0503020204020204" pitchFamily="34" typeface="微软雅黑"/>
                <a:ea charset="-122" panose="020b0503020204020204" pitchFamily="34" typeface="微软雅黑"/>
              </a:rPr>
              <a:t>ADD YOUR TITLE HERE</a:t>
            </a:r>
          </a:p>
        </p:txBody>
      </p:sp>
      <p:sp>
        <p:nvSpPr>
          <p:cNvPr id="26" name="文本框 25"/>
          <p:cNvSpPr txBox="1"/>
          <p:nvPr/>
        </p:nvSpPr>
        <p:spPr>
          <a:xfrm>
            <a:off x="6743243" y="1270594"/>
            <a:ext cx="4872352" cy="2971801"/>
          </a:xfrm>
          <a:prstGeom prst="rect">
            <a:avLst/>
          </a:prstGeom>
          <a:noFill/>
        </p:spPr>
        <p:txBody>
          <a:bodyPr rtlCol="0" wrap="square">
            <a:spAutoFit/>
          </a:bodyPr>
          <a:lstStyle/>
          <a:p>
            <a:pPr>
              <a:lnSpc>
                <a:spcPct val="150000"/>
              </a:lnSpc>
            </a:pPr>
            <a:r>
              <a:rPr altLang="zh-CN" lang="en-US">
                <a:solidFill>
                  <a:schemeClr val="bg1"/>
                </a:solidFill>
                <a:latin charset="-122" panose="020b0503020204020204" pitchFamily="34" typeface="微软雅黑"/>
                <a:ea charset="-122" panose="020b0503020204020204" pitchFamily="34" typeface="微软雅黑"/>
              </a:rPr>
              <a:t>Click to add your text here Click to add your text here Click to add your text here Click to add your text here Click to add your text here Click to add your text here Click to add your text here Click to add your text here Click to add your text here Click to add your text here.</a:t>
            </a:r>
          </a:p>
        </p:txBody>
      </p:sp>
    </p:spTree>
    <p:extLst>
      <p:ext uri="{BB962C8B-B14F-4D97-AF65-F5344CB8AC3E}">
        <p14:creationId val="675805932"/>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右箭头 1"/>
          <p:cNvSpPr/>
          <p:nvPr/>
        </p:nvSpPr>
        <p:spPr>
          <a:xfrm>
            <a:off x="705677" y="2117035"/>
            <a:ext cx="10764079" cy="1272208"/>
          </a:xfrm>
          <a:prstGeom prst="rightArrow">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1828800" y="1480931"/>
            <a:ext cx="2464904" cy="246490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4863548" y="1480931"/>
            <a:ext cx="2464904" cy="246490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7898296" y="1480931"/>
            <a:ext cx="2464904" cy="246490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11</a:t>
            </a:r>
          </a:p>
        </p:txBody>
      </p:sp>
      <p:sp>
        <p:nvSpPr>
          <p:cNvPr id="8" name="文本框 7"/>
          <p:cNvSpPr txBox="1"/>
          <p:nvPr/>
        </p:nvSpPr>
        <p:spPr>
          <a:xfrm>
            <a:off x="638753" y="571501"/>
            <a:ext cx="5275030" cy="518160"/>
          </a:xfrm>
          <a:prstGeom prst="rect">
            <a:avLst/>
          </a:prstGeom>
          <a:noFill/>
        </p:spPr>
        <p:txBody>
          <a:bodyPr anchor="ctr" rtlCol="0" wrap="square">
            <a:spAutoFit/>
          </a:bodyPr>
          <a:lstStyle/>
          <a:p>
            <a:r>
              <a:rPr altLang="zh-CN" b="1" lang="en-US" sz="2800">
                <a:solidFill>
                  <a:schemeClr val="bg1"/>
                </a:solidFill>
              </a:rPr>
              <a:t>Effective Workflow – 3 Steps</a:t>
            </a:r>
          </a:p>
        </p:txBody>
      </p:sp>
      <p:cxnSp>
        <p:nvCxnSpPr>
          <p:cNvPr id="9" name="直接连接符 8"/>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11" name="文本框 10"/>
          <p:cNvSpPr txBox="1"/>
          <p:nvPr/>
        </p:nvSpPr>
        <p:spPr>
          <a:xfrm>
            <a:off x="2880611" y="1906265"/>
            <a:ext cx="358219" cy="640080"/>
          </a:xfrm>
          <a:prstGeom prst="rect">
            <a:avLst/>
          </a:prstGeom>
          <a:noFill/>
        </p:spPr>
        <p:txBody>
          <a:bodyPr rtlCol="0" wrap="square">
            <a:spAutoFit/>
          </a:bodyPr>
          <a:lstStyle/>
          <a:p>
            <a:pPr algn="ctr"/>
            <a:r>
              <a:rPr altLang="zh-CN" lang="en-US" smtClean="0" sz="3600">
                <a:solidFill>
                  <a:srgbClr val="FFCD00"/>
                </a:solidFill>
                <a:latin charset="0" panose="020b0a04020102020204" pitchFamily="34" typeface="Arial Black"/>
              </a:rPr>
              <a:t>1</a:t>
            </a:r>
          </a:p>
        </p:txBody>
      </p:sp>
      <p:sp>
        <p:nvSpPr>
          <p:cNvPr id="12" name="文本框 11"/>
          <p:cNvSpPr txBox="1"/>
          <p:nvPr/>
        </p:nvSpPr>
        <p:spPr>
          <a:xfrm>
            <a:off x="5916890" y="1906265"/>
            <a:ext cx="358219" cy="640080"/>
          </a:xfrm>
          <a:prstGeom prst="rect">
            <a:avLst/>
          </a:prstGeom>
          <a:noFill/>
        </p:spPr>
        <p:txBody>
          <a:bodyPr rtlCol="0" wrap="square">
            <a:spAutoFit/>
          </a:bodyPr>
          <a:lstStyle/>
          <a:p>
            <a:pPr algn="ctr"/>
            <a:r>
              <a:rPr altLang="zh-CN" lang="en-US" sz="3600">
                <a:solidFill>
                  <a:srgbClr val="FFCD00"/>
                </a:solidFill>
                <a:latin charset="0" panose="020b0a04020102020204" pitchFamily="34" typeface="Arial Black"/>
              </a:rPr>
              <a:t>2</a:t>
            </a:r>
          </a:p>
        </p:txBody>
      </p:sp>
      <p:sp>
        <p:nvSpPr>
          <p:cNvPr id="13" name="文本框 12"/>
          <p:cNvSpPr txBox="1"/>
          <p:nvPr/>
        </p:nvSpPr>
        <p:spPr>
          <a:xfrm>
            <a:off x="8951638" y="1906265"/>
            <a:ext cx="358219" cy="640080"/>
          </a:xfrm>
          <a:prstGeom prst="rect">
            <a:avLst/>
          </a:prstGeom>
          <a:noFill/>
        </p:spPr>
        <p:txBody>
          <a:bodyPr rtlCol="0" wrap="square">
            <a:spAutoFit/>
          </a:bodyPr>
          <a:lstStyle/>
          <a:p>
            <a:pPr algn="ctr"/>
            <a:r>
              <a:rPr altLang="zh-CN" lang="en-US" sz="3600">
                <a:solidFill>
                  <a:srgbClr val="FFCD00"/>
                </a:solidFill>
                <a:latin charset="0" panose="020b0a04020102020204" pitchFamily="34" typeface="Arial Black"/>
              </a:rPr>
              <a:t>3</a:t>
            </a:r>
          </a:p>
        </p:txBody>
      </p:sp>
      <p:sp>
        <p:nvSpPr>
          <p:cNvPr id="14" name="文本框 13"/>
          <p:cNvSpPr txBox="1"/>
          <p:nvPr/>
        </p:nvSpPr>
        <p:spPr>
          <a:xfrm>
            <a:off x="2074340" y="2526193"/>
            <a:ext cx="1970762" cy="603504"/>
          </a:xfrm>
          <a:prstGeom prst="rect">
            <a:avLst/>
          </a:prstGeom>
          <a:noFill/>
        </p:spPr>
        <p:txBody>
          <a:bodyPr rtlCol="0" wrap="square">
            <a:spAutoFit/>
          </a:bodyPr>
          <a:lstStyle/>
          <a:p>
            <a:pPr algn="ct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15" name="文本框 14"/>
          <p:cNvSpPr txBox="1"/>
          <p:nvPr/>
        </p:nvSpPr>
        <p:spPr>
          <a:xfrm>
            <a:off x="5096914" y="2526193"/>
            <a:ext cx="1970762" cy="603504"/>
          </a:xfrm>
          <a:prstGeom prst="rect">
            <a:avLst/>
          </a:prstGeom>
          <a:noFill/>
        </p:spPr>
        <p:txBody>
          <a:bodyPr rtlCol="0" wrap="square">
            <a:spAutoFit/>
          </a:bodyPr>
          <a:lstStyle/>
          <a:p>
            <a:pPr algn="ct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16" name="文本框 15"/>
          <p:cNvSpPr txBox="1"/>
          <p:nvPr/>
        </p:nvSpPr>
        <p:spPr>
          <a:xfrm>
            <a:off x="8148428" y="2526193"/>
            <a:ext cx="1970762" cy="603504"/>
          </a:xfrm>
          <a:prstGeom prst="rect">
            <a:avLst/>
          </a:prstGeom>
          <a:noFill/>
        </p:spPr>
        <p:txBody>
          <a:bodyPr rtlCol="0" wrap="square">
            <a:spAutoFit/>
          </a:bodyPr>
          <a:lstStyle/>
          <a:p>
            <a:pPr algn="ct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24" name="文本框 23"/>
          <p:cNvSpPr txBox="1"/>
          <p:nvPr/>
        </p:nvSpPr>
        <p:spPr>
          <a:xfrm>
            <a:off x="1776413" y="4138176"/>
            <a:ext cx="2566615" cy="335280"/>
          </a:xfrm>
          <a:prstGeom prst="rect">
            <a:avLst/>
          </a:prstGeom>
          <a:noFill/>
        </p:spPr>
        <p:txBody>
          <a:bodyPr rtlCol="0" wrap="square">
            <a:spAutoFit/>
          </a:bodyPr>
          <a:lstStyle/>
          <a:p>
            <a:pPr algn="ctr"/>
            <a:r>
              <a:rPr altLang="zh-CN" b="1" lang="en-US" smtClean="0" sz="1600">
                <a:solidFill>
                  <a:srgbClr val="FFCD00"/>
                </a:solidFill>
                <a:latin charset="-122" panose="020b0503020204020204" pitchFamily="34" typeface="微软雅黑"/>
                <a:ea charset="-122" panose="020b0503020204020204" pitchFamily="34" typeface="微软雅黑"/>
              </a:rPr>
              <a:t>ADD YOUR TITLE HERE</a:t>
            </a:r>
          </a:p>
        </p:txBody>
      </p:sp>
      <p:sp>
        <p:nvSpPr>
          <p:cNvPr id="25" name="文本框 24"/>
          <p:cNvSpPr txBox="1"/>
          <p:nvPr/>
        </p:nvSpPr>
        <p:spPr>
          <a:xfrm>
            <a:off x="4798987" y="4138176"/>
            <a:ext cx="2566615" cy="335280"/>
          </a:xfrm>
          <a:prstGeom prst="rect">
            <a:avLst/>
          </a:prstGeom>
          <a:noFill/>
        </p:spPr>
        <p:txBody>
          <a:bodyPr rtlCol="0" wrap="square">
            <a:spAutoFit/>
          </a:bodyPr>
          <a:lstStyle/>
          <a:p>
            <a:pPr algn="ctr"/>
            <a:r>
              <a:rPr altLang="zh-CN" b="1" lang="en-US" smtClean="0" sz="1600">
                <a:solidFill>
                  <a:srgbClr val="FFCD00"/>
                </a:solidFill>
                <a:latin charset="-122" panose="020b0503020204020204" pitchFamily="34" typeface="微软雅黑"/>
                <a:ea charset="-122" panose="020b0503020204020204" pitchFamily="34" typeface="微软雅黑"/>
              </a:rPr>
              <a:t>ADD YOUR TITLE HERE</a:t>
            </a:r>
          </a:p>
        </p:txBody>
      </p:sp>
      <p:sp>
        <p:nvSpPr>
          <p:cNvPr id="26" name="文本框 25"/>
          <p:cNvSpPr txBox="1"/>
          <p:nvPr/>
        </p:nvSpPr>
        <p:spPr>
          <a:xfrm>
            <a:off x="7860147" y="4138176"/>
            <a:ext cx="2566615" cy="335280"/>
          </a:xfrm>
          <a:prstGeom prst="rect">
            <a:avLst/>
          </a:prstGeom>
          <a:noFill/>
        </p:spPr>
        <p:txBody>
          <a:bodyPr rtlCol="0" wrap="square">
            <a:spAutoFit/>
          </a:bodyPr>
          <a:lstStyle/>
          <a:p>
            <a:pPr algn="ctr"/>
            <a:r>
              <a:rPr altLang="zh-CN" b="1" lang="en-US" smtClean="0" sz="1600">
                <a:solidFill>
                  <a:srgbClr val="FFCD00"/>
                </a:solidFill>
                <a:latin charset="-122" panose="020b0503020204020204" pitchFamily="34" typeface="微软雅黑"/>
                <a:ea charset="-122" panose="020b0503020204020204" pitchFamily="34" typeface="微软雅黑"/>
              </a:rPr>
              <a:t>ADD YOUR TITLE HERE</a:t>
            </a:r>
          </a:p>
        </p:txBody>
      </p:sp>
      <p:sp>
        <p:nvSpPr>
          <p:cNvPr id="27" name="文本框 26"/>
          <p:cNvSpPr txBox="1"/>
          <p:nvPr/>
        </p:nvSpPr>
        <p:spPr>
          <a:xfrm>
            <a:off x="2074340" y="4590997"/>
            <a:ext cx="1970762" cy="603504"/>
          </a:xfrm>
          <a:prstGeom prst="rect">
            <a:avLst/>
          </a:prstGeom>
          <a:noFill/>
        </p:spPr>
        <p:txBody>
          <a:bodyPr rtlCol="0" wrap="square">
            <a:spAutoFit/>
          </a:bodyPr>
          <a:lstStyle/>
          <a:p>
            <a:pPr algn="ct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28" name="文本框 27"/>
          <p:cNvSpPr txBox="1"/>
          <p:nvPr/>
        </p:nvSpPr>
        <p:spPr>
          <a:xfrm>
            <a:off x="5096914" y="4590997"/>
            <a:ext cx="1970762" cy="603504"/>
          </a:xfrm>
          <a:prstGeom prst="rect">
            <a:avLst/>
          </a:prstGeom>
          <a:noFill/>
        </p:spPr>
        <p:txBody>
          <a:bodyPr rtlCol="0" wrap="square">
            <a:spAutoFit/>
          </a:bodyPr>
          <a:lstStyle/>
          <a:p>
            <a:pPr algn="ct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29" name="文本框 28"/>
          <p:cNvSpPr txBox="1"/>
          <p:nvPr/>
        </p:nvSpPr>
        <p:spPr>
          <a:xfrm>
            <a:off x="8148428" y="4590997"/>
            <a:ext cx="1970762" cy="603504"/>
          </a:xfrm>
          <a:prstGeom prst="rect">
            <a:avLst/>
          </a:prstGeom>
          <a:noFill/>
        </p:spPr>
        <p:txBody>
          <a:bodyPr rtlCol="0" wrap="square">
            <a:spAutoFit/>
          </a:bodyPr>
          <a:lstStyle/>
          <a:p>
            <a:pPr algn="ct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Tree>
    <p:extLst>
      <p:ext uri="{BB962C8B-B14F-4D97-AF65-F5344CB8AC3E}">
        <p14:creationId val="3277489908"/>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右箭头 1"/>
          <p:cNvSpPr/>
          <p:nvPr/>
        </p:nvSpPr>
        <p:spPr>
          <a:xfrm>
            <a:off x="417442" y="2792896"/>
            <a:ext cx="10764079" cy="1272208"/>
          </a:xfrm>
          <a:prstGeom prst="rightArrow">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755373" y="2643808"/>
            <a:ext cx="1570384" cy="157038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2673625" y="2643808"/>
            <a:ext cx="1570384" cy="157038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4591877" y="2643808"/>
            <a:ext cx="1570384" cy="157038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6589643" y="2643808"/>
            <a:ext cx="1570384" cy="157038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8488017" y="2643808"/>
            <a:ext cx="1570384" cy="1570384"/>
          </a:xfrm>
          <a:prstGeom prst="ellipse">
            <a:avLst/>
          </a:prstGeom>
          <a:solidFill>
            <a:schemeClr val="accent1">
              <a:lumMod val="20000"/>
              <a:lumOff val="80000"/>
            </a:schemeClr>
          </a:solidFill>
          <a:ln w="34925">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12</a:t>
            </a:r>
          </a:p>
        </p:txBody>
      </p:sp>
      <p:sp>
        <p:nvSpPr>
          <p:cNvPr id="12" name="文本框 11"/>
          <p:cNvSpPr txBox="1"/>
          <p:nvPr/>
        </p:nvSpPr>
        <p:spPr>
          <a:xfrm>
            <a:off x="638753" y="571501"/>
            <a:ext cx="5275030" cy="518160"/>
          </a:xfrm>
          <a:prstGeom prst="rect">
            <a:avLst/>
          </a:prstGeom>
          <a:noFill/>
        </p:spPr>
        <p:txBody>
          <a:bodyPr anchor="ctr" rtlCol="0" wrap="square">
            <a:spAutoFit/>
          </a:bodyPr>
          <a:lstStyle/>
          <a:p>
            <a:r>
              <a:rPr altLang="zh-CN" b="1" lang="en-US" sz="2800">
                <a:solidFill>
                  <a:schemeClr val="bg1"/>
                </a:solidFill>
              </a:rPr>
              <a:t>Effective Workflow – 5 Steps</a:t>
            </a:r>
          </a:p>
        </p:txBody>
      </p:sp>
      <p:cxnSp>
        <p:nvCxnSpPr>
          <p:cNvPr id="13" name="直接连接符 12"/>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15" name="文本框 14"/>
          <p:cNvSpPr txBox="1"/>
          <p:nvPr/>
        </p:nvSpPr>
        <p:spPr>
          <a:xfrm>
            <a:off x="1817535" y="1404370"/>
            <a:ext cx="2566615" cy="335280"/>
          </a:xfrm>
          <a:prstGeom prst="rect">
            <a:avLst/>
          </a:prstGeom>
          <a:noFill/>
        </p:spPr>
        <p:txBody>
          <a:bodyPr rtlCol="0" wrap="square">
            <a:spAutoFit/>
          </a:bodyPr>
          <a:lstStyle/>
          <a:p>
            <a:r>
              <a:rPr altLang="zh-CN" b="1" lang="en-US" smtClean="0" sz="1600">
                <a:solidFill>
                  <a:srgbClr val="FFCD00"/>
                </a:solidFill>
                <a:latin charset="-122" panose="020b0503020204020204" pitchFamily="34" typeface="微软雅黑"/>
                <a:ea charset="-122" panose="020b0503020204020204" pitchFamily="34" typeface="微软雅黑"/>
              </a:rPr>
              <a:t>ADD YOUR TITLE HERE</a:t>
            </a:r>
          </a:p>
        </p:txBody>
      </p:sp>
      <p:sp>
        <p:nvSpPr>
          <p:cNvPr id="16" name="文本框 15"/>
          <p:cNvSpPr txBox="1"/>
          <p:nvPr/>
        </p:nvSpPr>
        <p:spPr>
          <a:xfrm>
            <a:off x="1817536" y="1719406"/>
            <a:ext cx="2486191" cy="347472"/>
          </a:xfrm>
          <a:prstGeom prst="rect">
            <a:avLst/>
          </a:prstGeom>
          <a:noFill/>
        </p:spPr>
        <p:txBody>
          <a:bodyPr rtlCol="0" wrap="square">
            <a:spAutoFit/>
          </a:bodyPr>
          <a:lstStyle/>
          <a:p>
            <a:pP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29" name="弧形 28"/>
          <p:cNvSpPr/>
          <p:nvPr/>
        </p:nvSpPr>
        <p:spPr>
          <a:xfrm>
            <a:off x="1390071" y="1665728"/>
            <a:ext cx="1780437" cy="1557311"/>
          </a:xfrm>
          <a:prstGeom prst="arc">
            <a:avLst>
              <a:gd fmla="val 10973390" name="adj1"/>
              <a:gd fmla="val 14198127" name="adj2"/>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2" name="文本框 31"/>
          <p:cNvSpPr txBox="1"/>
          <p:nvPr/>
        </p:nvSpPr>
        <p:spPr>
          <a:xfrm>
            <a:off x="5593412" y="1404370"/>
            <a:ext cx="2566615" cy="335280"/>
          </a:xfrm>
          <a:prstGeom prst="rect">
            <a:avLst/>
          </a:prstGeom>
          <a:noFill/>
        </p:spPr>
        <p:txBody>
          <a:bodyPr rtlCol="0" wrap="square">
            <a:spAutoFit/>
          </a:bodyPr>
          <a:lstStyle/>
          <a:p>
            <a:r>
              <a:rPr altLang="zh-CN" b="1" lang="en-US" smtClean="0" sz="1600">
                <a:solidFill>
                  <a:srgbClr val="FFCD00"/>
                </a:solidFill>
                <a:latin charset="-122" panose="020b0503020204020204" pitchFamily="34" typeface="微软雅黑"/>
                <a:ea charset="-122" panose="020b0503020204020204" pitchFamily="34" typeface="微软雅黑"/>
              </a:rPr>
              <a:t>ADD YOUR TITLE HERE</a:t>
            </a:r>
          </a:p>
        </p:txBody>
      </p:sp>
      <p:sp>
        <p:nvSpPr>
          <p:cNvPr id="33" name="文本框 32"/>
          <p:cNvSpPr txBox="1"/>
          <p:nvPr/>
        </p:nvSpPr>
        <p:spPr>
          <a:xfrm>
            <a:off x="5593412" y="1719406"/>
            <a:ext cx="2486191" cy="347472"/>
          </a:xfrm>
          <a:prstGeom prst="rect">
            <a:avLst/>
          </a:prstGeom>
          <a:noFill/>
        </p:spPr>
        <p:txBody>
          <a:bodyPr rtlCol="0" wrap="square">
            <a:spAutoFit/>
          </a:bodyPr>
          <a:lstStyle/>
          <a:p>
            <a:pP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34" name="弧形 33"/>
          <p:cNvSpPr/>
          <p:nvPr/>
        </p:nvSpPr>
        <p:spPr>
          <a:xfrm>
            <a:off x="5165948" y="1665728"/>
            <a:ext cx="1780437" cy="1557311"/>
          </a:xfrm>
          <a:prstGeom prst="arc">
            <a:avLst>
              <a:gd fmla="val 10973390" name="adj1"/>
              <a:gd fmla="val 14198127" name="adj2"/>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6" name="文本框 35"/>
          <p:cNvSpPr txBox="1"/>
          <p:nvPr/>
        </p:nvSpPr>
        <p:spPr>
          <a:xfrm>
            <a:off x="9550385" y="1404370"/>
            <a:ext cx="2566615" cy="335280"/>
          </a:xfrm>
          <a:prstGeom prst="rect">
            <a:avLst/>
          </a:prstGeom>
          <a:noFill/>
        </p:spPr>
        <p:txBody>
          <a:bodyPr rtlCol="0" wrap="square">
            <a:spAutoFit/>
          </a:bodyPr>
          <a:lstStyle/>
          <a:p>
            <a:r>
              <a:rPr altLang="zh-CN" b="1" lang="en-US" smtClean="0" sz="1600">
                <a:solidFill>
                  <a:srgbClr val="FFCD00"/>
                </a:solidFill>
                <a:latin charset="-122" panose="020b0503020204020204" pitchFamily="34" typeface="微软雅黑"/>
                <a:ea charset="-122" panose="020b0503020204020204" pitchFamily="34" typeface="微软雅黑"/>
              </a:rPr>
              <a:t>ADD YOUR TITLE HERE</a:t>
            </a:r>
          </a:p>
        </p:txBody>
      </p:sp>
      <p:sp>
        <p:nvSpPr>
          <p:cNvPr id="37" name="文本框 36"/>
          <p:cNvSpPr txBox="1"/>
          <p:nvPr/>
        </p:nvSpPr>
        <p:spPr>
          <a:xfrm>
            <a:off x="9550385" y="1719406"/>
            <a:ext cx="2486191" cy="347472"/>
          </a:xfrm>
          <a:prstGeom prst="rect">
            <a:avLst/>
          </a:prstGeom>
          <a:noFill/>
        </p:spPr>
        <p:txBody>
          <a:bodyPr rtlCol="0" wrap="square">
            <a:spAutoFit/>
          </a:bodyPr>
          <a:lstStyle/>
          <a:p>
            <a:pP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38" name="弧形 37"/>
          <p:cNvSpPr/>
          <p:nvPr/>
        </p:nvSpPr>
        <p:spPr>
          <a:xfrm>
            <a:off x="9122922" y="1665728"/>
            <a:ext cx="1780437" cy="1557311"/>
          </a:xfrm>
          <a:prstGeom prst="arc">
            <a:avLst>
              <a:gd fmla="val 10973390" name="adj1"/>
              <a:gd fmla="val 14198127" name="adj2"/>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0" name="文本框 39"/>
          <p:cNvSpPr txBox="1"/>
          <p:nvPr/>
        </p:nvSpPr>
        <p:spPr>
          <a:xfrm>
            <a:off x="7623940" y="4773695"/>
            <a:ext cx="2566615" cy="335280"/>
          </a:xfrm>
          <a:prstGeom prst="rect">
            <a:avLst/>
          </a:prstGeom>
          <a:noFill/>
        </p:spPr>
        <p:txBody>
          <a:bodyPr rtlCol="0" wrap="square">
            <a:spAutoFit/>
          </a:bodyPr>
          <a:lstStyle/>
          <a:p>
            <a:r>
              <a:rPr altLang="zh-CN" b="1" lang="en-US" smtClean="0" sz="1600">
                <a:solidFill>
                  <a:srgbClr val="FFCD00"/>
                </a:solidFill>
                <a:latin charset="-122" panose="020b0503020204020204" pitchFamily="34" typeface="微软雅黑"/>
                <a:ea charset="-122" panose="020b0503020204020204" pitchFamily="34" typeface="微软雅黑"/>
              </a:rPr>
              <a:t>ADD YOUR TITLE HERE</a:t>
            </a:r>
          </a:p>
        </p:txBody>
      </p:sp>
      <p:sp>
        <p:nvSpPr>
          <p:cNvPr id="41" name="文本框 40"/>
          <p:cNvSpPr txBox="1"/>
          <p:nvPr/>
        </p:nvSpPr>
        <p:spPr>
          <a:xfrm>
            <a:off x="7623940" y="5088731"/>
            <a:ext cx="2486191" cy="347472"/>
          </a:xfrm>
          <a:prstGeom prst="rect">
            <a:avLst/>
          </a:prstGeom>
          <a:noFill/>
        </p:spPr>
        <p:txBody>
          <a:bodyPr rtlCol="0" wrap="square">
            <a:spAutoFit/>
          </a:bodyPr>
          <a:lstStyle/>
          <a:p>
            <a:pP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42" name="弧形 41"/>
          <p:cNvSpPr/>
          <p:nvPr/>
        </p:nvSpPr>
        <p:spPr>
          <a:xfrm flipV="1">
            <a:off x="7086600" y="3601484"/>
            <a:ext cx="1780437" cy="1557311"/>
          </a:xfrm>
          <a:prstGeom prst="arc">
            <a:avLst>
              <a:gd fmla="val 10973390" name="adj1"/>
              <a:gd fmla="val 14198127" name="adj2"/>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5" name="文本框 44"/>
          <p:cNvSpPr txBox="1"/>
          <p:nvPr/>
        </p:nvSpPr>
        <p:spPr>
          <a:xfrm>
            <a:off x="3790932" y="4773695"/>
            <a:ext cx="2566615" cy="335280"/>
          </a:xfrm>
          <a:prstGeom prst="rect">
            <a:avLst/>
          </a:prstGeom>
          <a:noFill/>
        </p:spPr>
        <p:txBody>
          <a:bodyPr rtlCol="0" wrap="square">
            <a:spAutoFit/>
          </a:bodyPr>
          <a:lstStyle/>
          <a:p>
            <a:r>
              <a:rPr altLang="zh-CN" b="1" lang="en-US" smtClean="0" sz="1600">
                <a:solidFill>
                  <a:srgbClr val="FFCD00"/>
                </a:solidFill>
                <a:latin charset="-122" panose="020b0503020204020204" pitchFamily="34" typeface="微软雅黑"/>
                <a:ea charset="-122" panose="020b0503020204020204" pitchFamily="34" typeface="微软雅黑"/>
              </a:rPr>
              <a:t>ADD YOUR TITLE HERE</a:t>
            </a:r>
          </a:p>
        </p:txBody>
      </p:sp>
      <p:sp>
        <p:nvSpPr>
          <p:cNvPr id="46" name="文本框 45"/>
          <p:cNvSpPr txBox="1"/>
          <p:nvPr/>
        </p:nvSpPr>
        <p:spPr>
          <a:xfrm>
            <a:off x="3790932" y="5088731"/>
            <a:ext cx="2486191" cy="347472"/>
          </a:xfrm>
          <a:prstGeom prst="rect">
            <a:avLst/>
          </a:prstGeom>
          <a:noFill/>
        </p:spPr>
        <p:txBody>
          <a:bodyPr rtlCol="0" wrap="square">
            <a:spAutoFit/>
          </a:bodyPr>
          <a:lstStyle/>
          <a:p>
            <a:pP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47" name="弧形 46"/>
          <p:cNvSpPr/>
          <p:nvPr/>
        </p:nvSpPr>
        <p:spPr>
          <a:xfrm flipV="1">
            <a:off x="3253591" y="3601484"/>
            <a:ext cx="1780437" cy="1557311"/>
          </a:xfrm>
          <a:prstGeom prst="arc">
            <a:avLst>
              <a:gd fmla="val 10973390" name="adj1"/>
              <a:gd fmla="val 14198127" name="adj2"/>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8" name="文本框 47"/>
          <p:cNvSpPr txBox="1"/>
          <p:nvPr/>
        </p:nvSpPr>
        <p:spPr>
          <a:xfrm>
            <a:off x="1418331" y="2913158"/>
            <a:ext cx="254681" cy="518160"/>
          </a:xfrm>
          <a:prstGeom prst="rect">
            <a:avLst/>
          </a:prstGeom>
          <a:noFill/>
        </p:spPr>
        <p:txBody>
          <a:bodyPr rtlCol="0" wrap="square">
            <a:spAutoFit/>
          </a:bodyPr>
          <a:lstStyle/>
          <a:p>
            <a:pPr algn="ctr"/>
            <a:r>
              <a:rPr altLang="zh-CN" lang="en-US" smtClean="0" sz="2800">
                <a:solidFill>
                  <a:srgbClr val="FFCD00"/>
                </a:solidFill>
                <a:latin charset="0" panose="020b0a04020102020204" pitchFamily="34" typeface="Arial Black"/>
              </a:rPr>
              <a:t>1</a:t>
            </a:r>
          </a:p>
        </p:txBody>
      </p:sp>
      <p:sp>
        <p:nvSpPr>
          <p:cNvPr id="49" name="文本框 48"/>
          <p:cNvSpPr txBox="1"/>
          <p:nvPr/>
        </p:nvSpPr>
        <p:spPr>
          <a:xfrm>
            <a:off x="845100" y="3320962"/>
            <a:ext cx="1401143" cy="493776"/>
          </a:xfrm>
          <a:prstGeom prst="rect">
            <a:avLst/>
          </a:prstGeom>
          <a:noFill/>
        </p:spPr>
        <p:txBody>
          <a:bodyPr rtlCol="0" wrap="square">
            <a:spAutoFit/>
          </a:bodyPr>
          <a:lstStyle/>
          <a:p>
            <a:pPr algn="ctr">
              <a:lnSpc>
                <a:spcPct val="120000"/>
              </a:lnSpc>
            </a:pPr>
            <a:r>
              <a:rPr altLang="zh-CN" lang="en-US" sz="1100">
                <a:solidFill>
                  <a:schemeClr val="bg1"/>
                </a:solidFill>
                <a:latin charset="-122" panose="020b0503020204020204" pitchFamily="34" typeface="微软雅黑"/>
                <a:ea charset="-122" panose="020b0503020204020204" pitchFamily="34" typeface="微软雅黑"/>
              </a:rPr>
              <a:t>Click to add your text here</a:t>
            </a:r>
          </a:p>
        </p:txBody>
      </p:sp>
      <p:sp>
        <p:nvSpPr>
          <p:cNvPr id="53" name="文本框 52"/>
          <p:cNvSpPr txBox="1"/>
          <p:nvPr/>
        </p:nvSpPr>
        <p:spPr>
          <a:xfrm>
            <a:off x="3326369" y="2913158"/>
            <a:ext cx="254681" cy="518160"/>
          </a:xfrm>
          <a:prstGeom prst="rect">
            <a:avLst/>
          </a:prstGeom>
          <a:noFill/>
        </p:spPr>
        <p:txBody>
          <a:bodyPr rtlCol="0" wrap="square">
            <a:spAutoFit/>
          </a:bodyPr>
          <a:lstStyle/>
          <a:p>
            <a:pPr algn="ctr"/>
            <a:r>
              <a:rPr altLang="zh-CN" lang="en-US" sz="2800">
                <a:solidFill>
                  <a:srgbClr val="FFCD00"/>
                </a:solidFill>
                <a:latin charset="0" panose="020b0a04020102020204" pitchFamily="34" typeface="Arial Black"/>
              </a:rPr>
              <a:t>2</a:t>
            </a:r>
          </a:p>
        </p:txBody>
      </p:sp>
      <p:sp>
        <p:nvSpPr>
          <p:cNvPr id="54" name="文本框 53"/>
          <p:cNvSpPr txBox="1"/>
          <p:nvPr/>
        </p:nvSpPr>
        <p:spPr>
          <a:xfrm>
            <a:off x="2753139" y="3320962"/>
            <a:ext cx="1401143" cy="493776"/>
          </a:xfrm>
          <a:prstGeom prst="rect">
            <a:avLst/>
          </a:prstGeom>
          <a:noFill/>
        </p:spPr>
        <p:txBody>
          <a:bodyPr rtlCol="0" wrap="square">
            <a:spAutoFit/>
          </a:bodyPr>
          <a:lstStyle/>
          <a:p>
            <a:pPr algn="ctr">
              <a:lnSpc>
                <a:spcPct val="120000"/>
              </a:lnSpc>
            </a:pPr>
            <a:r>
              <a:rPr altLang="zh-CN" lang="en-US" sz="1100">
                <a:solidFill>
                  <a:schemeClr val="bg1"/>
                </a:solidFill>
                <a:latin charset="-122" panose="020b0503020204020204" pitchFamily="34" typeface="微软雅黑"/>
                <a:ea charset="-122" panose="020b0503020204020204" pitchFamily="34" typeface="微软雅黑"/>
              </a:rPr>
              <a:t>Click to add your text here</a:t>
            </a:r>
          </a:p>
        </p:txBody>
      </p:sp>
      <p:sp>
        <p:nvSpPr>
          <p:cNvPr id="56" name="文本框 55"/>
          <p:cNvSpPr txBox="1"/>
          <p:nvPr/>
        </p:nvSpPr>
        <p:spPr>
          <a:xfrm>
            <a:off x="5244623" y="2913158"/>
            <a:ext cx="254681" cy="518160"/>
          </a:xfrm>
          <a:prstGeom prst="rect">
            <a:avLst/>
          </a:prstGeom>
          <a:noFill/>
        </p:spPr>
        <p:txBody>
          <a:bodyPr rtlCol="0" wrap="square">
            <a:spAutoFit/>
          </a:bodyPr>
          <a:lstStyle/>
          <a:p>
            <a:pPr algn="ctr"/>
            <a:r>
              <a:rPr altLang="zh-CN" lang="en-US" sz="2800">
                <a:solidFill>
                  <a:srgbClr val="FFCD00"/>
                </a:solidFill>
                <a:latin charset="0" panose="020b0a04020102020204" pitchFamily="34" typeface="Arial Black"/>
              </a:rPr>
              <a:t>3</a:t>
            </a:r>
          </a:p>
        </p:txBody>
      </p:sp>
      <p:sp>
        <p:nvSpPr>
          <p:cNvPr id="57" name="文本框 56"/>
          <p:cNvSpPr txBox="1"/>
          <p:nvPr/>
        </p:nvSpPr>
        <p:spPr>
          <a:xfrm>
            <a:off x="4671391" y="3320962"/>
            <a:ext cx="1401143" cy="493776"/>
          </a:xfrm>
          <a:prstGeom prst="rect">
            <a:avLst/>
          </a:prstGeom>
          <a:noFill/>
        </p:spPr>
        <p:txBody>
          <a:bodyPr rtlCol="0" wrap="square">
            <a:spAutoFit/>
          </a:bodyPr>
          <a:lstStyle/>
          <a:p>
            <a:pPr algn="ctr">
              <a:lnSpc>
                <a:spcPct val="120000"/>
              </a:lnSpc>
            </a:pPr>
            <a:r>
              <a:rPr altLang="zh-CN" lang="en-US" sz="1100">
                <a:solidFill>
                  <a:schemeClr val="bg1"/>
                </a:solidFill>
                <a:latin charset="-122" panose="020b0503020204020204" pitchFamily="34" typeface="微软雅黑"/>
                <a:ea charset="-122" panose="020b0503020204020204" pitchFamily="34" typeface="微软雅黑"/>
              </a:rPr>
              <a:t>Click to add your text here</a:t>
            </a:r>
          </a:p>
        </p:txBody>
      </p:sp>
      <p:sp>
        <p:nvSpPr>
          <p:cNvPr id="59" name="文本框 58"/>
          <p:cNvSpPr txBox="1"/>
          <p:nvPr/>
        </p:nvSpPr>
        <p:spPr>
          <a:xfrm>
            <a:off x="7246426" y="2900749"/>
            <a:ext cx="254681" cy="518160"/>
          </a:xfrm>
          <a:prstGeom prst="rect">
            <a:avLst/>
          </a:prstGeom>
          <a:noFill/>
        </p:spPr>
        <p:txBody>
          <a:bodyPr rtlCol="0" wrap="square">
            <a:spAutoFit/>
          </a:bodyPr>
          <a:lstStyle/>
          <a:p>
            <a:pPr algn="ctr"/>
            <a:r>
              <a:rPr altLang="zh-CN" lang="en-US" sz="2800">
                <a:solidFill>
                  <a:srgbClr val="FFCD00"/>
                </a:solidFill>
                <a:latin charset="0" panose="020b0a04020102020204" pitchFamily="34" typeface="Arial Black"/>
              </a:rPr>
              <a:t>4</a:t>
            </a:r>
          </a:p>
        </p:txBody>
      </p:sp>
      <p:sp>
        <p:nvSpPr>
          <p:cNvPr id="60" name="文本框 59"/>
          <p:cNvSpPr txBox="1"/>
          <p:nvPr/>
        </p:nvSpPr>
        <p:spPr>
          <a:xfrm>
            <a:off x="6673196" y="3308553"/>
            <a:ext cx="1401143" cy="493776"/>
          </a:xfrm>
          <a:prstGeom prst="rect">
            <a:avLst/>
          </a:prstGeom>
          <a:noFill/>
        </p:spPr>
        <p:txBody>
          <a:bodyPr rtlCol="0" wrap="square">
            <a:spAutoFit/>
          </a:bodyPr>
          <a:lstStyle/>
          <a:p>
            <a:pPr algn="ctr">
              <a:lnSpc>
                <a:spcPct val="120000"/>
              </a:lnSpc>
            </a:pPr>
            <a:r>
              <a:rPr altLang="zh-CN" lang="en-US" sz="1100">
                <a:solidFill>
                  <a:schemeClr val="bg1"/>
                </a:solidFill>
                <a:latin charset="-122" panose="020b0503020204020204" pitchFamily="34" typeface="微软雅黑"/>
                <a:ea charset="-122" panose="020b0503020204020204" pitchFamily="34" typeface="微软雅黑"/>
              </a:rPr>
              <a:t>Click to add your text here</a:t>
            </a:r>
          </a:p>
        </p:txBody>
      </p:sp>
      <p:sp>
        <p:nvSpPr>
          <p:cNvPr id="62" name="文本框 61"/>
          <p:cNvSpPr txBox="1"/>
          <p:nvPr/>
        </p:nvSpPr>
        <p:spPr>
          <a:xfrm>
            <a:off x="9145868" y="2918946"/>
            <a:ext cx="254681" cy="518160"/>
          </a:xfrm>
          <a:prstGeom prst="rect">
            <a:avLst/>
          </a:prstGeom>
          <a:noFill/>
        </p:spPr>
        <p:txBody>
          <a:bodyPr rtlCol="0" wrap="square">
            <a:spAutoFit/>
          </a:bodyPr>
          <a:lstStyle/>
          <a:p>
            <a:pPr algn="ctr"/>
            <a:r>
              <a:rPr altLang="zh-CN" lang="en-US" sz="2800">
                <a:solidFill>
                  <a:srgbClr val="FFCD00"/>
                </a:solidFill>
                <a:latin charset="0" panose="020b0a04020102020204" pitchFamily="34" typeface="Arial Black"/>
              </a:rPr>
              <a:t>5</a:t>
            </a:r>
          </a:p>
        </p:txBody>
      </p:sp>
      <p:sp>
        <p:nvSpPr>
          <p:cNvPr id="63" name="文本框 62"/>
          <p:cNvSpPr txBox="1"/>
          <p:nvPr/>
        </p:nvSpPr>
        <p:spPr>
          <a:xfrm>
            <a:off x="8572638" y="3326750"/>
            <a:ext cx="1401143" cy="493776"/>
          </a:xfrm>
          <a:prstGeom prst="rect">
            <a:avLst/>
          </a:prstGeom>
          <a:noFill/>
        </p:spPr>
        <p:txBody>
          <a:bodyPr rtlCol="0" wrap="square">
            <a:spAutoFit/>
          </a:bodyPr>
          <a:lstStyle/>
          <a:p>
            <a:pPr algn="ctr">
              <a:lnSpc>
                <a:spcPct val="120000"/>
              </a:lnSpc>
            </a:pPr>
            <a:r>
              <a:rPr altLang="zh-CN" lang="en-US" sz="1100">
                <a:solidFill>
                  <a:schemeClr val="bg1"/>
                </a:solidFill>
                <a:latin charset="-122" panose="020b0503020204020204" pitchFamily="34" typeface="微软雅黑"/>
                <a:ea charset="-122" panose="020b0503020204020204" pitchFamily="34" typeface="微软雅黑"/>
              </a:rPr>
              <a:t>Click to add your text here</a:t>
            </a:r>
          </a:p>
        </p:txBody>
      </p:sp>
    </p:spTree>
    <p:extLst>
      <p:ext uri="{BB962C8B-B14F-4D97-AF65-F5344CB8AC3E}">
        <p14:creationId val="410764449"/>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a:xfrm>
            <a:off x="5609970" y="3457259"/>
            <a:ext cx="2344740" cy="1897191"/>
          </a:xfrm>
          <a:custGeom>
            <a:gdLst>
              <a:gd fmla="*/ 1603525 w 2344740" name="connsiteX0"/>
              <a:gd fmla="*/ 0 h 1897191" name="connsiteY0"/>
              <a:gd fmla="*/ 1982539 w 2344740" name="connsiteX1"/>
              <a:gd fmla="*/ 298241 h 1897191" name="connsiteY1"/>
              <a:gd fmla="*/ 2344740 w 2344740" name="connsiteX2"/>
              <a:gd fmla="*/ 13231 h 1897191" name="connsiteY2"/>
              <a:gd fmla="*/ 2318884 w 2344740" name="connsiteX3"/>
              <a:gd fmla="*/ 186271 h 1897191" name="connsiteY3"/>
              <a:gd fmla="*/ 637987 w 2344740" name="connsiteX4"/>
              <a:gd fmla="*/ 1696749 h 1897191" name="connsiteY4"/>
              <a:gd fmla="*/ 480686 w 2344740" name="connsiteX5"/>
              <a:gd fmla="*/ 1703732 h 1897191" name="connsiteY5"/>
              <a:gd fmla="*/ 480686 w 2344740" name="connsiteX6"/>
              <a:gd fmla="*/ 1897191 h 1897191" name="connsiteY6"/>
              <a:gd fmla="*/ 0 w 2344740" name="connsiteX7"/>
              <a:gd fmla="*/ 1286320 h 1897191" name="connsiteY7"/>
              <a:gd fmla="*/ 480686 w 2344740" name="connsiteX8"/>
              <a:gd fmla="*/ 675449 h 1897191" name="connsiteY8"/>
              <a:gd fmla="*/ 480686 w 2344740" name="connsiteX9"/>
              <a:gd fmla="*/ 967982 h 1897191" name="connsiteY9"/>
              <a:gd fmla="*/ 571762 w 2344740" name="connsiteX10"/>
              <a:gd fmla="*/ 963939 h 1897191" name="connsiteY10"/>
              <a:gd fmla="*/ 1597177 w 2344740" name="connsiteX11"/>
              <a:gd fmla="*/ 42486 h 1897191"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897191" w="2344740">
                <a:moveTo>
                  <a:pt x="1603525" y="0"/>
                </a:moveTo>
                <a:lnTo>
                  <a:pt x="1982539" y="298241"/>
                </a:lnTo>
                <a:lnTo>
                  <a:pt x="2344740" y="13231"/>
                </a:lnTo>
                <a:lnTo>
                  <a:pt x="2318884" y="186271"/>
                </a:lnTo>
                <a:cubicBezTo>
                  <a:pt x="2158138" y="997670"/>
                  <a:pt x="1477110" y="1621891"/>
                  <a:pt x="637987" y="1696749"/>
                </a:cubicBezTo>
                <a:lnTo>
                  <a:pt x="480686" y="1703732"/>
                </a:lnTo>
                <a:lnTo>
                  <a:pt x="480686" y="1897191"/>
                </a:lnTo>
                <a:lnTo>
                  <a:pt x="0" y="1286320"/>
                </a:lnTo>
                <a:lnTo>
                  <a:pt x="480686" y="675449"/>
                </a:lnTo>
                <a:lnTo>
                  <a:pt x="480686" y="967982"/>
                </a:lnTo>
                <a:lnTo>
                  <a:pt x="571762" y="963939"/>
                </a:lnTo>
                <a:cubicBezTo>
                  <a:pt x="1083661" y="918272"/>
                  <a:pt x="1499115" y="537472"/>
                  <a:pt x="1597177" y="42486"/>
                </a:cubicBezTo>
                <a:close/>
              </a:path>
            </a:pathLst>
          </a:custGeom>
          <a:solidFill>
            <a:schemeClr val="accent1">
              <a:lumMod val="20000"/>
              <a:lumOff val="80000"/>
            </a:schemeClr>
          </a:solidFill>
          <a:ln>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 name="任意多边形 2"/>
          <p:cNvSpPr/>
          <p:nvPr/>
        </p:nvSpPr>
        <p:spPr>
          <a:xfrm>
            <a:off x="6260275" y="1409244"/>
            <a:ext cx="1946318" cy="2358384"/>
          </a:xfrm>
          <a:custGeom>
            <a:gdLst>
              <a:gd fmla="*/ 0 w 1946318" name="connsiteX0"/>
              <a:gd fmla="*/ 0 h 2358384" name="connsiteY0"/>
              <a:gd fmla="*/ 13978 w 1946318" name="connsiteX1"/>
              <a:gd fmla="*/ 706 h 2358384" name="connsiteY1"/>
              <a:gd fmla="*/ 1707803 w 1946318" name="connsiteX2"/>
              <a:gd fmla="*/ 1877698 h 2358384" name="connsiteY2"/>
              <a:gd fmla="*/ 1946318 w 1946318" name="connsiteX3"/>
              <a:gd fmla="*/ 1877698 h 2358384" name="connsiteY3"/>
              <a:gd fmla="*/ 1335447 w 1946318" name="connsiteX4"/>
              <a:gd fmla="*/ 2358384 h 2358384" name="connsiteY4"/>
              <a:gd fmla="*/ 724576 w 1946318" name="connsiteX5"/>
              <a:gd fmla="*/ 1877698 h 2358384" name="connsiteY5"/>
              <a:gd fmla="*/ 972053 w 1946318" name="connsiteX6"/>
              <a:gd fmla="*/ 1877698 h 2358384" name="connsiteY6"/>
              <a:gd fmla="*/ 149787 w 1946318" name="connsiteX7"/>
              <a:gd fmla="*/ 774339 h 2358384" name="connsiteY7"/>
              <a:gd fmla="*/ 53065 w 1946318" name="connsiteX8"/>
              <a:gd fmla="*/ 750429 h 2358384" name="connsiteY8"/>
              <a:gd fmla="*/ 321783 w 1946318" name="connsiteX9"/>
              <a:gd fmla="*/ 408933 h 235838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358384" w="1946318">
                <a:moveTo>
                  <a:pt x="0" y="0"/>
                </a:moveTo>
                <a:lnTo>
                  <a:pt x="13978" y="706"/>
                </a:lnTo>
                <a:cubicBezTo>
                  <a:pt x="965374" y="97326"/>
                  <a:pt x="1707803" y="900810"/>
                  <a:pt x="1707803" y="1877698"/>
                </a:cubicBezTo>
                <a:lnTo>
                  <a:pt x="1946318" y="1877698"/>
                </a:lnTo>
                <a:lnTo>
                  <a:pt x="1335447" y="2358384"/>
                </a:lnTo>
                <a:lnTo>
                  <a:pt x="724576" y="1877698"/>
                </a:lnTo>
                <a:lnTo>
                  <a:pt x="972053" y="1877698"/>
                </a:lnTo>
                <a:cubicBezTo>
                  <a:pt x="972053" y="1356251"/>
                  <a:pt x="625293" y="915792"/>
                  <a:pt x="149787" y="774339"/>
                </a:cubicBezTo>
                <a:lnTo>
                  <a:pt x="53065" y="750429"/>
                </a:lnTo>
                <a:lnTo>
                  <a:pt x="321783" y="408933"/>
                </a:lnTo>
                <a:close/>
              </a:path>
            </a:pathLst>
          </a:custGeom>
          <a:solidFill>
            <a:schemeClr val="accent1">
              <a:lumMod val="20000"/>
              <a:lumOff val="80000"/>
            </a:schemeClr>
          </a:solidFill>
          <a:ln>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 name="任意多边形 4"/>
          <p:cNvSpPr/>
          <p:nvPr/>
        </p:nvSpPr>
        <p:spPr>
          <a:xfrm>
            <a:off x="4196460" y="1205011"/>
            <a:ext cx="2379726" cy="1933836"/>
          </a:xfrm>
          <a:custGeom>
            <a:gdLst>
              <a:gd fmla="*/ 1899040 w 2379726" name="connsiteX0"/>
              <a:gd fmla="*/ 0 h 1933836" name="connsiteY0"/>
              <a:gd fmla="*/ 2379726 w 2379726" name="connsiteX1"/>
              <a:gd fmla="*/ 610871 h 1933836" name="connsiteY1"/>
              <a:gd fmla="*/ 1899040 w 2379726" name="connsiteX2"/>
              <a:gd fmla="*/ 1221742 h 1933836" name="connsiteY2"/>
              <a:gd fmla="*/ 1899040 w 2379726" name="connsiteX3"/>
              <a:gd fmla="*/ 929665 h 1933836" name="connsiteY3"/>
              <a:gd fmla="*/ 1879013 w 2379726" name="connsiteX4"/>
              <a:gd fmla="*/ 928654 h 1933836" name="connsiteY4"/>
              <a:gd fmla="*/ 751414 w 2379726" name="connsiteX5"/>
              <a:gd fmla="*/ 1847674 h 1933836" name="connsiteY5"/>
              <a:gd fmla="*/ 738264 w 2379726" name="connsiteX6"/>
              <a:gd fmla="*/ 1933836 h 1933836" name="connsiteY6"/>
              <a:gd fmla="*/ 364635 w 2379726" name="connsiteX7"/>
              <a:gd fmla="*/ 1639832 h 1933836" name="connsiteY7"/>
              <a:gd fmla="*/ 0 w 2379726" name="connsiteX8"/>
              <a:gd fmla="*/ 1926759 h 1933836" name="connsiteY8"/>
              <a:gd fmla="*/ 2021 w 2379726" name="connsiteX9"/>
              <a:gd fmla="*/ 1886730 h 1933836" name="connsiteY9"/>
              <a:gd fmla="*/ 1879013 w 2379726" name="connsiteX10"/>
              <a:gd fmla="*/ 192904 h 1933836" name="connsiteY10"/>
              <a:gd fmla="*/ 1899040 w 2379726" name="connsiteX11"/>
              <a:gd fmla="*/ 193915 h 193383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933835" w="2379726">
                <a:moveTo>
                  <a:pt x="1899040" y="0"/>
                </a:moveTo>
                <a:lnTo>
                  <a:pt x="2379726" y="610871"/>
                </a:lnTo>
                <a:lnTo>
                  <a:pt x="1899040" y="1221742"/>
                </a:lnTo>
                <a:lnTo>
                  <a:pt x="1899040" y="929665"/>
                </a:lnTo>
                <a:lnTo>
                  <a:pt x="1879013" y="928654"/>
                </a:lnTo>
                <a:cubicBezTo>
                  <a:pt x="1322802" y="928654"/>
                  <a:pt x="858739" y="1323191"/>
                  <a:pt x="751414" y="1847674"/>
                </a:cubicBezTo>
                <a:lnTo>
                  <a:pt x="738264" y="1933836"/>
                </a:lnTo>
                <a:lnTo>
                  <a:pt x="364635" y="1639832"/>
                </a:lnTo>
                <a:lnTo>
                  <a:pt x="0" y="1926759"/>
                </a:lnTo>
                <a:lnTo>
                  <a:pt x="2021" y="1886730"/>
                </a:lnTo>
                <a:cubicBezTo>
                  <a:pt x="98641" y="935333"/>
                  <a:pt x="902125" y="192904"/>
                  <a:pt x="1879013" y="192904"/>
                </a:cubicBezTo>
                <a:lnTo>
                  <a:pt x="1899040" y="193915"/>
                </a:lnTo>
                <a:close/>
              </a:path>
            </a:pathLst>
          </a:custGeom>
          <a:solidFill>
            <a:schemeClr val="accent1">
              <a:lumMod val="20000"/>
              <a:lumOff val="80000"/>
            </a:schemeClr>
          </a:solidFill>
          <a:ln>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 name="任意多边形 5"/>
          <p:cNvSpPr/>
          <p:nvPr/>
        </p:nvSpPr>
        <p:spPr>
          <a:xfrm rot="16200000">
            <a:off x="3752189" y="2958466"/>
            <a:ext cx="2379726" cy="1933836"/>
          </a:xfrm>
          <a:custGeom>
            <a:gdLst>
              <a:gd fmla="*/ 1899040 w 2379726" name="connsiteX0"/>
              <a:gd fmla="*/ 0 h 1933836" name="connsiteY0"/>
              <a:gd fmla="*/ 2379726 w 2379726" name="connsiteX1"/>
              <a:gd fmla="*/ 610871 h 1933836" name="connsiteY1"/>
              <a:gd fmla="*/ 1899040 w 2379726" name="connsiteX2"/>
              <a:gd fmla="*/ 1221742 h 1933836" name="connsiteY2"/>
              <a:gd fmla="*/ 1899040 w 2379726" name="connsiteX3"/>
              <a:gd fmla="*/ 929665 h 1933836" name="connsiteY3"/>
              <a:gd fmla="*/ 1879013 w 2379726" name="connsiteX4"/>
              <a:gd fmla="*/ 928654 h 1933836" name="connsiteY4"/>
              <a:gd fmla="*/ 751414 w 2379726" name="connsiteX5"/>
              <a:gd fmla="*/ 1847674 h 1933836" name="connsiteY5"/>
              <a:gd fmla="*/ 738264 w 2379726" name="connsiteX6"/>
              <a:gd fmla="*/ 1933836 h 1933836" name="connsiteY6"/>
              <a:gd fmla="*/ 364635 w 2379726" name="connsiteX7"/>
              <a:gd fmla="*/ 1639832 h 1933836" name="connsiteY7"/>
              <a:gd fmla="*/ 0 w 2379726" name="connsiteX8"/>
              <a:gd fmla="*/ 1926759 h 1933836" name="connsiteY8"/>
              <a:gd fmla="*/ 2021 w 2379726" name="connsiteX9"/>
              <a:gd fmla="*/ 1886730 h 1933836" name="connsiteY9"/>
              <a:gd fmla="*/ 1879013 w 2379726" name="connsiteX10"/>
              <a:gd fmla="*/ 192904 h 1933836" name="connsiteY10"/>
              <a:gd fmla="*/ 1899040 w 2379726" name="connsiteX11"/>
              <a:gd fmla="*/ 193915 h 193383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1933835" w="2379726">
                <a:moveTo>
                  <a:pt x="1899040" y="0"/>
                </a:moveTo>
                <a:lnTo>
                  <a:pt x="2379726" y="610871"/>
                </a:lnTo>
                <a:lnTo>
                  <a:pt x="1899040" y="1221742"/>
                </a:lnTo>
                <a:lnTo>
                  <a:pt x="1899040" y="929665"/>
                </a:lnTo>
                <a:lnTo>
                  <a:pt x="1879013" y="928654"/>
                </a:lnTo>
                <a:cubicBezTo>
                  <a:pt x="1322802" y="928654"/>
                  <a:pt x="858739" y="1323191"/>
                  <a:pt x="751414" y="1847674"/>
                </a:cubicBezTo>
                <a:lnTo>
                  <a:pt x="738264" y="1933836"/>
                </a:lnTo>
                <a:lnTo>
                  <a:pt x="364635" y="1639832"/>
                </a:lnTo>
                <a:lnTo>
                  <a:pt x="0" y="1926759"/>
                </a:lnTo>
                <a:lnTo>
                  <a:pt x="2021" y="1886730"/>
                </a:lnTo>
                <a:cubicBezTo>
                  <a:pt x="98641" y="935333"/>
                  <a:pt x="902125" y="192904"/>
                  <a:pt x="1879013" y="192904"/>
                </a:cubicBezTo>
                <a:lnTo>
                  <a:pt x="1899040" y="193915"/>
                </a:lnTo>
                <a:close/>
              </a:path>
            </a:pathLst>
          </a:custGeom>
          <a:solidFill>
            <a:srgbClr val="FFCD00"/>
          </a:solidFill>
          <a:ln>
            <a:solidFill>
              <a:srgbClr val="1F1F1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 name="矩形 6"/>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13</a:t>
            </a:r>
          </a:p>
        </p:txBody>
      </p:sp>
      <p:sp>
        <p:nvSpPr>
          <p:cNvPr id="8" name="文本框 7"/>
          <p:cNvSpPr txBox="1"/>
          <p:nvPr/>
        </p:nvSpPr>
        <p:spPr>
          <a:xfrm>
            <a:off x="638753" y="571501"/>
            <a:ext cx="6238036" cy="518160"/>
          </a:xfrm>
          <a:prstGeom prst="rect">
            <a:avLst/>
          </a:prstGeom>
          <a:noFill/>
        </p:spPr>
        <p:txBody>
          <a:bodyPr anchor="ctr" rtlCol="0" wrap="square">
            <a:spAutoFit/>
          </a:bodyPr>
          <a:lstStyle/>
          <a:p>
            <a:r>
              <a:rPr altLang="zh-CN" b="1" lang="en-US" sz="2800">
                <a:solidFill>
                  <a:schemeClr val="bg1"/>
                </a:solidFill>
              </a:rPr>
              <a:t>Effective Workflow – 4 Steps Cycle</a:t>
            </a:r>
          </a:p>
        </p:txBody>
      </p:sp>
      <p:cxnSp>
        <p:nvCxnSpPr>
          <p:cNvPr id="9" name="直接连接符 8"/>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11" name="文本框 10"/>
          <p:cNvSpPr txBox="1"/>
          <p:nvPr/>
        </p:nvSpPr>
        <p:spPr>
          <a:xfrm>
            <a:off x="867780" y="1382746"/>
            <a:ext cx="2566615" cy="335280"/>
          </a:xfrm>
          <a:prstGeom prst="rect">
            <a:avLst/>
          </a:prstGeom>
          <a:noFill/>
        </p:spPr>
        <p:txBody>
          <a:bodyPr rtlCol="0" wrap="square">
            <a:spAutoFit/>
          </a:bodyPr>
          <a:lstStyle/>
          <a:p>
            <a:pPr algn="r"/>
            <a:r>
              <a:rPr altLang="zh-CN" b="1" lang="en-US" smtClean="0" sz="1600">
                <a:solidFill>
                  <a:srgbClr val="FFCD00"/>
                </a:solidFill>
                <a:latin charset="-122" panose="020b0503020204020204" pitchFamily="34" typeface="微软雅黑"/>
                <a:ea charset="-122" panose="020b0503020204020204" pitchFamily="34" typeface="微软雅黑"/>
              </a:rPr>
              <a:t>ADD YOUR TITLE HERE</a:t>
            </a:r>
          </a:p>
        </p:txBody>
      </p:sp>
      <p:sp>
        <p:nvSpPr>
          <p:cNvPr id="12" name="文本框 11"/>
          <p:cNvSpPr txBox="1"/>
          <p:nvPr/>
        </p:nvSpPr>
        <p:spPr>
          <a:xfrm>
            <a:off x="576470" y="1716298"/>
            <a:ext cx="2857925" cy="347472"/>
          </a:xfrm>
          <a:prstGeom prst="rect">
            <a:avLst/>
          </a:prstGeom>
          <a:noFill/>
        </p:spPr>
        <p:txBody>
          <a:bodyPr rtlCol="0" wrap="square">
            <a:spAutoFit/>
          </a:bodyPr>
          <a:lstStyle/>
          <a:p>
            <a:pPr algn="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23" name="弧形 22"/>
          <p:cNvSpPr/>
          <p:nvPr/>
        </p:nvSpPr>
        <p:spPr>
          <a:xfrm>
            <a:off x="7844373" y="1637899"/>
            <a:ext cx="2045062" cy="1353780"/>
          </a:xfrm>
          <a:prstGeom prst="arc">
            <a:avLst>
              <a:gd fmla="val 10973390" name="adj1"/>
              <a:gd fmla="val 14198127" name="adj2"/>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弧形 23"/>
          <p:cNvSpPr/>
          <p:nvPr/>
        </p:nvSpPr>
        <p:spPr>
          <a:xfrm flipV="1">
            <a:off x="7973463" y="3345891"/>
            <a:ext cx="2045062" cy="1353780"/>
          </a:xfrm>
          <a:prstGeom prst="arc">
            <a:avLst>
              <a:gd fmla="val 10973390" name="adj1"/>
              <a:gd fmla="val 14198127" name="adj2"/>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弧形 24"/>
          <p:cNvSpPr/>
          <p:nvPr/>
        </p:nvSpPr>
        <p:spPr>
          <a:xfrm>
            <a:off x="3623829" y="4151861"/>
            <a:ext cx="2045062" cy="1353780"/>
          </a:xfrm>
          <a:prstGeom prst="arc">
            <a:avLst>
              <a:gd fmla="val 10973390" name="adj1"/>
              <a:gd fmla="val 14198127" name="adj2"/>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6" name="弧形 25"/>
          <p:cNvSpPr/>
          <p:nvPr/>
        </p:nvSpPr>
        <p:spPr>
          <a:xfrm rot="16200000">
            <a:off x="3242631" y="767768"/>
            <a:ext cx="2045062" cy="1353780"/>
          </a:xfrm>
          <a:prstGeom prst="arc">
            <a:avLst>
              <a:gd fmla="val 10973390" name="adj1"/>
              <a:gd fmla="val 14198127" name="adj2"/>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7" name="文本框 26"/>
          <p:cNvSpPr txBox="1"/>
          <p:nvPr/>
        </p:nvSpPr>
        <p:spPr>
          <a:xfrm>
            <a:off x="867780" y="4430830"/>
            <a:ext cx="2566615" cy="335280"/>
          </a:xfrm>
          <a:prstGeom prst="rect">
            <a:avLst/>
          </a:prstGeom>
          <a:noFill/>
        </p:spPr>
        <p:txBody>
          <a:bodyPr rtlCol="0" wrap="square">
            <a:spAutoFit/>
          </a:bodyPr>
          <a:lstStyle/>
          <a:p>
            <a:pPr algn="r"/>
            <a:r>
              <a:rPr altLang="zh-CN" b="1" lang="en-US" smtClean="0" sz="1600">
                <a:solidFill>
                  <a:srgbClr val="FFCD00"/>
                </a:solidFill>
                <a:latin charset="-122" panose="020b0503020204020204" pitchFamily="34" typeface="微软雅黑"/>
                <a:ea charset="-122" panose="020b0503020204020204" pitchFamily="34" typeface="微软雅黑"/>
              </a:rPr>
              <a:t>ADD YOUR TITLE HERE</a:t>
            </a:r>
          </a:p>
        </p:txBody>
      </p:sp>
      <p:sp>
        <p:nvSpPr>
          <p:cNvPr id="28" name="文本框 27"/>
          <p:cNvSpPr txBox="1"/>
          <p:nvPr/>
        </p:nvSpPr>
        <p:spPr>
          <a:xfrm>
            <a:off x="576470" y="4764382"/>
            <a:ext cx="2857925" cy="347472"/>
          </a:xfrm>
          <a:prstGeom prst="rect">
            <a:avLst/>
          </a:prstGeom>
          <a:noFill/>
        </p:spPr>
        <p:txBody>
          <a:bodyPr rtlCol="0" wrap="square">
            <a:spAutoFit/>
          </a:bodyPr>
          <a:lstStyle/>
          <a:p>
            <a:pPr algn="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29" name="文本框 28"/>
          <p:cNvSpPr txBox="1"/>
          <p:nvPr/>
        </p:nvSpPr>
        <p:spPr>
          <a:xfrm>
            <a:off x="8738648" y="4430830"/>
            <a:ext cx="2566615" cy="335280"/>
          </a:xfrm>
          <a:prstGeom prst="rect">
            <a:avLst/>
          </a:prstGeom>
          <a:noFill/>
        </p:spPr>
        <p:txBody>
          <a:bodyPr rtlCol="0" wrap="square">
            <a:spAutoFit/>
          </a:bodyPr>
          <a:lstStyle/>
          <a:p>
            <a:r>
              <a:rPr altLang="zh-CN" b="1" lang="en-US" smtClean="0" sz="1600">
                <a:solidFill>
                  <a:srgbClr val="FFCD00"/>
                </a:solidFill>
                <a:latin charset="-122" panose="020b0503020204020204" pitchFamily="34" typeface="微软雅黑"/>
                <a:ea charset="-122" panose="020b0503020204020204" pitchFamily="34" typeface="微软雅黑"/>
              </a:rPr>
              <a:t>ADD YOUR TITLE HERE</a:t>
            </a:r>
          </a:p>
        </p:txBody>
      </p:sp>
      <p:sp>
        <p:nvSpPr>
          <p:cNvPr id="30" name="文本框 29"/>
          <p:cNvSpPr txBox="1"/>
          <p:nvPr/>
        </p:nvSpPr>
        <p:spPr>
          <a:xfrm>
            <a:off x="8738648" y="4764382"/>
            <a:ext cx="2857925" cy="347472"/>
          </a:xfrm>
          <a:prstGeom prst="rect">
            <a:avLst/>
          </a:prstGeom>
          <a:noFill/>
        </p:spPr>
        <p:txBody>
          <a:bodyPr rtlCol="0" wrap="square">
            <a:spAutoFit/>
          </a:bodyPr>
          <a:lstStyle/>
          <a:p>
            <a:pP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31" name="文本框 30"/>
          <p:cNvSpPr txBox="1"/>
          <p:nvPr/>
        </p:nvSpPr>
        <p:spPr>
          <a:xfrm>
            <a:off x="8738648" y="1409244"/>
            <a:ext cx="2566615" cy="335280"/>
          </a:xfrm>
          <a:prstGeom prst="rect">
            <a:avLst/>
          </a:prstGeom>
          <a:noFill/>
        </p:spPr>
        <p:txBody>
          <a:bodyPr rtlCol="0" wrap="square">
            <a:spAutoFit/>
          </a:bodyPr>
          <a:lstStyle/>
          <a:p>
            <a:r>
              <a:rPr altLang="zh-CN" b="1" lang="en-US" smtClean="0" sz="1600">
                <a:solidFill>
                  <a:srgbClr val="FFCD00"/>
                </a:solidFill>
                <a:latin charset="-122" panose="020b0503020204020204" pitchFamily="34" typeface="微软雅黑"/>
                <a:ea charset="-122" panose="020b0503020204020204" pitchFamily="34" typeface="微软雅黑"/>
              </a:rPr>
              <a:t>ADD YOUR TITLE HERE</a:t>
            </a:r>
          </a:p>
        </p:txBody>
      </p:sp>
      <p:sp>
        <p:nvSpPr>
          <p:cNvPr id="32" name="文本框 31"/>
          <p:cNvSpPr txBox="1"/>
          <p:nvPr/>
        </p:nvSpPr>
        <p:spPr>
          <a:xfrm>
            <a:off x="8738648" y="1742796"/>
            <a:ext cx="2857925" cy="347472"/>
          </a:xfrm>
          <a:prstGeom prst="rect">
            <a:avLst/>
          </a:prstGeom>
          <a:noFill/>
        </p:spPr>
        <p:txBody>
          <a:bodyPr rtlCol="0" wrap="square">
            <a:spAutoFit/>
          </a:bodyPr>
          <a:lstStyle/>
          <a:p>
            <a:pP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33" name="文本框 32"/>
          <p:cNvSpPr txBox="1"/>
          <p:nvPr/>
        </p:nvSpPr>
        <p:spPr>
          <a:xfrm>
            <a:off x="4926707" y="1910027"/>
            <a:ext cx="254681" cy="518160"/>
          </a:xfrm>
          <a:prstGeom prst="rect">
            <a:avLst/>
          </a:prstGeom>
          <a:noFill/>
        </p:spPr>
        <p:txBody>
          <a:bodyPr rtlCol="0" wrap="square">
            <a:spAutoFit/>
          </a:bodyPr>
          <a:lstStyle/>
          <a:p>
            <a:pPr algn="ctr"/>
            <a:r>
              <a:rPr altLang="zh-CN" lang="en-US" smtClean="0" sz="2800">
                <a:solidFill>
                  <a:schemeClr val="bg1"/>
                </a:solidFill>
                <a:latin charset="0" panose="020b0a04020102020204" pitchFamily="34" typeface="Arial Black"/>
              </a:rPr>
              <a:t>1</a:t>
            </a:r>
          </a:p>
        </p:txBody>
      </p:sp>
      <p:sp>
        <p:nvSpPr>
          <p:cNvPr id="34" name="文本框 33"/>
          <p:cNvSpPr txBox="1"/>
          <p:nvPr/>
        </p:nvSpPr>
        <p:spPr>
          <a:xfrm>
            <a:off x="7108240" y="1910027"/>
            <a:ext cx="254681" cy="518160"/>
          </a:xfrm>
          <a:prstGeom prst="rect">
            <a:avLst/>
          </a:prstGeom>
          <a:noFill/>
        </p:spPr>
        <p:txBody>
          <a:bodyPr rtlCol="0" wrap="square">
            <a:spAutoFit/>
          </a:bodyPr>
          <a:lstStyle/>
          <a:p>
            <a:pPr algn="ctr"/>
            <a:r>
              <a:rPr altLang="zh-CN" lang="en-US" sz="2800">
                <a:solidFill>
                  <a:schemeClr val="bg1"/>
                </a:solidFill>
                <a:latin charset="0" panose="020b0a04020102020204" pitchFamily="34" typeface="Arial Black"/>
              </a:rPr>
              <a:t>2</a:t>
            </a:r>
          </a:p>
        </p:txBody>
      </p:sp>
      <p:sp>
        <p:nvSpPr>
          <p:cNvPr id="35" name="文本框 34"/>
          <p:cNvSpPr txBox="1"/>
          <p:nvPr/>
        </p:nvSpPr>
        <p:spPr>
          <a:xfrm>
            <a:off x="7108240" y="4117330"/>
            <a:ext cx="254681" cy="518160"/>
          </a:xfrm>
          <a:prstGeom prst="rect">
            <a:avLst/>
          </a:prstGeom>
          <a:noFill/>
        </p:spPr>
        <p:txBody>
          <a:bodyPr rtlCol="0" wrap="square">
            <a:spAutoFit/>
          </a:bodyPr>
          <a:lstStyle/>
          <a:p>
            <a:pPr algn="ctr"/>
            <a:r>
              <a:rPr altLang="zh-CN" lang="en-US" smtClean="0" sz="2800">
                <a:solidFill>
                  <a:schemeClr val="bg1"/>
                </a:solidFill>
                <a:latin charset="0" panose="020b0a04020102020204" pitchFamily="34" typeface="Arial Black"/>
              </a:rPr>
              <a:t>3</a:t>
            </a:r>
          </a:p>
        </p:txBody>
      </p:sp>
      <p:sp>
        <p:nvSpPr>
          <p:cNvPr id="36" name="文本框 35"/>
          <p:cNvSpPr txBox="1"/>
          <p:nvPr/>
        </p:nvSpPr>
        <p:spPr>
          <a:xfrm>
            <a:off x="4932359" y="4117330"/>
            <a:ext cx="254681" cy="518160"/>
          </a:xfrm>
          <a:prstGeom prst="rect">
            <a:avLst/>
          </a:prstGeom>
          <a:noFill/>
        </p:spPr>
        <p:txBody>
          <a:bodyPr rtlCol="0" wrap="square">
            <a:spAutoFit/>
          </a:bodyPr>
          <a:lstStyle/>
          <a:p>
            <a:pPr algn="ctr"/>
            <a:r>
              <a:rPr altLang="zh-CN" lang="en-US" sz="2800">
                <a:solidFill>
                  <a:schemeClr val="bg1"/>
                </a:solidFill>
                <a:latin charset="0" panose="020b0a04020102020204" pitchFamily="34" typeface="Arial Black"/>
              </a:rPr>
              <a:t>4</a:t>
            </a:r>
          </a:p>
        </p:txBody>
      </p:sp>
    </p:spTree>
    <p:extLst>
      <p:ext uri="{BB962C8B-B14F-4D97-AF65-F5344CB8AC3E}">
        <p14:creationId val="2234852705"/>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FCD00"/>
        </a:solidFill>
        <a:effectLst/>
      </p:bgPr>
    </p:bg>
    <p:spTree>
      <p:nvGrpSpPr>
        <p:cNvPr id="1" name=""/>
        <p:cNvGrpSpPr/>
        <p:nvPr/>
      </p:nvGrpSpPr>
      <p:grpSpPr>
        <a:xfrm>
          <a:off x="0" y="0"/>
          <a:ext cx="0" cy="0"/>
        </a:xfrm>
      </p:grpSpPr>
      <p:sp>
        <p:nvSpPr>
          <p:cNvPr id="2" name="任意多边形 1"/>
          <p:cNvSpPr/>
          <p:nvPr/>
        </p:nvSpPr>
        <p:spPr>
          <a:xfrm rot="3926052">
            <a:off x="2272245" y="1419936"/>
            <a:ext cx="3458025" cy="3800566"/>
          </a:xfrm>
          <a:custGeom>
            <a:gdLst>
              <a:gd fmla="*/ 156885 w 3458025" name="connsiteX0"/>
              <a:gd fmla="*/ 1352912 h 3800566" name="connsiteY0"/>
              <a:gd fmla="*/ 1283532 w 3458025" name="connsiteX1"/>
              <a:gd fmla="*/ 401301 h 3800566" name="connsiteY1"/>
              <a:gd fmla="*/ 1376226 w 3458025" name="connsiteX2"/>
              <a:gd fmla="*/ 381221 h 3800566" name="connsiteY2"/>
              <a:gd fmla="*/ 1567950 w 3458025" name="connsiteX3"/>
              <a:gd fmla="*/ 0 h 3800566" name="connsiteY3"/>
              <a:gd fmla="*/ 1740962 w 3458025" name="connsiteX4"/>
              <a:gd fmla="*/ 344016 h 3800566" name="connsiteY4"/>
              <a:gd fmla="*/ 1779236 w 3458025" name="connsiteX5"/>
              <a:gd fmla="*/ 343244 h 3800566" name="connsiteY5"/>
              <a:gd fmla="*/ 2447654 w 3458025" name="connsiteX6"/>
              <a:gd fmla="*/ 499426 h 3800566" name="connsiteY6"/>
              <a:gd fmla="*/ 3301140 w 3458025" name="connsiteX7"/>
              <a:gd fmla="*/ 2790195 h 3800566" name="connsiteY7"/>
              <a:gd fmla="*/ 1010371 w 3458025" name="connsiteX8"/>
              <a:gd fmla="*/ 3643681 h 3800566" name="connsiteY8"/>
              <a:gd fmla="*/ 156885 w 3458025" name="connsiteX9"/>
              <a:gd fmla="*/ 1352912 h 380056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800566" w="3458025">
                <a:moveTo>
                  <a:pt x="156885" y="1352912"/>
                </a:moveTo>
                <a:cubicBezTo>
                  <a:pt x="380138" y="864515"/>
                  <a:pt x="802322" y="529936"/>
                  <a:pt x="1283532" y="401301"/>
                </a:cubicBezTo>
                <a:lnTo>
                  <a:pt x="1376226" y="381221"/>
                </a:lnTo>
                <a:lnTo>
                  <a:pt x="1567950" y="0"/>
                </a:lnTo>
                <a:lnTo>
                  <a:pt x="1740962" y="344016"/>
                </a:lnTo>
                <a:lnTo>
                  <a:pt x="1779236" y="343244"/>
                </a:lnTo>
                <a:cubicBezTo>
                  <a:pt x="2003688" y="349667"/>
                  <a:pt x="2230588" y="400202"/>
                  <a:pt x="2447654" y="499426"/>
                </a:cubicBezTo>
                <a:cubicBezTo>
                  <a:pt x="3315916" y="896321"/>
                  <a:pt x="3698035" y="1921933"/>
                  <a:pt x="3301140" y="2790195"/>
                </a:cubicBezTo>
                <a:cubicBezTo>
                  <a:pt x="2904245" y="3658457"/>
                  <a:pt x="1878633" y="4040576"/>
                  <a:pt x="1010371" y="3643681"/>
                </a:cubicBezTo>
                <a:cubicBezTo>
                  <a:pt x="142109" y="3246786"/>
                  <a:pt x="-240010" y="2221174"/>
                  <a:pt x="156885" y="1352912"/>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11003280" y="6126480"/>
            <a:ext cx="624840" cy="746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bg1"/>
                </a:solidFill>
              </a:rPr>
              <a:t>14</a:t>
            </a:r>
          </a:p>
        </p:txBody>
      </p:sp>
      <p:sp>
        <p:nvSpPr>
          <p:cNvPr id="4" name="文本框 3"/>
          <p:cNvSpPr txBox="1"/>
          <p:nvPr/>
        </p:nvSpPr>
        <p:spPr>
          <a:xfrm>
            <a:off x="638753" y="571501"/>
            <a:ext cx="5275030" cy="518160"/>
          </a:xfrm>
          <a:prstGeom prst="rect">
            <a:avLst/>
          </a:prstGeom>
          <a:noFill/>
        </p:spPr>
        <p:txBody>
          <a:bodyPr anchor="ctr" rtlCol="0" wrap="square">
            <a:spAutoFit/>
          </a:bodyPr>
          <a:lstStyle/>
          <a:p>
            <a:r>
              <a:rPr altLang="zh-CN" b="1" lang="en-US" smtClean="0" sz="2800">
                <a:solidFill>
                  <a:schemeClr val="bg1"/>
                </a:solidFill>
              </a:rPr>
              <a:t>Break</a:t>
            </a:r>
          </a:p>
        </p:txBody>
      </p:sp>
      <p:cxnSp>
        <p:nvCxnSpPr>
          <p:cNvPr id="5" name="直接连接符 4"/>
          <p:cNvCxnSpPr/>
          <p:nvPr/>
        </p:nvCxnSpPr>
        <p:spPr>
          <a:xfrm flipH="1">
            <a:off x="576470" y="685800"/>
            <a:ext cx="99391" cy="258417"/>
          </a:xfrm>
          <a:prstGeom prst="line">
            <a:avLst/>
          </a:prstGeom>
          <a:ln w="34925">
            <a:solidFill>
              <a:srgbClr val="1F1F1F"/>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7" name="文本框 6"/>
          <p:cNvSpPr txBox="1"/>
          <p:nvPr/>
        </p:nvSpPr>
        <p:spPr>
          <a:xfrm>
            <a:off x="5923721" y="1674674"/>
            <a:ext cx="3717235" cy="2286000"/>
          </a:xfrm>
          <a:prstGeom prst="rect">
            <a:avLst/>
          </a:prstGeom>
          <a:noFill/>
        </p:spPr>
        <p:txBody>
          <a:bodyPr rtlCol="0" wrap="square">
            <a:spAutoFit/>
          </a:bodyPr>
          <a:lstStyle/>
          <a:p>
            <a:r>
              <a:rPr altLang="zh-CN" b="1" i="1" lang="en-US" smtClean="0" sz="4800">
                <a:latin charset="-122" panose="020b0604020202020204" pitchFamily="34" typeface="Arial Unicode MS"/>
                <a:ea charset="-122" panose="020b0604020202020204" pitchFamily="34" typeface="Arial Unicode MS"/>
                <a:cs charset="-122" panose="020b0604020202020204" pitchFamily="34" typeface="Arial Unicode MS"/>
              </a:rPr>
              <a:t>Relax,</a:t>
            </a:r>
          </a:p>
          <a:p>
            <a:r>
              <a:rPr altLang="zh-CN" b="1" i="1" lang="en-US" smtClean="0" sz="4800">
                <a:latin charset="-122" panose="020b0604020202020204" pitchFamily="34" typeface="Arial Unicode MS"/>
                <a:ea charset="-122" panose="020b0604020202020204" pitchFamily="34" typeface="Arial Unicode MS"/>
                <a:cs charset="-122" panose="020b0604020202020204" pitchFamily="34" typeface="Arial Unicode MS"/>
              </a:rPr>
              <a:t>enjoy your</a:t>
            </a:r>
          </a:p>
          <a:p>
            <a:r>
              <a:rPr altLang="zh-CN" b="1" i="1" lang="en-US" smtClean="0" sz="4800">
                <a:latin charset="-122" panose="020b0604020202020204" pitchFamily="34" typeface="Arial Unicode MS"/>
                <a:ea charset="-122" panose="020b0604020202020204" pitchFamily="34" typeface="Arial Unicode MS"/>
                <a:cs charset="-122" panose="020b0604020202020204" pitchFamily="34" typeface="Arial Unicode MS"/>
              </a:rPr>
              <a:t>drink…</a:t>
            </a:r>
          </a:p>
        </p:txBody>
      </p:sp>
      <p:sp>
        <p:nvSpPr>
          <p:cNvPr id="8" name="文本框 7"/>
          <p:cNvSpPr txBox="1"/>
          <p:nvPr/>
        </p:nvSpPr>
        <p:spPr>
          <a:xfrm>
            <a:off x="5923721" y="4053652"/>
            <a:ext cx="2779643" cy="1737360"/>
          </a:xfrm>
          <a:prstGeom prst="rect">
            <a:avLst/>
          </a:prstGeom>
          <a:noFill/>
        </p:spPr>
        <p:txBody>
          <a:bodyPr rtlCol="0" wrap="square">
            <a:spAutoFit/>
          </a:bodyPr>
          <a:lstStyle/>
          <a:p>
            <a:pPr>
              <a:lnSpc>
                <a:spcPct val="150000"/>
              </a:lnSpc>
            </a:pPr>
            <a:r>
              <a:rPr altLang="zh-CN" b="1" lang="en-US" smtClean="0" sz="2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next presentation</a:t>
            </a:r>
          </a:p>
          <a:p>
            <a:pPr>
              <a:lnSpc>
                <a:spcPct val="150000"/>
              </a:lnSpc>
            </a:pPr>
            <a:r>
              <a:rPr altLang="zh-CN" b="1" lang="en-US" smtClean="0" sz="2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10:00 AM</a:t>
            </a:r>
          </a:p>
        </p:txBody>
      </p:sp>
      <p:cxnSp>
        <p:nvCxnSpPr>
          <p:cNvPr id="10" name="直接连接符 9"/>
          <p:cNvCxnSpPr/>
          <p:nvPr/>
        </p:nvCxnSpPr>
        <p:spPr>
          <a:xfrm>
            <a:off x="6003235" y="3982998"/>
            <a:ext cx="3269974" cy="0"/>
          </a:xfrm>
          <a:prstGeom prst="line">
            <a:avLst/>
          </a:prstGeom>
          <a:ln w="254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a:extLst>
              <a:ext uri="{28A0092B-C50C-407E-A947-70E740481C1C}">
                <a14:useLocalDpi val="0"/>
              </a:ext>
            </a:extLst>
          </a:blip>
          <a:stretch>
            <a:fillRect/>
          </a:stretch>
        </p:blipFill>
        <p:spPr>
          <a:xfrm>
            <a:off x="2559499" y="2261583"/>
            <a:ext cx="2438400" cy="2438400"/>
          </a:xfrm>
          <a:prstGeom prst="rect">
            <a:avLst/>
          </a:prstGeom>
        </p:spPr>
      </p:pic>
    </p:spTree>
    <p:extLst>
      <p:ext uri="{BB962C8B-B14F-4D97-AF65-F5344CB8AC3E}">
        <p14:creationId val="980089915"/>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Effect>
                      <a14:brightnessContrast contrast="-54000"/>
                    </a14:imgEffect>
                  </a14:imgLayer>
                </a14:imgProps>
              </a:ext>
              <a:ext uri="{28A0092B-C50C-407E-A947-70E740481C1C}">
                <a14:useLocalDpi val="0"/>
              </a:ext>
            </a:extLst>
          </a:blip>
          <a:srcRect b="3222" l="-125" r="125" t="23524"/>
          <a:stretch>
            <a:fillRect/>
          </a:stretch>
        </p:blipFill>
        <p:spPr>
          <a:xfrm>
            <a:off x="0" y="0"/>
            <a:ext cx="12192000" cy="6873240"/>
          </a:xfrm>
          <a:prstGeom prst="rect">
            <a:avLst/>
          </a:prstGeom>
        </p:spPr>
      </p:pic>
      <p:sp>
        <p:nvSpPr>
          <p:cNvPr id="3" name="矩形 2"/>
          <p:cNvSpPr/>
          <p:nvPr/>
        </p:nvSpPr>
        <p:spPr>
          <a:xfrm>
            <a:off x="0" y="0"/>
            <a:ext cx="12192000" cy="6888480"/>
          </a:xfrm>
          <a:prstGeom prst="rect">
            <a:avLst/>
          </a:prstGeom>
          <a:solidFill>
            <a:srgbClr val="1F1F1F">
              <a:alpha val="85882"/>
            </a:srgb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0" y="3733800"/>
            <a:ext cx="12204000" cy="31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a:off x="0" y="3733800"/>
            <a:ext cx="1220400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15</a:t>
            </a:r>
          </a:p>
        </p:txBody>
      </p:sp>
      <p:sp>
        <p:nvSpPr>
          <p:cNvPr id="16" name="文本框 15"/>
          <p:cNvSpPr txBox="1"/>
          <p:nvPr/>
        </p:nvSpPr>
        <p:spPr>
          <a:xfrm>
            <a:off x="608936" y="571501"/>
            <a:ext cx="3267323" cy="518160"/>
          </a:xfrm>
          <a:prstGeom prst="rect">
            <a:avLst/>
          </a:prstGeom>
          <a:noFill/>
        </p:spPr>
        <p:txBody>
          <a:bodyPr anchor="ctr" rtlCol="0" wrap="square">
            <a:spAutoFit/>
          </a:bodyPr>
          <a:lstStyle/>
          <a:p>
            <a:r>
              <a:rPr altLang="zh-CN" b="1" lang="en-US" sz="2800">
                <a:latin charset="-122" panose="020b0604020202020204" pitchFamily="34" typeface="Arial Unicode MS"/>
                <a:ea charset="-122" panose="020b0604020202020204" pitchFamily="34" typeface="Arial Unicode MS"/>
                <a:cs charset="-122" panose="020b0604020202020204" pitchFamily="34" typeface="Arial Unicode MS"/>
              </a:rPr>
              <a:t>Study Case</a:t>
            </a:r>
          </a:p>
        </p:txBody>
      </p:sp>
      <p:cxnSp>
        <p:nvCxnSpPr>
          <p:cNvPr id="17" name="直接连接符 16"/>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grpSp>
        <p:nvGrpSpPr>
          <p:cNvPr id="5" name="组合 4"/>
          <p:cNvGrpSpPr/>
          <p:nvPr/>
        </p:nvGrpSpPr>
        <p:grpSpPr>
          <a:xfrm>
            <a:off x="5313720" y="608102"/>
            <a:ext cx="6314400" cy="5209995"/>
            <a:chOff x="524811" y="1352811"/>
            <a:chExt cx="6314400" cy="5209995"/>
          </a:xfrm>
        </p:grpSpPr>
        <p:sp>
          <p:nvSpPr>
            <p:cNvPr id="20" name="圆角矩形 19"/>
            <p:cNvSpPr/>
            <p:nvPr/>
          </p:nvSpPr>
          <p:spPr>
            <a:xfrm>
              <a:off x="525452" y="1352811"/>
              <a:ext cx="6313118" cy="4384110"/>
            </a:xfrm>
            <a:prstGeom prst="roundRect">
              <a:avLst>
                <a:gd fmla="val 1105" name="adj"/>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775973" y="1572190"/>
              <a:ext cx="5812076" cy="3281819"/>
            </a:xfrm>
            <a:prstGeom prst="rect">
              <a:avLst/>
            </a:prstGeom>
            <a:solidFill>
              <a:srgbClr val="FFC000"/>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2" name="直接连接符 21"/>
            <p:cNvCxnSpPr/>
            <p:nvPr/>
          </p:nvCxnSpPr>
          <p:spPr>
            <a:xfrm flipH="1">
              <a:off x="524811" y="5085567"/>
              <a:ext cx="6314400"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任意多边形 22"/>
            <p:cNvSpPr/>
            <p:nvPr/>
          </p:nvSpPr>
          <p:spPr>
            <a:xfrm>
              <a:off x="2679929" y="5748615"/>
              <a:ext cx="2004164" cy="814191"/>
            </a:xfrm>
            <a:custGeom>
              <a:gdLst>
                <a:gd fmla="*/ 313151 w 2004164" name="connsiteX0"/>
                <a:gd fmla="*/ 0 h 814191" name="connsiteY0"/>
                <a:gd fmla="*/ 0 w 2004164" name="connsiteX1"/>
                <a:gd fmla="*/ 801665 h 814191" name="connsiteY1"/>
                <a:gd fmla="*/ 2004164 w 2004164" name="connsiteX2"/>
                <a:gd fmla="*/ 814191 h 814191" name="connsiteY2"/>
                <a:gd fmla="*/ 1703540 w 2004164" name="connsiteX3"/>
                <a:gd fmla="*/ 0 h 814191" name="connsiteY3"/>
                <a:gd fmla="*/ 313151 w 2004164" name="connsiteX4"/>
                <a:gd fmla="*/ 0 h 81419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14191" w="2004164">
                  <a:moveTo>
                    <a:pt x="313151" y="0"/>
                  </a:moveTo>
                  <a:cubicBezTo>
                    <a:pt x="296450" y="492691"/>
                    <a:pt x="342379" y="546969"/>
                    <a:pt x="0" y="801665"/>
                  </a:cubicBezTo>
                  <a:lnTo>
                    <a:pt x="2004164" y="814191"/>
                  </a:lnTo>
                  <a:cubicBezTo>
                    <a:pt x="1703540" y="601249"/>
                    <a:pt x="1691014" y="425885"/>
                    <a:pt x="1703540" y="0"/>
                  </a:cubicBezTo>
                  <a:lnTo>
                    <a:pt x="313151" y="0"/>
                  </a:lnTo>
                  <a:close/>
                </a:path>
              </a:pathLst>
            </a:cu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4" name="直接连接符 23"/>
            <p:cNvCxnSpPr/>
            <p:nvPr/>
          </p:nvCxnSpPr>
          <p:spPr>
            <a:xfrm>
              <a:off x="3024395" y="6313118"/>
              <a:ext cx="1315233"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675861" y="1203289"/>
            <a:ext cx="1729409" cy="365760"/>
          </a:xfrm>
          <a:prstGeom prst="rect">
            <a:avLst/>
          </a:prstGeom>
          <a:noFill/>
        </p:spPr>
        <p:txBody>
          <a:bodyPr rtlCol="0" wrap="square">
            <a:spAutoFit/>
          </a:bodyPr>
          <a:lstStyle/>
          <a:p>
            <a:r>
              <a:rPr altLang="zh-CN" lang="en-US" smtClean="0">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rPr>
              <a:t>Project name</a:t>
            </a:r>
          </a:p>
        </p:txBody>
      </p:sp>
      <p:sp>
        <p:nvSpPr>
          <p:cNvPr id="25" name="文本框 24"/>
          <p:cNvSpPr txBox="1"/>
          <p:nvPr/>
        </p:nvSpPr>
        <p:spPr>
          <a:xfrm>
            <a:off x="675861" y="1858477"/>
            <a:ext cx="1451113" cy="640080"/>
          </a:xfrm>
          <a:prstGeom prst="rect">
            <a:avLst/>
          </a:prstGeom>
          <a:noFill/>
        </p:spPr>
        <p:txBody>
          <a:bodyPr rtlCol="0" wrap="square">
            <a:spAutoFit/>
          </a:bodyPr>
          <a:lstStyle>
            <a:defPPr>
              <a:defRPr lang="zh-CN"/>
            </a:defPPr>
            <a:lvl1pPr>
              <a:defRPr>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defRPr>
            </a:lvl1pPr>
          </a:lstStyle>
          <a:p>
            <a:r>
              <a:rPr altLang="zh-CN" lang="en-US"/>
              <a:t>Client name</a:t>
            </a:r>
          </a:p>
        </p:txBody>
      </p:sp>
      <p:sp>
        <p:nvSpPr>
          <p:cNvPr id="26" name="文本框 25"/>
          <p:cNvSpPr txBox="1"/>
          <p:nvPr/>
        </p:nvSpPr>
        <p:spPr>
          <a:xfrm>
            <a:off x="675861" y="2513666"/>
            <a:ext cx="1451113" cy="365760"/>
          </a:xfrm>
          <a:prstGeom prst="rect">
            <a:avLst/>
          </a:prstGeom>
          <a:noFill/>
        </p:spPr>
        <p:txBody>
          <a:bodyPr rtlCol="0" wrap="square">
            <a:spAutoFit/>
          </a:bodyPr>
          <a:lstStyle>
            <a:defPPr>
              <a:defRPr lang="zh-CN"/>
            </a:defPPr>
            <a:lvl1pPr>
              <a:defRPr>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defRPr>
            </a:lvl1pPr>
          </a:lstStyle>
          <a:p>
            <a:r>
              <a:rPr altLang="zh-CN" lang="en-US" smtClean="0"/>
              <a:t>Services</a:t>
            </a:r>
          </a:p>
        </p:txBody>
      </p:sp>
      <p:sp>
        <p:nvSpPr>
          <p:cNvPr id="27" name="文本框 26"/>
          <p:cNvSpPr txBox="1"/>
          <p:nvPr/>
        </p:nvSpPr>
        <p:spPr>
          <a:xfrm>
            <a:off x="675220" y="1527621"/>
            <a:ext cx="2857925" cy="347472"/>
          </a:xfrm>
          <a:prstGeom prst="rect">
            <a:avLst/>
          </a:prstGeom>
          <a:noFill/>
        </p:spPr>
        <p:txBody>
          <a:bodyPr rtlCol="0" wrap="square">
            <a:spAutoFit/>
          </a:bodyPr>
          <a:lstStyle/>
          <a:p>
            <a:pPr>
              <a:lnSpc>
                <a:spcPct val="120000"/>
              </a:lnSpc>
            </a:pPr>
            <a:r>
              <a:rPr altLang="zh-CN" lang="en-US" sz="1400">
                <a:latin charset="-122" panose="020b0503020204020204" pitchFamily="34" typeface="微软雅黑"/>
                <a:ea charset="-122" panose="020b0503020204020204" pitchFamily="34" typeface="微软雅黑"/>
              </a:rPr>
              <a:t>Click to add your text here</a:t>
            </a:r>
          </a:p>
        </p:txBody>
      </p:sp>
      <p:sp>
        <p:nvSpPr>
          <p:cNvPr id="28" name="文本框 27"/>
          <p:cNvSpPr txBox="1"/>
          <p:nvPr/>
        </p:nvSpPr>
        <p:spPr>
          <a:xfrm>
            <a:off x="675220" y="2192620"/>
            <a:ext cx="2857925" cy="347472"/>
          </a:xfrm>
          <a:prstGeom prst="rect">
            <a:avLst/>
          </a:prstGeom>
          <a:noFill/>
        </p:spPr>
        <p:txBody>
          <a:bodyPr rtlCol="0" wrap="square">
            <a:spAutoFit/>
          </a:bodyPr>
          <a:lstStyle/>
          <a:p>
            <a:pPr>
              <a:lnSpc>
                <a:spcPct val="120000"/>
              </a:lnSpc>
            </a:pPr>
            <a:r>
              <a:rPr altLang="zh-CN" lang="en-US" sz="1400">
                <a:latin charset="-122" panose="020b0503020204020204" pitchFamily="34" typeface="微软雅黑"/>
                <a:ea charset="-122" panose="020b0503020204020204" pitchFamily="34" typeface="微软雅黑"/>
              </a:rPr>
              <a:t>Click to add your text here</a:t>
            </a:r>
          </a:p>
        </p:txBody>
      </p:sp>
      <p:sp>
        <p:nvSpPr>
          <p:cNvPr id="29" name="任意多边形 28"/>
          <p:cNvSpPr/>
          <p:nvPr/>
        </p:nvSpPr>
        <p:spPr>
          <a:xfrm>
            <a:off x="788357" y="2979062"/>
            <a:ext cx="207404" cy="410198"/>
          </a:xfrm>
          <a:custGeom>
            <a:gdLst>
              <a:gd fmla="*/ 223629 w 447261" name="connsiteX0"/>
              <a:gd fmla="*/ 755374 h 884582" name="connsiteY0"/>
              <a:gd fmla="*/ 173933 w 447261" name="connsiteX1"/>
              <a:gd fmla="*/ 805070 h 884582" name="connsiteY1"/>
              <a:gd fmla="*/ 223629 w 447261" name="connsiteX2"/>
              <a:gd fmla="*/ 854766 h 884582" name="connsiteY2"/>
              <a:gd fmla="*/ 273325 w 447261" name="connsiteX3"/>
              <a:gd fmla="*/ 805070 h 884582" name="connsiteY3"/>
              <a:gd fmla="*/ 223629 w 447261" name="connsiteX4"/>
              <a:gd fmla="*/ 755374 h 884582" name="connsiteY4"/>
              <a:gd fmla="*/ 34786 w 447261" name="connsiteX5"/>
              <a:gd fmla="*/ 54665 h 884582" name="connsiteY5"/>
              <a:gd fmla="*/ 34786 w 447261" name="connsiteX6"/>
              <a:gd fmla="*/ 690770 h 884582" name="connsiteY6"/>
              <a:gd fmla="*/ 412473 w 447261" name="connsiteX7"/>
              <a:gd fmla="*/ 690770 h 884582" name="connsiteY7"/>
              <a:gd fmla="*/ 412473 w 447261" name="connsiteX8"/>
              <a:gd fmla="*/ 54665 h 884582" name="connsiteY8"/>
              <a:gd fmla="*/ 74545 w 447261" name="connsiteX9"/>
              <a:gd fmla="*/ 0 h 884582" name="connsiteY9"/>
              <a:gd fmla="*/ 372716 w 447261" name="connsiteX10"/>
              <a:gd fmla="*/ 0 h 884582" name="connsiteY10"/>
              <a:gd fmla="*/ 447261 w 447261" name="connsiteX11"/>
              <a:gd fmla="*/ 74545 h 884582" name="connsiteY11"/>
              <a:gd fmla="*/ 447261 w 447261" name="connsiteX12"/>
              <a:gd fmla="*/ 810037 h 884582" name="connsiteY12"/>
              <a:gd fmla="*/ 372716 w 447261" name="connsiteX13"/>
              <a:gd fmla="*/ 884582 h 884582" name="connsiteY13"/>
              <a:gd fmla="*/ 74545 w 447261" name="connsiteX14"/>
              <a:gd fmla="*/ 884582 h 884582" name="connsiteY14"/>
              <a:gd fmla="*/ 0 w 447261" name="connsiteX15"/>
              <a:gd fmla="*/ 810037 h 884582" name="connsiteY15"/>
              <a:gd fmla="*/ 0 w 447261" name="connsiteX16"/>
              <a:gd fmla="*/ 74545 h 884582" name="connsiteY16"/>
              <a:gd fmla="*/ 74545 w 447261" name="connsiteX17"/>
              <a:gd fmla="*/ 0 h 884582"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884582" w="447261">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a:grpSpLocks noChangeAspect="1"/>
          </p:cNvGrpSpPr>
          <p:nvPr/>
        </p:nvGrpSpPr>
        <p:grpSpPr>
          <a:xfrm>
            <a:off x="1325023" y="2991633"/>
            <a:ext cx="590582" cy="396000"/>
            <a:chOff x="7364896" y="1987826"/>
            <a:chExt cx="1023730" cy="708105"/>
          </a:xfrm>
          <a:solidFill>
            <a:schemeClr val="tx1"/>
          </a:solidFill>
        </p:grpSpPr>
        <p:sp>
          <p:nvSpPr>
            <p:cNvPr id="31" name="任意多边形 30"/>
            <p:cNvSpPr/>
            <p:nvPr/>
          </p:nvSpPr>
          <p:spPr>
            <a:xfrm>
              <a:off x="7409622" y="1987826"/>
              <a:ext cx="934278" cy="596348"/>
            </a:xfrm>
            <a:custGeom>
              <a:gdLst>
                <a:gd fmla="*/ 49696 w 934278" name="connsiteX0"/>
                <a:gd fmla="*/ 46174 h 596348" name="connsiteY0"/>
                <a:gd fmla="*/ 49696 w 934278" name="connsiteX1"/>
                <a:gd fmla="*/ 550174 h 596348" name="connsiteY1"/>
                <a:gd fmla="*/ 884583 w 934278" name="connsiteX2"/>
                <a:gd fmla="*/ 550174 h 596348" name="connsiteY2"/>
                <a:gd fmla="*/ 884583 w 934278" name="connsiteX3"/>
                <a:gd fmla="*/ 46174 h 596348" name="connsiteY3"/>
                <a:gd fmla="*/ 39759 w 934278" name="connsiteX4"/>
                <a:gd fmla="*/ 0 h 596348" name="connsiteY4"/>
                <a:gd fmla="*/ 894519 w 934278" name="connsiteX5"/>
                <a:gd fmla="*/ 0 h 596348" name="connsiteY5"/>
                <a:gd fmla="*/ 934278 w 934278" name="connsiteX6"/>
                <a:gd fmla="*/ 39759 h 596348" name="connsiteY6"/>
                <a:gd fmla="*/ 934278 w 934278" name="connsiteX7"/>
                <a:gd fmla="*/ 556589 h 596348" name="connsiteY7"/>
                <a:gd fmla="*/ 894519 w 934278" name="connsiteX8"/>
                <a:gd fmla="*/ 596348 h 596348" name="connsiteY8"/>
                <a:gd fmla="*/ 39759 w 934278" name="connsiteX9"/>
                <a:gd fmla="*/ 596348 h 596348" name="connsiteY9"/>
                <a:gd fmla="*/ 0 w 934278" name="connsiteX10"/>
                <a:gd fmla="*/ 556589 h 596348" name="connsiteY10"/>
                <a:gd fmla="*/ 0 w 934278" name="connsiteX11"/>
                <a:gd fmla="*/ 39759 h 596348" name="connsiteY11"/>
                <a:gd fmla="*/ 39759 w 934278" name="connsiteX12"/>
                <a:gd fmla="*/ 0 h 596348"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96348" w="93427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圆角矩形 31"/>
            <p:cNvSpPr/>
            <p:nvPr/>
          </p:nvSpPr>
          <p:spPr>
            <a:xfrm>
              <a:off x="7364896" y="2623931"/>
              <a:ext cx="1023730" cy="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a:grpSpLocks noChangeAspect="1"/>
          </p:cNvGrpSpPr>
          <p:nvPr/>
        </p:nvGrpSpPr>
        <p:grpSpPr>
          <a:xfrm>
            <a:off x="2271190" y="2958398"/>
            <a:ext cx="268840" cy="432000"/>
            <a:chOff x="9714000" y="2239894"/>
            <a:chExt cx="552450" cy="887730"/>
          </a:xfrm>
          <a:solidFill>
            <a:schemeClr val="tx1"/>
          </a:solidFill>
        </p:grpSpPr>
        <p:grpSp>
          <p:nvGrpSpPr>
            <p:cNvPr id="34" name="组合 33"/>
            <p:cNvGrpSpPr/>
            <p:nvPr/>
          </p:nvGrpSpPr>
          <p:grpSpPr>
            <a:xfrm>
              <a:off x="9714000" y="2239894"/>
              <a:ext cx="552450" cy="552450"/>
              <a:chOff x="3314700" y="2392680"/>
              <a:chExt cx="552450" cy="552450"/>
            </a:xfrm>
            <a:grpFill/>
          </p:grpSpPr>
          <p:sp>
            <p:nvSpPr>
              <p:cNvPr id="44" name="同心圆 43"/>
              <p:cNvSpPr/>
              <p:nvPr/>
            </p:nvSpPr>
            <p:spPr>
              <a:xfrm>
                <a:off x="3482340" y="2560320"/>
                <a:ext cx="217170" cy="217170"/>
              </a:xfrm>
              <a:prstGeom prst="donut">
                <a:avLst/>
              </a:prstGeom>
              <a:solidFill>
                <a:schemeClr val="tx1"/>
              </a:solidFill>
              <a:ln w="127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altLang="en-US" lang="zh-CN">
                  <a:solidFill>
                    <a:schemeClr val="tx1"/>
                  </a:solidFill>
                </a:endParaRPr>
              </a:p>
            </p:txBody>
          </p:sp>
          <p:sp>
            <p:nvSpPr>
              <p:cNvPr id="45" name="弧形 44"/>
              <p:cNvSpPr/>
              <p:nvPr/>
            </p:nvSpPr>
            <p:spPr>
              <a:xfrm>
                <a:off x="3379470" y="2457450"/>
                <a:ext cx="422910" cy="422910"/>
              </a:xfrm>
              <a:prstGeom prst="arc">
                <a:avLst>
                  <a:gd fmla="val 7892603" name="adj1"/>
                  <a:gd fmla="val 2777530" name="adj2"/>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6" name="弧形 45"/>
              <p:cNvSpPr/>
              <p:nvPr/>
            </p:nvSpPr>
            <p:spPr>
              <a:xfrm>
                <a:off x="3314700" y="2392680"/>
                <a:ext cx="552450" cy="552450"/>
              </a:xfrm>
              <a:prstGeom prst="arc">
                <a:avLst>
                  <a:gd fmla="val 7692725" name="adj1"/>
                  <a:gd fmla="val 3097068" name="adj2"/>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35" name="组合 34"/>
            <p:cNvGrpSpPr/>
            <p:nvPr/>
          </p:nvGrpSpPr>
          <p:grpSpPr>
            <a:xfrm>
              <a:off x="9765435" y="2624704"/>
              <a:ext cx="449580" cy="502920"/>
              <a:chOff x="3352800" y="2777490"/>
              <a:chExt cx="449580" cy="502920"/>
            </a:xfrm>
            <a:grpFill/>
          </p:grpSpPr>
          <p:cxnSp>
            <p:nvCxnSpPr>
              <p:cNvPr id="36" name="直接连接符 35"/>
              <p:cNvCxnSpPr/>
              <p:nvPr/>
            </p:nvCxnSpPr>
            <p:spPr>
              <a:xfrm flipH="1">
                <a:off x="3352800" y="2777490"/>
                <a:ext cx="156210" cy="50292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3646170" y="2777490"/>
                <a:ext cx="156210" cy="50292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463290" y="2952750"/>
                <a:ext cx="2362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390900" y="3147060"/>
                <a:ext cx="360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490436" y="2785110"/>
                <a:ext cx="190500"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3467576" y="2785110"/>
                <a:ext cx="190500"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443764" y="2967989"/>
                <a:ext cx="276225"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3420904" y="2967989"/>
                <a:ext cx="276225"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7" name="文本框 46"/>
          <p:cNvSpPr txBox="1"/>
          <p:nvPr/>
        </p:nvSpPr>
        <p:spPr>
          <a:xfrm>
            <a:off x="576470" y="4109472"/>
            <a:ext cx="3389243" cy="1115568"/>
          </a:xfrm>
          <a:prstGeom prst="rect">
            <a:avLst/>
          </a:prstGeom>
          <a:noFill/>
        </p:spPr>
        <p:txBody>
          <a:bodyPr rtlCol="0" wrap="square">
            <a:spAutoFit/>
          </a:bodyPr>
          <a:lstStyle/>
          <a:p>
            <a:pP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hereClick to add your text hereClick to add your text hereClick to add your text hereClick to add your text here</a:t>
            </a:r>
          </a:p>
        </p:txBody>
      </p:sp>
      <p:grpSp>
        <p:nvGrpSpPr>
          <p:cNvPr id="8" name="组合 7"/>
          <p:cNvGrpSpPr/>
          <p:nvPr/>
        </p:nvGrpSpPr>
        <p:grpSpPr>
          <a:xfrm>
            <a:off x="8299867" y="2018893"/>
            <a:ext cx="342106" cy="347453"/>
            <a:chOff x="4164492" y="4760843"/>
            <a:chExt cx="689774" cy="700555"/>
          </a:xfrm>
          <a:solidFill>
            <a:schemeClr val="tx1"/>
          </a:solidFill>
        </p:grpSpPr>
        <p:sp>
          <p:nvSpPr>
            <p:cNvPr id="7" name="矩形 6"/>
            <p:cNvSpPr/>
            <p:nvPr/>
          </p:nvSpPr>
          <p:spPr>
            <a:xfrm>
              <a:off x="4422913" y="476084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rot="4500000">
              <a:off x="4575970" y="4863684"/>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rot="9000000">
              <a:off x="4528496" y="5073771"/>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rot="13500000">
              <a:off x="4291824" y="5073770"/>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flipV="1" rot="17100000">
              <a:off x="4273823" y="486368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2" name="文本框 51"/>
          <p:cNvSpPr txBox="1"/>
          <p:nvPr/>
        </p:nvSpPr>
        <p:spPr>
          <a:xfrm>
            <a:off x="7186627" y="2701423"/>
            <a:ext cx="2566615" cy="335280"/>
          </a:xfrm>
          <a:prstGeom prst="rect">
            <a:avLst/>
          </a:prstGeom>
          <a:noFill/>
        </p:spPr>
        <p:txBody>
          <a:bodyPr rtlCol="0" wrap="square">
            <a:spAutoFit/>
          </a:bodyPr>
          <a:lstStyle/>
          <a:p>
            <a:r>
              <a:rPr altLang="zh-CN" b="1" lang="en-US" smtClean="0" sz="1600">
                <a:latin charset="-122" panose="020b0503020204020204" pitchFamily="34" typeface="微软雅黑"/>
                <a:ea charset="-122" panose="020b0503020204020204" pitchFamily="34" typeface="微软雅黑"/>
              </a:rPr>
              <a:t>ADD YOUR TITLE HERE</a:t>
            </a:r>
          </a:p>
        </p:txBody>
      </p:sp>
    </p:spTree>
    <p:extLst>
      <p:ext uri="{BB962C8B-B14F-4D97-AF65-F5344CB8AC3E}">
        <p14:creationId val="401907071"/>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Effect>
                      <a14:brightnessContrast contrast="-54000"/>
                    </a14:imgEffect>
                  </a14:imgLayer>
                </a14:imgProps>
              </a:ext>
              <a:ext uri="{28A0092B-C50C-407E-A947-70E740481C1C}">
                <a14:useLocalDpi val="0"/>
              </a:ext>
            </a:extLst>
          </a:blip>
          <a:srcRect b="3222" l="-125" r="125" t="23524"/>
          <a:stretch>
            <a:fillRect/>
          </a:stretch>
        </p:blipFill>
        <p:spPr>
          <a:xfrm>
            <a:off x="0" y="0"/>
            <a:ext cx="12192000" cy="6873240"/>
          </a:xfrm>
          <a:prstGeom prst="rect">
            <a:avLst/>
          </a:prstGeom>
        </p:spPr>
      </p:pic>
      <p:sp>
        <p:nvSpPr>
          <p:cNvPr id="3" name="矩形 2"/>
          <p:cNvSpPr/>
          <p:nvPr/>
        </p:nvSpPr>
        <p:spPr>
          <a:xfrm>
            <a:off x="0" y="0"/>
            <a:ext cx="12192000" cy="6888480"/>
          </a:xfrm>
          <a:prstGeom prst="rect">
            <a:avLst/>
          </a:prstGeom>
          <a:solidFill>
            <a:srgbClr val="1F1F1F">
              <a:alpha val="85882"/>
            </a:srgb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0" y="3733800"/>
            <a:ext cx="12204000" cy="31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a:off x="0" y="3733800"/>
            <a:ext cx="1220400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16</a:t>
            </a:r>
          </a:p>
        </p:txBody>
      </p:sp>
      <p:sp>
        <p:nvSpPr>
          <p:cNvPr id="19" name="文本框 18"/>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grpSp>
        <p:nvGrpSpPr>
          <p:cNvPr id="34" name="组合 33"/>
          <p:cNvGrpSpPr/>
          <p:nvPr/>
        </p:nvGrpSpPr>
        <p:grpSpPr>
          <a:xfrm>
            <a:off x="5817933" y="661009"/>
            <a:ext cx="2308400" cy="4949974"/>
            <a:chOff x="2968669" y="1139868"/>
            <a:chExt cx="2430049" cy="5210829"/>
          </a:xfrm>
        </p:grpSpPr>
        <p:sp>
          <p:nvSpPr>
            <p:cNvPr id="35" name="圆角矩形 34"/>
            <p:cNvSpPr/>
            <p:nvPr/>
          </p:nvSpPr>
          <p:spPr>
            <a:xfrm>
              <a:off x="2968669" y="1139868"/>
              <a:ext cx="2430049" cy="5210829"/>
            </a:xfrm>
            <a:prstGeom prst="roundRect">
              <a:avLst>
                <a:gd fmla="val 12543" name="adj"/>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圆角矩形 35"/>
            <p:cNvSpPr/>
            <p:nvPr/>
          </p:nvSpPr>
          <p:spPr>
            <a:xfrm>
              <a:off x="3008391" y="1164919"/>
              <a:ext cx="2343983" cy="5152541"/>
            </a:xfrm>
            <a:prstGeom prst="roundRect">
              <a:avLst>
                <a:gd fmla="val 12543" name="adj"/>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圆角矩形 36"/>
            <p:cNvSpPr/>
            <p:nvPr/>
          </p:nvSpPr>
          <p:spPr>
            <a:xfrm>
              <a:off x="3946382" y="1540701"/>
              <a:ext cx="468000" cy="45719"/>
            </a:xfrm>
            <a:prstGeom prst="roundRect">
              <a:avLst>
                <a:gd fmla="val 50000" name="adj"/>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3115670" y="1962202"/>
              <a:ext cx="2129424" cy="3757808"/>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a:spLocks noChangeAspect="1"/>
            </p:cNvSpPr>
            <p:nvPr/>
          </p:nvSpPr>
          <p:spPr>
            <a:xfrm>
              <a:off x="4108547" y="1302705"/>
              <a:ext cx="72000" cy="72000"/>
            </a:xfrm>
            <a:prstGeom prst="ellipse">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椭圆 39"/>
            <p:cNvSpPr>
              <a:spLocks noChangeAspect="1"/>
            </p:cNvSpPr>
            <p:nvPr/>
          </p:nvSpPr>
          <p:spPr>
            <a:xfrm>
              <a:off x="3761837" y="1527560"/>
              <a:ext cx="72000" cy="72000"/>
            </a:xfrm>
            <a:prstGeom prst="ellipse">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1" name="组合 40"/>
          <p:cNvGrpSpPr/>
          <p:nvPr/>
        </p:nvGrpSpPr>
        <p:grpSpPr>
          <a:xfrm>
            <a:off x="9219892" y="661009"/>
            <a:ext cx="2308400" cy="4949974"/>
            <a:chOff x="2968669" y="1139868"/>
            <a:chExt cx="2430049" cy="5210829"/>
          </a:xfrm>
        </p:grpSpPr>
        <p:sp>
          <p:nvSpPr>
            <p:cNvPr id="42" name="圆角矩形 41"/>
            <p:cNvSpPr/>
            <p:nvPr/>
          </p:nvSpPr>
          <p:spPr>
            <a:xfrm>
              <a:off x="2968669" y="1139868"/>
              <a:ext cx="2430049" cy="5210829"/>
            </a:xfrm>
            <a:prstGeom prst="roundRect">
              <a:avLst>
                <a:gd fmla="val 12543" name="adj"/>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圆角矩形 42"/>
            <p:cNvSpPr/>
            <p:nvPr/>
          </p:nvSpPr>
          <p:spPr>
            <a:xfrm>
              <a:off x="3008391" y="1164919"/>
              <a:ext cx="2343983" cy="5152541"/>
            </a:xfrm>
            <a:prstGeom prst="roundRect">
              <a:avLst>
                <a:gd fmla="val 12543" name="adj"/>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圆角矩形 43"/>
            <p:cNvSpPr/>
            <p:nvPr/>
          </p:nvSpPr>
          <p:spPr>
            <a:xfrm>
              <a:off x="3946382" y="1540701"/>
              <a:ext cx="468000" cy="45719"/>
            </a:xfrm>
            <a:prstGeom prst="roundRect">
              <a:avLst>
                <a:gd fmla="val 50000" name="adj"/>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3115670" y="1962202"/>
              <a:ext cx="2129424" cy="3757808"/>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a:spLocks noChangeAspect="1"/>
            </p:cNvSpPr>
            <p:nvPr/>
          </p:nvSpPr>
          <p:spPr>
            <a:xfrm>
              <a:off x="4108547" y="1302705"/>
              <a:ext cx="72000" cy="72000"/>
            </a:xfrm>
            <a:prstGeom prst="ellipse">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a:spLocks noChangeAspect="1"/>
            </p:cNvSpPr>
            <p:nvPr/>
          </p:nvSpPr>
          <p:spPr>
            <a:xfrm>
              <a:off x="3761837" y="1527560"/>
              <a:ext cx="72000" cy="72000"/>
            </a:xfrm>
            <a:prstGeom prst="ellipse">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7483055" y="397702"/>
            <a:ext cx="2430049" cy="5210829"/>
            <a:chOff x="2968669" y="1139868"/>
            <a:chExt cx="2430049" cy="5210829"/>
          </a:xfrm>
        </p:grpSpPr>
        <p:sp>
          <p:nvSpPr>
            <p:cNvPr id="21" name="圆角矩形 20"/>
            <p:cNvSpPr/>
            <p:nvPr/>
          </p:nvSpPr>
          <p:spPr>
            <a:xfrm>
              <a:off x="2968669" y="1139868"/>
              <a:ext cx="2430049" cy="5210829"/>
            </a:xfrm>
            <a:prstGeom prst="roundRect">
              <a:avLst>
                <a:gd fmla="val 12543" name="adj"/>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圆角矩形 21"/>
            <p:cNvSpPr/>
            <p:nvPr/>
          </p:nvSpPr>
          <p:spPr>
            <a:xfrm>
              <a:off x="3008391" y="1164919"/>
              <a:ext cx="2343983" cy="5152541"/>
            </a:xfrm>
            <a:prstGeom prst="roundRect">
              <a:avLst>
                <a:gd fmla="val 12543" name="adj"/>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圆角矩形 22"/>
            <p:cNvSpPr/>
            <p:nvPr/>
          </p:nvSpPr>
          <p:spPr>
            <a:xfrm>
              <a:off x="3946382" y="1540701"/>
              <a:ext cx="468000" cy="45719"/>
            </a:xfrm>
            <a:prstGeom prst="roundRect">
              <a:avLst>
                <a:gd fmla="val 50000" name="adj"/>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3115670" y="1962202"/>
              <a:ext cx="2129424" cy="3757808"/>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a:spLocks noChangeAspect="1"/>
            </p:cNvSpPr>
            <p:nvPr/>
          </p:nvSpPr>
          <p:spPr>
            <a:xfrm>
              <a:off x="4108547" y="1302705"/>
              <a:ext cx="72000" cy="72000"/>
            </a:xfrm>
            <a:prstGeom prst="ellipse">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a:spLocks noChangeAspect="1"/>
            </p:cNvSpPr>
            <p:nvPr/>
          </p:nvSpPr>
          <p:spPr>
            <a:xfrm>
              <a:off x="3761837" y="1527560"/>
              <a:ext cx="72000" cy="72000"/>
            </a:xfrm>
            <a:prstGeom prst="ellipse">
              <a:avLst/>
            </a:prstGeom>
            <a:solidFill>
              <a:schemeClr val="tx1"/>
            </a:solidFill>
            <a:ln w="222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1" name="组合 30"/>
          <p:cNvGrpSpPr/>
          <p:nvPr/>
        </p:nvGrpSpPr>
        <p:grpSpPr>
          <a:xfrm>
            <a:off x="8581754" y="2379726"/>
            <a:ext cx="248535" cy="252420"/>
            <a:chOff x="4164492" y="4760843"/>
            <a:chExt cx="689774" cy="700555"/>
          </a:xfrm>
          <a:solidFill>
            <a:schemeClr val="tx1"/>
          </a:solidFill>
        </p:grpSpPr>
        <p:sp>
          <p:nvSpPr>
            <p:cNvPr id="32" name="矩形 31"/>
            <p:cNvSpPr/>
            <p:nvPr/>
          </p:nvSpPr>
          <p:spPr>
            <a:xfrm>
              <a:off x="4422913" y="476084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rot="4500000">
              <a:off x="4575970" y="4863684"/>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rot="9000000">
              <a:off x="4528496" y="5073771"/>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rot="13500000">
              <a:off x="4291824" y="5073770"/>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flipV="1" rot="17100000">
              <a:off x="4273823" y="486368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1" name="文本框 50"/>
          <p:cNvSpPr txBox="1"/>
          <p:nvPr/>
        </p:nvSpPr>
        <p:spPr>
          <a:xfrm>
            <a:off x="7852232" y="2728577"/>
            <a:ext cx="1685073" cy="518160"/>
          </a:xfrm>
          <a:prstGeom prst="rect">
            <a:avLst/>
          </a:prstGeom>
          <a:noFill/>
        </p:spPr>
        <p:txBody>
          <a:bodyPr rtlCol="0" wrap="square">
            <a:spAutoFit/>
          </a:bodyPr>
          <a:lstStyle/>
          <a:p>
            <a:pPr algn="ctr"/>
            <a:r>
              <a:rPr altLang="zh-CN" b="1" lang="en-US" smtClean="0" sz="1400">
                <a:latin charset="-122" panose="020b0503020204020204" pitchFamily="34" typeface="微软雅黑"/>
                <a:ea charset="-122" panose="020b0503020204020204" pitchFamily="34" typeface="微软雅黑"/>
              </a:rPr>
              <a:t>ADD YOUR TITLE HERE</a:t>
            </a:r>
          </a:p>
        </p:txBody>
      </p:sp>
      <p:grpSp>
        <p:nvGrpSpPr>
          <p:cNvPr id="52" name="组合 51"/>
          <p:cNvGrpSpPr/>
          <p:nvPr/>
        </p:nvGrpSpPr>
        <p:grpSpPr>
          <a:xfrm>
            <a:off x="6654645" y="2846489"/>
            <a:ext cx="248535" cy="252420"/>
            <a:chOff x="4164492" y="4760843"/>
            <a:chExt cx="689774" cy="700555"/>
          </a:xfrm>
          <a:solidFill>
            <a:schemeClr val="tx1"/>
          </a:solidFill>
        </p:grpSpPr>
        <p:sp>
          <p:nvSpPr>
            <p:cNvPr id="53" name="矩形 52"/>
            <p:cNvSpPr/>
            <p:nvPr/>
          </p:nvSpPr>
          <p:spPr>
            <a:xfrm>
              <a:off x="4422913" y="476084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53"/>
            <p:cNvSpPr/>
            <p:nvPr/>
          </p:nvSpPr>
          <p:spPr>
            <a:xfrm rot="4500000">
              <a:off x="4575970" y="4863684"/>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54"/>
            <p:cNvSpPr/>
            <p:nvPr/>
          </p:nvSpPr>
          <p:spPr>
            <a:xfrm rot="9000000">
              <a:off x="4528496" y="5073771"/>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55"/>
            <p:cNvSpPr/>
            <p:nvPr/>
          </p:nvSpPr>
          <p:spPr>
            <a:xfrm rot="13500000">
              <a:off x="4291824" y="5073770"/>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矩形 56"/>
            <p:cNvSpPr/>
            <p:nvPr/>
          </p:nvSpPr>
          <p:spPr>
            <a:xfrm flipV="1" rot="17100000">
              <a:off x="4273823" y="486368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8" name="文本框 57"/>
          <p:cNvSpPr txBox="1"/>
          <p:nvPr/>
        </p:nvSpPr>
        <p:spPr>
          <a:xfrm>
            <a:off x="5925121" y="3195340"/>
            <a:ext cx="1685073" cy="518160"/>
          </a:xfrm>
          <a:prstGeom prst="rect">
            <a:avLst/>
          </a:prstGeom>
          <a:noFill/>
        </p:spPr>
        <p:txBody>
          <a:bodyPr rtlCol="0" wrap="square">
            <a:spAutoFit/>
          </a:bodyPr>
          <a:lstStyle/>
          <a:p>
            <a:pPr algn="ctr"/>
            <a:r>
              <a:rPr altLang="zh-CN" b="1" lang="en-US" smtClean="0" sz="1400">
                <a:latin charset="-122" panose="020b0503020204020204" pitchFamily="34" typeface="微软雅黑"/>
                <a:ea charset="-122" panose="020b0503020204020204" pitchFamily="34" typeface="微软雅黑"/>
              </a:rPr>
              <a:t>ADD YOUR TITLE HERE</a:t>
            </a:r>
          </a:p>
        </p:txBody>
      </p:sp>
      <p:grpSp>
        <p:nvGrpSpPr>
          <p:cNvPr id="59" name="组合 58"/>
          <p:cNvGrpSpPr/>
          <p:nvPr/>
        </p:nvGrpSpPr>
        <p:grpSpPr>
          <a:xfrm>
            <a:off x="10459701" y="2846489"/>
            <a:ext cx="248535" cy="252420"/>
            <a:chOff x="4164492" y="4760843"/>
            <a:chExt cx="689774" cy="700555"/>
          </a:xfrm>
          <a:solidFill>
            <a:schemeClr val="tx1"/>
          </a:solidFill>
        </p:grpSpPr>
        <p:sp>
          <p:nvSpPr>
            <p:cNvPr id="60" name="矩形 59"/>
            <p:cNvSpPr/>
            <p:nvPr/>
          </p:nvSpPr>
          <p:spPr>
            <a:xfrm>
              <a:off x="4422913" y="476084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60"/>
            <p:cNvSpPr/>
            <p:nvPr/>
          </p:nvSpPr>
          <p:spPr>
            <a:xfrm rot="4500000">
              <a:off x="4575970" y="4863684"/>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矩形 61"/>
            <p:cNvSpPr/>
            <p:nvPr/>
          </p:nvSpPr>
          <p:spPr>
            <a:xfrm rot="9000000">
              <a:off x="4528496" y="5073771"/>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rot="13500000">
              <a:off x="4291824" y="5073770"/>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矩形 63"/>
            <p:cNvSpPr/>
            <p:nvPr/>
          </p:nvSpPr>
          <p:spPr>
            <a:xfrm flipV="1" rot="17100000">
              <a:off x="4273823" y="4863683"/>
              <a:ext cx="168965" cy="38762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5" name="文本框 64"/>
          <p:cNvSpPr txBox="1"/>
          <p:nvPr/>
        </p:nvSpPr>
        <p:spPr>
          <a:xfrm>
            <a:off x="9730179" y="3195340"/>
            <a:ext cx="1685073" cy="518160"/>
          </a:xfrm>
          <a:prstGeom prst="rect">
            <a:avLst/>
          </a:prstGeom>
          <a:noFill/>
        </p:spPr>
        <p:txBody>
          <a:bodyPr rtlCol="0" wrap="square">
            <a:spAutoFit/>
          </a:bodyPr>
          <a:lstStyle/>
          <a:p>
            <a:pPr algn="ctr"/>
            <a:r>
              <a:rPr altLang="zh-CN" b="1" lang="en-US" smtClean="0" sz="1400">
                <a:latin charset="-122" panose="020b0503020204020204" pitchFamily="34" typeface="微软雅黑"/>
                <a:ea charset="-122" panose="020b0503020204020204" pitchFamily="34" typeface="微软雅黑"/>
              </a:rPr>
              <a:t>ADD YOUR TITLE HERE</a:t>
            </a:r>
          </a:p>
        </p:txBody>
      </p:sp>
      <p:sp>
        <p:nvSpPr>
          <p:cNvPr id="66" name="文本框 65"/>
          <p:cNvSpPr txBox="1"/>
          <p:nvPr/>
        </p:nvSpPr>
        <p:spPr>
          <a:xfrm>
            <a:off x="608936" y="571501"/>
            <a:ext cx="3267323" cy="518160"/>
          </a:xfrm>
          <a:prstGeom prst="rect">
            <a:avLst/>
          </a:prstGeom>
          <a:noFill/>
        </p:spPr>
        <p:txBody>
          <a:bodyPr anchor="ctr" rtlCol="0" wrap="square">
            <a:spAutoFit/>
          </a:bodyPr>
          <a:lstStyle/>
          <a:p>
            <a:r>
              <a:rPr altLang="zh-CN" b="1" lang="en-US" sz="2800">
                <a:latin charset="-122" panose="020b0604020202020204" pitchFamily="34" typeface="Arial Unicode MS"/>
                <a:ea charset="-122" panose="020b0604020202020204" pitchFamily="34" typeface="Arial Unicode MS"/>
                <a:cs charset="-122" panose="020b0604020202020204" pitchFamily="34" typeface="Arial Unicode MS"/>
              </a:rPr>
              <a:t>Study Case</a:t>
            </a:r>
          </a:p>
        </p:txBody>
      </p:sp>
      <p:cxnSp>
        <p:nvCxnSpPr>
          <p:cNvPr id="67" name="直接连接符 66"/>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675861" y="1203289"/>
            <a:ext cx="1729409" cy="365760"/>
          </a:xfrm>
          <a:prstGeom prst="rect">
            <a:avLst/>
          </a:prstGeom>
          <a:noFill/>
        </p:spPr>
        <p:txBody>
          <a:bodyPr rtlCol="0" wrap="square">
            <a:spAutoFit/>
          </a:bodyPr>
          <a:lstStyle/>
          <a:p>
            <a:r>
              <a:rPr altLang="zh-CN" lang="en-US" smtClean="0">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rPr>
              <a:t>Project name</a:t>
            </a:r>
          </a:p>
        </p:txBody>
      </p:sp>
      <p:sp>
        <p:nvSpPr>
          <p:cNvPr id="69" name="文本框 68"/>
          <p:cNvSpPr txBox="1"/>
          <p:nvPr/>
        </p:nvSpPr>
        <p:spPr>
          <a:xfrm>
            <a:off x="675861" y="1858477"/>
            <a:ext cx="1451113" cy="640080"/>
          </a:xfrm>
          <a:prstGeom prst="rect">
            <a:avLst/>
          </a:prstGeom>
          <a:noFill/>
        </p:spPr>
        <p:txBody>
          <a:bodyPr rtlCol="0" wrap="square">
            <a:spAutoFit/>
          </a:bodyPr>
          <a:lstStyle>
            <a:defPPr>
              <a:defRPr lang="zh-CN"/>
            </a:defPPr>
            <a:lvl1pPr>
              <a:defRPr>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defRPr>
            </a:lvl1pPr>
          </a:lstStyle>
          <a:p>
            <a:r>
              <a:rPr altLang="zh-CN" lang="en-US"/>
              <a:t>Client name</a:t>
            </a:r>
          </a:p>
        </p:txBody>
      </p:sp>
      <p:sp>
        <p:nvSpPr>
          <p:cNvPr id="70" name="文本框 69"/>
          <p:cNvSpPr txBox="1"/>
          <p:nvPr/>
        </p:nvSpPr>
        <p:spPr>
          <a:xfrm>
            <a:off x="675861" y="2513666"/>
            <a:ext cx="1451113" cy="365760"/>
          </a:xfrm>
          <a:prstGeom prst="rect">
            <a:avLst/>
          </a:prstGeom>
          <a:noFill/>
        </p:spPr>
        <p:txBody>
          <a:bodyPr rtlCol="0" wrap="square">
            <a:spAutoFit/>
          </a:bodyPr>
          <a:lstStyle>
            <a:defPPr>
              <a:defRPr lang="zh-CN"/>
            </a:defPPr>
            <a:lvl1pPr>
              <a:defRPr>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defRPr>
            </a:lvl1pPr>
          </a:lstStyle>
          <a:p>
            <a:r>
              <a:rPr altLang="zh-CN" lang="en-US" smtClean="0"/>
              <a:t>Services</a:t>
            </a:r>
          </a:p>
        </p:txBody>
      </p:sp>
      <p:sp>
        <p:nvSpPr>
          <p:cNvPr id="71" name="文本框 70"/>
          <p:cNvSpPr txBox="1"/>
          <p:nvPr/>
        </p:nvSpPr>
        <p:spPr>
          <a:xfrm>
            <a:off x="675220" y="1527621"/>
            <a:ext cx="2857925" cy="347472"/>
          </a:xfrm>
          <a:prstGeom prst="rect">
            <a:avLst/>
          </a:prstGeom>
          <a:noFill/>
        </p:spPr>
        <p:txBody>
          <a:bodyPr rtlCol="0" wrap="square">
            <a:spAutoFit/>
          </a:bodyPr>
          <a:lstStyle/>
          <a:p>
            <a:pPr>
              <a:lnSpc>
                <a:spcPct val="120000"/>
              </a:lnSpc>
            </a:pPr>
            <a:r>
              <a:rPr altLang="zh-CN" lang="en-US" sz="1400">
                <a:latin charset="-122" panose="020b0503020204020204" pitchFamily="34" typeface="微软雅黑"/>
                <a:ea charset="-122" panose="020b0503020204020204" pitchFamily="34" typeface="微软雅黑"/>
              </a:rPr>
              <a:t>Click to add your text here</a:t>
            </a:r>
          </a:p>
        </p:txBody>
      </p:sp>
      <p:sp>
        <p:nvSpPr>
          <p:cNvPr id="72" name="文本框 71"/>
          <p:cNvSpPr txBox="1"/>
          <p:nvPr/>
        </p:nvSpPr>
        <p:spPr>
          <a:xfrm>
            <a:off x="675220" y="2192620"/>
            <a:ext cx="2857925" cy="347472"/>
          </a:xfrm>
          <a:prstGeom prst="rect">
            <a:avLst/>
          </a:prstGeom>
          <a:noFill/>
        </p:spPr>
        <p:txBody>
          <a:bodyPr rtlCol="0" wrap="square">
            <a:spAutoFit/>
          </a:bodyPr>
          <a:lstStyle/>
          <a:p>
            <a:pPr>
              <a:lnSpc>
                <a:spcPct val="120000"/>
              </a:lnSpc>
            </a:pPr>
            <a:r>
              <a:rPr altLang="zh-CN" lang="en-US" sz="1400">
                <a:latin charset="-122" panose="020b0503020204020204" pitchFamily="34" typeface="微软雅黑"/>
                <a:ea charset="-122" panose="020b0503020204020204" pitchFamily="34" typeface="微软雅黑"/>
              </a:rPr>
              <a:t>Click to add your text here</a:t>
            </a:r>
          </a:p>
        </p:txBody>
      </p:sp>
      <p:sp>
        <p:nvSpPr>
          <p:cNvPr id="73" name="任意多边形 72"/>
          <p:cNvSpPr/>
          <p:nvPr/>
        </p:nvSpPr>
        <p:spPr>
          <a:xfrm>
            <a:off x="788357" y="2979062"/>
            <a:ext cx="207404" cy="410198"/>
          </a:xfrm>
          <a:custGeom>
            <a:gdLst>
              <a:gd fmla="*/ 223629 w 447261" name="connsiteX0"/>
              <a:gd fmla="*/ 755374 h 884582" name="connsiteY0"/>
              <a:gd fmla="*/ 173933 w 447261" name="connsiteX1"/>
              <a:gd fmla="*/ 805070 h 884582" name="connsiteY1"/>
              <a:gd fmla="*/ 223629 w 447261" name="connsiteX2"/>
              <a:gd fmla="*/ 854766 h 884582" name="connsiteY2"/>
              <a:gd fmla="*/ 273325 w 447261" name="connsiteX3"/>
              <a:gd fmla="*/ 805070 h 884582" name="connsiteY3"/>
              <a:gd fmla="*/ 223629 w 447261" name="connsiteX4"/>
              <a:gd fmla="*/ 755374 h 884582" name="connsiteY4"/>
              <a:gd fmla="*/ 34786 w 447261" name="connsiteX5"/>
              <a:gd fmla="*/ 54665 h 884582" name="connsiteY5"/>
              <a:gd fmla="*/ 34786 w 447261" name="connsiteX6"/>
              <a:gd fmla="*/ 690770 h 884582" name="connsiteY6"/>
              <a:gd fmla="*/ 412473 w 447261" name="connsiteX7"/>
              <a:gd fmla="*/ 690770 h 884582" name="connsiteY7"/>
              <a:gd fmla="*/ 412473 w 447261" name="connsiteX8"/>
              <a:gd fmla="*/ 54665 h 884582" name="connsiteY8"/>
              <a:gd fmla="*/ 74545 w 447261" name="connsiteX9"/>
              <a:gd fmla="*/ 0 h 884582" name="connsiteY9"/>
              <a:gd fmla="*/ 372716 w 447261" name="connsiteX10"/>
              <a:gd fmla="*/ 0 h 884582" name="connsiteY10"/>
              <a:gd fmla="*/ 447261 w 447261" name="connsiteX11"/>
              <a:gd fmla="*/ 74545 h 884582" name="connsiteY11"/>
              <a:gd fmla="*/ 447261 w 447261" name="connsiteX12"/>
              <a:gd fmla="*/ 810037 h 884582" name="connsiteY12"/>
              <a:gd fmla="*/ 372716 w 447261" name="connsiteX13"/>
              <a:gd fmla="*/ 884582 h 884582" name="connsiteY13"/>
              <a:gd fmla="*/ 74545 w 447261" name="connsiteX14"/>
              <a:gd fmla="*/ 884582 h 884582" name="connsiteY14"/>
              <a:gd fmla="*/ 0 w 447261" name="connsiteX15"/>
              <a:gd fmla="*/ 810037 h 884582" name="connsiteY15"/>
              <a:gd fmla="*/ 0 w 447261" name="connsiteX16"/>
              <a:gd fmla="*/ 74545 h 884582" name="connsiteY16"/>
              <a:gd fmla="*/ 74545 w 447261" name="connsiteX17"/>
              <a:gd fmla="*/ 0 h 884582"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884582" w="447261">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4" name="组合 73"/>
          <p:cNvGrpSpPr>
            <a:grpSpLocks noChangeAspect="1"/>
          </p:cNvGrpSpPr>
          <p:nvPr/>
        </p:nvGrpSpPr>
        <p:grpSpPr>
          <a:xfrm>
            <a:off x="1325023" y="2991633"/>
            <a:ext cx="590582" cy="396000"/>
            <a:chOff x="7364896" y="1987826"/>
            <a:chExt cx="1023730" cy="708105"/>
          </a:xfrm>
          <a:solidFill>
            <a:schemeClr val="tx1"/>
          </a:solidFill>
        </p:grpSpPr>
        <p:sp>
          <p:nvSpPr>
            <p:cNvPr id="75" name="任意多边形 74"/>
            <p:cNvSpPr/>
            <p:nvPr/>
          </p:nvSpPr>
          <p:spPr>
            <a:xfrm>
              <a:off x="7409622" y="1987826"/>
              <a:ext cx="934278" cy="596348"/>
            </a:xfrm>
            <a:custGeom>
              <a:gdLst>
                <a:gd fmla="*/ 49696 w 934278" name="connsiteX0"/>
                <a:gd fmla="*/ 46174 h 596348" name="connsiteY0"/>
                <a:gd fmla="*/ 49696 w 934278" name="connsiteX1"/>
                <a:gd fmla="*/ 550174 h 596348" name="connsiteY1"/>
                <a:gd fmla="*/ 884583 w 934278" name="connsiteX2"/>
                <a:gd fmla="*/ 550174 h 596348" name="connsiteY2"/>
                <a:gd fmla="*/ 884583 w 934278" name="connsiteX3"/>
                <a:gd fmla="*/ 46174 h 596348" name="connsiteY3"/>
                <a:gd fmla="*/ 39759 w 934278" name="connsiteX4"/>
                <a:gd fmla="*/ 0 h 596348" name="connsiteY4"/>
                <a:gd fmla="*/ 894519 w 934278" name="connsiteX5"/>
                <a:gd fmla="*/ 0 h 596348" name="connsiteY5"/>
                <a:gd fmla="*/ 934278 w 934278" name="connsiteX6"/>
                <a:gd fmla="*/ 39759 h 596348" name="connsiteY6"/>
                <a:gd fmla="*/ 934278 w 934278" name="connsiteX7"/>
                <a:gd fmla="*/ 556589 h 596348" name="connsiteY7"/>
                <a:gd fmla="*/ 894519 w 934278" name="connsiteX8"/>
                <a:gd fmla="*/ 596348 h 596348" name="connsiteY8"/>
                <a:gd fmla="*/ 39759 w 934278" name="connsiteX9"/>
                <a:gd fmla="*/ 596348 h 596348" name="connsiteY9"/>
                <a:gd fmla="*/ 0 w 934278" name="connsiteX10"/>
                <a:gd fmla="*/ 556589 h 596348" name="connsiteY10"/>
                <a:gd fmla="*/ 0 w 934278" name="connsiteX11"/>
                <a:gd fmla="*/ 39759 h 596348" name="connsiteY11"/>
                <a:gd fmla="*/ 39759 w 934278" name="connsiteX12"/>
                <a:gd fmla="*/ 0 h 596348"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96348" w="93427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圆角矩形 75"/>
            <p:cNvSpPr/>
            <p:nvPr/>
          </p:nvSpPr>
          <p:spPr>
            <a:xfrm>
              <a:off x="7364896" y="2623931"/>
              <a:ext cx="1023730" cy="72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7" name="组合 76"/>
          <p:cNvGrpSpPr>
            <a:grpSpLocks noChangeAspect="1"/>
          </p:cNvGrpSpPr>
          <p:nvPr/>
        </p:nvGrpSpPr>
        <p:grpSpPr>
          <a:xfrm>
            <a:off x="2271190" y="2958398"/>
            <a:ext cx="268840" cy="432000"/>
            <a:chOff x="9714000" y="2239894"/>
            <a:chExt cx="552450" cy="887730"/>
          </a:xfrm>
          <a:solidFill>
            <a:schemeClr val="tx1"/>
          </a:solidFill>
        </p:grpSpPr>
        <p:grpSp>
          <p:nvGrpSpPr>
            <p:cNvPr id="78" name="组合 77"/>
            <p:cNvGrpSpPr/>
            <p:nvPr/>
          </p:nvGrpSpPr>
          <p:grpSpPr>
            <a:xfrm>
              <a:off x="9714000" y="2239894"/>
              <a:ext cx="552450" cy="552450"/>
              <a:chOff x="3314700" y="2392680"/>
              <a:chExt cx="552450" cy="552450"/>
            </a:xfrm>
            <a:grpFill/>
          </p:grpSpPr>
          <p:sp>
            <p:nvSpPr>
              <p:cNvPr id="88" name="同心圆 87"/>
              <p:cNvSpPr/>
              <p:nvPr/>
            </p:nvSpPr>
            <p:spPr>
              <a:xfrm>
                <a:off x="3482340" y="2560320"/>
                <a:ext cx="217170" cy="217170"/>
              </a:xfrm>
              <a:prstGeom prst="donut">
                <a:avLst/>
              </a:prstGeom>
              <a:solidFill>
                <a:schemeClr val="tx1"/>
              </a:solidFill>
              <a:ln w="127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altLang="en-US" lang="zh-CN">
                  <a:solidFill>
                    <a:schemeClr val="tx1"/>
                  </a:solidFill>
                </a:endParaRPr>
              </a:p>
            </p:txBody>
          </p:sp>
          <p:sp>
            <p:nvSpPr>
              <p:cNvPr id="89" name="弧形 88"/>
              <p:cNvSpPr/>
              <p:nvPr/>
            </p:nvSpPr>
            <p:spPr>
              <a:xfrm>
                <a:off x="3379470" y="2457450"/>
                <a:ext cx="422910" cy="422910"/>
              </a:xfrm>
              <a:prstGeom prst="arc">
                <a:avLst>
                  <a:gd fmla="val 7892603" name="adj1"/>
                  <a:gd fmla="val 2777530" name="adj2"/>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90" name="弧形 89"/>
              <p:cNvSpPr/>
              <p:nvPr/>
            </p:nvSpPr>
            <p:spPr>
              <a:xfrm>
                <a:off x="3314700" y="2392680"/>
                <a:ext cx="552450" cy="552450"/>
              </a:xfrm>
              <a:prstGeom prst="arc">
                <a:avLst>
                  <a:gd fmla="val 7692725" name="adj1"/>
                  <a:gd fmla="val 3097068" name="adj2"/>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79" name="组合 78"/>
            <p:cNvGrpSpPr/>
            <p:nvPr/>
          </p:nvGrpSpPr>
          <p:grpSpPr>
            <a:xfrm>
              <a:off x="9765435" y="2624704"/>
              <a:ext cx="449580" cy="502920"/>
              <a:chOff x="3352800" y="2777490"/>
              <a:chExt cx="449580" cy="502920"/>
            </a:xfrm>
            <a:grpFill/>
          </p:grpSpPr>
          <p:cxnSp>
            <p:nvCxnSpPr>
              <p:cNvPr id="80" name="直接连接符 79"/>
              <p:cNvCxnSpPr/>
              <p:nvPr/>
            </p:nvCxnSpPr>
            <p:spPr>
              <a:xfrm flipH="1">
                <a:off x="3352800" y="2777490"/>
                <a:ext cx="156210" cy="50292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flipV="1">
                <a:off x="3646170" y="2777490"/>
                <a:ext cx="156210" cy="50292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3463290" y="2952750"/>
                <a:ext cx="23622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3390900" y="3147060"/>
                <a:ext cx="360000" cy="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3490436" y="2785110"/>
                <a:ext cx="190500"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3467576" y="2785110"/>
                <a:ext cx="190500"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3443764" y="2967989"/>
                <a:ext cx="276225"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3420904" y="2967989"/>
                <a:ext cx="276225" cy="16764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1" name="文本框 90"/>
          <p:cNvSpPr txBox="1"/>
          <p:nvPr/>
        </p:nvSpPr>
        <p:spPr>
          <a:xfrm>
            <a:off x="576470" y="4109472"/>
            <a:ext cx="3389243" cy="1115568"/>
          </a:xfrm>
          <a:prstGeom prst="rect">
            <a:avLst/>
          </a:prstGeom>
          <a:noFill/>
        </p:spPr>
        <p:txBody>
          <a:bodyPr rtlCol="0" wrap="square">
            <a:spAutoFit/>
          </a:bodyPr>
          <a:lstStyle/>
          <a:p>
            <a:pP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hereClick to add your text hereClick to add your text hereClick to add your text hereClick to add your text here</a:t>
            </a:r>
          </a:p>
        </p:txBody>
      </p:sp>
    </p:spTree>
    <p:extLst>
      <p:ext uri="{BB962C8B-B14F-4D97-AF65-F5344CB8AC3E}">
        <p14:creationId val="3988943467"/>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p:cNvGraphicFramePr/>
          <p:nvPr>
            <p:extLst>
              <p:ext uri="{D42A27DB-BD31-4B8C-83A1-F6EECF244321}">
                <p14:modId val="1247802632"/>
              </p:ext>
            </p:extLst>
          </p:nvPr>
        </p:nvGraphicFramePr>
        <p:xfrm>
          <a:off x="1089715" y="1151651"/>
          <a:ext cx="3167544" cy="2111697"/>
        </p:xfrm>
        <a:graphic>
          <a:graphicData uri="http://schemas.openxmlformats.org/drawingml/2006/chart">
            <c:chart xmlns:c="http://schemas.openxmlformats.org/drawingml/2006/chart" r:id="rId2"/>
          </a:graphicData>
        </a:graphic>
      </p:graphicFrame>
      <p:graphicFrame>
        <p:nvGraphicFramePr>
          <p:cNvPr id="3" name="图表 2"/>
          <p:cNvGraphicFramePr/>
          <p:nvPr>
            <p:extLst>
              <p:ext uri="{D42A27DB-BD31-4B8C-83A1-F6EECF244321}">
                <p14:modId val="1920471710"/>
              </p:ext>
            </p:extLst>
          </p:nvPr>
        </p:nvGraphicFramePr>
        <p:xfrm>
          <a:off x="4512228" y="1151651"/>
          <a:ext cx="3167544" cy="2111697"/>
        </p:xfrm>
        <a:graphic>
          <a:graphicData uri="http://schemas.openxmlformats.org/drawingml/2006/chart">
            <c:chart xmlns:c="http://schemas.openxmlformats.org/drawingml/2006/chart" r:id="rId3"/>
          </a:graphicData>
        </a:graphic>
      </p:graphicFrame>
      <p:graphicFrame>
        <p:nvGraphicFramePr>
          <p:cNvPr id="4" name="图表 3"/>
          <p:cNvGraphicFramePr/>
          <p:nvPr>
            <p:extLst>
              <p:ext uri="{D42A27DB-BD31-4B8C-83A1-F6EECF244321}">
                <p14:modId val="2911254876"/>
              </p:ext>
            </p:extLst>
          </p:nvPr>
        </p:nvGraphicFramePr>
        <p:xfrm>
          <a:off x="7934741" y="1151651"/>
          <a:ext cx="3167544" cy="2111697"/>
        </p:xfrm>
        <a:graphic>
          <a:graphicData uri="http://schemas.openxmlformats.org/drawingml/2006/chart">
            <c:chart xmlns:c="http://schemas.openxmlformats.org/drawingml/2006/chart" r:id="rId4"/>
          </a:graphicData>
        </a:graphic>
      </p:graphicFrame>
      <p:sp>
        <p:nvSpPr>
          <p:cNvPr id="5" name="矩形 4"/>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17</a:t>
            </a:r>
          </a:p>
        </p:txBody>
      </p:sp>
      <p:sp>
        <p:nvSpPr>
          <p:cNvPr id="6" name="文本框 5"/>
          <p:cNvSpPr txBox="1"/>
          <p:nvPr/>
        </p:nvSpPr>
        <p:spPr>
          <a:xfrm>
            <a:off x="638753" y="571501"/>
            <a:ext cx="5275030" cy="518160"/>
          </a:xfrm>
          <a:prstGeom prst="rect">
            <a:avLst/>
          </a:prstGeom>
          <a:noFill/>
        </p:spPr>
        <p:txBody>
          <a:bodyPr anchor="ctr" rtlCol="0" wrap="square">
            <a:spAutoFit/>
          </a:bodyPr>
          <a:lstStyle/>
          <a:p>
            <a:r>
              <a:rPr altLang="zh-CN" b="1" lang="en-US" smtClean="0" sz="28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Pie data</a:t>
            </a:r>
          </a:p>
        </p:txBody>
      </p:sp>
      <p:cxnSp>
        <p:nvCxnSpPr>
          <p:cNvPr id="7" name="直接连接符 6"/>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9" name="文本框 8"/>
          <p:cNvSpPr txBox="1"/>
          <p:nvPr/>
        </p:nvSpPr>
        <p:spPr>
          <a:xfrm>
            <a:off x="1480930" y="3588026"/>
            <a:ext cx="2315818" cy="701040"/>
          </a:xfrm>
          <a:prstGeom prst="rect">
            <a:avLst/>
          </a:prstGeom>
          <a:noFill/>
        </p:spPr>
        <p:txBody>
          <a:bodyPr rtlCol="0" wrap="square">
            <a:spAutoFit/>
          </a:bodyPr>
          <a:lstStyle/>
          <a:p>
            <a:r>
              <a:rPr altLang="zh-CN" b="1" lang="en-US" smtClean="0" sz="40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30%</a:t>
            </a:r>
          </a:p>
        </p:txBody>
      </p:sp>
      <p:sp>
        <p:nvSpPr>
          <p:cNvPr id="10" name="圆角矩形 9"/>
          <p:cNvSpPr/>
          <p:nvPr/>
        </p:nvSpPr>
        <p:spPr>
          <a:xfrm flipV="1">
            <a:off x="1480930" y="4295912"/>
            <a:ext cx="2412000" cy="36000"/>
          </a:xfrm>
          <a:prstGeom prst="roundRect">
            <a:avLst>
              <a:gd fmla="val 50000" name="adj"/>
            </a:avLst>
          </a:prstGeom>
          <a:gradFill flip="none" rotWithShape="1">
            <a:gsLst>
              <a:gs pos="50000">
                <a:srgbClr val="1F1F1F"/>
              </a:gs>
              <a:gs pos="0">
                <a:srgbClr val="1F1F1F">
                  <a:alpha val="60000"/>
                </a:srgbClr>
              </a:gs>
              <a:gs pos="100000">
                <a:srgbClr val="1F1F1F">
                  <a:alpha val="6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1480930" y="4468680"/>
            <a:ext cx="2514600" cy="347472"/>
          </a:xfrm>
          <a:prstGeom prst="rect">
            <a:avLst/>
          </a:prstGeom>
          <a:noFill/>
        </p:spPr>
        <p:txBody>
          <a:bodyPr rtlCol="0" wrap="square">
            <a:spAutoFit/>
          </a:bodyPr>
          <a:lstStyle/>
          <a:p>
            <a:pP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14" name="文本框 13"/>
          <p:cNvSpPr txBox="1"/>
          <p:nvPr/>
        </p:nvSpPr>
        <p:spPr>
          <a:xfrm>
            <a:off x="4989444" y="3588026"/>
            <a:ext cx="2315818" cy="701040"/>
          </a:xfrm>
          <a:prstGeom prst="rect">
            <a:avLst/>
          </a:prstGeom>
          <a:noFill/>
        </p:spPr>
        <p:txBody>
          <a:bodyPr rtlCol="0" wrap="square">
            <a:spAutoFit/>
          </a:bodyPr>
          <a:lstStyle/>
          <a:p>
            <a:r>
              <a:rPr altLang="zh-CN" b="1" lang="en-US" sz="40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60%</a:t>
            </a:r>
          </a:p>
        </p:txBody>
      </p:sp>
      <p:sp>
        <p:nvSpPr>
          <p:cNvPr id="15" name="圆角矩形 14"/>
          <p:cNvSpPr/>
          <p:nvPr/>
        </p:nvSpPr>
        <p:spPr>
          <a:xfrm flipV="1">
            <a:off x="4989444" y="4295912"/>
            <a:ext cx="2412000" cy="36000"/>
          </a:xfrm>
          <a:prstGeom prst="roundRect">
            <a:avLst>
              <a:gd fmla="val 50000" name="adj"/>
            </a:avLst>
          </a:prstGeom>
          <a:gradFill flip="none" rotWithShape="1">
            <a:gsLst>
              <a:gs pos="50000">
                <a:srgbClr val="1F1F1F"/>
              </a:gs>
              <a:gs pos="0">
                <a:srgbClr val="1F1F1F">
                  <a:alpha val="60000"/>
                </a:srgbClr>
              </a:gs>
              <a:gs pos="100000">
                <a:srgbClr val="1F1F1F">
                  <a:alpha val="6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4989444" y="4468680"/>
            <a:ext cx="2514600" cy="347472"/>
          </a:xfrm>
          <a:prstGeom prst="rect">
            <a:avLst/>
          </a:prstGeom>
          <a:noFill/>
        </p:spPr>
        <p:txBody>
          <a:bodyPr rtlCol="0" wrap="square">
            <a:spAutoFit/>
          </a:bodyPr>
          <a:lstStyle/>
          <a:p>
            <a:pP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18" name="文本框 17"/>
          <p:cNvSpPr txBox="1"/>
          <p:nvPr/>
        </p:nvSpPr>
        <p:spPr>
          <a:xfrm>
            <a:off x="8488680" y="3588026"/>
            <a:ext cx="2315818" cy="701040"/>
          </a:xfrm>
          <a:prstGeom prst="rect">
            <a:avLst/>
          </a:prstGeom>
          <a:noFill/>
        </p:spPr>
        <p:txBody>
          <a:bodyPr rtlCol="0" wrap="square">
            <a:spAutoFit/>
          </a:bodyPr>
          <a:lstStyle/>
          <a:p>
            <a:r>
              <a:rPr altLang="zh-CN" b="1" lang="en-US" sz="40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40%</a:t>
            </a:r>
          </a:p>
        </p:txBody>
      </p:sp>
      <p:sp>
        <p:nvSpPr>
          <p:cNvPr id="19" name="圆角矩形 18"/>
          <p:cNvSpPr/>
          <p:nvPr/>
        </p:nvSpPr>
        <p:spPr>
          <a:xfrm flipV="1">
            <a:off x="8488680" y="4295912"/>
            <a:ext cx="2412000" cy="36000"/>
          </a:xfrm>
          <a:prstGeom prst="roundRect">
            <a:avLst>
              <a:gd fmla="val 50000" name="adj"/>
            </a:avLst>
          </a:prstGeom>
          <a:gradFill flip="none" rotWithShape="1">
            <a:gsLst>
              <a:gs pos="50000">
                <a:srgbClr val="1F1F1F"/>
              </a:gs>
              <a:gs pos="0">
                <a:srgbClr val="1F1F1F">
                  <a:alpha val="60000"/>
                </a:srgbClr>
              </a:gs>
              <a:gs pos="100000">
                <a:srgbClr val="1F1F1F">
                  <a:alpha val="6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8488680" y="4468680"/>
            <a:ext cx="2514600" cy="347472"/>
          </a:xfrm>
          <a:prstGeom prst="rect">
            <a:avLst/>
          </a:prstGeom>
          <a:noFill/>
        </p:spPr>
        <p:txBody>
          <a:bodyPr rtlCol="0" wrap="square">
            <a:spAutoFit/>
          </a:bodyPr>
          <a:lstStyle/>
          <a:p>
            <a:pP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Tree>
    <p:extLst>
      <p:ext uri="{BB962C8B-B14F-4D97-AF65-F5344CB8AC3E}">
        <p14:creationId val="3763226802"/>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p:cNvGraphicFramePr/>
          <p:nvPr>
            <p:extLst>
              <p:ext uri="{D42A27DB-BD31-4B8C-83A1-F6EECF244321}">
                <p14:modId val="378754084"/>
              </p:ext>
            </p:extLst>
          </p:nvPr>
        </p:nvGraphicFramePr>
        <p:xfrm>
          <a:off x="3226628" y="1516085"/>
          <a:ext cx="5738744" cy="3825831"/>
        </p:xfrm>
        <a:graphic>
          <a:graphicData uri="http://schemas.openxmlformats.org/drawingml/2006/chart">
            <c:chart xmlns:c="http://schemas.openxmlformats.org/drawingml/2006/chart" r:id="rId2"/>
          </a:graphicData>
        </a:graphic>
      </p:graphicFrame>
      <p:sp>
        <p:nvSpPr>
          <p:cNvPr id="3" name="矩形 2"/>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18</a:t>
            </a:r>
          </a:p>
        </p:txBody>
      </p:sp>
      <p:cxnSp>
        <p:nvCxnSpPr>
          <p:cNvPr id="5" name="直接连接符 4"/>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7" name="弧形 6"/>
          <p:cNvSpPr/>
          <p:nvPr/>
        </p:nvSpPr>
        <p:spPr>
          <a:xfrm>
            <a:off x="7844373" y="1637899"/>
            <a:ext cx="2045062" cy="1353780"/>
          </a:xfrm>
          <a:prstGeom prst="arc">
            <a:avLst>
              <a:gd fmla="val 10973390" name="adj1"/>
              <a:gd fmla="val 14198127" name="adj2"/>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 name="文本框 7"/>
          <p:cNvSpPr txBox="1"/>
          <p:nvPr/>
        </p:nvSpPr>
        <p:spPr>
          <a:xfrm>
            <a:off x="8738648" y="1409244"/>
            <a:ext cx="2566615" cy="335280"/>
          </a:xfrm>
          <a:prstGeom prst="rect">
            <a:avLst/>
          </a:prstGeom>
          <a:noFill/>
        </p:spPr>
        <p:txBody>
          <a:bodyPr rtlCol="0" wrap="square">
            <a:spAutoFit/>
          </a:bodyPr>
          <a:lstStyle/>
          <a:p>
            <a:r>
              <a:rPr altLang="zh-CN" b="1" lang="en-US" smtClean="0" sz="1600">
                <a:solidFill>
                  <a:srgbClr val="FFCD00"/>
                </a:solidFill>
                <a:latin charset="-122" panose="020b0503020204020204" pitchFamily="34" typeface="微软雅黑"/>
                <a:ea charset="-122" panose="020b0503020204020204" pitchFamily="34" typeface="微软雅黑"/>
              </a:rPr>
              <a:t>ADD YOUR TITLE HERE</a:t>
            </a:r>
          </a:p>
        </p:txBody>
      </p:sp>
      <p:sp>
        <p:nvSpPr>
          <p:cNvPr id="9" name="文本框 8"/>
          <p:cNvSpPr txBox="1"/>
          <p:nvPr/>
        </p:nvSpPr>
        <p:spPr>
          <a:xfrm>
            <a:off x="8738648" y="1742796"/>
            <a:ext cx="2857925" cy="347472"/>
          </a:xfrm>
          <a:prstGeom prst="rect">
            <a:avLst/>
          </a:prstGeom>
          <a:noFill/>
        </p:spPr>
        <p:txBody>
          <a:bodyPr rtlCol="0" wrap="square">
            <a:spAutoFit/>
          </a:bodyPr>
          <a:lstStyle/>
          <a:p>
            <a:pP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10" name="弧形 9"/>
          <p:cNvSpPr/>
          <p:nvPr/>
        </p:nvSpPr>
        <p:spPr>
          <a:xfrm flipV="1">
            <a:off x="7844373" y="3820310"/>
            <a:ext cx="2045062" cy="1353780"/>
          </a:xfrm>
          <a:prstGeom prst="arc">
            <a:avLst>
              <a:gd fmla="val 10973390" name="adj1"/>
              <a:gd fmla="val 14198127" name="adj2"/>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1" name="文本框 10"/>
          <p:cNvSpPr txBox="1"/>
          <p:nvPr/>
        </p:nvSpPr>
        <p:spPr>
          <a:xfrm>
            <a:off x="8738648" y="4764829"/>
            <a:ext cx="2566615" cy="335280"/>
          </a:xfrm>
          <a:prstGeom prst="rect">
            <a:avLst/>
          </a:prstGeom>
          <a:noFill/>
        </p:spPr>
        <p:txBody>
          <a:bodyPr rtlCol="0" wrap="square">
            <a:spAutoFit/>
          </a:bodyPr>
          <a:lstStyle/>
          <a:p>
            <a:r>
              <a:rPr altLang="zh-CN" b="1" lang="en-US" smtClean="0" sz="1600">
                <a:solidFill>
                  <a:srgbClr val="FFCD00"/>
                </a:solidFill>
                <a:latin charset="-122" panose="020b0503020204020204" pitchFamily="34" typeface="微软雅黑"/>
                <a:ea charset="-122" panose="020b0503020204020204" pitchFamily="34" typeface="微软雅黑"/>
              </a:rPr>
              <a:t>ADD YOUR TITLE HERE</a:t>
            </a:r>
          </a:p>
        </p:txBody>
      </p:sp>
      <p:sp>
        <p:nvSpPr>
          <p:cNvPr id="12" name="文本框 11"/>
          <p:cNvSpPr txBox="1"/>
          <p:nvPr/>
        </p:nvSpPr>
        <p:spPr>
          <a:xfrm>
            <a:off x="8738648" y="5098380"/>
            <a:ext cx="2857925" cy="347472"/>
          </a:xfrm>
          <a:prstGeom prst="rect">
            <a:avLst/>
          </a:prstGeom>
          <a:noFill/>
        </p:spPr>
        <p:txBody>
          <a:bodyPr rtlCol="0" wrap="square">
            <a:spAutoFit/>
          </a:bodyPr>
          <a:lstStyle/>
          <a:p>
            <a:pP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13" name="文本框 12"/>
          <p:cNvSpPr txBox="1"/>
          <p:nvPr/>
        </p:nvSpPr>
        <p:spPr>
          <a:xfrm>
            <a:off x="675861" y="1924384"/>
            <a:ext cx="3244786" cy="365760"/>
          </a:xfrm>
          <a:prstGeom prst="rect">
            <a:avLst/>
          </a:prstGeom>
          <a:noFill/>
        </p:spPr>
        <p:txBody>
          <a:bodyPr rtlCol="0" wrap="square">
            <a:spAutoFit/>
          </a:bodyPr>
          <a:lstStyle/>
          <a:p>
            <a:r>
              <a:rPr altLang="zh-CN" b="1" lang="en-US" smtClean="0">
                <a:solidFill>
                  <a:srgbClr val="FFCD00"/>
                </a:solidFill>
                <a:latin charset="-122" panose="020b0503020204020204" pitchFamily="34" typeface="微软雅黑"/>
                <a:ea charset="-122" panose="020b0503020204020204" pitchFamily="34" typeface="微软雅黑"/>
              </a:rPr>
              <a:t>ADD YOUR TITLE HERE</a:t>
            </a:r>
          </a:p>
        </p:txBody>
      </p:sp>
      <p:sp>
        <p:nvSpPr>
          <p:cNvPr id="14" name="文本框 13"/>
          <p:cNvSpPr txBox="1"/>
          <p:nvPr/>
        </p:nvSpPr>
        <p:spPr>
          <a:xfrm>
            <a:off x="675861" y="2257936"/>
            <a:ext cx="2857925" cy="2432304"/>
          </a:xfrm>
          <a:prstGeom prst="rect">
            <a:avLst/>
          </a:prstGeom>
          <a:noFill/>
        </p:spPr>
        <p:txBody>
          <a:bodyPr rtlCol="0" wrap="square">
            <a:spAutoFit/>
          </a:bodyPr>
          <a:lstStyle/>
          <a:p>
            <a:pP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 Click to add your text here Click to add your text here Click to add your text here Click to add your text here Click to add your text here Click to add your text here Click to add your text here</a:t>
            </a:r>
          </a:p>
        </p:txBody>
      </p:sp>
      <p:sp>
        <p:nvSpPr>
          <p:cNvPr id="15" name="文本框 14"/>
          <p:cNvSpPr txBox="1"/>
          <p:nvPr/>
        </p:nvSpPr>
        <p:spPr>
          <a:xfrm>
            <a:off x="638753" y="571501"/>
            <a:ext cx="5275030" cy="518160"/>
          </a:xfrm>
          <a:prstGeom prst="rect">
            <a:avLst/>
          </a:prstGeom>
          <a:noFill/>
        </p:spPr>
        <p:txBody>
          <a:bodyPr anchor="ctr" rtlCol="0" wrap="square">
            <a:spAutoFit/>
          </a:bodyPr>
          <a:lstStyle/>
          <a:p>
            <a:r>
              <a:rPr altLang="zh-CN" b="1" lang="en-US" smtClean="0" sz="28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Pie data</a:t>
            </a:r>
          </a:p>
        </p:txBody>
      </p:sp>
    </p:spTree>
    <p:extLst>
      <p:ext uri="{BB962C8B-B14F-4D97-AF65-F5344CB8AC3E}">
        <p14:creationId val="2320257358"/>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表 1"/>
          <p:cNvGraphicFramePr/>
          <p:nvPr>
            <p:extLst>
              <p:ext uri="{D42A27DB-BD31-4B8C-83A1-F6EECF244321}">
                <p14:modId val="3671662978"/>
              </p:ext>
            </p:extLst>
          </p:nvPr>
        </p:nvGraphicFramePr>
        <p:xfrm>
          <a:off x="603315" y="934278"/>
          <a:ext cx="10671142" cy="4977812"/>
        </p:xfrm>
        <a:graphic>
          <a:graphicData uri="http://schemas.openxmlformats.org/drawingml/2006/chart">
            <c:chart xmlns:c="http://schemas.openxmlformats.org/drawingml/2006/chart" r:id="rId2"/>
          </a:graphicData>
        </a:graphic>
      </p:graphicFrame>
      <p:sp>
        <p:nvSpPr>
          <p:cNvPr id="3" name="矩形 2"/>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19</a:t>
            </a:r>
          </a:p>
        </p:txBody>
      </p:sp>
      <p:sp>
        <p:nvSpPr>
          <p:cNvPr id="4" name="文本框 3"/>
          <p:cNvSpPr txBox="1"/>
          <p:nvPr/>
        </p:nvSpPr>
        <p:spPr>
          <a:xfrm>
            <a:off x="638753" y="571501"/>
            <a:ext cx="5275030" cy="518160"/>
          </a:xfrm>
          <a:prstGeom prst="rect">
            <a:avLst/>
          </a:prstGeom>
          <a:noFill/>
        </p:spPr>
        <p:txBody>
          <a:bodyPr anchor="ctr" rtlCol="0" wrap="square">
            <a:spAutoFit/>
          </a:bodyPr>
          <a:lstStyle/>
          <a:p>
            <a:r>
              <a:rPr altLang="zh-CN" b="1" lang="en-US" smtClean="0" sz="28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Bar data</a:t>
            </a:r>
          </a:p>
        </p:txBody>
      </p:sp>
      <p:cxnSp>
        <p:nvCxnSpPr>
          <p:cNvPr id="5" name="直接连接符 4"/>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7" name="弧形 6"/>
          <p:cNvSpPr/>
          <p:nvPr/>
        </p:nvSpPr>
        <p:spPr>
          <a:xfrm flipH="1" rot="16200000">
            <a:off x="4762971" y="1281517"/>
            <a:ext cx="2045062" cy="1353780"/>
          </a:xfrm>
          <a:prstGeom prst="arc">
            <a:avLst>
              <a:gd fmla="val 10973390" name="adj1"/>
              <a:gd fmla="val 14198127" name="adj2"/>
            </a:avLst>
          </a:prstGeom>
          <a:ln w="31750">
            <a:solidFill>
              <a:schemeClr val="accent1">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 name="文本框 7"/>
          <p:cNvSpPr txBox="1"/>
          <p:nvPr/>
        </p:nvSpPr>
        <p:spPr>
          <a:xfrm>
            <a:off x="5913782" y="407774"/>
            <a:ext cx="2566615" cy="335280"/>
          </a:xfrm>
          <a:prstGeom prst="rect">
            <a:avLst/>
          </a:prstGeom>
          <a:noFill/>
        </p:spPr>
        <p:txBody>
          <a:bodyPr rtlCol="0" wrap="square">
            <a:spAutoFit/>
          </a:bodyPr>
          <a:lstStyle/>
          <a:p>
            <a:r>
              <a:rPr altLang="zh-CN" b="1" lang="en-US" smtClean="0" sz="1600">
                <a:solidFill>
                  <a:schemeClr val="bg1"/>
                </a:solidFill>
                <a:latin charset="-122" panose="020b0503020204020204" pitchFamily="34" typeface="微软雅黑"/>
                <a:ea charset="-122" panose="020b0503020204020204" pitchFamily="34" typeface="微软雅黑"/>
              </a:rPr>
              <a:t>ADD YOUR TITLE HERE</a:t>
            </a:r>
          </a:p>
        </p:txBody>
      </p:sp>
      <p:sp>
        <p:nvSpPr>
          <p:cNvPr id="9" name="文本框 8"/>
          <p:cNvSpPr txBox="1"/>
          <p:nvPr/>
        </p:nvSpPr>
        <p:spPr>
          <a:xfrm>
            <a:off x="5913783" y="741326"/>
            <a:ext cx="2857925" cy="347472"/>
          </a:xfrm>
          <a:prstGeom prst="rect">
            <a:avLst/>
          </a:prstGeom>
          <a:noFill/>
        </p:spPr>
        <p:txBody>
          <a:bodyPr rtlCol="0" wrap="square">
            <a:spAutoFit/>
          </a:bodyPr>
          <a:lstStyle/>
          <a:p>
            <a:pP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Tree>
    <p:extLst>
      <p:ext uri="{BB962C8B-B14F-4D97-AF65-F5344CB8AC3E}">
        <p14:creationId val="2663968532"/>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Effect>
                      <a14:brightnessContrast contrast="-54000"/>
                    </a14:imgEffect>
                  </a14:imgLayer>
                </a14:imgProps>
              </a:ext>
              <a:ext uri="{28A0092B-C50C-407E-A947-70E740481C1C}">
                <a14:useLocalDpi val="0"/>
              </a:ext>
            </a:extLst>
          </a:blip>
          <a:srcRect b="3222" l="-125" r="125" t="23524"/>
          <a:stretch>
            <a:fillRect/>
          </a:stretch>
        </p:blipFill>
        <p:spPr>
          <a:xfrm>
            <a:off x="0" y="0"/>
            <a:ext cx="12192000" cy="6873240"/>
          </a:xfrm>
          <a:prstGeom prst="rect">
            <a:avLst/>
          </a:prstGeom>
        </p:spPr>
      </p:pic>
      <p:sp>
        <p:nvSpPr>
          <p:cNvPr id="3" name="矩形 2"/>
          <p:cNvSpPr/>
          <p:nvPr/>
        </p:nvSpPr>
        <p:spPr>
          <a:xfrm>
            <a:off x="0" y="0"/>
            <a:ext cx="12192000" cy="6873240"/>
          </a:xfrm>
          <a:prstGeom prst="rect">
            <a:avLst/>
          </a:prstGeom>
          <a:solidFill>
            <a:srgbClr val="FFCD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5425440" y="1432560"/>
            <a:ext cx="1341120" cy="2215991"/>
            <a:chOff x="5425440" y="1432560"/>
            <a:chExt cx="1341120" cy="2215991"/>
          </a:xfrm>
        </p:grpSpPr>
        <p:sp>
          <p:nvSpPr>
            <p:cNvPr id="4" name="椭圆 3"/>
            <p:cNvSpPr/>
            <p:nvPr/>
          </p:nvSpPr>
          <p:spPr>
            <a:xfrm>
              <a:off x="5425440" y="1432560"/>
              <a:ext cx="1341120" cy="13411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600">
                <a:solidFill>
                  <a:srgbClr val="FFCD00"/>
                </a:solidFill>
              </a:endParaRPr>
            </a:p>
          </p:txBody>
        </p:sp>
        <p:sp>
          <p:nvSpPr>
            <p:cNvPr id="5" name="文本框 4"/>
            <p:cNvSpPr txBox="1"/>
            <p:nvPr/>
          </p:nvSpPr>
          <p:spPr>
            <a:xfrm>
              <a:off x="5608320" y="1432560"/>
              <a:ext cx="975360" cy="2194560"/>
            </a:xfrm>
            <a:prstGeom prst="rect">
              <a:avLst/>
            </a:prstGeom>
            <a:noFill/>
          </p:spPr>
          <p:txBody>
            <a:bodyPr rtlCol="0" wrap="square">
              <a:spAutoFit/>
            </a:bodyPr>
            <a:lstStyle/>
            <a:p>
              <a:pPr algn="ctr"/>
              <a:r>
                <a:rPr altLang="en-US" lang="zh-CN" smtClean="0" sz="13800">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rPr>
                <a:t>”</a:t>
              </a:r>
            </a:p>
          </p:txBody>
        </p:sp>
      </p:grpSp>
      <p:sp>
        <p:nvSpPr>
          <p:cNvPr id="7" name="文本框 6"/>
          <p:cNvSpPr txBox="1"/>
          <p:nvPr/>
        </p:nvSpPr>
        <p:spPr>
          <a:xfrm>
            <a:off x="1798319" y="3002280"/>
            <a:ext cx="8761121" cy="1920240"/>
          </a:xfrm>
          <a:prstGeom prst="rect">
            <a:avLst/>
          </a:prstGeom>
          <a:noFill/>
        </p:spPr>
        <p:txBody>
          <a:bodyPr rtlCol="0" wrap="square">
            <a:spAutoFit/>
          </a:bodyPr>
          <a:lstStyle/>
          <a:p>
            <a:pPr algn="ctr"/>
            <a:r>
              <a:rPr altLang="zh-CN" b="1" lang="en-US" smtClean="0" sz="40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Design is not just what it looks like and feels like. Design is how it works.</a:t>
            </a:r>
          </a:p>
        </p:txBody>
      </p:sp>
      <p:sp>
        <p:nvSpPr>
          <p:cNvPr id="8" name="矩形 7"/>
          <p:cNvSpPr/>
          <p:nvPr/>
        </p:nvSpPr>
        <p:spPr>
          <a:xfrm>
            <a:off x="11003280" y="6141720"/>
            <a:ext cx="624840" cy="746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bg1"/>
                </a:solidFill>
              </a:rPr>
              <a:t>02</a:t>
            </a:r>
          </a:p>
        </p:txBody>
      </p:sp>
      <p:sp>
        <p:nvSpPr>
          <p:cNvPr id="9" name="文本框 8"/>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Tree>
    <p:extLst>
      <p:ext uri="{BB962C8B-B14F-4D97-AF65-F5344CB8AC3E}">
        <p14:creationId val="1092896720"/>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Effect>
                      <a14:brightnessContrast contrast="-54000"/>
                    </a14:imgEffect>
                  </a14:imgLayer>
                </a14:imgProps>
              </a:ext>
              <a:ext uri="{28A0092B-C50C-407E-A947-70E740481C1C}">
                <a14:useLocalDpi val="0"/>
              </a:ext>
            </a:extLst>
          </a:blip>
          <a:srcRect b="3222" l="-125" r="125" t="23524"/>
          <a:stretch>
            <a:fillRect/>
          </a:stretch>
        </p:blipFill>
        <p:spPr>
          <a:xfrm>
            <a:off x="0" y="0"/>
            <a:ext cx="12192000" cy="6873240"/>
          </a:xfrm>
          <a:prstGeom prst="rect">
            <a:avLst/>
          </a:prstGeom>
        </p:spPr>
      </p:pic>
      <p:sp>
        <p:nvSpPr>
          <p:cNvPr id="3" name="矩形 2"/>
          <p:cNvSpPr/>
          <p:nvPr/>
        </p:nvSpPr>
        <p:spPr>
          <a:xfrm>
            <a:off x="0" y="0"/>
            <a:ext cx="12192000" cy="6888480"/>
          </a:xfrm>
          <a:prstGeom prst="rect">
            <a:avLst/>
          </a:prstGeom>
          <a:solidFill>
            <a:srgbClr val="1F1F1F">
              <a:alpha val="85882"/>
            </a:srgb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396240" y="518160"/>
            <a:ext cx="5699760" cy="1188720"/>
          </a:xfrm>
          <a:prstGeom prst="rect">
            <a:avLst/>
          </a:prstGeom>
          <a:noFill/>
        </p:spPr>
        <p:txBody>
          <a:bodyPr rtlCol="0" wrap="square">
            <a:spAutoFit/>
          </a:bodyPr>
          <a:lstStyle/>
          <a:p>
            <a:r>
              <a:rPr altLang="zh-CN" b="1" lang="en-US" smtClean="0" spc="300" sz="7200">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rPr>
              <a:t>Thank you</a:t>
            </a:r>
          </a:p>
        </p:txBody>
      </p:sp>
      <p:cxnSp>
        <p:nvCxnSpPr>
          <p:cNvPr id="7" name="直接连接符 6"/>
          <p:cNvCxnSpPr/>
          <p:nvPr/>
        </p:nvCxnSpPr>
        <p:spPr>
          <a:xfrm>
            <a:off x="548640" y="4114800"/>
            <a:ext cx="111099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9723120" y="685800"/>
            <a:ext cx="1920240" cy="19202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0081259" y="1461254"/>
            <a:ext cx="1203960" cy="365760"/>
          </a:xfrm>
          <a:prstGeom prst="rect">
            <a:avLst/>
          </a:prstGeom>
          <a:noFill/>
        </p:spPr>
        <p:txBody>
          <a:bodyPr rtlCol="0" wrap="square">
            <a:spAutoFit/>
          </a:bodyPr>
          <a:lstStyle/>
          <a:p>
            <a:pPr algn="ctr"/>
            <a:r>
              <a:rPr altLang="zh-CN" b="1" lang="en-US" smtClean="0">
                <a:solidFill>
                  <a:schemeClr val="bg1"/>
                </a:solidFill>
              </a:rPr>
              <a:t>LOGO</a:t>
            </a:r>
          </a:p>
        </p:txBody>
      </p:sp>
      <p:sp>
        <p:nvSpPr>
          <p:cNvPr id="10" name="矩形 9"/>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20</a:t>
            </a:r>
          </a:p>
        </p:txBody>
      </p:sp>
      <p:sp>
        <p:nvSpPr>
          <p:cNvPr id="11" name="文本框 10"/>
          <p:cNvSpPr txBox="1"/>
          <p:nvPr/>
        </p:nvSpPr>
        <p:spPr>
          <a:xfrm>
            <a:off x="396240" y="1630531"/>
            <a:ext cx="4396635" cy="396240"/>
          </a:xfrm>
          <a:prstGeom prst="rect">
            <a:avLst/>
          </a:prstGeom>
          <a:noFill/>
        </p:spPr>
        <p:txBody>
          <a:bodyPr rtlCol="0" wrap="square">
            <a:spAutoFit/>
          </a:bodyPr>
          <a:lstStyle/>
          <a:p>
            <a:r>
              <a:rPr altLang="zh-CN" b="1" lang="en-US" smtClean="0" sz="2000">
                <a:latin charset="-122" panose="020b0604020202020204" pitchFamily="34" typeface="Arial Unicode MS"/>
                <a:ea charset="-122" panose="020b0604020202020204" pitchFamily="34" typeface="Arial Unicode MS"/>
                <a:cs charset="-122" panose="020b0604020202020204" pitchFamily="34" typeface="Arial Unicode MS"/>
              </a:rPr>
              <a:t>Please contact us for more info.</a:t>
            </a:r>
          </a:p>
        </p:txBody>
      </p:sp>
      <p:sp>
        <p:nvSpPr>
          <p:cNvPr id="12" name="文本框 11"/>
          <p:cNvSpPr txBox="1"/>
          <p:nvPr/>
        </p:nvSpPr>
        <p:spPr>
          <a:xfrm>
            <a:off x="396241" y="2072641"/>
            <a:ext cx="2354893" cy="579120"/>
          </a:xfrm>
          <a:prstGeom prst="rect">
            <a:avLst/>
          </a:prstGeom>
          <a:noFill/>
        </p:spPr>
        <p:txBody>
          <a:bodyPr rtlCol="0" wrap="square">
            <a:spAutoFit/>
          </a:bodyPr>
          <a:lstStyle/>
          <a:p>
            <a:r>
              <a:rPr altLang="zh-CN" lang="en-US" smtClean="0" sz="3200">
                <a:latin charset="-122" panose="020b0604020202020204" pitchFamily="34" typeface="Arial Unicode MS"/>
                <a:ea charset="-122" panose="020b0604020202020204" pitchFamily="34" typeface="Arial Unicode MS"/>
                <a:cs charset="-122" panose="020b0604020202020204" pitchFamily="34" typeface="Arial Unicode MS"/>
              </a:rPr>
              <a:t>Phone</a:t>
            </a:r>
          </a:p>
        </p:txBody>
      </p:sp>
      <p:sp>
        <p:nvSpPr>
          <p:cNvPr id="13" name="文本框 12"/>
          <p:cNvSpPr txBox="1"/>
          <p:nvPr/>
        </p:nvSpPr>
        <p:spPr>
          <a:xfrm>
            <a:off x="396241" y="2696360"/>
            <a:ext cx="2354893" cy="579120"/>
          </a:xfrm>
          <a:prstGeom prst="rect">
            <a:avLst/>
          </a:prstGeom>
          <a:noFill/>
        </p:spPr>
        <p:txBody>
          <a:bodyPr rtlCol="0" wrap="square">
            <a:spAutoFit/>
          </a:bodyPr>
          <a:lstStyle/>
          <a:p>
            <a:r>
              <a:rPr altLang="zh-CN" lang="en-US" smtClean="0" sz="3200">
                <a:latin charset="-122" panose="020b0604020202020204" pitchFamily="34" typeface="Arial Unicode MS"/>
                <a:ea charset="-122" panose="020b0604020202020204" pitchFamily="34" typeface="Arial Unicode MS"/>
                <a:cs charset="-122" panose="020b0604020202020204" pitchFamily="34" typeface="Arial Unicode MS"/>
              </a:rPr>
              <a:t>Fax</a:t>
            </a:r>
          </a:p>
        </p:txBody>
      </p:sp>
      <p:sp>
        <p:nvSpPr>
          <p:cNvPr id="14" name="文本框 13"/>
          <p:cNvSpPr txBox="1"/>
          <p:nvPr/>
        </p:nvSpPr>
        <p:spPr>
          <a:xfrm>
            <a:off x="396240" y="3320080"/>
            <a:ext cx="2354893" cy="579120"/>
          </a:xfrm>
          <a:prstGeom prst="rect">
            <a:avLst/>
          </a:prstGeom>
          <a:noFill/>
        </p:spPr>
        <p:txBody>
          <a:bodyPr rtlCol="0" wrap="square">
            <a:spAutoFit/>
          </a:bodyPr>
          <a:lstStyle/>
          <a:p>
            <a:r>
              <a:rPr altLang="zh-CN" lang="en-US" smtClean="0" sz="3200">
                <a:latin charset="-122" panose="020b0604020202020204" pitchFamily="34" typeface="Arial Unicode MS"/>
                <a:ea charset="-122" panose="020b0604020202020204" pitchFamily="34" typeface="Arial Unicode MS"/>
                <a:cs charset="-122" panose="020b0604020202020204" pitchFamily="34" typeface="Arial Unicode MS"/>
              </a:rPr>
              <a:t>Email</a:t>
            </a:r>
          </a:p>
        </p:txBody>
      </p:sp>
      <p:sp>
        <p:nvSpPr>
          <p:cNvPr id="15" name="文本框 14"/>
          <p:cNvSpPr txBox="1"/>
          <p:nvPr/>
        </p:nvSpPr>
        <p:spPr>
          <a:xfrm>
            <a:off x="1853852" y="2072641"/>
            <a:ext cx="3081403" cy="579120"/>
          </a:xfrm>
          <a:prstGeom prst="rect">
            <a:avLst/>
          </a:prstGeom>
          <a:noFill/>
        </p:spPr>
        <p:txBody>
          <a:bodyPr rtlCol="0" wrap="square">
            <a:spAutoFit/>
          </a:bodyPr>
          <a:lstStyle>
            <a:defPPr>
              <a:defRPr lang="zh-CN"/>
            </a:defPPr>
            <a:lvl1pPr>
              <a:defRPr sz="3200">
                <a:latin charset="-122" panose="020b0604020202020204" pitchFamily="34" typeface="Arial Unicode MS"/>
                <a:ea charset="-122" panose="020b0604020202020204" pitchFamily="34" typeface="Arial Unicode MS"/>
                <a:cs charset="-122" panose="020b0604020202020204" pitchFamily="34" typeface="Arial Unicode MS"/>
              </a:defRPr>
            </a:lvl1pPr>
          </a:lstStyle>
          <a:p>
            <a:r>
              <a:rPr altLang="zh-CN" lang="en-US"/>
              <a:t>139 0000 0000</a:t>
            </a:r>
          </a:p>
        </p:txBody>
      </p:sp>
      <p:sp>
        <p:nvSpPr>
          <p:cNvPr id="18" name="文本框 17"/>
          <p:cNvSpPr txBox="1"/>
          <p:nvPr/>
        </p:nvSpPr>
        <p:spPr>
          <a:xfrm>
            <a:off x="1853851" y="2696360"/>
            <a:ext cx="3519815" cy="579120"/>
          </a:xfrm>
          <a:prstGeom prst="rect">
            <a:avLst/>
          </a:prstGeom>
          <a:noFill/>
        </p:spPr>
        <p:txBody>
          <a:bodyPr rtlCol="0" wrap="square">
            <a:spAutoFit/>
          </a:bodyPr>
          <a:lstStyle>
            <a:defPPr>
              <a:defRPr lang="zh-CN"/>
            </a:defPPr>
            <a:lvl1pPr>
              <a:defRPr sz="3200">
                <a:latin charset="-122" panose="020b0604020202020204" pitchFamily="34" typeface="Arial Unicode MS"/>
                <a:ea charset="-122" panose="020b0604020202020204" pitchFamily="34" typeface="Arial Unicode MS"/>
                <a:cs charset="-122" panose="020b0604020202020204" pitchFamily="34" typeface="Arial Unicode MS"/>
              </a:defRPr>
            </a:lvl1pPr>
          </a:lstStyle>
          <a:p>
            <a:r>
              <a:rPr altLang="zh-CN" lang="en-US" smtClean="0"/>
              <a:t>020 - 0000 0000</a:t>
            </a:r>
          </a:p>
        </p:txBody>
      </p:sp>
      <p:sp>
        <p:nvSpPr>
          <p:cNvPr id="19" name="文本框 18"/>
          <p:cNvSpPr txBox="1"/>
          <p:nvPr/>
        </p:nvSpPr>
        <p:spPr>
          <a:xfrm>
            <a:off x="1853851" y="3320080"/>
            <a:ext cx="3519815" cy="579120"/>
          </a:xfrm>
          <a:prstGeom prst="rect">
            <a:avLst/>
          </a:prstGeom>
          <a:noFill/>
        </p:spPr>
        <p:txBody>
          <a:bodyPr rtlCol="0" wrap="square">
            <a:spAutoFit/>
          </a:bodyPr>
          <a:lstStyle>
            <a:defPPr>
              <a:defRPr lang="zh-CN"/>
            </a:defPPr>
            <a:lvl1pPr>
              <a:defRPr sz="3200">
                <a:latin charset="-122" panose="020b0604020202020204" pitchFamily="34" typeface="Arial Unicode MS"/>
                <a:ea charset="-122" panose="020b0604020202020204" pitchFamily="34" typeface="Arial Unicode MS"/>
                <a:cs charset="-122" panose="020b0604020202020204" pitchFamily="34" typeface="Arial Unicode MS"/>
              </a:defRPr>
            </a:lvl1pPr>
          </a:lstStyle>
          <a:p>
            <a:r>
              <a:rPr altLang="zh-CN" lang="en-US" smtClean="0"/>
              <a:t>****@mail.com</a:t>
            </a:r>
          </a:p>
        </p:txBody>
      </p:sp>
      <p:sp>
        <p:nvSpPr>
          <p:cNvPr id="20" name="文本框 19"/>
          <p:cNvSpPr txBox="1"/>
          <p:nvPr/>
        </p:nvSpPr>
        <p:spPr>
          <a:xfrm>
            <a:off x="396240" y="4233436"/>
            <a:ext cx="2574952" cy="457200"/>
          </a:xfrm>
          <a:prstGeom prst="rect">
            <a:avLst/>
          </a:prstGeom>
          <a:noFill/>
        </p:spPr>
        <p:txBody>
          <a:bodyPr rtlCol="0" wrap="square">
            <a:spAutoFit/>
          </a:bodyPr>
          <a:lstStyle/>
          <a:p>
            <a:r>
              <a:rPr altLang="zh-CN" lang="en-US" smtClean="0" sz="2400"/>
              <a:t>By clover</a:t>
            </a:r>
          </a:p>
        </p:txBody>
      </p:sp>
      <p:sp>
        <p:nvSpPr>
          <p:cNvPr id="21" name="文本框 20"/>
          <p:cNvSpPr txBox="1"/>
          <p:nvPr/>
        </p:nvSpPr>
        <p:spPr>
          <a:xfrm>
            <a:off x="396240" y="6376451"/>
            <a:ext cx="2842591" cy="304800"/>
          </a:xfrm>
          <a:prstGeom prst="rect">
            <a:avLst/>
          </a:prstGeom>
          <a:noFill/>
        </p:spPr>
        <p:txBody>
          <a:bodyPr rtlCol="0" wrap="square">
            <a:spAutoFit/>
          </a:bodyPr>
          <a:lstStyle/>
          <a:p>
            <a:r>
              <a:rPr altLang="zh-CN" b="1" lang="en-US" smtClean="0" sz="1400">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Tree>
    <p:extLst>
      <p:ext uri="{BB962C8B-B14F-4D97-AF65-F5344CB8AC3E}">
        <p14:creationId val="2558345143"/>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4" name="任意多边形 2"/>
          <p:cNvSpPr/>
          <p:nvPr/>
        </p:nvSpPr>
        <p:spPr bwMode="auto">
          <a:xfrm>
            <a:off x="2243138" y="2946400"/>
            <a:ext cx="596900" cy="657225"/>
          </a:xfrm>
          <a:custGeom>
            <a:gdLst>
              <a:gd fmla="*/ 0 w 576448" name="T0"/>
              <a:gd fmla="*/ 0 h 576263" name="T1"/>
              <a:gd fmla="*/ 575933 w 576448" name="T2"/>
              <a:gd fmla="*/ 576263 h 576263" name="T3"/>
              <a:gd fmla="*/ 576263 w 576448" name="T4"/>
              <a:gd fmla="*/ 0 h 576263" name="T5"/>
              <a:gd fmla="*/ 0 w 576448" name="T6"/>
              <a:gd fmla="*/ 0 h 576263" name="T7"/>
            </a:gdLst>
            <a:cxnLst>
              <a:cxn ang="0">
                <a:pos x="T0" y="T1"/>
              </a:cxn>
              <a:cxn ang="0">
                <a:pos x="T2" y="T3"/>
              </a:cxn>
              <a:cxn ang="0">
                <a:pos x="T4" y="T5"/>
              </a:cxn>
              <a:cxn ang="0">
                <a:pos x="T6" y="T7"/>
              </a:cxn>
            </a:cxnLst>
            <a:rect b="b" l="0" r="r" t="0"/>
            <a:pathLst>
              <a:path h="576263" w="576448">
                <a:moveTo>
                  <a:pt x="0" y="0"/>
                </a:moveTo>
                <a:lnTo>
                  <a:pt x="575933" y="576263"/>
                </a:lnTo>
                <a:cubicBezTo>
                  <a:pt x="577576" y="384175"/>
                  <a:pt x="574620" y="192088"/>
                  <a:pt x="576263" y="0"/>
                </a:cubicBezTo>
                <a:lnTo>
                  <a:pt x="0" y="0"/>
                </a:lnTo>
                <a:close/>
              </a:path>
            </a:pathLst>
          </a:custGeom>
          <a:solidFill>
            <a:srgbClr val="619428"/>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smtClean="0">
              <a:solidFill>
                <a:srgbClr val="000000"/>
              </a:solidFill>
            </a:endParaRPr>
          </a:p>
        </p:txBody>
      </p:sp>
      <p:sp>
        <p:nvSpPr>
          <p:cNvPr id="3075" name="矩形 3"/>
          <p:cNvSpPr>
            <a:spLocks noChangeArrowheads="1"/>
          </p:cNvSpPr>
          <p:nvPr/>
        </p:nvSpPr>
        <p:spPr bwMode="auto">
          <a:xfrm>
            <a:off x="2832100" y="2949575"/>
            <a:ext cx="9359900" cy="657225"/>
          </a:xfrm>
          <a:prstGeom prst="rect">
            <a:avLst/>
          </a:prstGeom>
          <a:solidFill>
            <a:srgbClr val="92D050"/>
          </a:solidFill>
          <a:ln>
            <a:noFill/>
          </a:ln>
          <a:extLst>
            <a:ext uri="{91240B29-F687-4F45-9708-019B960494DF}">
              <a14:hiddenLine w="9525">
                <a:solidFill>
                  <a:srgbClr val="000000"/>
                </a:solidFill>
                <a:miter lim="800000"/>
                <a:headEnd/>
                <a:tailEnd/>
              </a14:hiddenLine>
            </a:ext>
          </a:extLst>
        </p:spPr>
        <p:txBody>
          <a:bodyPr anchor="ctr" bIns="0" lIns="180000" rIns="18000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mtClean="0" sz="2800">
                <a:solidFill>
                  <a:srgbClr val="FFFFFF"/>
                </a:solidFill>
                <a:effectLst>
                  <a:outerShdw algn="tl" blurRad="38100" dir="2700000" dist="38100">
                    <a:srgbClr val="000000"/>
                  </a:outerShdw>
                </a:effectLst>
                <a:latin charset="-122" panose="020b0503020204020204" pitchFamily="34" typeface="微软雅黑"/>
                <a:ea charset="-122" panose="020b0503020204020204" pitchFamily="34" typeface="微软雅黑"/>
              </a:rPr>
              <a:t>www.youyedoc.com      </a:t>
            </a:r>
          </a:p>
        </p:txBody>
      </p:sp>
      <p:sp>
        <p:nvSpPr>
          <p:cNvPr id="3076" name="矩形 6"/>
          <p:cNvSpPr>
            <a:spLocks noChangeArrowheads="1"/>
          </p:cNvSpPr>
          <p:nvPr/>
        </p:nvSpPr>
        <p:spPr bwMode="auto">
          <a:xfrm>
            <a:off x="0" y="2182813"/>
            <a:ext cx="9312275" cy="774700"/>
          </a:xfrm>
          <a:prstGeom prst="rect">
            <a:avLst/>
          </a:prstGeom>
          <a:solidFill>
            <a:srgbClr val="00B0F0"/>
          </a:solidFill>
          <a:ln>
            <a:noFill/>
          </a:ln>
          <a:extLst>
            <a:ext uri="{91240B29-F687-4F45-9708-019B960494DF}">
              <a14:hiddenLine w="9525">
                <a:solidFill>
                  <a:srgbClr val="000000"/>
                </a:solidFill>
                <a:miter lim="800000"/>
                <a:headEnd/>
                <a:tailEnd/>
              </a14:hiddenLine>
            </a:ext>
          </a:extLst>
        </p:spPr>
        <p:txBody>
          <a:bodyPr anchor="ctr" bIns="0" lIns="0" rIns="0" tIns="0"/>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en-US" lang="zh-CN" smtClean="0" sz="3200">
                <a:solidFill>
                  <a:srgbClr val="FFFFFF"/>
                </a:solidFill>
                <a:effectLst>
                  <a:outerShdw algn="tl" blurRad="38100" dir="2700000" dist="38100">
                    <a:srgbClr val="000000"/>
                  </a:outerShdw>
                </a:effectLst>
                <a:latin charset="-122" panose="020b0503020204020204" pitchFamily="34" typeface="微软雅黑"/>
                <a:ea charset="-122" panose="020b0503020204020204" pitchFamily="34" typeface="微软雅黑"/>
              </a:rPr>
              <a:t>                   更多精品PPT资源尽在—优页PPT！</a:t>
            </a:r>
          </a:p>
        </p:txBody>
      </p:sp>
      <p:sp>
        <p:nvSpPr>
          <p:cNvPr id="3077" name="直角三角形 5"/>
          <p:cNvSpPr>
            <a:spLocks noChangeArrowheads="1"/>
          </p:cNvSpPr>
          <p:nvPr/>
        </p:nvSpPr>
        <p:spPr bwMode="auto">
          <a:xfrm>
            <a:off x="9312275" y="2178050"/>
            <a:ext cx="854075" cy="779463"/>
          </a:xfrm>
          <a:prstGeom prst="rtTriangle">
            <a:avLst/>
          </a:prstGeom>
          <a:solidFill>
            <a:srgbClr val="007CA8"/>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smtClean="0">
              <a:solidFill>
                <a:srgbClr val="FFFFFF"/>
              </a:solidFill>
            </a:endParaRPr>
          </a:p>
        </p:txBody>
      </p:sp>
      <p:sp>
        <p:nvSpPr>
          <p:cNvPr id="3078" name="矩形 11"/>
          <p:cNvSpPr>
            <a:spLocks noChangeArrowheads="1"/>
          </p:cNvSpPr>
          <p:nvPr/>
        </p:nvSpPr>
        <p:spPr bwMode="auto">
          <a:xfrm>
            <a:off x="2581275" y="3921125"/>
            <a:ext cx="6907213" cy="1692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lnSpc>
                <a:spcPts val="2400"/>
              </a:lnSpc>
              <a:spcBef>
                <a:spcPct val="0"/>
              </a:spcBef>
              <a:spcAft>
                <a:spcPct val="0"/>
              </a:spcAft>
              <a:buFont charset="0" panose="020b0604020202020204" pitchFamily="34" typeface="Arial"/>
              <a:buNone/>
            </a:pPr>
            <a:r>
              <a:rPr altLang="zh-CN" lang="en-US" smtClean="0" sz="1200">
                <a:solidFill>
                  <a:srgbClr val="4A452A"/>
                </a:solidFill>
                <a:latin charset="-122" panose="020b0503020204020204" pitchFamily="34" typeface="微软雅黑"/>
                <a:ea charset="-122" panose="020b0503020204020204" pitchFamily="34" typeface="微软雅黑"/>
              </a:rPr>
              <a:t>PPT模板下载：www.youyedoc.com/moban/         节日PPT模板：www.youyedoc.com/jieri/</a:t>
            </a:r>
          </a:p>
          <a:p>
            <a:pPr fontAlgn="base">
              <a:lnSpc>
                <a:spcPts val="2400"/>
              </a:lnSpc>
              <a:spcBef>
                <a:spcPct val="0"/>
              </a:spcBef>
              <a:spcAft>
                <a:spcPct val="0"/>
              </a:spcAft>
              <a:buFont charset="0" panose="020b0604020202020204" pitchFamily="34" typeface="Arial"/>
              <a:buNone/>
            </a:pPr>
            <a:r>
              <a:rPr altLang="zh-CN" lang="en-US" smtClean="0" sz="1200">
                <a:solidFill>
                  <a:srgbClr val="4A452A"/>
                </a:solidFill>
                <a:latin charset="-122" panose="020b0503020204020204" pitchFamily="34" typeface="微软雅黑"/>
                <a:ea charset="-122" panose="020b0503020204020204" pitchFamily="34" typeface="微软雅黑"/>
              </a:rPr>
              <a:t>PPT背景图片：www.youyedoc.com/beijing/          PPT图表下载：www.youyedoc.com/tubiao/</a:t>
            </a:r>
          </a:p>
          <a:p>
            <a:pPr fontAlgn="base">
              <a:lnSpc>
                <a:spcPts val="2400"/>
              </a:lnSpc>
              <a:spcBef>
                <a:spcPct val="0"/>
              </a:spcBef>
              <a:spcAft>
                <a:spcPct val="0"/>
              </a:spcAft>
              <a:buFont charset="0" panose="020b0604020202020204" pitchFamily="34" typeface="Arial"/>
              <a:buNone/>
            </a:pPr>
            <a:r>
              <a:rPr altLang="zh-CN" lang="en-US" smtClean="0" sz="1200">
                <a:solidFill>
                  <a:srgbClr val="4A452A"/>
                </a:solidFill>
                <a:latin charset="-122" panose="020b0503020204020204" pitchFamily="34" typeface="微软雅黑"/>
                <a:ea charset="-122" panose="020b0503020204020204" pitchFamily="34" typeface="微软雅黑"/>
              </a:rPr>
              <a:t>PPT素材下载： www.youyedoc.com/sucai/            PPT教程下载：www.youyedoc.com/jiaocheng/      </a:t>
            </a:r>
          </a:p>
        </p:txBody>
      </p:sp>
    </p:spTree>
    <p:extLst>
      <p:ext uri="{BB962C8B-B14F-4D97-AF65-F5344CB8AC3E}">
        <p14:creationId val="2923324713"/>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Effect>
                      <a14:brightnessContrast contrast="-54000"/>
                    </a14:imgEffect>
                  </a14:imgLayer>
                </a14:imgProps>
              </a:ext>
              <a:ext uri="{28A0092B-C50C-407E-A947-70E740481C1C}">
                <a14:useLocalDpi val="0"/>
              </a:ext>
            </a:extLst>
          </a:blip>
          <a:srcRect b="136" l="14932" r="17717" t="4522"/>
          <a:stretch>
            <a:fillRect/>
          </a:stretch>
        </p:blipFill>
        <p:spPr>
          <a:xfrm>
            <a:off x="6111240" y="806"/>
            <a:ext cx="6294120" cy="6857194"/>
          </a:xfrm>
          <a:prstGeom prst="rect">
            <a:avLst/>
          </a:prstGeom>
        </p:spPr>
      </p:pic>
      <p:sp>
        <p:nvSpPr>
          <p:cNvPr id="3" name="文本框 2"/>
          <p:cNvSpPr txBox="1"/>
          <p:nvPr/>
        </p:nvSpPr>
        <p:spPr>
          <a:xfrm>
            <a:off x="579120" y="571501"/>
            <a:ext cx="2057400" cy="518160"/>
          </a:xfrm>
          <a:prstGeom prst="rect">
            <a:avLst/>
          </a:prstGeom>
          <a:noFill/>
        </p:spPr>
        <p:txBody>
          <a:bodyPr anchor="ctr" rtlCol="0" wrap="square">
            <a:spAutoFit/>
          </a:bodyPr>
          <a:lstStyle/>
          <a:p>
            <a:r>
              <a:rPr altLang="zh-CN" b="1" lang="en-US" smtClean="0" sz="28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About us</a:t>
            </a:r>
          </a:p>
        </p:txBody>
      </p:sp>
      <p:sp>
        <p:nvSpPr>
          <p:cNvPr id="4" name="矩形 3"/>
          <p:cNvSpPr/>
          <p:nvPr/>
        </p:nvSpPr>
        <p:spPr>
          <a:xfrm>
            <a:off x="11003280" y="612648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03</a:t>
            </a:r>
          </a:p>
        </p:txBody>
      </p:sp>
      <p:cxnSp>
        <p:nvCxnSpPr>
          <p:cNvPr id="6" name="直接连接符 5"/>
          <p:cNvCxnSpPr>
            <a:endCxn id="3" idx="1"/>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8" name="文本框 7"/>
          <p:cNvSpPr txBox="1"/>
          <p:nvPr/>
        </p:nvSpPr>
        <p:spPr>
          <a:xfrm>
            <a:off x="576470" y="1553227"/>
            <a:ext cx="4884878" cy="365760"/>
          </a:xfrm>
          <a:prstGeom prst="rect">
            <a:avLst/>
          </a:prstGeom>
          <a:noFill/>
        </p:spPr>
        <p:txBody>
          <a:bodyPr rtlCol="0" wrap="square">
            <a:spAutoFit/>
          </a:bodyPr>
          <a:lstStyle/>
          <a:p>
            <a:r>
              <a:rPr altLang="zh-CN" b="1" lang="en-US" smtClean="0">
                <a:solidFill>
                  <a:srgbClr val="FFCD00"/>
                </a:solidFill>
                <a:latin charset="-122" panose="020b0503020204020204" pitchFamily="34" typeface="微软雅黑"/>
                <a:ea charset="-122" panose="020b0503020204020204" pitchFamily="34" typeface="微软雅黑"/>
              </a:rPr>
              <a:t>ADD YOUR TITLE HERE</a:t>
            </a:r>
          </a:p>
        </p:txBody>
      </p:sp>
      <p:sp>
        <p:nvSpPr>
          <p:cNvPr id="9" name="文本框 8"/>
          <p:cNvSpPr txBox="1"/>
          <p:nvPr/>
        </p:nvSpPr>
        <p:spPr>
          <a:xfrm>
            <a:off x="576470" y="1916296"/>
            <a:ext cx="4872352" cy="2971801"/>
          </a:xfrm>
          <a:prstGeom prst="rect">
            <a:avLst/>
          </a:prstGeom>
          <a:noFill/>
        </p:spPr>
        <p:txBody>
          <a:bodyPr rtlCol="0" wrap="square">
            <a:spAutoFit/>
          </a:bodyPr>
          <a:lstStyle/>
          <a:p>
            <a:pPr>
              <a:lnSpc>
                <a:spcPct val="150000"/>
              </a:lnSpc>
            </a:pPr>
            <a:r>
              <a:rPr altLang="zh-CN" lang="en-US">
                <a:solidFill>
                  <a:schemeClr val="bg1"/>
                </a:solidFill>
                <a:latin charset="-122" panose="020b0503020204020204" pitchFamily="34" typeface="微软雅黑"/>
                <a:ea charset="-122" panose="020b0503020204020204" pitchFamily="34" typeface="微软雅黑"/>
              </a:rPr>
              <a:t>Click to add your text here Click to add your text here Click to add your text here Click to add your text here Click to add your text here Click to add your text here Click to add your text here Click to add your text here Click to add your text here Click to add your text here.</a:t>
            </a:r>
          </a:p>
        </p:txBody>
      </p:sp>
    </p:spTree>
    <p:extLst>
      <p:ext uri="{BB962C8B-B14F-4D97-AF65-F5344CB8AC3E}">
        <p14:creationId val="1674131342"/>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Effect>
                      <a14:brightnessContrast contrast="-54000"/>
                    </a14:imgEffect>
                  </a14:imgLayer>
                </a14:imgProps>
              </a:ext>
              <a:ext uri="{28A0092B-C50C-407E-A947-70E740481C1C}">
                <a14:useLocalDpi val="0"/>
              </a:ext>
            </a:extLst>
          </a:blip>
          <a:srcRect b="3222" l="-125" r="125" t="23524"/>
          <a:stretch>
            <a:fillRect/>
          </a:stretch>
        </p:blipFill>
        <p:spPr>
          <a:xfrm>
            <a:off x="0" y="0"/>
            <a:ext cx="12192000" cy="6873240"/>
          </a:xfrm>
          <a:prstGeom prst="rect">
            <a:avLst/>
          </a:prstGeom>
        </p:spPr>
      </p:pic>
      <p:sp>
        <p:nvSpPr>
          <p:cNvPr id="3" name="矩形 2"/>
          <p:cNvSpPr/>
          <p:nvPr/>
        </p:nvSpPr>
        <p:spPr>
          <a:xfrm>
            <a:off x="0" y="0"/>
            <a:ext cx="12192000" cy="6888480"/>
          </a:xfrm>
          <a:prstGeom prst="rect">
            <a:avLst/>
          </a:prstGeom>
          <a:solidFill>
            <a:srgbClr val="1F1F1F">
              <a:alpha val="85882"/>
            </a:srgb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0" y="3733800"/>
            <a:ext cx="12204000" cy="31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a:off x="0" y="3733800"/>
            <a:ext cx="1220400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569720" y="3276598"/>
            <a:ext cx="883920" cy="883920"/>
          </a:xfrm>
          <a:prstGeom prst="ellipse">
            <a:avLst/>
          </a:prstGeom>
          <a:solidFill>
            <a:schemeClr val="tx1"/>
          </a:solid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4287520" y="3276598"/>
            <a:ext cx="883920" cy="883920"/>
          </a:xfrm>
          <a:prstGeom prst="ellipse">
            <a:avLst/>
          </a:prstGeom>
          <a:solidFill>
            <a:schemeClr val="tx1"/>
          </a:solid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7005320" y="3276598"/>
            <a:ext cx="883920" cy="883920"/>
          </a:xfrm>
          <a:prstGeom prst="ellipse">
            <a:avLst/>
          </a:prstGeom>
          <a:solidFill>
            <a:schemeClr val="tx1"/>
          </a:solid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9723120" y="3276598"/>
            <a:ext cx="883920" cy="883920"/>
          </a:xfrm>
          <a:prstGeom prst="ellipse">
            <a:avLst/>
          </a:prstGeom>
          <a:solidFill>
            <a:schemeClr val="tx1"/>
          </a:solidFill>
          <a:ln w="38100">
            <a:solidFill>
              <a:srgbClr val="FFCD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1569720" y="3529805"/>
            <a:ext cx="883920" cy="365760"/>
          </a:xfrm>
          <a:prstGeom prst="rect">
            <a:avLst/>
          </a:prstGeom>
          <a:noFill/>
        </p:spPr>
        <p:txBody>
          <a:bodyPr rtlCol="0" wrap="square">
            <a:spAutoFit/>
          </a:bodyPr>
          <a:lstStyle/>
          <a:p>
            <a:pPr algn="ctr"/>
            <a:r>
              <a:rPr altLang="zh-CN" lang="en-US" smtClean="0">
                <a:solidFill>
                  <a:schemeClr val="bg1"/>
                </a:solidFill>
              </a:rPr>
              <a:t>2010</a:t>
            </a:r>
          </a:p>
        </p:txBody>
      </p:sp>
      <p:sp>
        <p:nvSpPr>
          <p:cNvPr id="12" name="文本框 11"/>
          <p:cNvSpPr txBox="1"/>
          <p:nvPr/>
        </p:nvSpPr>
        <p:spPr>
          <a:xfrm>
            <a:off x="4287520" y="3529805"/>
            <a:ext cx="883920" cy="365760"/>
          </a:xfrm>
          <a:prstGeom prst="rect">
            <a:avLst/>
          </a:prstGeom>
          <a:noFill/>
        </p:spPr>
        <p:txBody>
          <a:bodyPr rtlCol="0" wrap="square">
            <a:spAutoFit/>
          </a:bodyPr>
          <a:lstStyle/>
          <a:p>
            <a:pPr algn="ctr"/>
            <a:r>
              <a:rPr altLang="zh-CN" lang="en-US" smtClean="0">
                <a:solidFill>
                  <a:schemeClr val="bg1"/>
                </a:solidFill>
              </a:rPr>
              <a:t>2011</a:t>
            </a:r>
          </a:p>
        </p:txBody>
      </p:sp>
      <p:sp>
        <p:nvSpPr>
          <p:cNvPr id="13" name="文本框 12"/>
          <p:cNvSpPr txBox="1"/>
          <p:nvPr/>
        </p:nvSpPr>
        <p:spPr>
          <a:xfrm>
            <a:off x="7005320" y="3529805"/>
            <a:ext cx="883920" cy="365760"/>
          </a:xfrm>
          <a:prstGeom prst="rect">
            <a:avLst/>
          </a:prstGeom>
          <a:noFill/>
        </p:spPr>
        <p:txBody>
          <a:bodyPr rtlCol="0" wrap="square">
            <a:spAutoFit/>
          </a:bodyPr>
          <a:lstStyle/>
          <a:p>
            <a:pPr algn="ctr"/>
            <a:r>
              <a:rPr altLang="zh-CN" lang="en-US" smtClean="0">
                <a:solidFill>
                  <a:schemeClr val="bg1"/>
                </a:solidFill>
              </a:rPr>
              <a:t>2012</a:t>
            </a:r>
          </a:p>
        </p:txBody>
      </p:sp>
      <p:sp>
        <p:nvSpPr>
          <p:cNvPr id="14" name="文本框 13"/>
          <p:cNvSpPr txBox="1"/>
          <p:nvPr/>
        </p:nvSpPr>
        <p:spPr>
          <a:xfrm>
            <a:off x="9723120" y="3529805"/>
            <a:ext cx="883920" cy="365760"/>
          </a:xfrm>
          <a:prstGeom prst="rect">
            <a:avLst/>
          </a:prstGeom>
          <a:noFill/>
        </p:spPr>
        <p:txBody>
          <a:bodyPr rtlCol="0" wrap="square">
            <a:spAutoFit/>
          </a:bodyPr>
          <a:lstStyle/>
          <a:p>
            <a:pPr algn="ctr"/>
            <a:r>
              <a:rPr altLang="zh-CN" lang="en-US" smtClean="0">
                <a:solidFill>
                  <a:schemeClr val="bg1"/>
                </a:solidFill>
              </a:rPr>
              <a:t>2013</a:t>
            </a:r>
          </a:p>
        </p:txBody>
      </p:sp>
      <p:sp>
        <p:nvSpPr>
          <p:cNvPr id="15" name="矩形 14"/>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04</a:t>
            </a:r>
          </a:p>
        </p:txBody>
      </p:sp>
      <p:sp>
        <p:nvSpPr>
          <p:cNvPr id="16" name="文本框 15"/>
          <p:cNvSpPr txBox="1"/>
          <p:nvPr/>
        </p:nvSpPr>
        <p:spPr>
          <a:xfrm>
            <a:off x="579119" y="358141"/>
            <a:ext cx="3267323" cy="944880"/>
          </a:xfrm>
          <a:prstGeom prst="rect">
            <a:avLst/>
          </a:prstGeom>
          <a:noFill/>
        </p:spPr>
        <p:txBody>
          <a:bodyPr anchor="ctr" rtlCol="0" wrap="square">
            <a:spAutoFit/>
          </a:bodyPr>
          <a:lstStyle/>
          <a:p>
            <a:r>
              <a:rPr altLang="zh-CN" b="1" lang="en-US" smtClean="0" sz="2800">
                <a:latin charset="-122" panose="020b0604020202020204" pitchFamily="34" typeface="Arial Unicode MS"/>
                <a:ea charset="-122" panose="020b0604020202020204" pitchFamily="34" typeface="Arial Unicode MS"/>
                <a:cs charset="-122" panose="020b0604020202020204" pitchFamily="34" typeface="Arial Unicode MS"/>
              </a:rPr>
              <a:t>About us-Timeline</a:t>
            </a:r>
          </a:p>
        </p:txBody>
      </p:sp>
      <p:cxnSp>
        <p:nvCxnSpPr>
          <p:cNvPr id="17" name="直接连接符 16"/>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2059884" y="1581998"/>
            <a:ext cx="8072231" cy="822960"/>
          </a:xfrm>
          <a:prstGeom prst="rect">
            <a:avLst/>
          </a:prstGeom>
          <a:noFill/>
        </p:spPr>
        <p:txBody>
          <a:bodyPr rtlCol="0" wrap="square">
            <a:spAutoFit/>
          </a:bodyPr>
          <a:lstStyle/>
          <a:p>
            <a:pPr algn="ctr"/>
            <a:r>
              <a:rPr altLang="zh-CN" lang="en-US" smtClean="0" sz="2400"/>
              <a:t>“We grow and learn something new everyday, lorem ipsum dolor sit amet…”</a:t>
            </a:r>
          </a:p>
        </p:txBody>
      </p:sp>
      <p:sp>
        <p:nvSpPr>
          <p:cNvPr id="19" name="文本框 18"/>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5" name="文本框 4"/>
          <p:cNvSpPr txBox="1"/>
          <p:nvPr/>
        </p:nvSpPr>
        <p:spPr>
          <a:xfrm>
            <a:off x="1098254" y="4210434"/>
            <a:ext cx="1826852" cy="365760"/>
          </a:xfrm>
          <a:prstGeom prst="rect">
            <a:avLst/>
          </a:prstGeom>
          <a:noFill/>
        </p:spPr>
        <p:txBody>
          <a:bodyPr rtlCol="0" wrap="square">
            <a:spAutoFit/>
          </a:bodyPr>
          <a:lstStyle/>
          <a:p>
            <a:pPr algn="ctr"/>
            <a:r>
              <a:rPr altLang="zh-CN" b="1" lang="en-US" smtClean="0">
                <a:solidFill>
                  <a:srgbClr val="FFCD00"/>
                </a:solidFill>
              </a:rPr>
              <a:t>DESCRIPTION</a:t>
            </a:r>
          </a:p>
        </p:txBody>
      </p:sp>
      <p:sp>
        <p:nvSpPr>
          <p:cNvPr id="20" name="文本框 19"/>
          <p:cNvSpPr txBox="1"/>
          <p:nvPr/>
        </p:nvSpPr>
        <p:spPr>
          <a:xfrm>
            <a:off x="3816054" y="4210434"/>
            <a:ext cx="1826852" cy="365760"/>
          </a:xfrm>
          <a:prstGeom prst="rect">
            <a:avLst/>
          </a:prstGeom>
          <a:noFill/>
        </p:spPr>
        <p:txBody>
          <a:bodyPr rtlCol="0" wrap="square">
            <a:spAutoFit/>
          </a:bodyPr>
          <a:lstStyle/>
          <a:p>
            <a:pPr algn="ctr"/>
            <a:r>
              <a:rPr altLang="zh-CN" b="1" lang="en-US" smtClean="0">
                <a:solidFill>
                  <a:srgbClr val="FFCD00"/>
                </a:solidFill>
              </a:rPr>
              <a:t>DESCRIPTION</a:t>
            </a:r>
          </a:p>
        </p:txBody>
      </p:sp>
      <p:sp>
        <p:nvSpPr>
          <p:cNvPr id="21" name="文本框 20"/>
          <p:cNvSpPr txBox="1"/>
          <p:nvPr/>
        </p:nvSpPr>
        <p:spPr>
          <a:xfrm>
            <a:off x="6533854" y="4210434"/>
            <a:ext cx="1826852" cy="365760"/>
          </a:xfrm>
          <a:prstGeom prst="rect">
            <a:avLst/>
          </a:prstGeom>
          <a:noFill/>
        </p:spPr>
        <p:txBody>
          <a:bodyPr rtlCol="0" wrap="square">
            <a:spAutoFit/>
          </a:bodyPr>
          <a:lstStyle/>
          <a:p>
            <a:pPr algn="ctr"/>
            <a:r>
              <a:rPr altLang="zh-CN" b="1" lang="en-US" smtClean="0">
                <a:solidFill>
                  <a:srgbClr val="FFCD00"/>
                </a:solidFill>
              </a:rPr>
              <a:t>DESCRIPTION</a:t>
            </a:r>
          </a:p>
        </p:txBody>
      </p:sp>
      <p:sp>
        <p:nvSpPr>
          <p:cNvPr id="22" name="文本框 21"/>
          <p:cNvSpPr txBox="1"/>
          <p:nvPr/>
        </p:nvSpPr>
        <p:spPr>
          <a:xfrm>
            <a:off x="9251654" y="4210434"/>
            <a:ext cx="1826852" cy="365760"/>
          </a:xfrm>
          <a:prstGeom prst="rect">
            <a:avLst/>
          </a:prstGeom>
          <a:noFill/>
        </p:spPr>
        <p:txBody>
          <a:bodyPr rtlCol="0" wrap="square">
            <a:spAutoFit/>
          </a:bodyPr>
          <a:lstStyle/>
          <a:p>
            <a:pPr algn="ctr"/>
            <a:r>
              <a:rPr altLang="zh-CN" b="1" lang="en-US" smtClean="0">
                <a:solidFill>
                  <a:srgbClr val="FFCD00"/>
                </a:solidFill>
              </a:rPr>
              <a:t>DESCRIPTION</a:t>
            </a:r>
          </a:p>
        </p:txBody>
      </p:sp>
      <p:sp>
        <p:nvSpPr>
          <p:cNvPr id="23" name="文本框 22"/>
          <p:cNvSpPr txBox="1"/>
          <p:nvPr/>
        </p:nvSpPr>
        <p:spPr>
          <a:xfrm>
            <a:off x="1228803" y="4602477"/>
            <a:ext cx="1678488" cy="676656"/>
          </a:xfrm>
          <a:prstGeom prst="rect">
            <a:avLst/>
          </a:prstGeom>
          <a:noFill/>
        </p:spPr>
        <p:txBody>
          <a:bodyPr rtlCol="0" wrap="square">
            <a:spAutoFit/>
          </a:bodyPr>
          <a:lstStyle/>
          <a:p>
            <a:pPr algn="ct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a:t>
            </a:r>
          </a:p>
        </p:txBody>
      </p:sp>
      <p:sp>
        <p:nvSpPr>
          <p:cNvPr id="24" name="文本框 23"/>
          <p:cNvSpPr txBox="1"/>
          <p:nvPr/>
        </p:nvSpPr>
        <p:spPr>
          <a:xfrm>
            <a:off x="3890235" y="4602477"/>
            <a:ext cx="1678488" cy="676656"/>
          </a:xfrm>
          <a:prstGeom prst="rect">
            <a:avLst/>
          </a:prstGeom>
          <a:noFill/>
        </p:spPr>
        <p:txBody>
          <a:bodyPr rtlCol="0" wrap="square">
            <a:spAutoFit/>
          </a:bodyPr>
          <a:lstStyle/>
          <a:p>
            <a:pPr algn="ct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a:t>
            </a:r>
          </a:p>
        </p:txBody>
      </p:sp>
      <p:sp>
        <p:nvSpPr>
          <p:cNvPr id="25" name="文本框 24"/>
          <p:cNvSpPr txBox="1"/>
          <p:nvPr/>
        </p:nvSpPr>
        <p:spPr>
          <a:xfrm>
            <a:off x="6608035" y="4602477"/>
            <a:ext cx="1678488" cy="676656"/>
          </a:xfrm>
          <a:prstGeom prst="rect">
            <a:avLst/>
          </a:prstGeom>
          <a:noFill/>
        </p:spPr>
        <p:txBody>
          <a:bodyPr rtlCol="0" wrap="square">
            <a:spAutoFit/>
          </a:bodyPr>
          <a:lstStyle/>
          <a:p>
            <a:pPr algn="ct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a:t>
            </a:r>
          </a:p>
        </p:txBody>
      </p:sp>
      <p:sp>
        <p:nvSpPr>
          <p:cNvPr id="26" name="文本框 25"/>
          <p:cNvSpPr txBox="1"/>
          <p:nvPr/>
        </p:nvSpPr>
        <p:spPr>
          <a:xfrm>
            <a:off x="9400017" y="4602477"/>
            <a:ext cx="1678488" cy="676656"/>
          </a:xfrm>
          <a:prstGeom prst="rect">
            <a:avLst/>
          </a:prstGeom>
          <a:noFill/>
        </p:spPr>
        <p:txBody>
          <a:bodyPr rtlCol="0" wrap="square">
            <a:spAutoFit/>
          </a:bodyPr>
          <a:lstStyle/>
          <a:p>
            <a:pPr algn="ct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a:t>
            </a:r>
          </a:p>
        </p:txBody>
      </p:sp>
    </p:spTree>
    <p:extLst>
      <p:ext uri="{BB962C8B-B14F-4D97-AF65-F5344CB8AC3E}">
        <p14:creationId val="691495713"/>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659878" y="1593130"/>
            <a:ext cx="1939566" cy="1939566"/>
          </a:xfrm>
          <a:prstGeom prst="ellipse">
            <a:avLst/>
          </a:prstGeom>
          <a:blipFill dpi="0" rotWithShape="1">
            <a:blip r:embed="rId2"/>
            <a:tile algn="tl" flip="none" sx="33000" sy="33000" tx="-1060450" ty="127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05</a:t>
            </a:r>
          </a:p>
        </p:txBody>
      </p:sp>
      <p:sp>
        <p:nvSpPr>
          <p:cNvPr id="6" name="文本框 5"/>
          <p:cNvSpPr txBox="1"/>
          <p:nvPr/>
        </p:nvSpPr>
        <p:spPr>
          <a:xfrm>
            <a:off x="638753" y="571501"/>
            <a:ext cx="3855799" cy="518160"/>
          </a:xfrm>
          <a:prstGeom prst="rect">
            <a:avLst/>
          </a:prstGeom>
          <a:noFill/>
        </p:spPr>
        <p:txBody>
          <a:bodyPr anchor="ctr" rtlCol="0" wrap="square">
            <a:spAutoFit/>
          </a:bodyPr>
          <a:lstStyle/>
          <a:p>
            <a:r>
              <a:rPr altLang="zh-CN" b="1" lang="en-US" smtClean="0" sz="28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The team-3 Persons</a:t>
            </a:r>
          </a:p>
        </p:txBody>
      </p:sp>
      <p:cxnSp>
        <p:nvCxnSpPr>
          <p:cNvPr id="7" name="直接连接符 6"/>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10" name="椭圆 9"/>
          <p:cNvSpPr/>
          <p:nvPr/>
        </p:nvSpPr>
        <p:spPr>
          <a:xfrm>
            <a:off x="4993339" y="1593130"/>
            <a:ext cx="1939566" cy="1939566"/>
          </a:xfrm>
          <a:prstGeom prst="ellipse">
            <a:avLst/>
          </a:prstGeom>
          <a:blipFill dpi="0" rotWithShape="1">
            <a:blip r:embed="rId2"/>
            <a:tile algn="tl" flip="none" sx="33000" sy="33000" tx="-1060450" ty="127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9187652" y="1593130"/>
            <a:ext cx="1939566" cy="1939566"/>
          </a:xfrm>
          <a:prstGeom prst="ellipse">
            <a:avLst/>
          </a:prstGeom>
          <a:blipFill dpi="0" rotWithShape="1">
            <a:blip r:embed="rId2"/>
            <a:tile algn="tl" flip="none" sx="33000" sy="33000" tx="-1060450" ty="127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 name="直接连接符 11"/>
          <p:cNvCxnSpPr/>
          <p:nvPr/>
        </p:nvCxnSpPr>
        <p:spPr>
          <a:xfrm flipH="1">
            <a:off x="695739" y="3727174"/>
            <a:ext cx="0" cy="165600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834887" y="3697357"/>
            <a:ext cx="3081130" cy="365760"/>
          </a:xfrm>
          <a:prstGeom prst="rect">
            <a:avLst/>
          </a:prstGeom>
          <a:noFill/>
        </p:spPr>
        <p:txBody>
          <a:bodyPr rtlCol="0" wrap="square">
            <a:spAutoFit/>
          </a:bodyPr>
          <a:lstStyle/>
          <a:p>
            <a:r>
              <a:rPr altLang="zh-CN" b="1" lang="en-US" smtClean="0">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rPr>
              <a:t>Jonh Kumis</a:t>
            </a:r>
          </a:p>
        </p:txBody>
      </p:sp>
      <p:sp>
        <p:nvSpPr>
          <p:cNvPr id="14" name="文本框 13"/>
          <p:cNvSpPr txBox="1"/>
          <p:nvPr/>
        </p:nvSpPr>
        <p:spPr>
          <a:xfrm>
            <a:off x="834887" y="4029365"/>
            <a:ext cx="1290181" cy="365760"/>
          </a:xfrm>
          <a:prstGeom prst="rect">
            <a:avLst/>
          </a:prstGeom>
          <a:noFill/>
        </p:spPr>
        <p:txBody>
          <a:bodyPr rtlCol="0" wrap="square">
            <a:spAutoFit/>
          </a:bodyPr>
          <a:lstStyle/>
          <a:p>
            <a:r>
              <a:rPr altLang="zh-CN" lang="en-US" smtClean="0">
                <a:solidFill>
                  <a:schemeClr val="bg1"/>
                </a:solidFill>
              </a:rPr>
              <a:t>CEO</a:t>
            </a:r>
          </a:p>
        </p:txBody>
      </p:sp>
      <p:sp>
        <p:nvSpPr>
          <p:cNvPr id="16" name="文本框 15"/>
          <p:cNvSpPr txBox="1"/>
          <p:nvPr/>
        </p:nvSpPr>
        <p:spPr>
          <a:xfrm>
            <a:off x="834887" y="4398697"/>
            <a:ext cx="2530258" cy="676656"/>
          </a:xfrm>
          <a:prstGeom prst="rect">
            <a:avLst/>
          </a:prstGeom>
          <a:noFill/>
        </p:spPr>
        <p:txBody>
          <a:bodyPr rtlCol="0" wrap="square">
            <a:spAutoFit/>
          </a:bodyPr>
          <a:lstStyle/>
          <a:p>
            <a:pP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a:t>
            </a:r>
          </a:p>
        </p:txBody>
      </p:sp>
      <p:cxnSp>
        <p:nvCxnSpPr>
          <p:cNvPr id="17" name="直接连接符 16"/>
          <p:cNvCxnSpPr/>
          <p:nvPr/>
        </p:nvCxnSpPr>
        <p:spPr>
          <a:xfrm flipH="1">
            <a:off x="4854191" y="3727174"/>
            <a:ext cx="0" cy="165600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993339" y="3697357"/>
            <a:ext cx="3081130" cy="365760"/>
          </a:xfrm>
          <a:prstGeom prst="rect">
            <a:avLst/>
          </a:prstGeom>
          <a:noFill/>
        </p:spPr>
        <p:txBody>
          <a:bodyPr rtlCol="0" wrap="square">
            <a:spAutoFit/>
          </a:bodyPr>
          <a:lstStyle/>
          <a:p>
            <a:r>
              <a:rPr altLang="zh-CN" b="1" lang="en-US" smtClean="0">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rPr>
              <a:t>Jonh Kumis</a:t>
            </a:r>
          </a:p>
        </p:txBody>
      </p:sp>
      <p:sp>
        <p:nvSpPr>
          <p:cNvPr id="19" name="文本框 18"/>
          <p:cNvSpPr txBox="1"/>
          <p:nvPr/>
        </p:nvSpPr>
        <p:spPr>
          <a:xfrm>
            <a:off x="4993339" y="4029365"/>
            <a:ext cx="1290181" cy="365760"/>
          </a:xfrm>
          <a:prstGeom prst="rect">
            <a:avLst/>
          </a:prstGeom>
          <a:noFill/>
        </p:spPr>
        <p:txBody>
          <a:bodyPr rtlCol="0" wrap="square">
            <a:spAutoFit/>
          </a:bodyPr>
          <a:lstStyle/>
          <a:p>
            <a:r>
              <a:rPr altLang="zh-CN" lang="en-US" smtClean="0">
                <a:solidFill>
                  <a:schemeClr val="bg1"/>
                </a:solidFill>
              </a:rPr>
              <a:t>CTO</a:t>
            </a:r>
          </a:p>
        </p:txBody>
      </p:sp>
      <p:sp>
        <p:nvSpPr>
          <p:cNvPr id="20" name="文本框 19"/>
          <p:cNvSpPr txBox="1"/>
          <p:nvPr/>
        </p:nvSpPr>
        <p:spPr>
          <a:xfrm>
            <a:off x="4993339" y="4398697"/>
            <a:ext cx="2530258" cy="676656"/>
          </a:xfrm>
          <a:prstGeom prst="rect">
            <a:avLst/>
          </a:prstGeom>
          <a:noFill/>
        </p:spPr>
        <p:txBody>
          <a:bodyPr rtlCol="0" wrap="square">
            <a:spAutoFit/>
          </a:bodyPr>
          <a:lstStyle/>
          <a:p>
            <a:pP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a:t>
            </a:r>
          </a:p>
        </p:txBody>
      </p:sp>
      <p:cxnSp>
        <p:nvCxnSpPr>
          <p:cNvPr id="21" name="直接连接符 20"/>
          <p:cNvCxnSpPr/>
          <p:nvPr/>
        </p:nvCxnSpPr>
        <p:spPr>
          <a:xfrm flipH="1">
            <a:off x="9048504" y="3727174"/>
            <a:ext cx="0" cy="165600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9187653" y="3697357"/>
            <a:ext cx="3081130" cy="365760"/>
          </a:xfrm>
          <a:prstGeom prst="rect">
            <a:avLst/>
          </a:prstGeom>
          <a:noFill/>
        </p:spPr>
        <p:txBody>
          <a:bodyPr rtlCol="0" wrap="square">
            <a:spAutoFit/>
          </a:bodyPr>
          <a:lstStyle/>
          <a:p>
            <a:r>
              <a:rPr altLang="zh-CN" b="1" lang="en-US" smtClean="0">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rPr>
              <a:t>Jonh Kumis</a:t>
            </a:r>
          </a:p>
        </p:txBody>
      </p:sp>
      <p:sp>
        <p:nvSpPr>
          <p:cNvPr id="23" name="文本框 22"/>
          <p:cNvSpPr txBox="1"/>
          <p:nvPr/>
        </p:nvSpPr>
        <p:spPr>
          <a:xfrm>
            <a:off x="9187653" y="4029365"/>
            <a:ext cx="2160929" cy="365760"/>
          </a:xfrm>
          <a:prstGeom prst="rect">
            <a:avLst/>
          </a:prstGeom>
          <a:noFill/>
        </p:spPr>
        <p:txBody>
          <a:bodyPr rtlCol="0" wrap="square">
            <a:spAutoFit/>
          </a:bodyPr>
          <a:lstStyle/>
          <a:p>
            <a:r>
              <a:rPr altLang="zh-CN" lang="en-US">
                <a:solidFill>
                  <a:schemeClr val="bg1"/>
                </a:solidFill>
              </a:rPr>
              <a:t>Senior Designer</a:t>
            </a:r>
          </a:p>
        </p:txBody>
      </p:sp>
      <p:sp>
        <p:nvSpPr>
          <p:cNvPr id="24" name="文本框 23"/>
          <p:cNvSpPr txBox="1"/>
          <p:nvPr/>
        </p:nvSpPr>
        <p:spPr>
          <a:xfrm>
            <a:off x="9187653" y="4398697"/>
            <a:ext cx="2530258" cy="676656"/>
          </a:xfrm>
          <a:prstGeom prst="rect">
            <a:avLst/>
          </a:prstGeom>
          <a:noFill/>
        </p:spPr>
        <p:txBody>
          <a:bodyPr rtlCol="0" wrap="square">
            <a:spAutoFit/>
          </a:bodyPr>
          <a:lstStyle/>
          <a:p>
            <a:pP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a:t>
            </a:r>
          </a:p>
        </p:txBody>
      </p:sp>
    </p:spTree>
    <p:extLst>
      <p:ext uri="{BB962C8B-B14F-4D97-AF65-F5344CB8AC3E}">
        <p14:creationId val="2864005074"/>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p:cNvSpPr/>
          <p:nvPr/>
        </p:nvSpPr>
        <p:spPr>
          <a:xfrm>
            <a:off x="5836763" y="1553066"/>
            <a:ext cx="3751868" cy="3751868"/>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06</a:t>
            </a:r>
          </a:p>
        </p:txBody>
      </p:sp>
      <p:sp>
        <p:nvSpPr>
          <p:cNvPr id="2" name="椭圆 1"/>
          <p:cNvSpPr/>
          <p:nvPr/>
        </p:nvSpPr>
        <p:spPr>
          <a:xfrm>
            <a:off x="2601798" y="1553066"/>
            <a:ext cx="3751868" cy="3751868"/>
          </a:xfrm>
          <a:prstGeom prst="ellipse">
            <a:avLst/>
          </a:prstGeom>
          <a:blipFill dpi="0" rotWithShape="1">
            <a:blip r:embed="rId2"/>
            <a:tile algn="tl" flip="none" sx="65000" sy="65000" tx="-2247900" ty="-254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638753" y="358141"/>
            <a:ext cx="3855799" cy="944880"/>
          </a:xfrm>
          <a:prstGeom prst="rect">
            <a:avLst/>
          </a:prstGeom>
          <a:noFill/>
        </p:spPr>
        <p:txBody>
          <a:bodyPr anchor="ctr" rtlCol="0" wrap="square">
            <a:spAutoFit/>
          </a:bodyPr>
          <a:lstStyle/>
          <a:p>
            <a:r>
              <a:rPr altLang="zh-CN" b="1" lang="en-US" smtClean="0" sz="28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The Team-Name here</a:t>
            </a:r>
          </a:p>
        </p:txBody>
      </p:sp>
      <p:cxnSp>
        <p:nvCxnSpPr>
          <p:cNvPr id="6" name="直接连接符 5"/>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8" name="文本框 7"/>
          <p:cNvSpPr txBox="1"/>
          <p:nvPr/>
        </p:nvSpPr>
        <p:spPr>
          <a:xfrm>
            <a:off x="6576161" y="2458819"/>
            <a:ext cx="1891431" cy="640080"/>
          </a:xfrm>
          <a:prstGeom prst="rect">
            <a:avLst/>
          </a:prstGeom>
          <a:noFill/>
        </p:spPr>
        <p:txBody>
          <a:bodyPr rtlCol="0" wrap="square">
            <a:spAutoFit/>
          </a:bodyPr>
          <a:lstStyle/>
          <a:p>
            <a:r>
              <a:rPr altLang="zh-CN" b="1" lang="en-US" smtClean="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Ryan Kumis</a:t>
            </a:r>
          </a:p>
          <a:p>
            <a:r>
              <a:rPr altLang="zh-CN" b="1" lang="en-US" smtClean="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Staff</a:t>
            </a:r>
          </a:p>
        </p:txBody>
      </p:sp>
      <p:cxnSp>
        <p:nvCxnSpPr>
          <p:cNvPr id="10" name="直接连接符 9"/>
          <p:cNvCxnSpPr/>
          <p:nvPr/>
        </p:nvCxnSpPr>
        <p:spPr>
          <a:xfrm>
            <a:off x="6576164" y="3213100"/>
            <a:ext cx="2354894" cy="0"/>
          </a:xfrm>
          <a:prstGeom prst="line">
            <a:avLst/>
          </a:prstGeom>
          <a:ln w="22225">
            <a:solidFill>
              <a:srgbClr val="1F1F1F"/>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576164" y="3428999"/>
            <a:ext cx="2530258" cy="676656"/>
          </a:xfrm>
          <a:prstGeom prst="rect">
            <a:avLst/>
          </a:prstGeom>
          <a:noFill/>
        </p:spPr>
        <p:txBody>
          <a:bodyPr rtlCol="0" wrap="square">
            <a:spAutoFit/>
          </a:bodyPr>
          <a:lstStyle/>
          <a:p>
            <a:pP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a:t>
            </a:r>
          </a:p>
        </p:txBody>
      </p:sp>
    </p:spTree>
    <p:extLst>
      <p:ext uri="{BB962C8B-B14F-4D97-AF65-F5344CB8AC3E}">
        <p14:creationId val="61748558"/>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椭圆 5"/>
          <p:cNvSpPr/>
          <p:nvPr/>
        </p:nvSpPr>
        <p:spPr>
          <a:xfrm>
            <a:off x="1246286" y="1126225"/>
            <a:ext cx="1939566" cy="1939566"/>
          </a:xfrm>
          <a:prstGeom prst="ellipse">
            <a:avLst/>
          </a:prstGeom>
          <a:blipFill dpi="0" rotWithShape="1">
            <a:blip r:embed="rId2"/>
            <a:tile algn="tl" flip="none" sx="33000" sy="33000" tx="-1060450" ty="127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7" name="直接连接符 6"/>
          <p:cNvCxnSpPr/>
          <p:nvPr/>
        </p:nvCxnSpPr>
        <p:spPr>
          <a:xfrm flipH="1">
            <a:off x="3349486" y="1214008"/>
            <a:ext cx="0" cy="176400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568147" y="1214008"/>
            <a:ext cx="3081130" cy="365760"/>
          </a:xfrm>
          <a:prstGeom prst="rect">
            <a:avLst/>
          </a:prstGeom>
          <a:noFill/>
        </p:spPr>
        <p:txBody>
          <a:bodyPr rtlCol="0" wrap="square">
            <a:spAutoFit/>
          </a:bodyPr>
          <a:lstStyle/>
          <a:p>
            <a:r>
              <a:rPr altLang="zh-CN" b="1" lang="en-US" smtClean="0">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rPr>
              <a:t>Jonh Kumis</a:t>
            </a:r>
          </a:p>
        </p:txBody>
      </p:sp>
      <p:sp>
        <p:nvSpPr>
          <p:cNvPr id="9" name="椭圆 8"/>
          <p:cNvSpPr/>
          <p:nvPr/>
        </p:nvSpPr>
        <p:spPr>
          <a:xfrm>
            <a:off x="1246286" y="3720338"/>
            <a:ext cx="1939566" cy="1939566"/>
          </a:xfrm>
          <a:prstGeom prst="ellipse">
            <a:avLst/>
          </a:prstGeom>
          <a:blipFill dpi="0" rotWithShape="1">
            <a:blip r:embed="rId2"/>
            <a:tile algn="tl" flip="none" sx="33000" sy="33000" tx="-1060450" ty="127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p:cNvCxnSpPr/>
          <p:nvPr/>
        </p:nvCxnSpPr>
        <p:spPr>
          <a:xfrm flipH="1">
            <a:off x="3349486" y="3808121"/>
            <a:ext cx="0" cy="176400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568147" y="3808121"/>
            <a:ext cx="3081130" cy="365760"/>
          </a:xfrm>
          <a:prstGeom prst="rect">
            <a:avLst/>
          </a:prstGeom>
          <a:noFill/>
        </p:spPr>
        <p:txBody>
          <a:bodyPr rtlCol="0" wrap="square">
            <a:spAutoFit/>
          </a:bodyPr>
          <a:lstStyle/>
          <a:p>
            <a:r>
              <a:rPr altLang="zh-CN" b="1" lang="en-US" smtClean="0">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rPr>
              <a:t>Jonh Kumis</a:t>
            </a:r>
          </a:p>
        </p:txBody>
      </p:sp>
      <p:sp>
        <p:nvSpPr>
          <p:cNvPr id="12" name="椭圆 11"/>
          <p:cNvSpPr/>
          <p:nvPr/>
        </p:nvSpPr>
        <p:spPr>
          <a:xfrm>
            <a:off x="6649277" y="3720338"/>
            <a:ext cx="1939566" cy="1939566"/>
          </a:xfrm>
          <a:prstGeom prst="ellipse">
            <a:avLst/>
          </a:prstGeom>
          <a:blipFill dpi="0" rotWithShape="1">
            <a:blip r:embed="rId2"/>
            <a:tile algn="tl" flip="none" sx="33000" sy="33000" tx="-1060450" ty="127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p:nvPr/>
        </p:nvCxnSpPr>
        <p:spPr>
          <a:xfrm flipH="1">
            <a:off x="8752477" y="3808121"/>
            <a:ext cx="0" cy="176400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971137" y="3808121"/>
            <a:ext cx="3081130" cy="365760"/>
          </a:xfrm>
          <a:prstGeom prst="rect">
            <a:avLst/>
          </a:prstGeom>
          <a:noFill/>
        </p:spPr>
        <p:txBody>
          <a:bodyPr rtlCol="0" wrap="square">
            <a:spAutoFit/>
          </a:bodyPr>
          <a:lstStyle/>
          <a:p>
            <a:r>
              <a:rPr altLang="zh-CN" b="1" lang="en-US" smtClean="0">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rPr>
              <a:t>Jonh Kumis</a:t>
            </a:r>
          </a:p>
        </p:txBody>
      </p:sp>
      <p:sp>
        <p:nvSpPr>
          <p:cNvPr id="21" name="椭圆 20"/>
          <p:cNvSpPr/>
          <p:nvPr/>
        </p:nvSpPr>
        <p:spPr>
          <a:xfrm>
            <a:off x="6649277" y="1126225"/>
            <a:ext cx="1939566" cy="1939566"/>
          </a:xfrm>
          <a:prstGeom prst="ellipse">
            <a:avLst/>
          </a:prstGeom>
          <a:blipFill dpi="0" rotWithShape="1">
            <a:blip r:embed="rId2"/>
            <a:tile algn="tl" flip="none" sx="33000" sy="33000" tx="-1060450" ty="12700"/>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2" name="直接连接符 21"/>
          <p:cNvCxnSpPr/>
          <p:nvPr/>
        </p:nvCxnSpPr>
        <p:spPr>
          <a:xfrm flipH="1">
            <a:off x="8752477" y="1214008"/>
            <a:ext cx="0" cy="1764000"/>
          </a:xfrm>
          <a:prstGeom prst="line">
            <a:avLst/>
          </a:prstGeom>
          <a:ln w="381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971137" y="1214008"/>
            <a:ext cx="3081130" cy="365760"/>
          </a:xfrm>
          <a:prstGeom prst="rect">
            <a:avLst/>
          </a:prstGeom>
          <a:noFill/>
        </p:spPr>
        <p:txBody>
          <a:bodyPr rtlCol="0" wrap="square">
            <a:spAutoFit/>
          </a:bodyPr>
          <a:lstStyle/>
          <a:p>
            <a:r>
              <a:rPr altLang="zh-CN" b="1" lang="en-US" smtClean="0">
                <a:solidFill>
                  <a:srgbClr val="FFCD00"/>
                </a:solidFill>
                <a:latin charset="-122" panose="020b0604020202020204" pitchFamily="34" typeface="Arial Unicode MS"/>
                <a:ea charset="-122" panose="020b0604020202020204" pitchFamily="34" typeface="Arial Unicode MS"/>
                <a:cs charset="-122" panose="020b0604020202020204" pitchFamily="34" typeface="Arial Unicode MS"/>
              </a:rPr>
              <a:t>Jonh Kumis</a:t>
            </a:r>
          </a:p>
        </p:txBody>
      </p:sp>
      <p:sp>
        <p:nvSpPr>
          <p:cNvPr id="24" name="矩形 23"/>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07</a:t>
            </a:r>
          </a:p>
        </p:txBody>
      </p:sp>
      <p:sp>
        <p:nvSpPr>
          <p:cNvPr id="25" name="文本框 24"/>
          <p:cNvSpPr txBox="1"/>
          <p:nvPr/>
        </p:nvSpPr>
        <p:spPr>
          <a:xfrm>
            <a:off x="638753" y="571501"/>
            <a:ext cx="3855799" cy="518160"/>
          </a:xfrm>
          <a:prstGeom prst="rect">
            <a:avLst/>
          </a:prstGeom>
          <a:noFill/>
        </p:spPr>
        <p:txBody>
          <a:bodyPr anchor="ctr" rtlCol="0" wrap="square">
            <a:spAutoFit/>
          </a:bodyPr>
          <a:lstStyle/>
          <a:p>
            <a:r>
              <a:rPr altLang="zh-CN" b="1" lang="en-US" smtClean="0" sz="28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The staff</a:t>
            </a:r>
          </a:p>
        </p:txBody>
      </p:sp>
      <p:cxnSp>
        <p:nvCxnSpPr>
          <p:cNvPr id="26" name="直接连接符 25"/>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28" name="文本框 27"/>
          <p:cNvSpPr txBox="1"/>
          <p:nvPr/>
        </p:nvSpPr>
        <p:spPr>
          <a:xfrm>
            <a:off x="3565742" y="1583340"/>
            <a:ext cx="1970762" cy="676656"/>
          </a:xfrm>
          <a:prstGeom prst="rect">
            <a:avLst/>
          </a:prstGeom>
          <a:noFill/>
        </p:spPr>
        <p:txBody>
          <a:bodyPr rtlCol="0" wrap="square">
            <a:spAutoFit/>
          </a:bodyPr>
          <a:lstStyle/>
          <a:p>
            <a:pP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a:t>
            </a:r>
          </a:p>
        </p:txBody>
      </p:sp>
      <p:sp>
        <p:nvSpPr>
          <p:cNvPr id="29" name="文本框 28"/>
          <p:cNvSpPr txBox="1"/>
          <p:nvPr/>
        </p:nvSpPr>
        <p:spPr>
          <a:xfrm>
            <a:off x="8971137" y="1583340"/>
            <a:ext cx="1970762" cy="676656"/>
          </a:xfrm>
          <a:prstGeom prst="rect">
            <a:avLst/>
          </a:prstGeom>
          <a:noFill/>
        </p:spPr>
        <p:txBody>
          <a:bodyPr rtlCol="0" wrap="square">
            <a:spAutoFit/>
          </a:bodyPr>
          <a:lstStyle/>
          <a:p>
            <a:pP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a:t>
            </a:r>
          </a:p>
        </p:txBody>
      </p:sp>
      <p:sp>
        <p:nvSpPr>
          <p:cNvPr id="30" name="文本框 29"/>
          <p:cNvSpPr txBox="1"/>
          <p:nvPr/>
        </p:nvSpPr>
        <p:spPr>
          <a:xfrm>
            <a:off x="8971137" y="4177453"/>
            <a:ext cx="1970762" cy="676656"/>
          </a:xfrm>
          <a:prstGeom prst="rect">
            <a:avLst/>
          </a:prstGeom>
          <a:noFill/>
        </p:spPr>
        <p:txBody>
          <a:bodyPr rtlCol="0" wrap="square">
            <a:spAutoFit/>
          </a:bodyPr>
          <a:lstStyle/>
          <a:p>
            <a:pP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a:t>
            </a:r>
          </a:p>
        </p:txBody>
      </p:sp>
      <p:sp>
        <p:nvSpPr>
          <p:cNvPr id="31" name="文本框 30"/>
          <p:cNvSpPr txBox="1"/>
          <p:nvPr/>
        </p:nvSpPr>
        <p:spPr>
          <a:xfrm>
            <a:off x="3565742" y="4177453"/>
            <a:ext cx="1970762" cy="676656"/>
          </a:xfrm>
          <a:prstGeom prst="rect">
            <a:avLst/>
          </a:prstGeom>
          <a:noFill/>
        </p:spPr>
        <p:txBody>
          <a:bodyPr rtlCol="0" wrap="square">
            <a:spAutoFit/>
          </a:bodyPr>
          <a:lstStyle/>
          <a:p>
            <a:pP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a:t>
            </a:r>
          </a:p>
        </p:txBody>
      </p:sp>
    </p:spTree>
    <p:extLst>
      <p:ext uri="{BB962C8B-B14F-4D97-AF65-F5344CB8AC3E}">
        <p14:creationId val="2147917516"/>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lumMod val="20000"/>
            <a:lumOff val="80000"/>
          </a:schemeClr>
        </a:solidFill>
        <a:effectLst/>
      </p:bgPr>
    </p:bg>
    <p:spTree>
      <p:nvGrpSpPr>
        <p:cNvPr id="1" name=""/>
        <p:cNvGrpSpPr/>
        <p:nvPr/>
      </p:nvGrpSpPr>
      <p:grpSpPr>
        <a:xfrm>
          <a:off x="0" y="0"/>
          <a:ext cx="0" cy="0"/>
        </a:xfrm>
      </p:grpSpPr>
      <p:pic>
        <p:nvPicPr>
          <p:cNvPr id="2" name="图片 1"/>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Effect>
                      <a14:brightnessContrast contrast="-54000"/>
                    </a14:imgEffect>
                  </a14:imgLayer>
                </a14:imgProps>
              </a:ext>
              <a:ext uri="{28A0092B-C50C-407E-A947-70E740481C1C}">
                <a14:useLocalDpi val="0"/>
              </a:ext>
            </a:extLst>
          </a:blip>
          <a:srcRect b="3222" l="-125" r="125" t="23524"/>
          <a:stretch>
            <a:fillRect/>
          </a:stretch>
        </p:blipFill>
        <p:spPr>
          <a:xfrm>
            <a:off x="0" y="0"/>
            <a:ext cx="12192000" cy="6873240"/>
          </a:xfrm>
          <a:prstGeom prst="rect">
            <a:avLst/>
          </a:prstGeom>
        </p:spPr>
      </p:pic>
      <p:sp>
        <p:nvSpPr>
          <p:cNvPr id="3" name="矩形 2"/>
          <p:cNvSpPr/>
          <p:nvPr/>
        </p:nvSpPr>
        <p:spPr>
          <a:xfrm>
            <a:off x="12000" y="-15240"/>
            <a:ext cx="12192000" cy="6888480"/>
          </a:xfrm>
          <a:prstGeom prst="rect">
            <a:avLst/>
          </a:prstGeom>
          <a:solidFill>
            <a:schemeClr val="bg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0" y="3242077"/>
            <a:ext cx="12204000" cy="3661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09</a:t>
            </a:r>
          </a:p>
        </p:txBody>
      </p:sp>
      <p:sp>
        <p:nvSpPr>
          <p:cNvPr id="16" name="椭圆 15"/>
          <p:cNvSpPr/>
          <p:nvPr/>
        </p:nvSpPr>
        <p:spPr>
          <a:xfrm>
            <a:off x="1182758" y="1580322"/>
            <a:ext cx="2107094" cy="2107094"/>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5042453" y="1580322"/>
            <a:ext cx="2107094" cy="2107094"/>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8902148" y="1580322"/>
            <a:ext cx="2107094" cy="2107094"/>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08</a:t>
            </a:r>
          </a:p>
        </p:txBody>
      </p:sp>
      <p:sp>
        <p:nvSpPr>
          <p:cNvPr id="10" name="文本框 9"/>
          <p:cNvSpPr txBox="1"/>
          <p:nvPr/>
        </p:nvSpPr>
        <p:spPr>
          <a:xfrm>
            <a:off x="638753" y="571501"/>
            <a:ext cx="5275030" cy="518160"/>
          </a:xfrm>
          <a:prstGeom prst="rect">
            <a:avLst/>
          </a:prstGeom>
          <a:noFill/>
        </p:spPr>
        <p:txBody>
          <a:bodyPr anchor="ctr" rtlCol="0" wrap="square">
            <a:spAutoFit/>
          </a:bodyPr>
          <a:lstStyle/>
          <a:p>
            <a:r>
              <a:rPr altLang="zh-CN" b="1" lang="en-US" sz="28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Our Services - 3 Services</a:t>
            </a:r>
          </a:p>
        </p:txBody>
      </p:sp>
      <p:cxnSp>
        <p:nvCxnSpPr>
          <p:cNvPr id="11" name="直接连接符 10"/>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13" name="任意多边形 12"/>
          <p:cNvSpPr/>
          <p:nvPr/>
        </p:nvSpPr>
        <p:spPr>
          <a:xfrm>
            <a:off x="2012674" y="2191578"/>
            <a:ext cx="447261" cy="884582"/>
          </a:xfrm>
          <a:custGeom>
            <a:gdLst>
              <a:gd fmla="*/ 223629 w 447261" name="connsiteX0"/>
              <a:gd fmla="*/ 755374 h 884582" name="connsiteY0"/>
              <a:gd fmla="*/ 173933 w 447261" name="connsiteX1"/>
              <a:gd fmla="*/ 805070 h 884582" name="connsiteY1"/>
              <a:gd fmla="*/ 223629 w 447261" name="connsiteX2"/>
              <a:gd fmla="*/ 854766 h 884582" name="connsiteY2"/>
              <a:gd fmla="*/ 273325 w 447261" name="connsiteX3"/>
              <a:gd fmla="*/ 805070 h 884582" name="connsiteY3"/>
              <a:gd fmla="*/ 223629 w 447261" name="connsiteX4"/>
              <a:gd fmla="*/ 755374 h 884582" name="connsiteY4"/>
              <a:gd fmla="*/ 34786 w 447261" name="connsiteX5"/>
              <a:gd fmla="*/ 54665 h 884582" name="connsiteY5"/>
              <a:gd fmla="*/ 34786 w 447261" name="connsiteX6"/>
              <a:gd fmla="*/ 690770 h 884582" name="connsiteY6"/>
              <a:gd fmla="*/ 412473 w 447261" name="connsiteX7"/>
              <a:gd fmla="*/ 690770 h 884582" name="connsiteY7"/>
              <a:gd fmla="*/ 412473 w 447261" name="connsiteX8"/>
              <a:gd fmla="*/ 54665 h 884582" name="connsiteY8"/>
              <a:gd fmla="*/ 74545 w 447261" name="connsiteX9"/>
              <a:gd fmla="*/ 0 h 884582" name="connsiteY9"/>
              <a:gd fmla="*/ 372716 w 447261" name="connsiteX10"/>
              <a:gd fmla="*/ 0 h 884582" name="connsiteY10"/>
              <a:gd fmla="*/ 447261 w 447261" name="connsiteX11"/>
              <a:gd fmla="*/ 74545 h 884582" name="connsiteY11"/>
              <a:gd fmla="*/ 447261 w 447261" name="connsiteX12"/>
              <a:gd fmla="*/ 810037 h 884582" name="connsiteY12"/>
              <a:gd fmla="*/ 372716 w 447261" name="connsiteX13"/>
              <a:gd fmla="*/ 884582 h 884582" name="connsiteY13"/>
              <a:gd fmla="*/ 74545 w 447261" name="connsiteX14"/>
              <a:gd fmla="*/ 884582 h 884582" name="connsiteY14"/>
              <a:gd fmla="*/ 0 w 447261" name="connsiteX15"/>
              <a:gd fmla="*/ 810037 h 884582" name="connsiteY15"/>
              <a:gd fmla="*/ 0 w 447261" name="connsiteX16"/>
              <a:gd fmla="*/ 74545 h 884582" name="connsiteY16"/>
              <a:gd fmla="*/ 74545 w 447261" name="connsiteX17"/>
              <a:gd fmla="*/ 0 h 884582"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884582" w="447261">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5584135" y="2279816"/>
            <a:ext cx="1023730" cy="708105"/>
            <a:chOff x="7364896" y="1987826"/>
            <a:chExt cx="1023730" cy="708105"/>
          </a:xfrm>
        </p:grpSpPr>
        <p:sp>
          <p:nvSpPr>
            <p:cNvPr id="14" name="任意多边形 13"/>
            <p:cNvSpPr/>
            <p:nvPr/>
          </p:nvSpPr>
          <p:spPr>
            <a:xfrm>
              <a:off x="7409622" y="1987826"/>
              <a:ext cx="934278" cy="596348"/>
            </a:xfrm>
            <a:custGeom>
              <a:gdLst>
                <a:gd fmla="*/ 49696 w 934278" name="connsiteX0"/>
                <a:gd fmla="*/ 46174 h 596348" name="connsiteY0"/>
                <a:gd fmla="*/ 49696 w 934278" name="connsiteX1"/>
                <a:gd fmla="*/ 550174 h 596348" name="connsiteY1"/>
                <a:gd fmla="*/ 884583 w 934278" name="connsiteX2"/>
                <a:gd fmla="*/ 550174 h 596348" name="connsiteY2"/>
                <a:gd fmla="*/ 884583 w 934278" name="connsiteX3"/>
                <a:gd fmla="*/ 46174 h 596348" name="connsiteY3"/>
                <a:gd fmla="*/ 39759 w 934278" name="connsiteX4"/>
                <a:gd fmla="*/ 0 h 596348" name="connsiteY4"/>
                <a:gd fmla="*/ 894519 w 934278" name="connsiteX5"/>
                <a:gd fmla="*/ 0 h 596348" name="connsiteY5"/>
                <a:gd fmla="*/ 934278 w 934278" name="connsiteX6"/>
                <a:gd fmla="*/ 39759 h 596348" name="connsiteY6"/>
                <a:gd fmla="*/ 934278 w 934278" name="connsiteX7"/>
                <a:gd fmla="*/ 556589 h 596348" name="connsiteY7"/>
                <a:gd fmla="*/ 894519 w 934278" name="connsiteX8"/>
                <a:gd fmla="*/ 596348 h 596348" name="connsiteY8"/>
                <a:gd fmla="*/ 39759 w 934278" name="connsiteX9"/>
                <a:gd fmla="*/ 596348 h 596348" name="connsiteY9"/>
                <a:gd fmla="*/ 0 w 934278" name="connsiteX10"/>
                <a:gd fmla="*/ 556589 h 596348" name="connsiteY10"/>
                <a:gd fmla="*/ 0 w 934278" name="connsiteX11"/>
                <a:gd fmla="*/ 39759 h 596348" name="connsiteY11"/>
                <a:gd fmla="*/ 39759 w 934278" name="connsiteX12"/>
                <a:gd fmla="*/ 0 h 596348"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96348" w="93427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a:off x="7364896" y="2623931"/>
              <a:ext cx="1023730" cy="72000"/>
            </a:xfrm>
            <a:prstGeom prst="round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p:nvPr/>
        </p:nvGrpSpPr>
        <p:grpSpPr>
          <a:xfrm>
            <a:off x="9714000" y="2134125"/>
            <a:ext cx="552450" cy="887730"/>
            <a:chOff x="9714000" y="2239894"/>
            <a:chExt cx="552450" cy="887730"/>
          </a:xfrm>
        </p:grpSpPr>
        <p:grpSp>
          <p:nvGrpSpPr>
            <p:cNvPr id="20" name="组合 19"/>
            <p:cNvGrpSpPr/>
            <p:nvPr/>
          </p:nvGrpSpPr>
          <p:grpSpPr>
            <a:xfrm>
              <a:off x="9714000" y="2239894"/>
              <a:ext cx="552450" cy="552450"/>
              <a:chOff x="3314700" y="2392680"/>
              <a:chExt cx="552450" cy="552450"/>
            </a:xfrm>
          </p:grpSpPr>
          <p:sp>
            <p:nvSpPr>
              <p:cNvPr id="21" name="同心圆 20"/>
              <p:cNvSpPr/>
              <p:nvPr/>
            </p:nvSpPr>
            <p:spPr>
              <a:xfrm>
                <a:off x="3482340" y="2560320"/>
                <a:ext cx="217170" cy="217170"/>
              </a:xfrm>
              <a:prstGeom prst="donut">
                <a:avLst/>
              </a:prstGeom>
              <a:solidFill>
                <a:srgbClr val="FFCD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altLang="en-US" lang="zh-CN">
                  <a:solidFill>
                    <a:schemeClr val="tx1"/>
                  </a:solidFill>
                </a:endParaRPr>
              </a:p>
            </p:txBody>
          </p:sp>
          <p:sp>
            <p:nvSpPr>
              <p:cNvPr id="22" name="弧形 21"/>
              <p:cNvSpPr/>
              <p:nvPr/>
            </p:nvSpPr>
            <p:spPr>
              <a:xfrm>
                <a:off x="3379470" y="2457450"/>
                <a:ext cx="422910" cy="422910"/>
              </a:xfrm>
              <a:prstGeom prst="arc">
                <a:avLst>
                  <a:gd fmla="val 7892603" name="adj1"/>
                  <a:gd fmla="val 2777530" name="adj2"/>
                </a:avLst>
              </a:prstGeom>
              <a:ln w="38100">
                <a:solidFill>
                  <a:srgbClr val="FFCD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3" name="弧形 22"/>
              <p:cNvSpPr/>
              <p:nvPr/>
            </p:nvSpPr>
            <p:spPr>
              <a:xfrm>
                <a:off x="3314700" y="2392680"/>
                <a:ext cx="552450" cy="552450"/>
              </a:xfrm>
              <a:prstGeom prst="arc">
                <a:avLst>
                  <a:gd fmla="val 7692725" name="adj1"/>
                  <a:gd fmla="val 3097068" name="adj2"/>
                </a:avLst>
              </a:prstGeom>
              <a:ln w="38100">
                <a:solidFill>
                  <a:srgbClr val="FFCD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24" name="组合 23"/>
            <p:cNvGrpSpPr/>
            <p:nvPr/>
          </p:nvGrpSpPr>
          <p:grpSpPr>
            <a:xfrm>
              <a:off x="9765435" y="2624704"/>
              <a:ext cx="449580" cy="502920"/>
              <a:chOff x="3352800" y="2777490"/>
              <a:chExt cx="449580" cy="502920"/>
            </a:xfrm>
          </p:grpSpPr>
          <p:cxnSp>
            <p:nvCxnSpPr>
              <p:cNvPr id="25" name="直接连接符 24"/>
              <p:cNvCxnSpPr/>
              <p:nvPr/>
            </p:nvCxnSpPr>
            <p:spPr>
              <a:xfrm flipH="1">
                <a:off x="3352800" y="2777490"/>
                <a:ext cx="156210" cy="50292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3646170" y="2777490"/>
                <a:ext cx="156210" cy="50292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463290" y="2952750"/>
                <a:ext cx="23622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390900" y="3147060"/>
                <a:ext cx="36000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490436" y="2785110"/>
                <a:ext cx="190500"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467576" y="2785110"/>
                <a:ext cx="190500"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443764" y="2967989"/>
                <a:ext cx="276225"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3420904" y="2967989"/>
                <a:ext cx="276225"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grpSp>
      </p:grpSp>
      <p:sp>
        <p:nvSpPr>
          <p:cNvPr id="33" name="文本框 32"/>
          <p:cNvSpPr txBox="1"/>
          <p:nvPr/>
        </p:nvSpPr>
        <p:spPr>
          <a:xfrm>
            <a:off x="889756" y="3991995"/>
            <a:ext cx="2693096" cy="365760"/>
          </a:xfrm>
          <a:prstGeom prst="rect">
            <a:avLst/>
          </a:prstGeom>
          <a:noFill/>
        </p:spPr>
        <p:txBody>
          <a:bodyPr rtlCol="0" wrap="square">
            <a:spAutoFit/>
          </a:bodyPr>
          <a:lstStyle/>
          <a:p>
            <a:pPr algn="ctr"/>
            <a:r>
              <a:rPr altLang="zh-CN" b="1" lang="en-US" smtClean="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Smartphone App</a:t>
            </a:r>
          </a:p>
        </p:txBody>
      </p:sp>
      <p:sp>
        <p:nvSpPr>
          <p:cNvPr id="34" name="文本框 33"/>
          <p:cNvSpPr txBox="1"/>
          <p:nvPr/>
        </p:nvSpPr>
        <p:spPr>
          <a:xfrm>
            <a:off x="4749452" y="3991995"/>
            <a:ext cx="2693096" cy="365760"/>
          </a:xfrm>
          <a:prstGeom prst="rect">
            <a:avLst/>
          </a:prstGeom>
          <a:noFill/>
        </p:spPr>
        <p:txBody>
          <a:bodyPr rtlCol="0" wrap="square">
            <a:spAutoFit/>
          </a:bodyPr>
          <a:lstStyle/>
          <a:p>
            <a:pPr algn="ctr"/>
            <a:r>
              <a:rPr altLang="zh-CN" b="1" lang="en-US" smtClean="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Dekstop App</a:t>
            </a:r>
          </a:p>
        </p:txBody>
      </p:sp>
      <p:sp>
        <p:nvSpPr>
          <p:cNvPr id="35" name="文本框 34"/>
          <p:cNvSpPr txBox="1"/>
          <p:nvPr/>
        </p:nvSpPr>
        <p:spPr>
          <a:xfrm>
            <a:off x="8651773" y="3991995"/>
            <a:ext cx="2693096" cy="365760"/>
          </a:xfrm>
          <a:prstGeom prst="rect">
            <a:avLst/>
          </a:prstGeom>
          <a:noFill/>
        </p:spPr>
        <p:txBody>
          <a:bodyPr rtlCol="0" wrap="square">
            <a:spAutoFit/>
          </a:bodyPr>
          <a:lstStyle/>
          <a:p>
            <a:pPr algn="ctr"/>
            <a:r>
              <a:rPr altLang="zh-CN" b="1" lang="en-US" smtClean="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Server Development</a:t>
            </a:r>
          </a:p>
        </p:txBody>
      </p:sp>
      <p:cxnSp>
        <p:nvCxnSpPr>
          <p:cNvPr id="36" name="直接连接符 35"/>
          <p:cNvCxnSpPr/>
          <p:nvPr/>
        </p:nvCxnSpPr>
        <p:spPr>
          <a:xfrm>
            <a:off x="1208268" y="4484318"/>
            <a:ext cx="2056073"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067964" y="4484318"/>
            <a:ext cx="2056073"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970285" y="4484318"/>
            <a:ext cx="2056073"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1250923" y="4665905"/>
            <a:ext cx="1970762" cy="676656"/>
          </a:xfrm>
          <a:prstGeom prst="rect">
            <a:avLst/>
          </a:prstGeom>
          <a:noFill/>
        </p:spPr>
        <p:txBody>
          <a:bodyPr rtlCol="0" wrap="square">
            <a:spAutoFit/>
          </a:bodyPr>
          <a:lstStyle/>
          <a:p>
            <a:pPr algn="ct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a:t>
            </a:r>
          </a:p>
        </p:txBody>
      </p:sp>
      <p:sp>
        <p:nvSpPr>
          <p:cNvPr id="40" name="文本框 39"/>
          <p:cNvSpPr txBox="1"/>
          <p:nvPr/>
        </p:nvSpPr>
        <p:spPr>
          <a:xfrm>
            <a:off x="5110619" y="4665905"/>
            <a:ext cx="1970762" cy="676656"/>
          </a:xfrm>
          <a:prstGeom prst="rect">
            <a:avLst/>
          </a:prstGeom>
          <a:noFill/>
        </p:spPr>
        <p:txBody>
          <a:bodyPr rtlCol="0" wrap="square">
            <a:spAutoFit/>
          </a:bodyPr>
          <a:lstStyle/>
          <a:p>
            <a:pPr algn="ct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a:t>
            </a:r>
          </a:p>
        </p:txBody>
      </p:sp>
      <p:sp>
        <p:nvSpPr>
          <p:cNvPr id="41" name="文本框 40"/>
          <p:cNvSpPr txBox="1"/>
          <p:nvPr/>
        </p:nvSpPr>
        <p:spPr>
          <a:xfrm>
            <a:off x="9004844" y="4665905"/>
            <a:ext cx="1970762" cy="676656"/>
          </a:xfrm>
          <a:prstGeom prst="rect">
            <a:avLst/>
          </a:prstGeom>
          <a:noFill/>
        </p:spPr>
        <p:txBody>
          <a:bodyPr rtlCol="0" wrap="square">
            <a:spAutoFit/>
          </a:bodyPr>
          <a:lstStyle/>
          <a:p>
            <a:pPr algn="ctr">
              <a:lnSpc>
                <a:spcPct val="120000"/>
              </a:lnSpc>
            </a:pPr>
            <a:r>
              <a:rPr altLang="zh-CN" lang="en-US" sz="1600">
                <a:solidFill>
                  <a:schemeClr val="bg1"/>
                </a:solidFill>
                <a:latin charset="-122" panose="020b0503020204020204" pitchFamily="34" typeface="微软雅黑"/>
                <a:ea charset="-122" panose="020b0503020204020204" pitchFamily="34" typeface="微软雅黑"/>
              </a:rPr>
              <a:t>Click to add your text here</a:t>
            </a:r>
          </a:p>
        </p:txBody>
      </p:sp>
    </p:spTree>
    <p:extLst>
      <p:ext uri="{BB962C8B-B14F-4D97-AF65-F5344CB8AC3E}">
        <p14:creationId val="2334340818"/>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Effect>
                      <a14:brightnessContrast contrast="-54000"/>
                    </a14:imgEffect>
                  </a14:imgLayer>
                </a14:imgProps>
              </a:ext>
              <a:ext uri="{28A0092B-C50C-407E-A947-70E740481C1C}">
                <a14:useLocalDpi val="0"/>
              </a:ext>
            </a:extLst>
          </a:blip>
          <a:srcRect b="3222" l="-125" r="125" t="23524"/>
          <a:stretch>
            <a:fillRect/>
          </a:stretch>
        </p:blipFill>
        <p:spPr>
          <a:xfrm>
            <a:off x="0" y="0"/>
            <a:ext cx="12192000" cy="6873240"/>
          </a:xfrm>
          <a:prstGeom prst="rect">
            <a:avLst/>
          </a:prstGeom>
        </p:spPr>
      </p:pic>
      <p:sp>
        <p:nvSpPr>
          <p:cNvPr id="3" name="矩形 2"/>
          <p:cNvSpPr/>
          <p:nvPr/>
        </p:nvSpPr>
        <p:spPr>
          <a:xfrm>
            <a:off x="0" y="0"/>
            <a:ext cx="12192000" cy="6888480"/>
          </a:xfrm>
          <a:prstGeom prst="rect">
            <a:avLst/>
          </a:prstGeom>
          <a:solidFill>
            <a:schemeClr val="bg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0" y="3240157"/>
            <a:ext cx="12204000" cy="3661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11003280" y="6156960"/>
            <a:ext cx="624840" cy="746760"/>
          </a:xfrm>
          <a:prstGeom prst="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2800">
                <a:solidFill>
                  <a:schemeClr val="tx1"/>
                </a:solidFill>
              </a:rPr>
              <a:t>09</a:t>
            </a:r>
          </a:p>
        </p:txBody>
      </p:sp>
      <p:grpSp>
        <p:nvGrpSpPr>
          <p:cNvPr id="6" name="组合 5"/>
          <p:cNvGrpSpPr>
            <a:grpSpLocks noChangeAspect="1"/>
          </p:cNvGrpSpPr>
          <p:nvPr/>
        </p:nvGrpSpPr>
        <p:grpSpPr>
          <a:xfrm>
            <a:off x="621152" y="2583100"/>
            <a:ext cx="1260000" cy="1260000"/>
            <a:chOff x="1858619" y="2522331"/>
            <a:chExt cx="1381538" cy="1381538"/>
          </a:xfrm>
        </p:grpSpPr>
        <p:sp>
          <p:nvSpPr>
            <p:cNvPr id="14" name="椭圆 13"/>
            <p:cNvSpPr>
              <a:spLocks noChangeAspect="1"/>
            </p:cNvSpPr>
            <p:nvPr/>
          </p:nvSpPr>
          <p:spPr>
            <a:xfrm>
              <a:off x="1858619" y="2522331"/>
              <a:ext cx="1381538" cy="1381538"/>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a:off x="2402762" y="2923107"/>
              <a:ext cx="293251" cy="579985"/>
            </a:xfrm>
            <a:custGeom>
              <a:gdLst>
                <a:gd fmla="*/ 223629 w 447261" name="connsiteX0"/>
                <a:gd fmla="*/ 755374 h 884582" name="connsiteY0"/>
                <a:gd fmla="*/ 173933 w 447261" name="connsiteX1"/>
                <a:gd fmla="*/ 805070 h 884582" name="connsiteY1"/>
                <a:gd fmla="*/ 223629 w 447261" name="connsiteX2"/>
                <a:gd fmla="*/ 854766 h 884582" name="connsiteY2"/>
                <a:gd fmla="*/ 273325 w 447261" name="connsiteX3"/>
                <a:gd fmla="*/ 805070 h 884582" name="connsiteY3"/>
                <a:gd fmla="*/ 223629 w 447261" name="connsiteX4"/>
                <a:gd fmla="*/ 755374 h 884582" name="connsiteY4"/>
                <a:gd fmla="*/ 34786 w 447261" name="connsiteX5"/>
                <a:gd fmla="*/ 54665 h 884582" name="connsiteY5"/>
                <a:gd fmla="*/ 34786 w 447261" name="connsiteX6"/>
                <a:gd fmla="*/ 690770 h 884582" name="connsiteY6"/>
                <a:gd fmla="*/ 412473 w 447261" name="connsiteX7"/>
                <a:gd fmla="*/ 690770 h 884582" name="connsiteY7"/>
                <a:gd fmla="*/ 412473 w 447261" name="connsiteX8"/>
                <a:gd fmla="*/ 54665 h 884582" name="connsiteY8"/>
                <a:gd fmla="*/ 74545 w 447261" name="connsiteX9"/>
                <a:gd fmla="*/ 0 h 884582" name="connsiteY9"/>
                <a:gd fmla="*/ 372716 w 447261" name="connsiteX10"/>
                <a:gd fmla="*/ 0 h 884582" name="connsiteY10"/>
                <a:gd fmla="*/ 447261 w 447261" name="connsiteX11"/>
                <a:gd fmla="*/ 74545 h 884582" name="connsiteY11"/>
                <a:gd fmla="*/ 447261 w 447261" name="connsiteX12"/>
                <a:gd fmla="*/ 810037 h 884582" name="connsiteY12"/>
                <a:gd fmla="*/ 372716 w 447261" name="connsiteX13"/>
                <a:gd fmla="*/ 884582 h 884582" name="connsiteY13"/>
                <a:gd fmla="*/ 74545 w 447261" name="connsiteX14"/>
                <a:gd fmla="*/ 884582 h 884582" name="connsiteY14"/>
                <a:gd fmla="*/ 0 w 447261" name="connsiteX15"/>
                <a:gd fmla="*/ 810037 h 884582" name="connsiteY15"/>
                <a:gd fmla="*/ 0 w 447261" name="connsiteX16"/>
                <a:gd fmla="*/ 74545 h 884582" name="connsiteY16"/>
                <a:gd fmla="*/ 74545 w 447261" name="connsiteX17"/>
                <a:gd fmla="*/ 0 h 884582"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884582" w="447261">
                  <a:moveTo>
                    <a:pt x="223629" y="755374"/>
                  </a:moveTo>
                  <a:cubicBezTo>
                    <a:pt x="196183" y="755374"/>
                    <a:pt x="173933" y="777624"/>
                    <a:pt x="173933" y="805070"/>
                  </a:cubicBezTo>
                  <a:cubicBezTo>
                    <a:pt x="173933" y="832516"/>
                    <a:pt x="196183" y="854766"/>
                    <a:pt x="223629" y="854766"/>
                  </a:cubicBezTo>
                  <a:cubicBezTo>
                    <a:pt x="251075" y="854766"/>
                    <a:pt x="273325" y="832516"/>
                    <a:pt x="273325" y="805070"/>
                  </a:cubicBezTo>
                  <a:cubicBezTo>
                    <a:pt x="273325" y="777624"/>
                    <a:pt x="251075" y="755374"/>
                    <a:pt x="223629" y="755374"/>
                  </a:cubicBezTo>
                  <a:close/>
                  <a:moveTo>
                    <a:pt x="34786" y="54665"/>
                  </a:moveTo>
                  <a:lnTo>
                    <a:pt x="34786" y="690770"/>
                  </a:lnTo>
                  <a:lnTo>
                    <a:pt x="412473" y="690770"/>
                  </a:lnTo>
                  <a:lnTo>
                    <a:pt x="412473" y="54665"/>
                  </a:lnTo>
                  <a:close/>
                  <a:moveTo>
                    <a:pt x="74545" y="0"/>
                  </a:moveTo>
                  <a:lnTo>
                    <a:pt x="372716" y="0"/>
                  </a:lnTo>
                  <a:cubicBezTo>
                    <a:pt x="413886" y="0"/>
                    <a:pt x="447261" y="33375"/>
                    <a:pt x="447261" y="74545"/>
                  </a:cubicBezTo>
                  <a:lnTo>
                    <a:pt x="447261" y="810037"/>
                  </a:lnTo>
                  <a:cubicBezTo>
                    <a:pt x="447261" y="851207"/>
                    <a:pt x="413886" y="884582"/>
                    <a:pt x="372716" y="884582"/>
                  </a:cubicBezTo>
                  <a:lnTo>
                    <a:pt x="74545" y="884582"/>
                  </a:lnTo>
                  <a:cubicBezTo>
                    <a:pt x="33375" y="884582"/>
                    <a:pt x="0" y="851207"/>
                    <a:pt x="0" y="810037"/>
                  </a:cubicBezTo>
                  <a:lnTo>
                    <a:pt x="0" y="74545"/>
                  </a:lnTo>
                  <a:cubicBezTo>
                    <a:pt x="0" y="33375"/>
                    <a:pt x="33375" y="0"/>
                    <a:pt x="74545" y="0"/>
                  </a:cubicBezTo>
                  <a:close/>
                </a:path>
              </a:pathLst>
            </a:cu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7" name="组合 6"/>
          <p:cNvGrpSpPr>
            <a:grpSpLocks noChangeAspect="1"/>
          </p:cNvGrpSpPr>
          <p:nvPr/>
        </p:nvGrpSpPr>
        <p:grpSpPr>
          <a:xfrm>
            <a:off x="3032158" y="2583100"/>
            <a:ext cx="1260000" cy="1260000"/>
            <a:chOff x="5042453" y="1580322"/>
            <a:chExt cx="2107094" cy="2107094"/>
          </a:xfrm>
        </p:grpSpPr>
        <p:sp>
          <p:nvSpPr>
            <p:cNvPr id="17" name="椭圆 16"/>
            <p:cNvSpPr/>
            <p:nvPr/>
          </p:nvSpPr>
          <p:spPr>
            <a:xfrm>
              <a:off x="5042453" y="1580322"/>
              <a:ext cx="2107094" cy="2107094"/>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5584135" y="2279816"/>
              <a:ext cx="1023730" cy="708105"/>
              <a:chOff x="7364896" y="1987826"/>
              <a:chExt cx="1023730" cy="708105"/>
            </a:xfrm>
          </p:grpSpPr>
          <p:sp>
            <p:nvSpPr>
              <p:cNvPr id="19" name="任意多边形 18"/>
              <p:cNvSpPr/>
              <p:nvPr/>
            </p:nvSpPr>
            <p:spPr>
              <a:xfrm>
                <a:off x="7409622" y="1987826"/>
                <a:ext cx="934278" cy="596348"/>
              </a:xfrm>
              <a:custGeom>
                <a:gdLst>
                  <a:gd fmla="*/ 49696 w 934278" name="connsiteX0"/>
                  <a:gd fmla="*/ 46174 h 596348" name="connsiteY0"/>
                  <a:gd fmla="*/ 49696 w 934278" name="connsiteX1"/>
                  <a:gd fmla="*/ 550174 h 596348" name="connsiteY1"/>
                  <a:gd fmla="*/ 884583 w 934278" name="connsiteX2"/>
                  <a:gd fmla="*/ 550174 h 596348" name="connsiteY2"/>
                  <a:gd fmla="*/ 884583 w 934278" name="connsiteX3"/>
                  <a:gd fmla="*/ 46174 h 596348" name="connsiteY3"/>
                  <a:gd fmla="*/ 39759 w 934278" name="connsiteX4"/>
                  <a:gd fmla="*/ 0 h 596348" name="connsiteY4"/>
                  <a:gd fmla="*/ 894519 w 934278" name="connsiteX5"/>
                  <a:gd fmla="*/ 0 h 596348" name="connsiteY5"/>
                  <a:gd fmla="*/ 934278 w 934278" name="connsiteX6"/>
                  <a:gd fmla="*/ 39759 h 596348" name="connsiteY6"/>
                  <a:gd fmla="*/ 934278 w 934278" name="connsiteX7"/>
                  <a:gd fmla="*/ 556589 h 596348" name="connsiteY7"/>
                  <a:gd fmla="*/ 894519 w 934278" name="connsiteX8"/>
                  <a:gd fmla="*/ 596348 h 596348" name="connsiteY8"/>
                  <a:gd fmla="*/ 39759 w 934278" name="connsiteX9"/>
                  <a:gd fmla="*/ 596348 h 596348" name="connsiteY9"/>
                  <a:gd fmla="*/ 0 w 934278" name="connsiteX10"/>
                  <a:gd fmla="*/ 556589 h 596348" name="connsiteY10"/>
                  <a:gd fmla="*/ 0 w 934278" name="connsiteX11"/>
                  <a:gd fmla="*/ 39759 h 596348" name="connsiteY11"/>
                  <a:gd fmla="*/ 39759 w 934278" name="connsiteX12"/>
                  <a:gd fmla="*/ 0 h 596348"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96348" w="934278">
                    <a:moveTo>
                      <a:pt x="49696" y="46174"/>
                    </a:moveTo>
                    <a:lnTo>
                      <a:pt x="49696" y="550174"/>
                    </a:lnTo>
                    <a:lnTo>
                      <a:pt x="884583" y="550174"/>
                    </a:lnTo>
                    <a:lnTo>
                      <a:pt x="884583" y="46174"/>
                    </a:lnTo>
                    <a:close/>
                    <a:moveTo>
                      <a:pt x="39759" y="0"/>
                    </a:moveTo>
                    <a:lnTo>
                      <a:pt x="894519" y="0"/>
                    </a:lnTo>
                    <a:cubicBezTo>
                      <a:pt x="916477" y="0"/>
                      <a:pt x="934278" y="17801"/>
                      <a:pt x="934278" y="39759"/>
                    </a:cubicBezTo>
                    <a:lnTo>
                      <a:pt x="934278" y="556589"/>
                    </a:lnTo>
                    <a:cubicBezTo>
                      <a:pt x="934278" y="578547"/>
                      <a:pt x="916477" y="596348"/>
                      <a:pt x="894519" y="596348"/>
                    </a:cubicBezTo>
                    <a:lnTo>
                      <a:pt x="39759" y="596348"/>
                    </a:lnTo>
                    <a:cubicBezTo>
                      <a:pt x="17801" y="596348"/>
                      <a:pt x="0" y="578547"/>
                      <a:pt x="0" y="556589"/>
                    </a:cubicBezTo>
                    <a:lnTo>
                      <a:pt x="0" y="39759"/>
                    </a:lnTo>
                    <a:cubicBezTo>
                      <a:pt x="0" y="17801"/>
                      <a:pt x="17801" y="0"/>
                      <a:pt x="39759" y="0"/>
                    </a:cubicBezTo>
                    <a:close/>
                  </a:path>
                </a:pathLst>
              </a:cu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圆角矩形 19"/>
              <p:cNvSpPr/>
              <p:nvPr/>
            </p:nvSpPr>
            <p:spPr>
              <a:xfrm>
                <a:off x="7364896" y="2623931"/>
                <a:ext cx="1023730" cy="72000"/>
              </a:xfrm>
              <a:prstGeom prst="roundRect">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38" name="组合 37"/>
          <p:cNvGrpSpPr/>
          <p:nvPr/>
        </p:nvGrpSpPr>
        <p:grpSpPr>
          <a:xfrm>
            <a:off x="5443164" y="2583100"/>
            <a:ext cx="1260000" cy="1260000"/>
            <a:chOff x="6437244" y="2583100"/>
            <a:chExt cx="1260000" cy="1260000"/>
          </a:xfrm>
        </p:grpSpPr>
        <p:sp>
          <p:nvSpPr>
            <p:cNvPr id="21" name="椭圆 20"/>
            <p:cNvSpPr/>
            <p:nvPr/>
          </p:nvSpPr>
          <p:spPr>
            <a:xfrm>
              <a:off x="6437244" y="2583100"/>
              <a:ext cx="1260000" cy="1260000"/>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2" name="组合 21"/>
            <p:cNvGrpSpPr/>
            <p:nvPr/>
          </p:nvGrpSpPr>
          <p:grpSpPr>
            <a:xfrm>
              <a:off x="6922715" y="2914263"/>
              <a:ext cx="330354" cy="530845"/>
              <a:chOff x="9714000" y="2239894"/>
              <a:chExt cx="552450" cy="887730"/>
            </a:xfrm>
          </p:grpSpPr>
          <p:grpSp>
            <p:nvGrpSpPr>
              <p:cNvPr id="23" name="组合 22"/>
              <p:cNvGrpSpPr/>
              <p:nvPr/>
            </p:nvGrpSpPr>
            <p:grpSpPr>
              <a:xfrm>
                <a:off x="9714000" y="2239894"/>
                <a:ext cx="552450" cy="552450"/>
                <a:chOff x="3314700" y="2392680"/>
                <a:chExt cx="552450" cy="552450"/>
              </a:xfrm>
            </p:grpSpPr>
            <p:sp>
              <p:nvSpPr>
                <p:cNvPr id="33" name="同心圆 32"/>
                <p:cNvSpPr/>
                <p:nvPr/>
              </p:nvSpPr>
              <p:spPr>
                <a:xfrm>
                  <a:off x="3482340" y="2560320"/>
                  <a:ext cx="217170" cy="217170"/>
                </a:xfrm>
                <a:prstGeom prst="donut">
                  <a:avLst/>
                </a:prstGeom>
                <a:solidFill>
                  <a:srgbClr val="FFCD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altLang="en-US" lang="zh-CN">
                    <a:solidFill>
                      <a:schemeClr val="tx1"/>
                    </a:solidFill>
                  </a:endParaRPr>
                </a:p>
              </p:txBody>
            </p:sp>
            <p:sp>
              <p:nvSpPr>
                <p:cNvPr id="34" name="弧形 33"/>
                <p:cNvSpPr/>
                <p:nvPr/>
              </p:nvSpPr>
              <p:spPr>
                <a:xfrm>
                  <a:off x="3379470" y="2457450"/>
                  <a:ext cx="422910" cy="422910"/>
                </a:xfrm>
                <a:prstGeom prst="arc">
                  <a:avLst>
                    <a:gd fmla="val 7892603" name="adj1"/>
                    <a:gd fmla="val 2777530" name="adj2"/>
                  </a:avLst>
                </a:prstGeom>
                <a:ln w="38100">
                  <a:solidFill>
                    <a:srgbClr val="FFCD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5" name="弧形 34"/>
                <p:cNvSpPr/>
                <p:nvPr/>
              </p:nvSpPr>
              <p:spPr>
                <a:xfrm>
                  <a:off x="3314700" y="2392680"/>
                  <a:ext cx="552450" cy="552450"/>
                </a:xfrm>
                <a:prstGeom prst="arc">
                  <a:avLst>
                    <a:gd fmla="val 7692725" name="adj1"/>
                    <a:gd fmla="val 3097068" name="adj2"/>
                  </a:avLst>
                </a:prstGeom>
                <a:ln w="38100">
                  <a:solidFill>
                    <a:srgbClr val="FFCD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24" name="组合 23"/>
              <p:cNvGrpSpPr/>
              <p:nvPr/>
            </p:nvGrpSpPr>
            <p:grpSpPr>
              <a:xfrm>
                <a:off x="9765435" y="2624704"/>
                <a:ext cx="449580" cy="502920"/>
                <a:chOff x="3352800" y="2777490"/>
                <a:chExt cx="449580" cy="502920"/>
              </a:xfrm>
            </p:grpSpPr>
            <p:cxnSp>
              <p:nvCxnSpPr>
                <p:cNvPr id="25" name="直接连接符 24"/>
                <p:cNvCxnSpPr/>
                <p:nvPr/>
              </p:nvCxnSpPr>
              <p:spPr>
                <a:xfrm flipH="1">
                  <a:off x="3352800" y="2777490"/>
                  <a:ext cx="156210" cy="50292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3646170" y="2777490"/>
                  <a:ext cx="156210" cy="50292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463290" y="2952750"/>
                  <a:ext cx="23622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390900" y="3147060"/>
                  <a:ext cx="360000" cy="0"/>
                </a:xfrm>
                <a:prstGeom prst="line">
                  <a:avLst/>
                </a:prstGeom>
                <a:ln w="381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490436" y="2785110"/>
                  <a:ext cx="190500"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3467576" y="2785110"/>
                  <a:ext cx="190500"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443764" y="2967989"/>
                  <a:ext cx="276225"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3420904" y="2967989"/>
                  <a:ext cx="276225" cy="167640"/>
                </a:xfrm>
                <a:prstGeom prst="line">
                  <a:avLst/>
                </a:prstGeom>
                <a:ln w="25400">
                  <a:solidFill>
                    <a:srgbClr val="FFCD00"/>
                  </a:solidFill>
                </a:ln>
              </p:spPr>
              <p:style>
                <a:lnRef idx="1">
                  <a:schemeClr val="accent1"/>
                </a:lnRef>
                <a:fillRef idx="0">
                  <a:schemeClr val="accent1"/>
                </a:fillRef>
                <a:effectRef idx="0">
                  <a:schemeClr val="accent1"/>
                </a:effectRef>
                <a:fontRef idx="minor">
                  <a:schemeClr val="tx1"/>
                </a:fontRef>
              </p:style>
            </p:cxnSp>
          </p:grpSp>
        </p:grpSp>
      </p:grpSp>
      <p:grpSp>
        <p:nvGrpSpPr>
          <p:cNvPr id="44" name="组合 43"/>
          <p:cNvGrpSpPr/>
          <p:nvPr/>
        </p:nvGrpSpPr>
        <p:grpSpPr>
          <a:xfrm>
            <a:off x="7854170" y="2583100"/>
            <a:ext cx="1260000" cy="1260000"/>
            <a:chOff x="8429589" y="2583100"/>
            <a:chExt cx="1260000" cy="1260000"/>
          </a:xfrm>
        </p:grpSpPr>
        <p:sp>
          <p:nvSpPr>
            <p:cNvPr id="36" name="椭圆 35"/>
            <p:cNvSpPr/>
            <p:nvPr/>
          </p:nvSpPr>
          <p:spPr>
            <a:xfrm>
              <a:off x="8429589" y="2583100"/>
              <a:ext cx="1260000" cy="1260000"/>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圆角矩形 3"/>
            <p:cNvSpPr/>
            <p:nvPr/>
          </p:nvSpPr>
          <p:spPr>
            <a:xfrm>
              <a:off x="8783207" y="2947678"/>
              <a:ext cx="552764" cy="530845"/>
            </a:xfrm>
            <a:custGeom>
              <a:gdLst>
                <a:gd fmla="*/ 0 w 616226" name="connsiteX0"/>
                <a:gd fmla="*/ 155713 h 591791" name="connsiteY0"/>
                <a:gd fmla="*/ 155713 w 616226" name="connsiteX1"/>
                <a:gd fmla="*/ 0 h 591791" name="connsiteY1"/>
                <a:gd fmla="*/ 460513 w 616226" name="connsiteX2"/>
                <a:gd fmla="*/ 0 h 591791" name="connsiteY2"/>
                <a:gd fmla="*/ 616226 w 616226" name="connsiteX3"/>
                <a:gd fmla="*/ 155713 h 591791" name="connsiteY3"/>
                <a:gd fmla="*/ 616226 w 616226" name="connsiteX4"/>
                <a:gd fmla="*/ 301487 h 591791" name="connsiteY4"/>
                <a:gd fmla="*/ 460513 w 616226" name="connsiteX5"/>
                <a:gd fmla="*/ 457200 h 591791" name="connsiteY5"/>
                <a:gd fmla="*/ 348802 w 616226" name="connsiteX6"/>
                <a:gd fmla="*/ 591791 h 591791" name="connsiteY6"/>
                <a:gd fmla="*/ 358327 w 616226" name="connsiteX7"/>
                <a:gd fmla="*/ 456061 h 591791" name="connsiteY7"/>
                <a:gd fmla="*/ 155713 w 616226" name="connsiteX8"/>
                <a:gd fmla="*/ 457200 h 591791" name="connsiteY8"/>
                <a:gd fmla="*/ 0 w 616226" name="connsiteX9"/>
                <a:gd fmla="*/ 301487 h 591791" name="connsiteY9"/>
                <a:gd fmla="*/ 0 w 616226" name="connsiteX10"/>
                <a:gd fmla="*/ 155713 h 591791"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91791" w="616226">
                  <a:moveTo>
                    <a:pt x="0" y="155713"/>
                  </a:moveTo>
                  <a:cubicBezTo>
                    <a:pt x="0" y="69715"/>
                    <a:pt x="69715" y="0"/>
                    <a:pt x="155713" y="0"/>
                  </a:cubicBezTo>
                  <a:lnTo>
                    <a:pt x="460513" y="0"/>
                  </a:lnTo>
                  <a:cubicBezTo>
                    <a:pt x="546511" y="0"/>
                    <a:pt x="616226" y="69715"/>
                    <a:pt x="616226" y="155713"/>
                  </a:cubicBezTo>
                  <a:lnTo>
                    <a:pt x="616226" y="301487"/>
                  </a:lnTo>
                  <a:cubicBezTo>
                    <a:pt x="616226" y="387485"/>
                    <a:pt x="546511" y="457200"/>
                    <a:pt x="460513" y="457200"/>
                  </a:cubicBezTo>
                  <a:cubicBezTo>
                    <a:pt x="415942" y="505584"/>
                    <a:pt x="442033" y="487206"/>
                    <a:pt x="348802" y="591791"/>
                  </a:cubicBezTo>
                  <a:cubicBezTo>
                    <a:pt x="379396" y="472539"/>
                    <a:pt x="390509" y="478493"/>
                    <a:pt x="358327" y="456061"/>
                  </a:cubicBezTo>
                  <a:lnTo>
                    <a:pt x="155713" y="457200"/>
                  </a:lnTo>
                  <a:cubicBezTo>
                    <a:pt x="69715" y="457200"/>
                    <a:pt x="0" y="387485"/>
                    <a:pt x="0" y="301487"/>
                  </a:cubicBezTo>
                  <a:lnTo>
                    <a:pt x="0" y="155713"/>
                  </a:lnTo>
                  <a:close/>
                </a:path>
              </a:pathLst>
            </a:cu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p:cNvGrpSpPr/>
          <p:nvPr/>
        </p:nvGrpSpPr>
        <p:grpSpPr>
          <a:xfrm>
            <a:off x="10265176" y="2583100"/>
            <a:ext cx="1260000" cy="1260000"/>
            <a:chOff x="10463958" y="2583100"/>
            <a:chExt cx="1260000" cy="1260000"/>
          </a:xfrm>
        </p:grpSpPr>
        <p:sp>
          <p:nvSpPr>
            <p:cNvPr id="37" name="椭圆 36"/>
            <p:cNvSpPr/>
            <p:nvPr/>
          </p:nvSpPr>
          <p:spPr>
            <a:xfrm>
              <a:off x="10463958" y="2583100"/>
              <a:ext cx="1260000" cy="1260000"/>
            </a:xfrm>
            <a:prstGeom prst="ellipse">
              <a:avLst/>
            </a:prstGeom>
            <a:solidFill>
              <a:schemeClr val="tx1"/>
            </a:solidFill>
            <a:ln w="1905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2" name="组合 41"/>
            <p:cNvGrpSpPr/>
            <p:nvPr/>
          </p:nvGrpSpPr>
          <p:grpSpPr>
            <a:xfrm>
              <a:off x="10791809" y="2994574"/>
              <a:ext cx="604299" cy="437052"/>
              <a:chOff x="10764078" y="2949382"/>
              <a:chExt cx="735496" cy="531939"/>
            </a:xfrm>
          </p:grpSpPr>
          <p:sp>
            <p:nvSpPr>
              <p:cNvPr id="40" name="任意多边形 39"/>
              <p:cNvSpPr/>
              <p:nvPr/>
            </p:nvSpPr>
            <p:spPr>
              <a:xfrm>
                <a:off x="10764078" y="2995153"/>
                <a:ext cx="735496" cy="486168"/>
              </a:xfrm>
              <a:custGeom>
                <a:gdLst>
                  <a:gd fmla="*/ 706070 w 735496" name="connsiteX0"/>
                  <a:gd fmla="*/ 0 h 486168" name="connsiteY0"/>
                  <a:gd fmla="*/ 726277 w 735496" name="connsiteX1"/>
                  <a:gd fmla="*/ 8370 h 486168" name="connsiteY1"/>
                  <a:gd fmla="*/ 735496 w 735496" name="connsiteX2"/>
                  <a:gd fmla="*/ 30627 h 486168" name="connsiteY2"/>
                  <a:gd fmla="*/ 735496 w 735496" name="connsiteX3"/>
                  <a:gd fmla="*/ 454692 h 486168" name="connsiteY3"/>
                  <a:gd fmla="*/ 704020 w 735496" name="connsiteX4"/>
                  <a:gd fmla="*/ 486168 h 486168" name="connsiteY4"/>
                  <a:gd fmla="*/ 31476 w 735496" name="connsiteX5"/>
                  <a:gd fmla="*/ 486168 h 486168" name="connsiteY5"/>
                  <a:gd fmla="*/ 0 w 735496" name="connsiteX6"/>
                  <a:gd fmla="*/ 454692 h 486168" name="connsiteY6"/>
                  <a:gd fmla="*/ 0 w 735496" name="connsiteX7"/>
                  <a:gd fmla="*/ 30627 h 486168" name="connsiteY7"/>
                  <a:gd fmla="*/ 9219 w 735496" name="connsiteX8"/>
                  <a:gd fmla="*/ 8370 h 486168" name="connsiteY8"/>
                  <a:gd fmla="*/ 29425 w 735496" name="connsiteX9"/>
                  <a:gd fmla="*/ 1 h 486168" name="connsiteY9"/>
                  <a:gd fmla="*/ 367747 w 735496" name="connsiteX10"/>
                  <a:gd fmla="*/ 338323 h 48616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486168" w="735496">
                    <a:moveTo>
                      <a:pt x="706070" y="0"/>
                    </a:moveTo>
                    <a:lnTo>
                      <a:pt x="726277" y="8370"/>
                    </a:lnTo>
                    <a:cubicBezTo>
                      <a:pt x="731973" y="14066"/>
                      <a:pt x="735496" y="21935"/>
                      <a:pt x="735496" y="30627"/>
                    </a:cubicBezTo>
                    <a:lnTo>
                      <a:pt x="735496" y="454692"/>
                    </a:lnTo>
                    <a:cubicBezTo>
                      <a:pt x="735496" y="472076"/>
                      <a:pt x="721404" y="486168"/>
                      <a:pt x="704020" y="486168"/>
                    </a:cubicBezTo>
                    <a:lnTo>
                      <a:pt x="31476" y="486168"/>
                    </a:lnTo>
                    <a:cubicBezTo>
                      <a:pt x="14092" y="486168"/>
                      <a:pt x="0" y="472076"/>
                      <a:pt x="0" y="454692"/>
                    </a:cubicBezTo>
                    <a:lnTo>
                      <a:pt x="0" y="30627"/>
                    </a:lnTo>
                    <a:cubicBezTo>
                      <a:pt x="0" y="21935"/>
                      <a:pt x="3523" y="14066"/>
                      <a:pt x="9219" y="8370"/>
                    </a:cubicBezTo>
                    <a:lnTo>
                      <a:pt x="29425" y="1"/>
                    </a:lnTo>
                    <a:lnTo>
                      <a:pt x="367747" y="338323"/>
                    </a:lnTo>
                    <a:close/>
                  </a:path>
                </a:pathLst>
              </a:cu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任意多边形 40"/>
              <p:cNvSpPr/>
              <p:nvPr/>
            </p:nvSpPr>
            <p:spPr>
              <a:xfrm>
                <a:off x="10798631" y="2949382"/>
                <a:ext cx="671126" cy="339171"/>
              </a:xfrm>
              <a:custGeom>
                <a:gdLst>
                  <a:gd fmla="*/ 17422 w 671126" name="connsiteX0"/>
                  <a:gd fmla="*/ 0 h 339171" name="connsiteY0"/>
                  <a:gd fmla="*/ 671126 w 671126" name="connsiteX1"/>
                  <a:gd fmla="*/ 0 h 339171" name="connsiteY1"/>
                  <a:gd fmla="*/ 331955 w 671126" name="connsiteX2"/>
                  <a:gd fmla="*/ 339171 h 339171" name="connsiteY2"/>
                  <a:gd fmla="*/ 0 w 671126" name="connsiteX3"/>
                  <a:gd fmla="*/ 7216 h 339171" name="connsiteY3"/>
                </a:gdLst>
                <a:cxnLst>
                  <a:cxn ang="0">
                    <a:pos x="connsiteX0" y="connsiteY0"/>
                  </a:cxn>
                  <a:cxn ang="0">
                    <a:pos x="connsiteX1" y="connsiteY1"/>
                  </a:cxn>
                  <a:cxn ang="0">
                    <a:pos x="connsiteX2" y="connsiteY2"/>
                  </a:cxn>
                  <a:cxn ang="0">
                    <a:pos x="connsiteX3" y="connsiteY3"/>
                  </a:cxn>
                </a:cxnLst>
                <a:rect b="b" l="l" r="r" t="t"/>
                <a:pathLst>
                  <a:path h="339171" w="671126">
                    <a:moveTo>
                      <a:pt x="17422" y="0"/>
                    </a:moveTo>
                    <a:lnTo>
                      <a:pt x="671126" y="0"/>
                    </a:lnTo>
                    <a:lnTo>
                      <a:pt x="331955" y="339171"/>
                    </a:lnTo>
                    <a:lnTo>
                      <a:pt x="0" y="7216"/>
                    </a:lnTo>
                    <a:close/>
                  </a:path>
                </a:pathLst>
              </a:cu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45" name="文本框 44"/>
          <p:cNvSpPr txBox="1"/>
          <p:nvPr/>
        </p:nvSpPr>
        <p:spPr>
          <a:xfrm>
            <a:off x="638753" y="571501"/>
            <a:ext cx="5275030" cy="518160"/>
          </a:xfrm>
          <a:prstGeom prst="rect">
            <a:avLst/>
          </a:prstGeom>
          <a:noFill/>
        </p:spPr>
        <p:txBody>
          <a:bodyPr anchor="ctr" rtlCol="0" wrap="square">
            <a:spAutoFit/>
          </a:bodyPr>
          <a:lstStyle/>
          <a:p>
            <a:r>
              <a:rPr altLang="zh-CN" b="1" lang="en-US" sz="28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Our Services - 5 Services</a:t>
            </a:r>
          </a:p>
        </p:txBody>
      </p:sp>
      <p:cxnSp>
        <p:nvCxnSpPr>
          <p:cNvPr id="46" name="直接连接符 45"/>
          <p:cNvCxnSpPr/>
          <p:nvPr/>
        </p:nvCxnSpPr>
        <p:spPr>
          <a:xfrm flipH="1">
            <a:off x="576470" y="685800"/>
            <a:ext cx="99391" cy="258417"/>
          </a:xfrm>
          <a:prstGeom prst="line">
            <a:avLst/>
          </a:prstGeom>
          <a:ln w="34925">
            <a:solidFill>
              <a:srgbClr val="FFCD00"/>
            </a:solidFill>
          </a:ln>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396240" y="6376451"/>
            <a:ext cx="2842591" cy="304800"/>
          </a:xfrm>
          <a:prstGeom prst="rect">
            <a:avLst/>
          </a:prstGeom>
          <a:noFill/>
        </p:spPr>
        <p:txBody>
          <a:bodyPr rtlCol="0" wrap="square">
            <a:spAutoFit/>
          </a:bodyPr>
          <a:lstStyle/>
          <a:p>
            <a:r>
              <a:rPr altLang="zh-CN" b="1" lang="en-US" smtClean="0" sz="14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Company name-Presentation</a:t>
            </a:r>
          </a:p>
        </p:txBody>
      </p:sp>
      <p:sp>
        <p:nvSpPr>
          <p:cNvPr id="48" name="文本框 47"/>
          <p:cNvSpPr txBox="1"/>
          <p:nvPr/>
        </p:nvSpPr>
        <p:spPr>
          <a:xfrm>
            <a:off x="108723" y="4019159"/>
            <a:ext cx="2284856" cy="335280"/>
          </a:xfrm>
          <a:prstGeom prst="rect">
            <a:avLst/>
          </a:prstGeom>
          <a:noFill/>
        </p:spPr>
        <p:txBody>
          <a:bodyPr rtlCol="0" wrap="square">
            <a:spAutoFit/>
          </a:bodyPr>
          <a:lstStyle/>
          <a:p>
            <a:pPr algn="ctr"/>
            <a:r>
              <a:rPr altLang="zh-CN" b="1" lang="en-US" smtClean="0" sz="16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Smartphone App</a:t>
            </a:r>
          </a:p>
        </p:txBody>
      </p:sp>
      <p:cxnSp>
        <p:nvCxnSpPr>
          <p:cNvPr id="51" name="直接连接符 50"/>
          <p:cNvCxnSpPr/>
          <p:nvPr/>
        </p:nvCxnSpPr>
        <p:spPr>
          <a:xfrm>
            <a:off x="378952" y="4511481"/>
            <a:ext cx="1744398"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415142" y="4693069"/>
            <a:ext cx="1672019" cy="603504"/>
          </a:xfrm>
          <a:prstGeom prst="rect">
            <a:avLst/>
          </a:prstGeom>
          <a:noFill/>
        </p:spPr>
        <p:txBody>
          <a:bodyPr rtlCol="0" wrap="square">
            <a:spAutoFit/>
          </a:bodyPr>
          <a:lstStyle/>
          <a:p>
            <a:pPr algn="ct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49" name="文本框 48"/>
          <p:cNvSpPr txBox="1"/>
          <p:nvPr/>
        </p:nvSpPr>
        <p:spPr>
          <a:xfrm>
            <a:off x="2315609" y="4019159"/>
            <a:ext cx="2693096" cy="335280"/>
          </a:xfrm>
          <a:prstGeom prst="rect">
            <a:avLst/>
          </a:prstGeom>
          <a:noFill/>
        </p:spPr>
        <p:txBody>
          <a:bodyPr rtlCol="0" wrap="square">
            <a:spAutoFit/>
          </a:bodyPr>
          <a:lstStyle/>
          <a:p>
            <a:pPr algn="ctr"/>
            <a:r>
              <a:rPr altLang="zh-CN" b="1" lang="en-US" smtClean="0" sz="16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Dekstop App</a:t>
            </a:r>
          </a:p>
        </p:txBody>
      </p:sp>
      <p:cxnSp>
        <p:nvCxnSpPr>
          <p:cNvPr id="52" name="直接连接符 51"/>
          <p:cNvCxnSpPr/>
          <p:nvPr/>
        </p:nvCxnSpPr>
        <p:spPr>
          <a:xfrm>
            <a:off x="2789157" y="4511482"/>
            <a:ext cx="1746000"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文本框 54"/>
          <p:cNvSpPr txBox="1"/>
          <p:nvPr/>
        </p:nvSpPr>
        <p:spPr>
          <a:xfrm>
            <a:off x="2676776" y="4693070"/>
            <a:ext cx="1970762" cy="603504"/>
          </a:xfrm>
          <a:prstGeom prst="rect">
            <a:avLst/>
          </a:prstGeom>
          <a:noFill/>
        </p:spPr>
        <p:txBody>
          <a:bodyPr rtlCol="0" wrap="square">
            <a:spAutoFit/>
          </a:bodyPr>
          <a:lstStyle/>
          <a:p>
            <a:pPr algn="ct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50" name="文本框 49"/>
          <p:cNvSpPr txBox="1"/>
          <p:nvPr/>
        </p:nvSpPr>
        <p:spPr>
          <a:xfrm>
            <a:off x="4726616" y="4019159"/>
            <a:ext cx="2693096" cy="335280"/>
          </a:xfrm>
          <a:prstGeom prst="rect">
            <a:avLst/>
          </a:prstGeom>
          <a:noFill/>
        </p:spPr>
        <p:txBody>
          <a:bodyPr rtlCol="0" wrap="square">
            <a:spAutoFit/>
          </a:bodyPr>
          <a:lstStyle/>
          <a:p>
            <a:pPr algn="ctr"/>
            <a:r>
              <a:rPr altLang="zh-CN" b="1" lang="en-US" smtClean="0" sz="16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Server Development</a:t>
            </a:r>
          </a:p>
        </p:txBody>
      </p:sp>
      <p:cxnSp>
        <p:nvCxnSpPr>
          <p:cNvPr id="53" name="直接连接符 52"/>
          <p:cNvCxnSpPr/>
          <p:nvPr/>
        </p:nvCxnSpPr>
        <p:spPr>
          <a:xfrm>
            <a:off x="5200164" y="4511481"/>
            <a:ext cx="1746000"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5087782" y="4693069"/>
            <a:ext cx="1970762" cy="603504"/>
          </a:xfrm>
          <a:prstGeom prst="rect">
            <a:avLst/>
          </a:prstGeom>
          <a:noFill/>
        </p:spPr>
        <p:txBody>
          <a:bodyPr rtlCol="0" wrap="square">
            <a:spAutoFit/>
          </a:bodyPr>
          <a:lstStyle/>
          <a:p>
            <a:pPr algn="ct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64" name="文本框 63"/>
          <p:cNvSpPr txBox="1"/>
          <p:nvPr/>
        </p:nvSpPr>
        <p:spPr>
          <a:xfrm>
            <a:off x="7139436" y="4019159"/>
            <a:ext cx="2693096" cy="335280"/>
          </a:xfrm>
          <a:prstGeom prst="rect">
            <a:avLst/>
          </a:prstGeom>
          <a:noFill/>
        </p:spPr>
        <p:txBody>
          <a:bodyPr rtlCol="0" wrap="square">
            <a:spAutoFit/>
          </a:bodyPr>
          <a:lstStyle/>
          <a:p>
            <a:pPr algn="ctr"/>
            <a:r>
              <a:rPr altLang="zh-CN" b="1" lang="en-US" sz="16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Social Media</a:t>
            </a:r>
          </a:p>
        </p:txBody>
      </p:sp>
      <p:cxnSp>
        <p:nvCxnSpPr>
          <p:cNvPr id="65" name="直接连接符 64"/>
          <p:cNvCxnSpPr/>
          <p:nvPr/>
        </p:nvCxnSpPr>
        <p:spPr>
          <a:xfrm>
            <a:off x="7612984" y="4511481"/>
            <a:ext cx="1746000"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7500603" y="4693069"/>
            <a:ext cx="1970762" cy="603504"/>
          </a:xfrm>
          <a:prstGeom prst="rect">
            <a:avLst/>
          </a:prstGeom>
          <a:noFill/>
        </p:spPr>
        <p:txBody>
          <a:bodyPr rtlCol="0" wrap="square">
            <a:spAutoFit/>
          </a:bodyPr>
          <a:lstStyle/>
          <a:p>
            <a:pPr algn="ct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
        <p:nvSpPr>
          <p:cNvPr id="71" name="文本框 70"/>
          <p:cNvSpPr txBox="1"/>
          <p:nvPr/>
        </p:nvSpPr>
        <p:spPr>
          <a:xfrm>
            <a:off x="9545812" y="4002261"/>
            <a:ext cx="2693096" cy="335280"/>
          </a:xfrm>
          <a:prstGeom prst="rect">
            <a:avLst/>
          </a:prstGeom>
          <a:noFill/>
        </p:spPr>
        <p:txBody>
          <a:bodyPr rtlCol="0" wrap="square">
            <a:spAutoFit/>
          </a:bodyPr>
          <a:lstStyle/>
          <a:p>
            <a:pPr algn="ctr"/>
            <a:r>
              <a:rPr altLang="zh-CN" b="1" lang="en-US" sz="1600">
                <a:solidFill>
                  <a:schemeClr val="bg1"/>
                </a:solidFill>
                <a:latin charset="-122" panose="020b0604020202020204" pitchFamily="34" typeface="Arial Unicode MS"/>
                <a:ea charset="-122" panose="020b0604020202020204" pitchFamily="34" typeface="Arial Unicode MS"/>
                <a:cs charset="-122" panose="020b0604020202020204" pitchFamily="34" typeface="Arial Unicode MS"/>
              </a:rPr>
              <a:t>Mail Management</a:t>
            </a:r>
          </a:p>
        </p:txBody>
      </p:sp>
      <p:cxnSp>
        <p:nvCxnSpPr>
          <p:cNvPr id="72" name="直接连接符 71"/>
          <p:cNvCxnSpPr/>
          <p:nvPr/>
        </p:nvCxnSpPr>
        <p:spPr>
          <a:xfrm>
            <a:off x="10019360" y="4494584"/>
            <a:ext cx="1746000" cy="0"/>
          </a:xfrm>
          <a:prstGeom prst="line">
            <a:avLst/>
          </a:prstGeom>
          <a:ln w="2222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9906979" y="4676172"/>
            <a:ext cx="1970762" cy="603504"/>
          </a:xfrm>
          <a:prstGeom prst="rect">
            <a:avLst/>
          </a:prstGeom>
          <a:noFill/>
        </p:spPr>
        <p:txBody>
          <a:bodyPr rtlCol="0" wrap="square">
            <a:spAutoFit/>
          </a:bodyPr>
          <a:lstStyle/>
          <a:p>
            <a:pPr algn="ctr">
              <a:lnSpc>
                <a:spcPct val="120000"/>
              </a:lnSpc>
            </a:pPr>
            <a:r>
              <a:rPr altLang="zh-CN" lang="en-US" sz="1400">
                <a:solidFill>
                  <a:schemeClr val="bg1"/>
                </a:solidFill>
                <a:latin charset="-122" panose="020b0503020204020204" pitchFamily="34" typeface="微软雅黑"/>
                <a:ea charset="-122" panose="020b0503020204020204" pitchFamily="34" typeface="微软雅黑"/>
              </a:rPr>
              <a:t>Click to add your text here</a:t>
            </a:r>
          </a:p>
        </p:txBody>
      </p:sp>
    </p:spTree>
    <p:extLst>
      <p:ext uri="{BB962C8B-B14F-4D97-AF65-F5344CB8AC3E}">
        <p14:creationId val="2729069947"/>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rtlCol="0" wrap="square">
        <a:spAutoFit/>
      </a:bodyPr>
      <a:lstStyle>
        <a:defPPr>
          <a:defRPr smtClean="0">
            <a:solidFill>
              <a:schemeClr val="bg1"/>
            </a:solidFill>
          </a:defRPr>
        </a:defPPr>
      </a:lstStyle>
    </a:tx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Theme">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F0502020204030204" pitchFamily="34" typeface="Calibri"/>
            <a:ea charset="-122" panose="02010600030101010101" pitchFamily="2" typeface="宋体"/>
          </a:defRPr>
        </a:defPPr>
      </a:lstStyle>
    </a:lnDef>
  </a:objectDefaults>
  <a:extraClrSchemeLst>
    <a:extraClrScheme>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Microsoft</Company>
  <PresentationFormat>宽屏</PresentationFormat>
  <Paragraphs>212</Paragraphs>
  <Slides>21</Slides>
  <Notes>5</Notes>
  <TotalTime>1043</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21</vt:i4>
      </vt:variant>
    </vt:vector>
  </HeadingPairs>
  <TitlesOfParts>
    <vt:vector baseType="lpstr" size="30">
      <vt:lpstr>Arial</vt:lpstr>
      <vt:lpstr>微软雅黑</vt:lpstr>
      <vt:lpstr>Calibri Light</vt:lpstr>
      <vt:lpstr>宋体</vt:lpstr>
      <vt:lpstr>Calibri</vt:lpstr>
      <vt:lpstr>Arial Unicode MS</vt:lpstr>
      <vt:lpstr>Arial Black</vt:lpstr>
      <vt:lpstr>幼圆</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2014-03-23T12:34:37Z</dcterms:created>
  <cp:lastModifiedBy>Administrator</cp:lastModifiedBy>
  <dcterms:modified xsi:type="dcterms:W3CDTF">2021-08-20T11:02:02Z</dcterms:modified>
  <cp:revision>56</cp:revision>
  <dc:title>PowerPoint 演示文稿</dc:title>
</cp:coreProperties>
</file>