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presProps.xml" Type="http://schemas.openxmlformats.org/officeDocument/2006/relationships/presProps"/><Relationship Id="rId11" Target="viewProps.xml" Type="http://schemas.openxmlformats.org/officeDocument/2006/relationships/viewProps"/><Relationship Id="rId12" Target="theme/theme1.xml" Type="http://schemas.openxmlformats.org/officeDocument/2006/relationships/theme"/><Relationship Id="rId13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tags/tag1.xml" Type="http://schemas.openxmlformats.org/officeDocument/2006/relationships/tags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961BF-99EA-4EE4-8945-45A9D9EFD356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8F49C-B7EE-4121-B9BB-6334A141C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3852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24583" b="-208"/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</p:spTree>
    <p:extLst>
      <p:ext uri="{BB962C8B-B14F-4D97-AF65-F5344CB8AC3E}">
        <p14:creationId val="125570493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7808777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385128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460881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923157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100026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133876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413339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868776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99897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98827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636383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555419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115813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3906584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8772963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3989197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8133965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507142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14374" b="10208"/>
          <a:stretch>
            <a:fillRect/>
          </a:stretch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</p:spTree>
    <p:extLst>
      <p:ext uri="{BB962C8B-B14F-4D97-AF65-F5344CB8AC3E}">
        <p14:creationId val="213711876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9085480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328384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D92CF-23A0-4629-96EE-685A7157B4FA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6605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391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emf" Type="http://schemas.openxmlformats.org/officeDocument/2006/relationships/image"/><Relationship Id="rId3" Target="../media/image5.png" Type="http://schemas.openxmlformats.org/officeDocument/2006/relationships/image"/><Relationship Id="rId4" Target="../media/image6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wdp" Type="http://schemas.microsoft.com/office/2007/relationships/hdphoto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wdp" Type="http://schemas.microsoft.com/office/2007/relationships/hdphoto"/><Relationship Id="rId5" Target="../media/image11.png" Type="http://schemas.openxmlformats.org/officeDocument/2006/relationships/image"/><Relationship Id="rId6" Target="../media/image12.wdp" Type="http://schemas.microsoft.com/office/2007/relationships/hdphoto"/><Relationship Id="rId7" Target="../media/image13.png" Type="http://schemas.openxmlformats.org/officeDocument/2006/relationships/image"/><Relationship Id="rId8" Target="../media/image14.wdp" Type="http://schemas.microsoft.com/office/2007/relationships/hdphoto"/><Relationship Id="rId9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4650827" y="2270234"/>
            <a:ext cx="3953368" cy="2096814"/>
            <a:chOff x="6321972" y="1340069"/>
            <a:chExt cx="2853559" cy="1513490"/>
          </a:xfrm>
        </p:grpSpPr>
        <p:sp>
          <p:nvSpPr>
            <p:cNvPr id="16" name="任意多边形 15"/>
            <p:cNvSpPr/>
            <p:nvPr/>
          </p:nvSpPr>
          <p:spPr>
            <a:xfrm>
              <a:off x="6321972" y="1340069"/>
              <a:ext cx="2853559" cy="1513490"/>
            </a:xfrm>
            <a:custGeom>
              <a:gdLst>
                <a:gd fmla="*/ 299545 w 2853559" name="connsiteX0"/>
                <a:gd fmla="*/ 1434662 h 1513490" name="connsiteY0"/>
                <a:gd fmla="*/ 504497 w 2853559" name="connsiteX1"/>
                <a:gd fmla="*/ 1434662 h 1513490" name="connsiteY1"/>
                <a:gd fmla="*/ 583325 w 2853559" name="connsiteX2"/>
                <a:gd fmla="*/ 1387365 h 1513490" name="connsiteY2"/>
                <a:gd fmla="*/ 725214 w 2853559" name="connsiteX3"/>
                <a:gd fmla="*/ 1371600 h 1513490" name="connsiteY3"/>
                <a:gd fmla="*/ 851338 w 2853559" name="connsiteX4"/>
                <a:gd fmla="*/ 1434662 h 1513490" name="connsiteY4"/>
                <a:gd fmla="*/ 977462 w 2853559" name="connsiteX5"/>
                <a:gd fmla="*/ 1481959 h 1513490" name="connsiteY5"/>
                <a:gd fmla="*/ 1119352 w 2853559" name="connsiteX6"/>
                <a:gd fmla="*/ 1450428 h 1513490" name="connsiteY6"/>
                <a:gd fmla="*/ 1119352 w 2853559" name="connsiteX7"/>
                <a:gd fmla="*/ 1450428 h 1513490" name="connsiteY7"/>
                <a:gd fmla="*/ 1340069 w 2853559" name="connsiteX8"/>
                <a:gd fmla="*/ 1418897 h 1513490" name="connsiteY8"/>
                <a:gd fmla="*/ 1529256 w 2853559" name="connsiteX9"/>
                <a:gd fmla="*/ 1324303 h 1513490" name="connsiteY9"/>
                <a:gd fmla="*/ 1529256 w 2853559" name="connsiteX10"/>
                <a:gd fmla="*/ 1324303 h 1513490" name="connsiteY10"/>
                <a:gd fmla="*/ 1639614 w 2853559" name="connsiteX11"/>
                <a:gd fmla="*/ 1450428 h 1513490" name="connsiteY11"/>
                <a:gd fmla="*/ 1797269 w 2853559" name="connsiteX12"/>
                <a:gd fmla="*/ 1481959 h 1513490" name="connsiteY12"/>
                <a:gd fmla="*/ 1923394 w 2853559" name="connsiteX13"/>
                <a:gd fmla="*/ 1434662 h 1513490" name="connsiteY13"/>
                <a:gd fmla="*/ 2049518 w 2853559" name="connsiteX14"/>
                <a:gd fmla="*/ 1355834 h 1513490" name="connsiteY14"/>
                <a:gd fmla="*/ 2207173 w 2853559" name="connsiteX15"/>
                <a:gd fmla="*/ 1355834 h 1513490" name="connsiteY15"/>
                <a:gd fmla="*/ 2207173 w 2853559" name="connsiteX16"/>
                <a:gd fmla="*/ 1355834 h 1513490" name="connsiteY16"/>
                <a:gd fmla="*/ 2412125 w 2853559" name="connsiteX17"/>
                <a:gd fmla="*/ 1513490 h 1513490" name="connsiteY17"/>
                <a:gd fmla="*/ 2522483 w 2853559" name="connsiteX18"/>
                <a:gd fmla="*/ 1497724 h 1513490" name="connsiteY18"/>
                <a:gd fmla="*/ 2585545 w 2853559" name="connsiteX19"/>
                <a:gd fmla="*/ 1418897 h 1513490" name="connsiteY19"/>
                <a:gd fmla="*/ 2585545 w 2853559" name="connsiteX20"/>
                <a:gd fmla="*/ 1418897 h 1513490" name="connsiteY20"/>
                <a:gd fmla="*/ 2837794 w 2853559" name="connsiteX21"/>
                <a:gd fmla="*/ 1245476 h 1513490" name="connsiteY21"/>
                <a:gd fmla="*/ 2837794 w 2853559" name="connsiteX22"/>
                <a:gd fmla="*/ 1072055 h 1513490" name="connsiteY22"/>
                <a:gd fmla="*/ 2806262 w 2853559" name="connsiteX23"/>
                <a:gd fmla="*/ 930165 h 1513490" name="connsiteY23"/>
                <a:gd fmla="*/ 2806262 w 2853559" name="connsiteX24"/>
                <a:gd fmla="*/ 819807 h 1513490" name="connsiteY24"/>
                <a:gd fmla="*/ 2806262 w 2853559" name="connsiteX25"/>
                <a:gd fmla="*/ 819807 h 1513490" name="connsiteY25"/>
                <a:gd fmla="*/ 2853559 w 2853559" name="connsiteX26"/>
                <a:gd fmla="*/ 630621 h 1513490" name="connsiteY26"/>
                <a:gd fmla="*/ 2806262 w 2853559" name="connsiteX27"/>
                <a:gd fmla="*/ 504497 h 1513490" name="connsiteY27"/>
                <a:gd fmla="*/ 2790497 w 2853559" name="connsiteX28"/>
                <a:gd fmla="*/ 346841 h 1513490" name="connsiteY28"/>
                <a:gd fmla="*/ 2774731 w 2853559" name="connsiteX29"/>
                <a:gd fmla="*/ 157655 h 1513490" name="connsiteY29"/>
                <a:gd fmla="*/ 2569780 w 2853559" name="connsiteX30"/>
                <a:gd fmla="*/ 63062 h 1513490" name="connsiteY30"/>
                <a:gd fmla="*/ 2286000 w 2853559" name="connsiteX31"/>
                <a:gd fmla="*/ 141890 h 1513490" name="connsiteY31"/>
                <a:gd fmla="*/ 1939159 w 2853559" name="connsiteX32"/>
                <a:gd fmla="*/ 141890 h 1513490" name="connsiteY32"/>
                <a:gd fmla="*/ 1923394 w 2853559" name="connsiteX33"/>
                <a:gd fmla="*/ 31531 h 1513490" name="connsiteY33"/>
                <a:gd fmla="*/ 1828800 w 2853559" name="connsiteX34"/>
                <a:gd fmla="*/ 0 h 1513490" name="connsiteY34"/>
                <a:gd fmla="*/ 1686911 w 2853559" name="connsiteX35"/>
                <a:gd fmla="*/ 15765 h 1513490" name="connsiteY35"/>
                <a:gd fmla="*/ 1686911 w 2853559" name="connsiteX36"/>
                <a:gd fmla="*/ 15765 h 1513490" name="connsiteY36"/>
                <a:gd fmla="*/ 1623849 w 2853559" name="connsiteX37"/>
                <a:gd fmla="*/ 126124 h 1513490" name="connsiteY37"/>
                <a:gd fmla="*/ 1481959 w 2853559" name="connsiteX38"/>
                <a:gd fmla="*/ 236483 h 1513490" name="connsiteY38"/>
                <a:gd fmla="*/ 1450428 w 2853559" name="connsiteX39"/>
                <a:gd fmla="*/ 78828 h 1513490" name="connsiteY39"/>
                <a:gd fmla="*/ 1450428 w 2853559" name="connsiteX40"/>
                <a:gd fmla="*/ 78828 h 1513490" name="connsiteY40"/>
                <a:gd fmla="*/ 1150883 w 2853559" name="connsiteX41"/>
                <a:gd fmla="*/ 47297 h 1513490" name="connsiteY41"/>
                <a:gd fmla="*/ 898635 w 2853559" name="connsiteX42"/>
                <a:gd fmla="*/ 15765 h 1513490" name="connsiteY42"/>
                <a:gd fmla="*/ 630621 w 2853559" name="connsiteX43"/>
                <a:gd fmla="*/ 15765 h 1513490" name="connsiteY43"/>
                <a:gd fmla="*/ 472966 w 2853559" name="connsiteX44"/>
                <a:gd fmla="*/ 15765 h 1513490" name="connsiteY44"/>
                <a:gd fmla="*/ 362607 w 2853559" name="connsiteX45"/>
                <a:gd fmla="*/ 15765 h 1513490" name="connsiteY45"/>
                <a:gd fmla="*/ 252249 w 2853559" name="connsiteX46"/>
                <a:gd fmla="*/ 15765 h 1513490" name="connsiteY46"/>
                <a:gd fmla="*/ 173421 w 2853559" name="connsiteX47"/>
                <a:gd fmla="*/ 110359 h 1513490" name="connsiteY47"/>
                <a:gd fmla="*/ 204952 w 2853559" name="connsiteX48"/>
                <a:gd fmla="*/ 189186 h 1513490" name="connsiteY48"/>
                <a:gd fmla="*/ 236483 w 2853559" name="connsiteX49"/>
                <a:gd fmla="*/ 315310 h 1513490" name="connsiteY49"/>
                <a:gd fmla="*/ 94594 w 2853559" name="connsiteX50"/>
                <a:gd fmla="*/ 315310 h 1513490" name="connsiteY50"/>
                <a:gd fmla="*/ 0 w 2853559" name="connsiteX51"/>
                <a:gd fmla="*/ 346841 h 1513490" name="connsiteY51"/>
                <a:gd fmla="*/ 47297 w 2853559" name="connsiteX52"/>
                <a:gd fmla="*/ 504497 h 1513490" name="connsiteY52"/>
                <a:gd fmla="*/ 31531 w 2853559" name="connsiteX53"/>
                <a:gd fmla="*/ 583324 h 1513490" name="connsiteY53"/>
                <a:gd fmla="*/ 141890 w 2853559" name="connsiteX54"/>
                <a:gd fmla="*/ 583324 h 1513490" name="connsiteY54"/>
                <a:gd fmla="*/ 141890 w 2853559" name="connsiteX55"/>
                <a:gd fmla="*/ 725214 h 1513490" name="connsiteY55"/>
                <a:gd fmla="*/ 94594 w 2853559" name="connsiteX56"/>
                <a:gd fmla="*/ 835572 h 1513490" name="connsiteY56"/>
                <a:gd fmla="*/ 31531 w 2853559" name="connsiteX57"/>
                <a:gd fmla="*/ 993228 h 1513490" name="connsiteY57"/>
                <a:gd fmla="*/ 31531 w 2853559" name="connsiteX58"/>
                <a:gd fmla="*/ 1119352 h 1513490" name="connsiteY58"/>
                <a:gd fmla="*/ 31531 w 2853559" name="connsiteX59"/>
                <a:gd fmla="*/ 1119352 h 1513490" name="connsiteY59"/>
                <a:gd fmla="*/ 126125 w 2853559" name="connsiteX60"/>
                <a:gd fmla="*/ 1229710 h 1513490" name="connsiteY60"/>
                <a:gd fmla="*/ 220718 w 2853559" name="connsiteX61"/>
                <a:gd fmla="*/ 1229710 h 1513490" name="connsiteY61"/>
                <a:gd fmla="*/ 268014 w 2853559" name="connsiteX62"/>
                <a:gd fmla="*/ 1213945 h 1513490" name="connsiteY62"/>
                <a:gd fmla="*/ 299545 w 2853559" name="connsiteX63"/>
                <a:gd fmla="*/ 1434662 h 1513490" name="connsiteY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b="b" l="l" r="r" t="t"/>
              <a:pathLst>
                <a:path h="1513490" w="2853559">
                  <a:moveTo>
                    <a:pt x="299545" y="1434662"/>
                  </a:moveTo>
                  <a:lnTo>
                    <a:pt x="504497" y="1434662"/>
                  </a:lnTo>
                  <a:lnTo>
                    <a:pt x="583325" y="1387365"/>
                  </a:lnTo>
                  <a:lnTo>
                    <a:pt x="725214" y="1371600"/>
                  </a:lnTo>
                  <a:lnTo>
                    <a:pt x="851338" y="1434662"/>
                  </a:lnTo>
                  <a:lnTo>
                    <a:pt x="977462" y="1481959"/>
                  </a:lnTo>
                  <a:lnTo>
                    <a:pt x="1119352" y="1450428"/>
                  </a:lnTo>
                  <a:lnTo>
                    <a:pt x="1119352" y="1450428"/>
                  </a:lnTo>
                  <a:lnTo>
                    <a:pt x="1340069" y="1418897"/>
                  </a:lnTo>
                  <a:lnTo>
                    <a:pt x="1529256" y="1324303"/>
                  </a:lnTo>
                  <a:lnTo>
                    <a:pt x="1529256" y="1324303"/>
                  </a:lnTo>
                  <a:lnTo>
                    <a:pt x="1639614" y="1450428"/>
                  </a:lnTo>
                  <a:lnTo>
                    <a:pt x="1797269" y="1481959"/>
                  </a:lnTo>
                  <a:lnTo>
                    <a:pt x="1923394" y="1434662"/>
                  </a:lnTo>
                  <a:lnTo>
                    <a:pt x="2049518" y="1355834"/>
                  </a:lnTo>
                  <a:lnTo>
                    <a:pt x="2207173" y="1355834"/>
                  </a:lnTo>
                  <a:lnTo>
                    <a:pt x="2207173" y="1355834"/>
                  </a:lnTo>
                  <a:lnTo>
                    <a:pt x="2412125" y="1513490"/>
                  </a:lnTo>
                  <a:lnTo>
                    <a:pt x="2522483" y="1497724"/>
                  </a:lnTo>
                  <a:lnTo>
                    <a:pt x="2585545" y="1418897"/>
                  </a:lnTo>
                  <a:lnTo>
                    <a:pt x="2585545" y="1418897"/>
                  </a:lnTo>
                  <a:lnTo>
                    <a:pt x="2837794" y="1245476"/>
                  </a:lnTo>
                  <a:lnTo>
                    <a:pt x="2837794" y="1072055"/>
                  </a:lnTo>
                  <a:lnTo>
                    <a:pt x="2806262" y="930165"/>
                  </a:lnTo>
                  <a:lnTo>
                    <a:pt x="2806262" y="819807"/>
                  </a:lnTo>
                  <a:lnTo>
                    <a:pt x="2806262" y="819807"/>
                  </a:lnTo>
                  <a:lnTo>
                    <a:pt x="2853559" y="630621"/>
                  </a:lnTo>
                  <a:lnTo>
                    <a:pt x="2806262" y="504497"/>
                  </a:lnTo>
                  <a:lnTo>
                    <a:pt x="2790497" y="346841"/>
                  </a:lnTo>
                  <a:lnTo>
                    <a:pt x="2774731" y="157655"/>
                  </a:lnTo>
                  <a:lnTo>
                    <a:pt x="2569780" y="63062"/>
                  </a:lnTo>
                  <a:lnTo>
                    <a:pt x="2286000" y="141890"/>
                  </a:lnTo>
                  <a:lnTo>
                    <a:pt x="1939159" y="141890"/>
                  </a:lnTo>
                  <a:lnTo>
                    <a:pt x="1923394" y="31531"/>
                  </a:lnTo>
                  <a:lnTo>
                    <a:pt x="1828800" y="0"/>
                  </a:lnTo>
                  <a:lnTo>
                    <a:pt x="1686911" y="15765"/>
                  </a:lnTo>
                  <a:lnTo>
                    <a:pt x="1686911" y="15765"/>
                  </a:lnTo>
                  <a:lnTo>
                    <a:pt x="1623849" y="126124"/>
                  </a:lnTo>
                  <a:lnTo>
                    <a:pt x="1481959" y="236483"/>
                  </a:lnTo>
                  <a:lnTo>
                    <a:pt x="1450428" y="78828"/>
                  </a:lnTo>
                  <a:lnTo>
                    <a:pt x="1450428" y="78828"/>
                  </a:lnTo>
                  <a:lnTo>
                    <a:pt x="1150883" y="47297"/>
                  </a:lnTo>
                  <a:lnTo>
                    <a:pt x="898635" y="15765"/>
                  </a:lnTo>
                  <a:lnTo>
                    <a:pt x="630621" y="15765"/>
                  </a:lnTo>
                  <a:lnTo>
                    <a:pt x="472966" y="15765"/>
                  </a:lnTo>
                  <a:lnTo>
                    <a:pt x="362607" y="15765"/>
                  </a:lnTo>
                  <a:lnTo>
                    <a:pt x="252249" y="15765"/>
                  </a:lnTo>
                  <a:lnTo>
                    <a:pt x="173421" y="110359"/>
                  </a:lnTo>
                  <a:lnTo>
                    <a:pt x="204952" y="189186"/>
                  </a:lnTo>
                  <a:lnTo>
                    <a:pt x="236483" y="315310"/>
                  </a:lnTo>
                  <a:lnTo>
                    <a:pt x="94594" y="315310"/>
                  </a:lnTo>
                  <a:lnTo>
                    <a:pt x="0" y="346841"/>
                  </a:lnTo>
                  <a:lnTo>
                    <a:pt x="47297" y="504497"/>
                  </a:lnTo>
                  <a:lnTo>
                    <a:pt x="31531" y="583324"/>
                  </a:lnTo>
                  <a:lnTo>
                    <a:pt x="141890" y="583324"/>
                  </a:lnTo>
                  <a:lnTo>
                    <a:pt x="141890" y="725214"/>
                  </a:lnTo>
                  <a:lnTo>
                    <a:pt x="94594" y="835572"/>
                  </a:lnTo>
                  <a:cubicBezTo>
                    <a:pt x="43171" y="972700"/>
                    <a:pt x="67378" y="921537"/>
                    <a:pt x="31531" y="993228"/>
                  </a:cubicBezTo>
                  <a:lnTo>
                    <a:pt x="31531" y="1119352"/>
                  </a:lnTo>
                  <a:lnTo>
                    <a:pt x="31531" y="1119352"/>
                  </a:lnTo>
                  <a:lnTo>
                    <a:pt x="126125" y="1229710"/>
                  </a:lnTo>
                  <a:lnTo>
                    <a:pt x="220718" y="1229710"/>
                  </a:lnTo>
                  <a:lnTo>
                    <a:pt x="268014" y="1213945"/>
                  </a:lnTo>
                  <a:lnTo>
                    <a:pt x="299545" y="14346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7484" l="32308" r="54062" t="11566"/>
            <a:stretch>
              <a:fillRect/>
            </a:stretch>
          </p:blipFill>
          <p:spPr>
            <a:xfrm>
              <a:off x="7792707" y="1371380"/>
              <a:ext cx="1329443" cy="1416828"/>
            </a:xfrm>
            <a:custGeom>
              <a:rect b="b" l="l" r="r" t="t"/>
              <a:pathLst>
                <a:path h="1416828" w="1329443">
                  <a:moveTo>
                    <a:pt x="319611" y="0"/>
                  </a:moveTo>
                  <a:lnTo>
                    <a:pt x="443678" y="88279"/>
                  </a:lnTo>
                  <a:cubicBezTo>
                    <a:pt x="431350" y="105576"/>
                    <a:pt x="414914" y="126586"/>
                    <a:pt x="394369" y="151306"/>
                  </a:cubicBezTo>
                  <a:cubicBezTo>
                    <a:pt x="381876" y="163799"/>
                    <a:pt x="371421" y="172522"/>
                    <a:pt x="363004" y="177477"/>
                  </a:cubicBezTo>
                  <a:lnTo>
                    <a:pt x="354492" y="181008"/>
                  </a:lnTo>
                  <a:lnTo>
                    <a:pt x="483118" y="180737"/>
                  </a:lnTo>
                  <a:cubicBezTo>
                    <a:pt x="799566" y="179367"/>
                    <a:pt x="1056722" y="173202"/>
                    <a:pt x="1254586" y="162242"/>
                  </a:cubicBezTo>
                  <a:lnTo>
                    <a:pt x="1254586" y="312653"/>
                  </a:lnTo>
                  <a:lnTo>
                    <a:pt x="1142349" y="312653"/>
                  </a:lnTo>
                  <a:cubicBezTo>
                    <a:pt x="1142349" y="312388"/>
                    <a:pt x="1140162" y="329785"/>
                    <a:pt x="1135788" y="364844"/>
                  </a:cubicBezTo>
                  <a:cubicBezTo>
                    <a:pt x="1131414" y="395397"/>
                    <a:pt x="1127371" y="413159"/>
                    <a:pt x="1123659" y="418130"/>
                  </a:cubicBezTo>
                  <a:lnTo>
                    <a:pt x="1260849" y="418130"/>
                  </a:lnTo>
                  <a:lnTo>
                    <a:pt x="1253194" y="555915"/>
                  </a:lnTo>
                  <a:cubicBezTo>
                    <a:pt x="1222972" y="555915"/>
                    <a:pt x="1193281" y="553861"/>
                    <a:pt x="1164120" y="549752"/>
                  </a:cubicBezTo>
                  <a:cubicBezTo>
                    <a:pt x="1132706" y="549752"/>
                    <a:pt x="1114480" y="549752"/>
                    <a:pt x="1109443" y="549752"/>
                  </a:cubicBezTo>
                  <a:lnTo>
                    <a:pt x="1104870" y="592599"/>
                  </a:lnTo>
                  <a:cubicBezTo>
                    <a:pt x="1161005" y="588755"/>
                    <a:pt x="1233477" y="582525"/>
                    <a:pt x="1322286" y="573909"/>
                  </a:cubicBezTo>
                  <a:lnTo>
                    <a:pt x="1329443" y="723624"/>
                  </a:lnTo>
                  <a:cubicBezTo>
                    <a:pt x="1217902" y="728263"/>
                    <a:pt x="1120180" y="734261"/>
                    <a:pt x="1036276" y="741618"/>
                  </a:cubicBezTo>
                  <a:cubicBezTo>
                    <a:pt x="1036276" y="767333"/>
                    <a:pt x="1036276" y="794638"/>
                    <a:pt x="1036276" y="823534"/>
                  </a:cubicBezTo>
                  <a:cubicBezTo>
                    <a:pt x="1106726" y="823534"/>
                    <a:pt x="1181584" y="823534"/>
                    <a:pt x="1260849" y="823534"/>
                  </a:cubicBezTo>
                  <a:lnTo>
                    <a:pt x="1260849" y="955156"/>
                  </a:lnTo>
                  <a:cubicBezTo>
                    <a:pt x="1227314" y="955156"/>
                    <a:pt x="1187184" y="955156"/>
                    <a:pt x="1140460" y="955156"/>
                  </a:cubicBezTo>
                  <a:cubicBezTo>
                    <a:pt x="1086512" y="951047"/>
                    <a:pt x="1051784" y="948992"/>
                    <a:pt x="1036276" y="948992"/>
                  </a:cubicBezTo>
                  <a:cubicBezTo>
                    <a:pt x="1036276" y="998632"/>
                    <a:pt x="1036276" y="1052448"/>
                    <a:pt x="1036276" y="1110438"/>
                  </a:cubicBezTo>
                  <a:cubicBezTo>
                    <a:pt x="1126344" y="1090490"/>
                    <a:pt x="1200505" y="1067592"/>
                    <a:pt x="1258761" y="1041744"/>
                  </a:cubicBezTo>
                  <a:lnTo>
                    <a:pt x="1310754" y="1172273"/>
                  </a:lnTo>
                  <a:cubicBezTo>
                    <a:pt x="1244015" y="1197457"/>
                    <a:pt x="1154610" y="1221648"/>
                    <a:pt x="1042539" y="1244844"/>
                  </a:cubicBezTo>
                  <a:lnTo>
                    <a:pt x="1048802" y="1403407"/>
                  </a:lnTo>
                  <a:lnTo>
                    <a:pt x="885865" y="1410565"/>
                  </a:lnTo>
                  <a:cubicBezTo>
                    <a:pt x="885865" y="1343760"/>
                    <a:pt x="885865" y="1293855"/>
                    <a:pt x="885865" y="1260850"/>
                  </a:cubicBezTo>
                  <a:cubicBezTo>
                    <a:pt x="871284" y="1265025"/>
                    <a:pt x="850606" y="1267113"/>
                    <a:pt x="823831" y="1267113"/>
                  </a:cubicBezTo>
                  <a:cubicBezTo>
                    <a:pt x="694661" y="1267113"/>
                    <a:pt x="630076" y="1210845"/>
                    <a:pt x="630076" y="1098310"/>
                  </a:cubicBezTo>
                  <a:cubicBezTo>
                    <a:pt x="630076" y="1042838"/>
                    <a:pt x="646711" y="990978"/>
                    <a:pt x="679981" y="942729"/>
                  </a:cubicBezTo>
                  <a:lnTo>
                    <a:pt x="648766" y="942729"/>
                  </a:lnTo>
                  <a:lnTo>
                    <a:pt x="648766" y="798482"/>
                  </a:lnTo>
                  <a:cubicBezTo>
                    <a:pt x="728561" y="811074"/>
                    <a:pt x="805506" y="817370"/>
                    <a:pt x="879602" y="817370"/>
                  </a:cubicBezTo>
                  <a:cubicBezTo>
                    <a:pt x="879602" y="817503"/>
                    <a:pt x="879602" y="808257"/>
                    <a:pt x="879602" y="789634"/>
                  </a:cubicBezTo>
                  <a:cubicBezTo>
                    <a:pt x="875426" y="764847"/>
                    <a:pt x="873339" y="751427"/>
                    <a:pt x="873339" y="749372"/>
                  </a:cubicBezTo>
                  <a:cubicBezTo>
                    <a:pt x="720508" y="761832"/>
                    <a:pt x="560421" y="774026"/>
                    <a:pt x="393077" y="785956"/>
                  </a:cubicBezTo>
                  <a:cubicBezTo>
                    <a:pt x="383202" y="805706"/>
                    <a:pt x="368886" y="818199"/>
                    <a:pt x="350130" y="823434"/>
                  </a:cubicBezTo>
                  <a:cubicBezTo>
                    <a:pt x="374188" y="823501"/>
                    <a:pt x="411468" y="823534"/>
                    <a:pt x="461970" y="823534"/>
                  </a:cubicBezTo>
                  <a:cubicBezTo>
                    <a:pt x="566220" y="823534"/>
                    <a:pt x="618345" y="864326"/>
                    <a:pt x="618345" y="945911"/>
                  </a:cubicBezTo>
                  <a:cubicBezTo>
                    <a:pt x="626630" y="1070176"/>
                    <a:pt x="507600" y="1227149"/>
                    <a:pt x="261256" y="1416828"/>
                  </a:cubicBezTo>
                  <a:lnTo>
                    <a:pt x="155978" y="1318410"/>
                  </a:lnTo>
                  <a:cubicBezTo>
                    <a:pt x="363882" y="1143974"/>
                    <a:pt x="467835" y="1022790"/>
                    <a:pt x="467835" y="954858"/>
                  </a:cubicBezTo>
                  <a:cubicBezTo>
                    <a:pt x="467835" y="950948"/>
                    <a:pt x="453420" y="948992"/>
                    <a:pt x="424590" y="948992"/>
                  </a:cubicBezTo>
                  <a:cubicBezTo>
                    <a:pt x="368522" y="948992"/>
                    <a:pt x="317556" y="954725"/>
                    <a:pt x="271694" y="966191"/>
                  </a:cubicBezTo>
                  <a:cubicBezTo>
                    <a:pt x="271893" y="965926"/>
                    <a:pt x="270037" y="969670"/>
                    <a:pt x="266127" y="977424"/>
                  </a:cubicBezTo>
                  <a:cubicBezTo>
                    <a:pt x="257180" y="990812"/>
                    <a:pt x="251911" y="996445"/>
                    <a:pt x="250320" y="994325"/>
                  </a:cubicBezTo>
                  <a:cubicBezTo>
                    <a:pt x="301352" y="1041844"/>
                    <a:pt x="344994" y="1078626"/>
                    <a:pt x="381247" y="1104672"/>
                  </a:cubicBezTo>
                  <a:lnTo>
                    <a:pt x="286208" y="1198518"/>
                  </a:lnTo>
                  <a:cubicBezTo>
                    <a:pt x="267419" y="1180093"/>
                    <a:pt x="248904" y="1162564"/>
                    <a:pt x="230661" y="1145929"/>
                  </a:cubicBezTo>
                  <a:lnTo>
                    <a:pt x="181490" y="1102855"/>
                  </a:lnTo>
                  <a:lnTo>
                    <a:pt x="181191" y="1107114"/>
                  </a:lnTo>
                  <a:cubicBezTo>
                    <a:pt x="180752" y="1109397"/>
                    <a:pt x="180002" y="1112128"/>
                    <a:pt x="178942" y="1115310"/>
                  </a:cubicBezTo>
                  <a:cubicBezTo>
                    <a:pt x="166018" y="1128233"/>
                    <a:pt x="151007" y="1151794"/>
                    <a:pt x="133908" y="1185992"/>
                  </a:cubicBezTo>
                  <a:lnTo>
                    <a:pt x="0" y="1111134"/>
                  </a:lnTo>
                  <a:cubicBezTo>
                    <a:pt x="42349" y="1054005"/>
                    <a:pt x="107696" y="956018"/>
                    <a:pt x="196041" y="817171"/>
                  </a:cubicBezTo>
                  <a:cubicBezTo>
                    <a:pt x="199073" y="812135"/>
                    <a:pt x="201942" y="807984"/>
                    <a:pt x="204646" y="804720"/>
                  </a:cubicBezTo>
                  <a:lnTo>
                    <a:pt x="209188" y="800471"/>
                  </a:lnTo>
                  <a:lnTo>
                    <a:pt x="64419" y="811704"/>
                  </a:lnTo>
                  <a:lnTo>
                    <a:pt x="49905" y="667655"/>
                  </a:lnTo>
                  <a:cubicBezTo>
                    <a:pt x="100357" y="667655"/>
                    <a:pt x="164583" y="664113"/>
                    <a:pt x="242585" y="657030"/>
                  </a:cubicBezTo>
                  <a:lnTo>
                    <a:pt x="303358" y="650950"/>
                  </a:lnTo>
                  <a:lnTo>
                    <a:pt x="302953" y="649829"/>
                  </a:lnTo>
                  <a:cubicBezTo>
                    <a:pt x="300604" y="640124"/>
                    <a:pt x="299430" y="624063"/>
                    <a:pt x="299430" y="601645"/>
                  </a:cubicBezTo>
                  <a:cubicBezTo>
                    <a:pt x="295255" y="568375"/>
                    <a:pt x="293167" y="548990"/>
                    <a:pt x="293167" y="543489"/>
                  </a:cubicBezTo>
                  <a:lnTo>
                    <a:pt x="131025" y="543489"/>
                  </a:lnTo>
                  <a:lnTo>
                    <a:pt x="134834" y="462267"/>
                  </a:lnTo>
                  <a:lnTo>
                    <a:pt x="130131" y="468631"/>
                  </a:lnTo>
                  <a:lnTo>
                    <a:pt x="12526" y="378563"/>
                  </a:lnTo>
                  <a:cubicBezTo>
                    <a:pt x="105443" y="272391"/>
                    <a:pt x="207805" y="146203"/>
                    <a:pt x="319611" y="0"/>
                  </a:cubicBezTo>
                  <a:close/>
                  <a:moveTo>
                    <a:pt x="991838" y="312653"/>
                  </a:moveTo>
                  <a:cubicBezTo>
                    <a:pt x="959828" y="312653"/>
                    <a:pt x="926823" y="314210"/>
                    <a:pt x="892823" y="317325"/>
                  </a:cubicBezTo>
                  <a:cubicBezTo>
                    <a:pt x="892823" y="327200"/>
                    <a:pt x="888648" y="352418"/>
                    <a:pt x="880297" y="392978"/>
                  </a:cubicBezTo>
                  <a:cubicBezTo>
                    <a:pt x="888648" y="355599"/>
                    <a:pt x="888648" y="363983"/>
                    <a:pt x="880297" y="418130"/>
                  </a:cubicBezTo>
                  <a:cubicBezTo>
                    <a:pt x="917478" y="418130"/>
                    <a:pt x="951311" y="418130"/>
                    <a:pt x="981798" y="418130"/>
                  </a:cubicBezTo>
                  <a:cubicBezTo>
                    <a:pt x="988491" y="384329"/>
                    <a:pt x="991838" y="349170"/>
                    <a:pt x="991838" y="312653"/>
                  </a:cubicBezTo>
                  <a:close/>
                  <a:moveTo>
                    <a:pt x="507103" y="318916"/>
                  </a:moveTo>
                  <a:lnTo>
                    <a:pt x="418725" y="324284"/>
                  </a:lnTo>
                  <a:cubicBezTo>
                    <a:pt x="418725" y="349601"/>
                    <a:pt x="421906" y="376708"/>
                    <a:pt x="428269" y="405604"/>
                  </a:cubicBezTo>
                  <a:cubicBezTo>
                    <a:pt x="429992" y="405604"/>
                    <a:pt x="445997" y="405604"/>
                    <a:pt x="476285" y="405604"/>
                  </a:cubicBezTo>
                  <a:cubicBezTo>
                    <a:pt x="501204" y="409779"/>
                    <a:pt x="512968" y="411867"/>
                    <a:pt x="511576" y="411867"/>
                  </a:cubicBezTo>
                  <a:cubicBezTo>
                    <a:pt x="511576" y="380121"/>
                    <a:pt x="510085" y="349137"/>
                    <a:pt x="507103" y="318916"/>
                  </a:cubicBezTo>
                  <a:close/>
                  <a:moveTo>
                    <a:pt x="655725" y="318916"/>
                  </a:moveTo>
                  <a:cubicBezTo>
                    <a:pt x="655725" y="347745"/>
                    <a:pt x="655725" y="378729"/>
                    <a:pt x="655725" y="411867"/>
                  </a:cubicBezTo>
                  <a:cubicBezTo>
                    <a:pt x="684620" y="411867"/>
                    <a:pt x="711793" y="411867"/>
                    <a:pt x="737243" y="411867"/>
                  </a:cubicBezTo>
                  <a:cubicBezTo>
                    <a:pt x="740623" y="373891"/>
                    <a:pt x="742313" y="342907"/>
                    <a:pt x="742313" y="318916"/>
                  </a:cubicBezTo>
                  <a:cubicBezTo>
                    <a:pt x="713483" y="318916"/>
                    <a:pt x="684620" y="318916"/>
                    <a:pt x="655725" y="318916"/>
                  </a:cubicBezTo>
                  <a:close/>
                  <a:moveTo>
                    <a:pt x="239783" y="331342"/>
                  </a:moveTo>
                  <a:lnTo>
                    <a:pt x="185094" y="395042"/>
                  </a:lnTo>
                  <a:lnTo>
                    <a:pt x="280740" y="399241"/>
                  </a:lnTo>
                  <a:cubicBezTo>
                    <a:pt x="276764" y="377702"/>
                    <a:pt x="271826" y="355069"/>
                    <a:pt x="265928" y="331342"/>
                  </a:cubicBezTo>
                  <a:cubicBezTo>
                    <a:pt x="259433" y="331342"/>
                    <a:pt x="250718" y="331342"/>
                    <a:pt x="239783" y="331342"/>
                  </a:cubicBezTo>
                  <a:close/>
                  <a:moveTo>
                    <a:pt x="437415" y="543489"/>
                  </a:moveTo>
                  <a:cubicBezTo>
                    <a:pt x="445500" y="578880"/>
                    <a:pt x="451266" y="614005"/>
                    <a:pt x="454712" y="648866"/>
                  </a:cubicBezTo>
                  <a:cubicBezTo>
                    <a:pt x="454182" y="648866"/>
                    <a:pt x="464256" y="646811"/>
                    <a:pt x="484934" y="642702"/>
                  </a:cubicBezTo>
                  <a:cubicBezTo>
                    <a:pt x="496002" y="642702"/>
                    <a:pt x="503756" y="642702"/>
                    <a:pt x="508196" y="642702"/>
                  </a:cubicBezTo>
                  <a:lnTo>
                    <a:pt x="511576" y="642702"/>
                  </a:lnTo>
                  <a:cubicBezTo>
                    <a:pt x="511576" y="605390"/>
                    <a:pt x="511576" y="572318"/>
                    <a:pt x="511576" y="543489"/>
                  </a:cubicBezTo>
                  <a:lnTo>
                    <a:pt x="437415" y="543489"/>
                  </a:lnTo>
                  <a:close/>
                  <a:moveTo>
                    <a:pt x="655725" y="543489"/>
                  </a:moveTo>
                  <a:cubicBezTo>
                    <a:pt x="655725" y="572318"/>
                    <a:pt x="655725" y="601181"/>
                    <a:pt x="655725" y="630077"/>
                  </a:cubicBezTo>
                  <a:cubicBezTo>
                    <a:pt x="679849" y="630143"/>
                    <a:pt x="701255" y="630176"/>
                    <a:pt x="719945" y="630176"/>
                  </a:cubicBezTo>
                  <a:cubicBezTo>
                    <a:pt x="726573" y="600353"/>
                    <a:pt x="729886" y="571457"/>
                    <a:pt x="729886" y="543489"/>
                  </a:cubicBezTo>
                  <a:cubicBezTo>
                    <a:pt x="705166" y="543489"/>
                    <a:pt x="680445" y="543489"/>
                    <a:pt x="655725" y="543489"/>
                  </a:cubicBezTo>
                  <a:close/>
                  <a:moveTo>
                    <a:pt x="874134" y="543489"/>
                  </a:moveTo>
                  <a:cubicBezTo>
                    <a:pt x="874134" y="544218"/>
                    <a:pt x="872046" y="557175"/>
                    <a:pt x="867871" y="582359"/>
                  </a:cubicBezTo>
                  <a:cubicBezTo>
                    <a:pt x="867871" y="606085"/>
                    <a:pt x="867871" y="617882"/>
                    <a:pt x="867871" y="617750"/>
                  </a:cubicBezTo>
                  <a:cubicBezTo>
                    <a:pt x="870389" y="617750"/>
                    <a:pt x="884009" y="615662"/>
                    <a:pt x="908729" y="611487"/>
                  </a:cubicBezTo>
                  <a:cubicBezTo>
                    <a:pt x="939481" y="611487"/>
                    <a:pt x="955984" y="611487"/>
                    <a:pt x="958237" y="611487"/>
                  </a:cubicBezTo>
                  <a:cubicBezTo>
                    <a:pt x="959894" y="606715"/>
                    <a:pt x="960722" y="594023"/>
                    <a:pt x="960722" y="573412"/>
                  </a:cubicBezTo>
                  <a:cubicBezTo>
                    <a:pt x="962777" y="562974"/>
                    <a:pt x="964318" y="555783"/>
                    <a:pt x="965345" y="551839"/>
                  </a:cubicBezTo>
                  <a:lnTo>
                    <a:pt x="966066" y="549668"/>
                  </a:lnTo>
                  <a:lnTo>
                    <a:pt x="963040" y="549360"/>
                  </a:lnTo>
                  <a:cubicBezTo>
                    <a:pt x="956640" y="548577"/>
                    <a:pt x="942579" y="546620"/>
                    <a:pt x="920858" y="543489"/>
                  </a:cubicBezTo>
                  <a:cubicBezTo>
                    <a:pt x="893619" y="543489"/>
                    <a:pt x="878044" y="543489"/>
                    <a:pt x="874134" y="543489"/>
                  </a:cubicBezTo>
                  <a:close/>
                  <a:moveTo>
                    <a:pt x="303526" y="651415"/>
                  </a:moveTo>
                  <a:lnTo>
                    <a:pt x="301670" y="651642"/>
                  </a:lnTo>
                  <a:cubicBezTo>
                    <a:pt x="253842" y="657753"/>
                    <a:pt x="255183" y="659677"/>
                    <a:pt x="305693" y="657415"/>
                  </a:cubicBezTo>
                  <a:lnTo>
                    <a:pt x="303526" y="651415"/>
                  </a:lnTo>
                  <a:close/>
                  <a:moveTo>
                    <a:pt x="828504" y="942729"/>
                  </a:moveTo>
                  <a:cubicBezTo>
                    <a:pt x="792384" y="1004233"/>
                    <a:pt x="774324" y="1051420"/>
                    <a:pt x="774324" y="1084293"/>
                  </a:cubicBezTo>
                  <a:cubicBezTo>
                    <a:pt x="770148" y="1118358"/>
                    <a:pt x="793378" y="1135424"/>
                    <a:pt x="844012" y="1135490"/>
                  </a:cubicBezTo>
                  <a:cubicBezTo>
                    <a:pt x="859653" y="1135490"/>
                    <a:pt x="873604" y="1135490"/>
                    <a:pt x="885865" y="1135490"/>
                  </a:cubicBezTo>
                  <a:cubicBezTo>
                    <a:pt x="885865" y="1065968"/>
                    <a:pt x="884075" y="1002973"/>
                    <a:pt x="880496" y="946507"/>
                  </a:cubicBezTo>
                  <a:cubicBezTo>
                    <a:pt x="865253" y="943989"/>
                    <a:pt x="847922" y="942729"/>
                    <a:pt x="828504" y="942729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7391" l="15255" r="70538" t="12214"/>
            <a:stretch>
              <a:fillRect/>
            </a:stretch>
          </p:blipFill>
          <p:spPr>
            <a:xfrm>
              <a:off x="6397671" y="1417107"/>
              <a:ext cx="1385612" cy="1379250"/>
            </a:xfrm>
            <a:custGeom>
              <a:rect b="b" l="l" r="r" t="t"/>
              <a:pathLst>
                <a:path h="1379250" w="1385612">
                  <a:moveTo>
                    <a:pt x="461672" y="0"/>
                  </a:moveTo>
                  <a:lnTo>
                    <a:pt x="618346" y="0"/>
                  </a:lnTo>
                  <a:cubicBezTo>
                    <a:pt x="618346" y="25118"/>
                    <a:pt x="618346" y="37545"/>
                    <a:pt x="618346" y="37280"/>
                  </a:cubicBezTo>
                  <a:cubicBezTo>
                    <a:pt x="652212" y="20711"/>
                    <a:pt x="695092" y="12427"/>
                    <a:pt x="746986" y="12427"/>
                  </a:cubicBezTo>
                  <a:cubicBezTo>
                    <a:pt x="820758" y="7166"/>
                    <a:pt x="870661" y="25374"/>
                    <a:pt x="896695" y="67049"/>
                  </a:cubicBezTo>
                  <a:lnTo>
                    <a:pt x="902601" y="79931"/>
                  </a:lnTo>
                  <a:lnTo>
                    <a:pt x="898292" y="18690"/>
                  </a:lnTo>
                  <a:lnTo>
                    <a:pt x="1048802" y="18690"/>
                  </a:lnTo>
                  <a:lnTo>
                    <a:pt x="1048802" y="37280"/>
                  </a:lnTo>
                  <a:cubicBezTo>
                    <a:pt x="1078891" y="24887"/>
                    <a:pt x="1116635" y="18690"/>
                    <a:pt x="1162033" y="18690"/>
                  </a:cubicBezTo>
                  <a:cubicBezTo>
                    <a:pt x="1294451" y="6098"/>
                    <a:pt x="1356517" y="67568"/>
                    <a:pt x="1348233" y="203100"/>
                  </a:cubicBezTo>
                  <a:cubicBezTo>
                    <a:pt x="1348233" y="353346"/>
                    <a:pt x="1335177" y="456337"/>
                    <a:pt x="1309064" y="512074"/>
                  </a:cubicBezTo>
                  <a:lnTo>
                    <a:pt x="1166507" y="489706"/>
                  </a:lnTo>
                  <a:lnTo>
                    <a:pt x="1173022" y="467223"/>
                  </a:lnTo>
                  <a:lnTo>
                    <a:pt x="1161039" y="493385"/>
                  </a:lnTo>
                  <a:cubicBezTo>
                    <a:pt x="1224663" y="571258"/>
                    <a:pt x="1284973" y="633888"/>
                    <a:pt x="1341970" y="681274"/>
                  </a:cubicBezTo>
                  <a:lnTo>
                    <a:pt x="1247926" y="774126"/>
                  </a:lnTo>
                  <a:cubicBezTo>
                    <a:pt x="1226983" y="758684"/>
                    <a:pt x="1203952" y="736316"/>
                    <a:pt x="1178834" y="707022"/>
                  </a:cubicBezTo>
                  <a:cubicBezTo>
                    <a:pt x="1132640" y="660829"/>
                    <a:pt x="1105235" y="629116"/>
                    <a:pt x="1096620" y="611884"/>
                  </a:cubicBezTo>
                  <a:lnTo>
                    <a:pt x="1006154" y="786552"/>
                  </a:lnTo>
                  <a:lnTo>
                    <a:pt x="885865" y="725115"/>
                  </a:lnTo>
                  <a:cubicBezTo>
                    <a:pt x="936764" y="650423"/>
                    <a:pt x="982494" y="577355"/>
                    <a:pt x="1023054" y="505911"/>
                  </a:cubicBezTo>
                  <a:lnTo>
                    <a:pt x="930601" y="518337"/>
                  </a:lnTo>
                  <a:cubicBezTo>
                    <a:pt x="926061" y="433572"/>
                    <a:pt x="921099" y="349551"/>
                    <a:pt x="915714" y="266277"/>
                  </a:cubicBezTo>
                  <a:lnTo>
                    <a:pt x="914970" y="255702"/>
                  </a:lnTo>
                  <a:lnTo>
                    <a:pt x="908954" y="332361"/>
                  </a:lnTo>
                  <a:cubicBezTo>
                    <a:pt x="903072" y="389805"/>
                    <a:pt x="894249" y="449709"/>
                    <a:pt x="882485" y="512074"/>
                  </a:cubicBezTo>
                  <a:lnTo>
                    <a:pt x="792183" y="497793"/>
                  </a:lnTo>
                  <a:lnTo>
                    <a:pt x="843093" y="536604"/>
                  </a:lnTo>
                  <a:cubicBezTo>
                    <a:pt x="878434" y="562833"/>
                    <a:pt x="915788" y="589881"/>
                    <a:pt x="955156" y="617750"/>
                  </a:cubicBezTo>
                  <a:lnTo>
                    <a:pt x="862503" y="717958"/>
                  </a:lnTo>
                  <a:cubicBezTo>
                    <a:pt x="774888" y="644790"/>
                    <a:pt x="714113" y="594885"/>
                    <a:pt x="680181" y="568242"/>
                  </a:cubicBezTo>
                  <a:cubicBezTo>
                    <a:pt x="674415" y="582889"/>
                    <a:pt x="659867" y="609631"/>
                    <a:pt x="636538" y="648468"/>
                  </a:cubicBezTo>
                  <a:cubicBezTo>
                    <a:pt x="610625" y="696054"/>
                    <a:pt x="587893" y="733764"/>
                    <a:pt x="568341" y="761600"/>
                  </a:cubicBezTo>
                  <a:lnTo>
                    <a:pt x="535098" y="743603"/>
                  </a:lnTo>
                  <a:lnTo>
                    <a:pt x="487320" y="785956"/>
                  </a:lnTo>
                  <a:cubicBezTo>
                    <a:pt x="495406" y="785956"/>
                    <a:pt x="522015" y="785956"/>
                    <a:pt x="567148" y="785956"/>
                  </a:cubicBezTo>
                  <a:cubicBezTo>
                    <a:pt x="616855" y="790131"/>
                    <a:pt x="651318" y="792219"/>
                    <a:pt x="670538" y="792219"/>
                  </a:cubicBezTo>
                  <a:cubicBezTo>
                    <a:pt x="668814" y="794008"/>
                    <a:pt x="669941" y="787049"/>
                    <a:pt x="673917" y="771342"/>
                  </a:cubicBezTo>
                  <a:cubicBezTo>
                    <a:pt x="682798" y="753713"/>
                    <a:pt x="705166" y="714876"/>
                    <a:pt x="741021" y="654831"/>
                  </a:cubicBezTo>
                  <a:lnTo>
                    <a:pt x="874134" y="733267"/>
                  </a:lnTo>
                  <a:cubicBezTo>
                    <a:pt x="868567" y="749372"/>
                    <a:pt x="861310" y="766338"/>
                    <a:pt x="852363" y="784166"/>
                  </a:cubicBezTo>
                  <a:cubicBezTo>
                    <a:pt x="849265" y="788292"/>
                    <a:pt x="846483" y="791684"/>
                    <a:pt x="844019" y="794344"/>
                  </a:cubicBezTo>
                  <a:lnTo>
                    <a:pt x="839404" y="798482"/>
                  </a:lnTo>
                  <a:lnTo>
                    <a:pt x="922045" y="798482"/>
                  </a:lnTo>
                  <a:cubicBezTo>
                    <a:pt x="1008820" y="798482"/>
                    <a:pt x="1080962" y="798482"/>
                    <a:pt x="1138472" y="798482"/>
                  </a:cubicBezTo>
                  <a:cubicBezTo>
                    <a:pt x="1218997" y="794439"/>
                    <a:pt x="1301376" y="788143"/>
                    <a:pt x="1385612" y="779593"/>
                  </a:cubicBezTo>
                  <a:lnTo>
                    <a:pt x="1385612" y="942531"/>
                  </a:lnTo>
                  <a:cubicBezTo>
                    <a:pt x="1350685" y="942531"/>
                    <a:pt x="1312477" y="940443"/>
                    <a:pt x="1270989" y="936268"/>
                  </a:cubicBezTo>
                  <a:cubicBezTo>
                    <a:pt x="1230694" y="936268"/>
                    <a:pt x="1204317" y="936268"/>
                    <a:pt x="1191857" y="936268"/>
                  </a:cubicBezTo>
                  <a:cubicBezTo>
                    <a:pt x="1161039" y="1009501"/>
                    <a:pt x="1121672" y="1073722"/>
                    <a:pt x="1073755" y="1128929"/>
                  </a:cubicBezTo>
                  <a:cubicBezTo>
                    <a:pt x="1137909" y="1129194"/>
                    <a:pt x="1207895" y="1120877"/>
                    <a:pt x="1283714" y="1103977"/>
                  </a:cubicBezTo>
                  <a:lnTo>
                    <a:pt x="1298328" y="1245540"/>
                  </a:lnTo>
                  <a:cubicBezTo>
                    <a:pt x="1204217" y="1259789"/>
                    <a:pt x="1098045" y="1266914"/>
                    <a:pt x="979810" y="1266914"/>
                  </a:cubicBezTo>
                  <a:lnTo>
                    <a:pt x="976132" y="1266914"/>
                  </a:lnTo>
                  <a:cubicBezTo>
                    <a:pt x="962280" y="1284278"/>
                    <a:pt x="938421" y="1312047"/>
                    <a:pt x="904555" y="1350221"/>
                  </a:cubicBezTo>
                  <a:cubicBezTo>
                    <a:pt x="892161" y="1358440"/>
                    <a:pt x="878608" y="1368116"/>
                    <a:pt x="863895" y="1379250"/>
                  </a:cubicBezTo>
                  <a:lnTo>
                    <a:pt x="742313" y="1300913"/>
                  </a:lnTo>
                  <a:cubicBezTo>
                    <a:pt x="770083" y="1276988"/>
                    <a:pt x="792981" y="1262506"/>
                    <a:pt x="811007" y="1257470"/>
                  </a:cubicBezTo>
                  <a:cubicBezTo>
                    <a:pt x="665401" y="1246137"/>
                    <a:pt x="592598" y="1180557"/>
                    <a:pt x="592598" y="1060732"/>
                  </a:cubicBezTo>
                  <a:cubicBezTo>
                    <a:pt x="592598" y="1013809"/>
                    <a:pt x="600916" y="970267"/>
                    <a:pt x="617551" y="930104"/>
                  </a:cubicBezTo>
                  <a:cubicBezTo>
                    <a:pt x="613640" y="930104"/>
                    <a:pt x="591505" y="930104"/>
                    <a:pt x="551143" y="930104"/>
                  </a:cubicBezTo>
                  <a:cubicBezTo>
                    <a:pt x="513698" y="934213"/>
                    <a:pt x="477611" y="936268"/>
                    <a:pt x="442883" y="936268"/>
                  </a:cubicBezTo>
                  <a:lnTo>
                    <a:pt x="442883" y="824031"/>
                  </a:lnTo>
                  <a:lnTo>
                    <a:pt x="437216" y="855246"/>
                  </a:lnTo>
                  <a:cubicBezTo>
                    <a:pt x="403747" y="823302"/>
                    <a:pt x="378861" y="796262"/>
                    <a:pt x="362557" y="774126"/>
                  </a:cubicBezTo>
                  <a:cubicBezTo>
                    <a:pt x="366534" y="819325"/>
                    <a:pt x="370610" y="904323"/>
                    <a:pt x="374785" y="1029119"/>
                  </a:cubicBezTo>
                  <a:cubicBezTo>
                    <a:pt x="379093" y="1155837"/>
                    <a:pt x="381247" y="1251372"/>
                    <a:pt x="381247" y="1315725"/>
                  </a:cubicBezTo>
                  <a:lnTo>
                    <a:pt x="237099" y="1323082"/>
                  </a:lnTo>
                  <a:cubicBezTo>
                    <a:pt x="237099" y="1148662"/>
                    <a:pt x="235626" y="979910"/>
                    <a:pt x="232681" y="816823"/>
                  </a:cubicBezTo>
                  <a:lnTo>
                    <a:pt x="230738" y="725679"/>
                  </a:lnTo>
                  <a:lnTo>
                    <a:pt x="229966" y="733739"/>
                  </a:lnTo>
                  <a:cubicBezTo>
                    <a:pt x="225807" y="767622"/>
                    <a:pt x="217249" y="809351"/>
                    <a:pt x="204293" y="858925"/>
                  </a:cubicBezTo>
                  <a:cubicBezTo>
                    <a:pt x="176325" y="950848"/>
                    <a:pt x="154520" y="1026534"/>
                    <a:pt x="138879" y="1085983"/>
                  </a:cubicBezTo>
                  <a:lnTo>
                    <a:pt x="0" y="1048902"/>
                  </a:lnTo>
                  <a:cubicBezTo>
                    <a:pt x="62564" y="838678"/>
                    <a:pt x="116644" y="639455"/>
                    <a:pt x="162241" y="451234"/>
                  </a:cubicBezTo>
                  <a:cubicBezTo>
                    <a:pt x="155150" y="450041"/>
                    <a:pt x="135764" y="447456"/>
                    <a:pt x="104085" y="443480"/>
                  </a:cubicBezTo>
                  <a:cubicBezTo>
                    <a:pt x="66441" y="439304"/>
                    <a:pt x="33833" y="437217"/>
                    <a:pt x="6263" y="437217"/>
                  </a:cubicBezTo>
                  <a:lnTo>
                    <a:pt x="27338" y="286805"/>
                  </a:lnTo>
                  <a:cubicBezTo>
                    <a:pt x="102428" y="303639"/>
                    <a:pt x="164031" y="314045"/>
                    <a:pt x="212146" y="318021"/>
                  </a:cubicBezTo>
                  <a:cubicBezTo>
                    <a:pt x="212146" y="223778"/>
                    <a:pt x="207971" y="119825"/>
                    <a:pt x="199620" y="6164"/>
                  </a:cubicBezTo>
                  <a:lnTo>
                    <a:pt x="356294" y="6164"/>
                  </a:lnTo>
                  <a:cubicBezTo>
                    <a:pt x="356294" y="122808"/>
                    <a:pt x="356294" y="233023"/>
                    <a:pt x="356294" y="336810"/>
                  </a:cubicBezTo>
                  <a:cubicBezTo>
                    <a:pt x="360536" y="336810"/>
                    <a:pt x="379391" y="338898"/>
                    <a:pt x="412860" y="343073"/>
                  </a:cubicBezTo>
                  <a:cubicBezTo>
                    <a:pt x="447522" y="343073"/>
                    <a:pt x="478572" y="346652"/>
                    <a:pt x="506010" y="353810"/>
                  </a:cubicBezTo>
                  <a:lnTo>
                    <a:pt x="504621" y="362516"/>
                  </a:lnTo>
                  <a:lnTo>
                    <a:pt x="506357" y="367334"/>
                  </a:lnTo>
                  <a:cubicBezTo>
                    <a:pt x="507984" y="372721"/>
                    <a:pt x="509912" y="380683"/>
                    <a:pt x="512141" y="391218"/>
                  </a:cubicBezTo>
                  <a:lnTo>
                    <a:pt x="514867" y="404760"/>
                  </a:lnTo>
                  <a:lnTo>
                    <a:pt x="506202" y="353281"/>
                  </a:lnTo>
                  <a:cubicBezTo>
                    <a:pt x="488992" y="246798"/>
                    <a:pt x="474148" y="129038"/>
                    <a:pt x="461672" y="0"/>
                  </a:cubicBezTo>
                  <a:close/>
                  <a:moveTo>
                    <a:pt x="748031" y="150194"/>
                  </a:moveTo>
                  <a:cubicBezTo>
                    <a:pt x="745081" y="149751"/>
                    <a:pt x="741883" y="149790"/>
                    <a:pt x="738436" y="150312"/>
                  </a:cubicBezTo>
                  <a:cubicBezTo>
                    <a:pt x="703377" y="150312"/>
                    <a:pt x="665434" y="162208"/>
                    <a:pt x="624609" y="186001"/>
                  </a:cubicBezTo>
                  <a:cubicBezTo>
                    <a:pt x="624609" y="223977"/>
                    <a:pt x="625437" y="261762"/>
                    <a:pt x="627094" y="299356"/>
                  </a:cubicBezTo>
                  <a:lnTo>
                    <a:pt x="631997" y="373136"/>
                  </a:lnTo>
                  <a:lnTo>
                    <a:pt x="638129" y="356494"/>
                  </a:lnTo>
                  <a:cubicBezTo>
                    <a:pt x="654168" y="324417"/>
                    <a:pt x="666263" y="297012"/>
                    <a:pt x="674415" y="274280"/>
                  </a:cubicBezTo>
                  <a:lnTo>
                    <a:pt x="767303" y="322277"/>
                  </a:lnTo>
                  <a:lnTo>
                    <a:pt x="769229" y="302724"/>
                  </a:lnTo>
                  <a:cubicBezTo>
                    <a:pt x="771052" y="279453"/>
                    <a:pt x="772485" y="255358"/>
                    <a:pt x="773529" y="230439"/>
                  </a:cubicBezTo>
                  <a:cubicBezTo>
                    <a:pt x="777182" y="180045"/>
                    <a:pt x="768683" y="153296"/>
                    <a:pt x="748031" y="150194"/>
                  </a:cubicBezTo>
                  <a:close/>
                  <a:moveTo>
                    <a:pt x="1166820" y="156457"/>
                  </a:moveTo>
                  <a:cubicBezTo>
                    <a:pt x="1163356" y="156014"/>
                    <a:pt x="1159606" y="156053"/>
                    <a:pt x="1155571" y="156575"/>
                  </a:cubicBezTo>
                  <a:cubicBezTo>
                    <a:pt x="1120578" y="156575"/>
                    <a:pt x="1087043" y="164561"/>
                    <a:pt x="1054966" y="180533"/>
                  </a:cubicBezTo>
                  <a:cubicBezTo>
                    <a:pt x="1054966" y="227324"/>
                    <a:pt x="1055521" y="273087"/>
                    <a:pt x="1056631" y="317822"/>
                  </a:cubicBezTo>
                  <a:lnTo>
                    <a:pt x="1059982" y="405771"/>
                  </a:lnTo>
                  <a:lnTo>
                    <a:pt x="1062322" y="400136"/>
                  </a:lnTo>
                  <a:cubicBezTo>
                    <a:pt x="1074119" y="376476"/>
                    <a:pt x="1095095" y="328294"/>
                    <a:pt x="1125250" y="255590"/>
                  </a:cubicBezTo>
                  <a:lnTo>
                    <a:pt x="1197722" y="305495"/>
                  </a:lnTo>
                  <a:cubicBezTo>
                    <a:pt x="1197722" y="284950"/>
                    <a:pt x="1197722" y="262019"/>
                    <a:pt x="1197722" y="236702"/>
                  </a:cubicBezTo>
                  <a:cubicBezTo>
                    <a:pt x="1201376" y="186308"/>
                    <a:pt x="1191075" y="159559"/>
                    <a:pt x="1166820" y="156457"/>
                  </a:cubicBezTo>
                  <a:close/>
                  <a:moveTo>
                    <a:pt x="499935" y="391888"/>
                  </a:moveTo>
                  <a:lnTo>
                    <a:pt x="483741" y="493385"/>
                  </a:lnTo>
                  <a:cubicBezTo>
                    <a:pt x="430059" y="485034"/>
                    <a:pt x="387576" y="478804"/>
                    <a:pt x="356294" y="474695"/>
                  </a:cubicBezTo>
                  <a:cubicBezTo>
                    <a:pt x="356294" y="513930"/>
                    <a:pt x="358183" y="558202"/>
                    <a:pt x="361961" y="607510"/>
                  </a:cubicBezTo>
                  <a:cubicBezTo>
                    <a:pt x="387676" y="631237"/>
                    <a:pt x="415138" y="654284"/>
                    <a:pt x="444349" y="676652"/>
                  </a:cubicBezTo>
                  <a:lnTo>
                    <a:pt x="461823" y="688893"/>
                  </a:lnTo>
                  <a:lnTo>
                    <a:pt x="487904" y="641851"/>
                  </a:lnTo>
                  <a:cubicBezTo>
                    <a:pt x="519443" y="586565"/>
                    <a:pt x="548111" y="541252"/>
                    <a:pt x="573909" y="505911"/>
                  </a:cubicBezTo>
                  <a:lnTo>
                    <a:pt x="506805" y="512074"/>
                  </a:lnTo>
                  <a:cubicBezTo>
                    <a:pt x="503442" y="466212"/>
                    <a:pt x="501281" y="430647"/>
                    <a:pt x="500325" y="405380"/>
                  </a:cubicBezTo>
                  <a:lnTo>
                    <a:pt x="499935" y="391888"/>
                  </a:lnTo>
                  <a:close/>
                  <a:moveTo>
                    <a:pt x="750405" y="448798"/>
                  </a:moveTo>
                  <a:lnTo>
                    <a:pt x="748806" y="451557"/>
                  </a:lnTo>
                  <a:cubicBezTo>
                    <a:pt x="746731" y="454970"/>
                    <a:pt x="744832" y="457911"/>
                    <a:pt x="743109" y="460380"/>
                  </a:cubicBezTo>
                  <a:lnTo>
                    <a:pt x="747471" y="463705"/>
                  </a:lnTo>
                  <a:lnTo>
                    <a:pt x="750405" y="448798"/>
                  </a:lnTo>
                  <a:close/>
                  <a:moveTo>
                    <a:pt x="778798" y="930104"/>
                  </a:moveTo>
                  <a:cubicBezTo>
                    <a:pt x="763289" y="957873"/>
                    <a:pt x="755535" y="993098"/>
                    <a:pt x="755535" y="1035780"/>
                  </a:cubicBezTo>
                  <a:cubicBezTo>
                    <a:pt x="755535" y="1098476"/>
                    <a:pt x="808124" y="1129526"/>
                    <a:pt x="913303" y="1128929"/>
                  </a:cubicBezTo>
                  <a:cubicBezTo>
                    <a:pt x="949887" y="1092743"/>
                    <a:pt x="992700" y="1028158"/>
                    <a:pt x="1041744" y="935174"/>
                  </a:cubicBezTo>
                  <a:cubicBezTo>
                    <a:pt x="954659" y="931794"/>
                    <a:pt x="867010" y="930104"/>
                    <a:pt x="778798" y="930104"/>
                  </a:cubicBezTo>
                  <a:close/>
                </a:path>
              </a:pathLst>
            </a:custGeom>
          </p:spPr>
        </p:pic>
      </p:grpSp>
      <p:sp>
        <p:nvSpPr>
          <p:cNvPr id="19" name="文本框 18"/>
          <p:cNvSpPr txBox="1"/>
          <p:nvPr/>
        </p:nvSpPr>
        <p:spPr>
          <a:xfrm>
            <a:off x="4172378" y="4667021"/>
            <a:ext cx="559251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2800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此处添加文字此处添加文字</a:t>
            </a:r>
          </a:p>
        </p:txBody>
      </p:sp>
    </p:spTree>
    <p:extLst>
      <p:ext uri="{BB962C8B-B14F-4D97-AF65-F5344CB8AC3E}">
        <p14:creationId val="881444119"/>
      </p:ext>
    </p:extLst>
  </p:cSld>
  <p:clrMapOvr>
    <a:masterClrMapping/>
  </p:clrMapOvr>
  <mc:AlternateContent>
    <mc:Choice Requires="p14">
      <p:transition advClick="0" p14:dur="1300" spd="slow">
        <p14:pan dir="u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247" y="3873370"/>
            <a:ext cx="1072996" cy="1072996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2001237" y="2193107"/>
            <a:ext cx="1637801" cy="1586215"/>
            <a:chOff x="3532407" y="3591481"/>
            <a:chExt cx="1008062" cy="976311"/>
          </a:xfrm>
        </p:grpSpPr>
        <p:sp>
          <p:nvSpPr>
            <p:cNvPr id="8" name="Freeform 5"/>
            <p:cNvSpPr/>
            <p:nvPr/>
          </p:nvSpPr>
          <p:spPr bwMode="auto">
            <a:xfrm>
              <a:off x="4010244" y="3754993"/>
              <a:ext cx="530225" cy="433387"/>
            </a:xfrm>
            <a:custGeom>
              <a:gdLst>
                <a:gd fmla="*/ 0 w 211" name="T0"/>
                <a:gd fmla="*/ 127 h 173" name="T1"/>
                <a:gd fmla="*/ 92 w 211" name="T2"/>
                <a:gd fmla="*/ 29 h 173" name="T3"/>
                <a:gd fmla="*/ 126 w 211" name="T4"/>
                <a:gd fmla="*/ 167 h 173" name="T5"/>
                <a:gd fmla="*/ 0 w 211" name="T6"/>
                <a:gd fmla="*/ 127 h 17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3" w="211">
                  <a:moveTo>
                    <a:pt x="0" y="127"/>
                  </a:moveTo>
                  <a:cubicBezTo>
                    <a:pt x="0" y="127"/>
                    <a:pt x="41" y="50"/>
                    <a:pt x="92" y="29"/>
                  </a:cubicBezTo>
                  <a:cubicBezTo>
                    <a:pt x="160" y="0"/>
                    <a:pt x="211" y="157"/>
                    <a:pt x="126" y="167"/>
                  </a:cubicBezTo>
                  <a:cubicBezTo>
                    <a:pt x="61" y="173"/>
                    <a:pt x="0" y="127"/>
                    <a:pt x="0" y="127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937219" y="4074080"/>
              <a:ext cx="454025" cy="493712"/>
            </a:xfrm>
            <a:custGeom>
              <a:gdLst>
                <a:gd fmla="*/ 29 w 181" name="T0"/>
                <a:gd fmla="*/ 0 h 197" name="T1"/>
                <a:gd fmla="*/ 150 w 181" name="T2"/>
                <a:gd fmla="*/ 57 h 197" name="T3"/>
                <a:gd fmla="*/ 28 w 181" name="T4"/>
                <a:gd fmla="*/ 129 h 197" name="T5"/>
                <a:gd fmla="*/ 29 w 181" name="T6"/>
                <a:gd fmla="*/ 0 h 19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7" w="181">
                  <a:moveTo>
                    <a:pt x="29" y="0"/>
                  </a:moveTo>
                  <a:cubicBezTo>
                    <a:pt x="29" y="0"/>
                    <a:pt x="119" y="11"/>
                    <a:pt x="150" y="57"/>
                  </a:cubicBezTo>
                  <a:cubicBezTo>
                    <a:pt x="181" y="103"/>
                    <a:pt x="60" y="197"/>
                    <a:pt x="28" y="129"/>
                  </a:cubicBezTo>
                  <a:cubicBezTo>
                    <a:pt x="0" y="71"/>
                    <a:pt x="29" y="0"/>
                    <a:pt x="29" y="0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562570" y="4075668"/>
              <a:ext cx="485775" cy="452437"/>
            </a:xfrm>
            <a:custGeom>
              <a:gdLst>
                <a:gd fmla="*/ 179 w 193" name="T0"/>
                <a:gd fmla="*/ 4 h 180" name="T1"/>
                <a:gd fmla="*/ 163 w 193" name="T2"/>
                <a:gd fmla="*/ 133 h 180" name="T3"/>
                <a:gd fmla="*/ 49 w 193" name="T4"/>
                <a:gd fmla="*/ 50 h 180" name="T5"/>
                <a:gd fmla="*/ 179 w 193" name="T6"/>
                <a:gd fmla="*/ 4 h 18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0" w="193">
                  <a:moveTo>
                    <a:pt x="179" y="4"/>
                  </a:moveTo>
                  <a:cubicBezTo>
                    <a:pt x="179" y="4"/>
                    <a:pt x="193" y="86"/>
                    <a:pt x="163" y="133"/>
                  </a:cubicBezTo>
                  <a:cubicBezTo>
                    <a:pt x="133" y="180"/>
                    <a:pt x="0" y="106"/>
                    <a:pt x="49" y="50"/>
                  </a:cubicBezTo>
                  <a:cubicBezTo>
                    <a:pt x="91" y="0"/>
                    <a:pt x="179" y="4"/>
                    <a:pt x="179" y="4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532407" y="3724830"/>
              <a:ext cx="477837" cy="457200"/>
            </a:xfrm>
            <a:custGeom>
              <a:gdLst>
                <a:gd fmla="*/ 190 w 190" name="T0"/>
                <a:gd fmla="*/ 139 h 182" name="T1"/>
                <a:gd fmla="*/ 59 w 190" name="T2"/>
                <a:gd fmla="*/ 175 h 182" name="T3"/>
                <a:gd fmla="*/ 106 w 190" name="T4"/>
                <a:gd fmla="*/ 32 h 182" name="T5"/>
                <a:gd fmla="*/ 190 w 190" name="T6"/>
                <a:gd fmla="*/ 139 h 18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2" w="190">
                  <a:moveTo>
                    <a:pt x="190" y="139"/>
                  </a:moveTo>
                  <a:cubicBezTo>
                    <a:pt x="190" y="139"/>
                    <a:pt x="122" y="182"/>
                    <a:pt x="59" y="175"/>
                  </a:cubicBezTo>
                  <a:cubicBezTo>
                    <a:pt x="0" y="168"/>
                    <a:pt x="38" y="0"/>
                    <a:pt x="106" y="32"/>
                  </a:cubicBezTo>
                  <a:cubicBezTo>
                    <a:pt x="183" y="68"/>
                    <a:pt x="190" y="139"/>
                    <a:pt x="190" y="139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808632" y="3591481"/>
              <a:ext cx="495300" cy="493712"/>
            </a:xfrm>
            <a:custGeom>
              <a:gdLst>
                <a:gd fmla="*/ 81 w 197" name="T0"/>
                <a:gd fmla="*/ 197 h 197" name="T1"/>
                <a:gd fmla="*/ 12 w 197" name="T2"/>
                <a:gd fmla="*/ 80 h 197" name="T3"/>
                <a:gd fmla="*/ 152 w 197" name="T4"/>
                <a:gd fmla="*/ 100 h 197" name="T5"/>
                <a:gd fmla="*/ 81 w 197" name="T6"/>
                <a:gd fmla="*/ 197 h 19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7" w="197">
                  <a:moveTo>
                    <a:pt x="81" y="197"/>
                  </a:moveTo>
                  <a:cubicBezTo>
                    <a:pt x="81" y="197"/>
                    <a:pt x="20" y="135"/>
                    <a:pt x="12" y="80"/>
                  </a:cubicBezTo>
                  <a:cubicBezTo>
                    <a:pt x="0" y="0"/>
                    <a:pt x="197" y="11"/>
                    <a:pt x="152" y="100"/>
                  </a:cubicBezTo>
                  <a:cubicBezTo>
                    <a:pt x="122" y="158"/>
                    <a:pt x="81" y="197"/>
                    <a:pt x="81" y="197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18182" y="4105830"/>
              <a:ext cx="36512" cy="77787"/>
            </a:xfrm>
            <a:custGeom>
              <a:gdLst>
                <a:gd fmla="*/ 1 w 15" name="T0"/>
                <a:gd fmla="*/ 3 h 31" name="T1"/>
                <a:gd fmla="*/ 12 w 15" name="T2"/>
                <a:gd fmla="*/ 30 h 31" name="T3"/>
                <a:gd fmla="*/ 14 w 15" name="T4"/>
                <a:gd fmla="*/ 29 h 31" name="T5"/>
                <a:gd fmla="*/ 2 w 15" name="T6"/>
                <a:gd fmla="*/ 2 h 31" name="T7"/>
                <a:gd fmla="*/ 1 w 15" name="T8"/>
                <a:gd fmla="*/ 3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15">
                  <a:moveTo>
                    <a:pt x="1" y="3"/>
                  </a:moveTo>
                  <a:cubicBezTo>
                    <a:pt x="4" y="12"/>
                    <a:pt x="8" y="21"/>
                    <a:pt x="12" y="30"/>
                  </a:cubicBezTo>
                  <a:cubicBezTo>
                    <a:pt x="13" y="31"/>
                    <a:pt x="15" y="30"/>
                    <a:pt x="14" y="29"/>
                  </a:cubicBezTo>
                  <a:cubicBezTo>
                    <a:pt x="10" y="20"/>
                    <a:pt x="6" y="11"/>
                    <a:pt x="2" y="2"/>
                  </a:cubicBezTo>
                  <a:cubicBezTo>
                    <a:pt x="2" y="0"/>
                    <a:pt x="0" y="1"/>
                    <a:pt x="1" y="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022944" y="4101068"/>
              <a:ext cx="74612" cy="50800"/>
            </a:xfrm>
            <a:custGeom>
              <a:gdLst>
                <a:gd fmla="*/ 1 w 30" name="T0"/>
                <a:gd fmla="*/ 2 h 20" name="T1"/>
                <a:gd fmla="*/ 28 w 30" name="T2"/>
                <a:gd fmla="*/ 19 h 20" name="T3"/>
                <a:gd fmla="*/ 29 w 30" name="T4"/>
                <a:gd fmla="*/ 17 h 20" name="T5"/>
                <a:gd fmla="*/ 2 w 30" name="T6"/>
                <a:gd fmla="*/ 0 h 20" name="T7"/>
                <a:gd fmla="*/ 1 w 30" name="T8"/>
                <a:gd fmla="*/ 2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30">
                  <a:moveTo>
                    <a:pt x="1" y="2"/>
                  </a:moveTo>
                  <a:cubicBezTo>
                    <a:pt x="10" y="8"/>
                    <a:pt x="19" y="14"/>
                    <a:pt x="28" y="19"/>
                  </a:cubicBezTo>
                  <a:cubicBezTo>
                    <a:pt x="29" y="20"/>
                    <a:pt x="30" y="18"/>
                    <a:pt x="29" y="17"/>
                  </a:cubicBezTo>
                  <a:cubicBezTo>
                    <a:pt x="20" y="12"/>
                    <a:pt x="11" y="6"/>
                    <a:pt x="2" y="0"/>
                  </a:cubicBezTo>
                  <a:cubicBezTo>
                    <a:pt x="1" y="0"/>
                    <a:pt x="0" y="2"/>
                    <a:pt x="1" y="2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027707" y="4085193"/>
              <a:ext cx="74612" cy="28575"/>
            </a:xfrm>
            <a:custGeom>
              <a:gdLst>
                <a:gd fmla="*/ 1 w 30" name="T0"/>
                <a:gd fmla="*/ 3 h 11" name="T1"/>
                <a:gd fmla="*/ 28 w 30" name="T2"/>
                <a:gd fmla="*/ 10 h 11" name="T3"/>
                <a:gd fmla="*/ 29 w 30" name="T4"/>
                <a:gd fmla="*/ 8 h 11" name="T5"/>
                <a:gd fmla="*/ 2 w 30" name="T6"/>
                <a:gd fmla="*/ 1 h 11" name="T7"/>
                <a:gd fmla="*/ 1 w 30" name="T8"/>
                <a:gd fmla="*/ 3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30">
                  <a:moveTo>
                    <a:pt x="1" y="3"/>
                  </a:moveTo>
                  <a:cubicBezTo>
                    <a:pt x="10" y="6"/>
                    <a:pt x="19" y="8"/>
                    <a:pt x="28" y="10"/>
                  </a:cubicBezTo>
                  <a:cubicBezTo>
                    <a:pt x="30" y="11"/>
                    <a:pt x="30" y="9"/>
                    <a:pt x="29" y="8"/>
                  </a:cubicBezTo>
                  <a:cubicBezTo>
                    <a:pt x="20" y="6"/>
                    <a:pt x="11" y="3"/>
                    <a:pt x="2" y="1"/>
                  </a:cubicBezTo>
                  <a:cubicBezTo>
                    <a:pt x="0" y="0"/>
                    <a:pt x="0" y="3"/>
                    <a:pt x="1" y="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027707" y="4053443"/>
              <a:ext cx="85725" cy="25400"/>
            </a:xfrm>
            <a:custGeom>
              <a:gdLst>
                <a:gd fmla="*/ 2 w 34" name="T0"/>
                <a:gd fmla="*/ 10 h 10" name="T1"/>
                <a:gd fmla="*/ 32 w 34" name="T2"/>
                <a:gd fmla="*/ 3 h 10" name="T3"/>
                <a:gd fmla="*/ 32 w 34" name="T4"/>
                <a:gd fmla="*/ 1 h 10" name="T5"/>
                <a:gd fmla="*/ 2 w 34" name="T6"/>
                <a:gd fmla="*/ 8 h 10" name="T7"/>
                <a:gd fmla="*/ 2 w 34" name="T8"/>
                <a:gd fmla="*/ 10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34">
                  <a:moveTo>
                    <a:pt x="2" y="10"/>
                  </a:moveTo>
                  <a:cubicBezTo>
                    <a:pt x="12" y="8"/>
                    <a:pt x="22" y="5"/>
                    <a:pt x="32" y="3"/>
                  </a:cubicBezTo>
                  <a:cubicBezTo>
                    <a:pt x="34" y="2"/>
                    <a:pt x="33" y="0"/>
                    <a:pt x="32" y="1"/>
                  </a:cubicBezTo>
                  <a:cubicBezTo>
                    <a:pt x="22" y="3"/>
                    <a:pt x="12" y="5"/>
                    <a:pt x="2" y="8"/>
                  </a:cubicBezTo>
                  <a:cubicBezTo>
                    <a:pt x="0" y="8"/>
                    <a:pt x="1" y="10"/>
                    <a:pt x="2" y="1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024532" y="3985180"/>
              <a:ext cx="50800" cy="80962"/>
            </a:xfrm>
            <a:custGeom>
              <a:gdLst>
                <a:gd fmla="*/ 2 w 20" name="T0"/>
                <a:gd fmla="*/ 30 h 32" name="T1"/>
                <a:gd fmla="*/ 19 w 20" name="T2"/>
                <a:gd fmla="*/ 2 h 32" name="T3"/>
                <a:gd fmla="*/ 17 w 20" name="T4"/>
                <a:gd fmla="*/ 1 h 32" name="T5"/>
                <a:gd fmla="*/ 0 w 20" name="T6"/>
                <a:gd fmla="*/ 29 h 32" name="T7"/>
                <a:gd fmla="*/ 2 w 20" name="T8"/>
                <a:gd fmla="*/ 3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20">
                  <a:moveTo>
                    <a:pt x="2" y="30"/>
                  </a:moveTo>
                  <a:cubicBezTo>
                    <a:pt x="8" y="21"/>
                    <a:pt x="14" y="12"/>
                    <a:pt x="19" y="2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2" y="11"/>
                    <a:pt x="6" y="20"/>
                    <a:pt x="0" y="29"/>
                  </a:cubicBezTo>
                  <a:cubicBezTo>
                    <a:pt x="0" y="30"/>
                    <a:pt x="2" y="32"/>
                    <a:pt x="2" y="3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4007069" y="3959780"/>
              <a:ext cx="22225" cy="98425"/>
            </a:xfrm>
            <a:custGeom>
              <a:gdLst>
                <a:gd fmla="*/ 2 w 9" name="T0"/>
                <a:gd fmla="*/ 37 h 39" name="T1"/>
                <a:gd fmla="*/ 8 w 9" name="T2"/>
                <a:gd fmla="*/ 2 h 39" name="T3"/>
                <a:gd fmla="*/ 6 w 9" name="T4"/>
                <a:gd fmla="*/ 1 h 39" name="T5"/>
                <a:gd fmla="*/ 0 w 9" name="T6"/>
                <a:gd fmla="*/ 37 h 39" name="T7"/>
                <a:gd fmla="*/ 2 w 9" name="T8"/>
                <a:gd fmla="*/ 37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9">
                  <a:moveTo>
                    <a:pt x="2" y="37"/>
                  </a:moveTo>
                  <a:cubicBezTo>
                    <a:pt x="4" y="25"/>
                    <a:pt x="6" y="14"/>
                    <a:pt x="8" y="2"/>
                  </a:cubicBezTo>
                  <a:cubicBezTo>
                    <a:pt x="9" y="0"/>
                    <a:pt x="7" y="0"/>
                    <a:pt x="6" y="1"/>
                  </a:cubicBezTo>
                  <a:cubicBezTo>
                    <a:pt x="4" y="13"/>
                    <a:pt x="2" y="25"/>
                    <a:pt x="0" y="37"/>
                  </a:cubicBezTo>
                  <a:cubicBezTo>
                    <a:pt x="0" y="38"/>
                    <a:pt x="2" y="39"/>
                    <a:pt x="2" y="37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3972144" y="3972480"/>
              <a:ext cx="25400" cy="88900"/>
            </a:xfrm>
            <a:custGeom>
              <a:gdLst>
                <a:gd fmla="*/ 10 w 10" name="T0"/>
                <a:gd fmla="*/ 33 h 35" name="T1"/>
                <a:gd fmla="*/ 2 w 10" name="T2"/>
                <a:gd fmla="*/ 2 h 35" name="T3"/>
                <a:gd fmla="*/ 0 w 10" name="T4"/>
                <a:gd fmla="*/ 2 h 35" name="T5"/>
                <a:gd fmla="*/ 8 w 10" name="T6"/>
                <a:gd fmla="*/ 34 h 35" name="T7"/>
                <a:gd fmla="*/ 10 w 10" name="T8"/>
                <a:gd fmla="*/ 33 h 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" w="10">
                  <a:moveTo>
                    <a:pt x="10" y="33"/>
                  </a:moveTo>
                  <a:cubicBezTo>
                    <a:pt x="7" y="23"/>
                    <a:pt x="5" y="1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3" y="13"/>
                    <a:pt x="5" y="23"/>
                    <a:pt x="8" y="34"/>
                  </a:cubicBezTo>
                  <a:cubicBezTo>
                    <a:pt x="8" y="35"/>
                    <a:pt x="10" y="34"/>
                    <a:pt x="10" y="3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3934044" y="4007405"/>
              <a:ext cx="50800" cy="60325"/>
            </a:xfrm>
            <a:custGeom>
              <a:gdLst>
                <a:gd fmla="*/ 19 w 20" name="T0"/>
                <a:gd fmla="*/ 21 h 24" name="T1"/>
                <a:gd fmla="*/ 2 w 20" name="T2"/>
                <a:gd fmla="*/ 1 h 24" name="T3"/>
                <a:gd fmla="*/ 1 w 20" name="T4"/>
                <a:gd fmla="*/ 3 h 24" name="T5"/>
                <a:gd fmla="*/ 18 w 20" name="T6"/>
                <a:gd fmla="*/ 22 h 24" name="T7"/>
                <a:gd fmla="*/ 19 w 20" name="T8"/>
                <a:gd fmla="*/ 21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0">
                  <a:moveTo>
                    <a:pt x="19" y="21"/>
                  </a:moveTo>
                  <a:cubicBezTo>
                    <a:pt x="14" y="14"/>
                    <a:pt x="8" y="8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6" y="9"/>
                    <a:pt x="12" y="16"/>
                    <a:pt x="18" y="22"/>
                  </a:cubicBezTo>
                  <a:cubicBezTo>
                    <a:pt x="19" y="24"/>
                    <a:pt x="20" y="22"/>
                    <a:pt x="19" y="21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3908644" y="4040743"/>
              <a:ext cx="71437" cy="38100"/>
            </a:xfrm>
            <a:custGeom>
              <a:gdLst>
                <a:gd fmla="*/ 27 w 28" name="T0"/>
                <a:gd fmla="*/ 13 h 15" name="T1"/>
                <a:gd fmla="*/ 3 w 28" name="T2"/>
                <a:gd fmla="*/ 0 h 15" name="T3"/>
                <a:gd fmla="*/ 2 w 28" name="T4"/>
                <a:gd fmla="*/ 2 h 15" name="T5"/>
                <a:gd fmla="*/ 26 w 28" name="T6"/>
                <a:gd fmla="*/ 15 h 15" name="T7"/>
                <a:gd fmla="*/ 27 w 28" name="T8"/>
                <a:gd fmla="*/ 13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28">
                  <a:moveTo>
                    <a:pt x="27" y="13"/>
                  </a:moveTo>
                  <a:cubicBezTo>
                    <a:pt x="19" y="8"/>
                    <a:pt x="11" y="4"/>
                    <a:pt x="3" y="0"/>
                  </a:cubicBezTo>
                  <a:cubicBezTo>
                    <a:pt x="2" y="0"/>
                    <a:pt x="0" y="2"/>
                    <a:pt x="2" y="2"/>
                  </a:cubicBezTo>
                  <a:cubicBezTo>
                    <a:pt x="10" y="6"/>
                    <a:pt x="18" y="10"/>
                    <a:pt x="26" y="15"/>
                  </a:cubicBezTo>
                  <a:cubicBezTo>
                    <a:pt x="27" y="15"/>
                    <a:pt x="28" y="13"/>
                    <a:pt x="27" y="1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3902294" y="4085193"/>
              <a:ext cx="77787" cy="28575"/>
            </a:xfrm>
            <a:custGeom>
              <a:gdLst>
                <a:gd fmla="*/ 29 w 31" name="T0"/>
                <a:gd fmla="*/ 0 h 11" name="T1"/>
                <a:gd fmla="*/ 1 w 31" name="T2"/>
                <a:gd fmla="*/ 8 h 11" name="T3"/>
                <a:gd fmla="*/ 2 w 31" name="T4"/>
                <a:gd fmla="*/ 10 h 11" name="T5"/>
                <a:gd fmla="*/ 29 w 31" name="T6"/>
                <a:gd fmla="*/ 3 h 11" name="T7"/>
                <a:gd fmla="*/ 29 w 31" name="T8"/>
                <a:gd fmla="*/ 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31">
                  <a:moveTo>
                    <a:pt x="29" y="0"/>
                  </a:moveTo>
                  <a:cubicBezTo>
                    <a:pt x="20" y="3"/>
                    <a:pt x="11" y="5"/>
                    <a:pt x="1" y="8"/>
                  </a:cubicBezTo>
                  <a:cubicBezTo>
                    <a:pt x="0" y="8"/>
                    <a:pt x="1" y="11"/>
                    <a:pt x="2" y="10"/>
                  </a:cubicBezTo>
                  <a:cubicBezTo>
                    <a:pt x="11" y="8"/>
                    <a:pt x="20" y="5"/>
                    <a:pt x="29" y="3"/>
                  </a:cubicBezTo>
                  <a:cubicBezTo>
                    <a:pt x="31" y="2"/>
                    <a:pt x="30" y="0"/>
                    <a:pt x="29" y="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3919757" y="4096305"/>
              <a:ext cx="68262" cy="47625"/>
            </a:xfrm>
            <a:custGeom>
              <a:gdLst>
                <a:gd fmla="*/ 24 w 27" name="T0"/>
                <a:gd fmla="*/ 0 h 19" name="T1"/>
                <a:gd fmla="*/ 1 w 27" name="T2"/>
                <a:gd fmla="*/ 16 h 19" name="T3"/>
                <a:gd fmla="*/ 2 w 27" name="T4"/>
                <a:gd fmla="*/ 18 h 19" name="T5"/>
                <a:gd fmla="*/ 26 w 27" name="T6"/>
                <a:gd fmla="*/ 2 h 19" name="T7"/>
                <a:gd fmla="*/ 24 w 27" name="T8"/>
                <a:gd fmla="*/ 0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7">
                  <a:moveTo>
                    <a:pt x="24" y="0"/>
                  </a:moveTo>
                  <a:cubicBezTo>
                    <a:pt x="17" y="6"/>
                    <a:pt x="9" y="11"/>
                    <a:pt x="1" y="16"/>
                  </a:cubicBezTo>
                  <a:cubicBezTo>
                    <a:pt x="0" y="17"/>
                    <a:pt x="1" y="19"/>
                    <a:pt x="2" y="18"/>
                  </a:cubicBezTo>
                  <a:cubicBezTo>
                    <a:pt x="10" y="13"/>
                    <a:pt x="18" y="8"/>
                    <a:pt x="26" y="2"/>
                  </a:cubicBezTo>
                  <a:cubicBezTo>
                    <a:pt x="27" y="2"/>
                    <a:pt x="26" y="0"/>
                    <a:pt x="24" y="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3946744" y="4104243"/>
              <a:ext cx="50800" cy="53975"/>
            </a:xfrm>
            <a:custGeom>
              <a:gdLst>
                <a:gd fmla="*/ 17 w 20" name="T0"/>
                <a:gd fmla="*/ 1 h 22" name="T1"/>
                <a:gd fmla="*/ 1 w 20" name="T2"/>
                <a:gd fmla="*/ 19 h 22" name="T3"/>
                <a:gd fmla="*/ 2 w 20" name="T4"/>
                <a:gd fmla="*/ 21 h 22" name="T5"/>
                <a:gd fmla="*/ 19 w 20" name="T6"/>
                <a:gd fmla="*/ 3 h 22" name="T7"/>
                <a:gd fmla="*/ 17 w 20" name="T8"/>
                <a:gd fmla="*/ 1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20">
                  <a:moveTo>
                    <a:pt x="17" y="1"/>
                  </a:moveTo>
                  <a:cubicBezTo>
                    <a:pt x="12" y="7"/>
                    <a:pt x="6" y="13"/>
                    <a:pt x="1" y="19"/>
                  </a:cubicBezTo>
                  <a:cubicBezTo>
                    <a:pt x="0" y="20"/>
                    <a:pt x="1" y="22"/>
                    <a:pt x="2" y="21"/>
                  </a:cubicBezTo>
                  <a:cubicBezTo>
                    <a:pt x="8" y="15"/>
                    <a:pt x="13" y="9"/>
                    <a:pt x="19" y="3"/>
                  </a:cubicBezTo>
                  <a:cubicBezTo>
                    <a:pt x="20" y="2"/>
                    <a:pt x="18" y="0"/>
                    <a:pt x="17" y="1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3988019" y="4110593"/>
              <a:ext cx="19050" cy="68262"/>
            </a:xfrm>
            <a:custGeom>
              <a:gdLst>
                <a:gd fmla="*/ 5 w 8" name="T0"/>
                <a:gd fmla="*/ 1 h 27" name="T1"/>
                <a:gd fmla="*/ 0 w 8" name="T2"/>
                <a:gd fmla="*/ 25 h 27" name="T3"/>
                <a:gd fmla="*/ 3 w 8" name="T4"/>
                <a:gd fmla="*/ 26 h 27" name="T5"/>
                <a:gd fmla="*/ 8 w 8" name="T6"/>
                <a:gd fmla="*/ 2 h 27" name="T7"/>
                <a:gd fmla="*/ 5 w 8" name="T8"/>
                <a:gd fmla="*/ 1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8">
                  <a:moveTo>
                    <a:pt x="5" y="1"/>
                  </a:moveTo>
                  <a:cubicBezTo>
                    <a:pt x="4" y="9"/>
                    <a:pt x="2" y="17"/>
                    <a:pt x="0" y="25"/>
                  </a:cubicBezTo>
                  <a:cubicBezTo>
                    <a:pt x="0" y="27"/>
                    <a:pt x="2" y="27"/>
                    <a:pt x="3" y="26"/>
                  </a:cubicBezTo>
                  <a:cubicBezTo>
                    <a:pt x="4" y="18"/>
                    <a:pt x="6" y="10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4010244" y="4105830"/>
              <a:ext cx="19050" cy="76200"/>
            </a:xfrm>
            <a:custGeom>
              <a:gdLst>
                <a:gd fmla="*/ 0 w 8" name="T0"/>
                <a:gd fmla="*/ 2 h 30" name="T1"/>
                <a:gd fmla="*/ 6 w 8" name="T2"/>
                <a:gd fmla="*/ 28 h 30" name="T3"/>
                <a:gd fmla="*/ 8 w 8" name="T4"/>
                <a:gd fmla="*/ 27 h 30" name="T5"/>
                <a:gd fmla="*/ 3 w 8" name="T6"/>
                <a:gd fmla="*/ 1 h 30" name="T7"/>
                <a:gd fmla="*/ 0 w 8" name="T8"/>
                <a:gd fmla="*/ 2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8">
                  <a:moveTo>
                    <a:pt x="0" y="2"/>
                  </a:moveTo>
                  <a:cubicBezTo>
                    <a:pt x="2" y="11"/>
                    <a:pt x="4" y="19"/>
                    <a:pt x="6" y="28"/>
                  </a:cubicBezTo>
                  <a:cubicBezTo>
                    <a:pt x="6" y="30"/>
                    <a:pt x="8" y="29"/>
                    <a:pt x="8" y="27"/>
                  </a:cubicBezTo>
                  <a:cubicBezTo>
                    <a:pt x="6" y="19"/>
                    <a:pt x="4" y="10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4062632" y="3966130"/>
              <a:ext cx="30162" cy="30162"/>
            </a:xfrm>
            <a:custGeom>
              <a:gdLst>
                <a:gd fmla="*/ 7 w 12" name="T0"/>
                <a:gd fmla="*/ 11 h 12" name="T1"/>
                <a:gd fmla="*/ 1 w 12" name="T2"/>
                <a:gd fmla="*/ 7 h 12" name="T3"/>
                <a:gd fmla="*/ 4 w 12" name="T4"/>
                <a:gd fmla="*/ 0 h 12" name="T5"/>
                <a:gd fmla="*/ 11 w 12" name="T6"/>
                <a:gd fmla="*/ 4 h 12" name="T7"/>
                <a:gd fmla="*/ 7 w 12" name="T8"/>
                <a:gd fmla="*/ 11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2">
                  <a:moveTo>
                    <a:pt x="7" y="11"/>
                  </a:moveTo>
                  <a:cubicBezTo>
                    <a:pt x="4" y="12"/>
                    <a:pt x="1" y="10"/>
                    <a:pt x="1" y="7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12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4095969" y="4040743"/>
              <a:ext cx="31750" cy="30162"/>
            </a:xfrm>
            <a:custGeom>
              <a:gdLst>
                <a:gd fmla="*/ 8 w 13" name="T0"/>
                <a:gd fmla="*/ 12 h 12" name="T1"/>
                <a:gd fmla="*/ 12 w 13" name="T2"/>
                <a:gd fmla="*/ 5 h 12" name="T3"/>
                <a:gd fmla="*/ 5 w 13" name="T4"/>
                <a:gd fmla="*/ 1 h 12" name="T5"/>
                <a:gd fmla="*/ 1 w 13" name="T6"/>
                <a:gd fmla="*/ 8 h 12" name="T7"/>
                <a:gd fmla="*/ 8 w 13" name="T8"/>
                <a:gd fmla="*/ 12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3">
                  <a:moveTo>
                    <a:pt x="8" y="12"/>
                  </a:moveTo>
                  <a:cubicBezTo>
                    <a:pt x="11" y="11"/>
                    <a:pt x="13" y="8"/>
                    <a:pt x="12" y="5"/>
                  </a:cubicBezTo>
                  <a:cubicBezTo>
                    <a:pt x="11" y="2"/>
                    <a:pt x="8" y="0"/>
                    <a:pt x="5" y="1"/>
                  </a:cubicBezTo>
                  <a:cubicBezTo>
                    <a:pt x="2" y="2"/>
                    <a:pt x="0" y="5"/>
                    <a:pt x="1" y="8"/>
                  </a:cubicBezTo>
                  <a:cubicBezTo>
                    <a:pt x="2" y="11"/>
                    <a:pt x="5" y="12"/>
                    <a:pt x="8" y="12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4088032" y="4096305"/>
              <a:ext cx="22225" cy="25400"/>
            </a:xfrm>
            <a:custGeom>
              <a:gdLst>
                <a:gd fmla="*/ 6 w 9" name="T0"/>
                <a:gd fmla="*/ 10 h 10" name="T1"/>
                <a:gd fmla="*/ 9 w 9" name="T2"/>
                <a:gd fmla="*/ 4 h 10" name="T3"/>
                <a:gd fmla="*/ 3 w 9" name="T4"/>
                <a:gd fmla="*/ 1 h 10" name="T5"/>
                <a:gd fmla="*/ 0 w 9" name="T6"/>
                <a:gd fmla="*/ 7 h 10" name="T7"/>
                <a:gd fmla="*/ 6 w 9" name="T8"/>
                <a:gd fmla="*/ 10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9">
                  <a:moveTo>
                    <a:pt x="6" y="10"/>
                  </a:moveTo>
                  <a:cubicBezTo>
                    <a:pt x="8" y="9"/>
                    <a:pt x="9" y="7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1" y="9"/>
                    <a:pt x="3" y="10"/>
                    <a:pt x="6" y="10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4080094" y="4134405"/>
              <a:ext cx="25400" cy="23812"/>
            </a:xfrm>
            <a:custGeom>
              <a:gdLst>
                <a:gd fmla="*/ 6 w 10" name="T0"/>
                <a:gd fmla="*/ 9 h 10" name="T1"/>
                <a:gd fmla="*/ 10 w 10" name="T2"/>
                <a:gd fmla="*/ 4 h 10" name="T3"/>
                <a:gd fmla="*/ 4 w 10" name="T4"/>
                <a:gd fmla="*/ 1 h 10" name="T5"/>
                <a:gd fmla="*/ 1 w 10" name="T6"/>
                <a:gd fmla="*/ 6 h 10" name="T7"/>
                <a:gd fmla="*/ 6 w 10" name="T8"/>
                <a:gd fmla="*/ 9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0">
                  <a:moveTo>
                    <a:pt x="6" y="9"/>
                  </a:moveTo>
                  <a:cubicBezTo>
                    <a:pt x="9" y="9"/>
                    <a:pt x="10" y="6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2" y="9"/>
                    <a:pt x="4" y="10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4040407" y="4169330"/>
              <a:ext cx="22225" cy="22225"/>
            </a:xfrm>
            <a:custGeom>
              <a:gdLst>
                <a:gd fmla="*/ 5 w 9" name="T0"/>
                <a:gd fmla="*/ 8 h 9" name="T1"/>
                <a:gd fmla="*/ 8 w 9" name="T2"/>
                <a:gd fmla="*/ 3 h 9" name="T3"/>
                <a:gd fmla="*/ 3 w 9" name="T4"/>
                <a:gd fmla="*/ 0 h 9" name="T5"/>
                <a:gd fmla="*/ 0 w 9" name="T6"/>
                <a:gd fmla="*/ 5 h 9" name="T7"/>
                <a:gd fmla="*/ 5 w 9" name="T8"/>
                <a:gd fmla="*/ 8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9">
                  <a:moveTo>
                    <a:pt x="5" y="8"/>
                  </a:moveTo>
                  <a:cubicBezTo>
                    <a:pt x="8" y="7"/>
                    <a:pt x="9" y="5"/>
                    <a:pt x="8" y="3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9"/>
                    <a:pt x="5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4011832" y="4166155"/>
              <a:ext cx="25400" cy="25400"/>
            </a:xfrm>
            <a:custGeom>
              <a:gdLst>
                <a:gd fmla="*/ 6 w 10" name="T0"/>
                <a:gd fmla="*/ 9 h 10" name="T1"/>
                <a:gd fmla="*/ 10 w 10" name="T2"/>
                <a:gd fmla="*/ 3 h 10" name="T3"/>
                <a:gd fmla="*/ 4 w 10" name="T4"/>
                <a:gd fmla="*/ 0 h 10" name="T5"/>
                <a:gd fmla="*/ 1 w 10" name="T6"/>
                <a:gd fmla="*/ 6 h 10" name="T7"/>
                <a:gd fmla="*/ 6 w 10" name="T8"/>
                <a:gd fmla="*/ 9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0">
                  <a:moveTo>
                    <a:pt x="6" y="9"/>
                  </a:moveTo>
                  <a:cubicBezTo>
                    <a:pt x="9" y="8"/>
                    <a:pt x="10" y="6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1"/>
                    <a:pt x="0" y="3"/>
                    <a:pt x="1" y="6"/>
                  </a:cubicBezTo>
                  <a:cubicBezTo>
                    <a:pt x="1" y="8"/>
                    <a:pt x="4" y="10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3980082" y="4164568"/>
              <a:ext cx="22225" cy="22225"/>
            </a:xfrm>
            <a:custGeom>
              <a:gdLst>
                <a:gd fmla="*/ 6 w 9" name="T0"/>
                <a:gd fmla="*/ 8 h 9" name="T1"/>
                <a:gd fmla="*/ 8 w 9" name="T2"/>
                <a:gd fmla="*/ 3 h 9" name="T3"/>
                <a:gd fmla="*/ 4 w 9" name="T4"/>
                <a:gd fmla="*/ 1 h 9" name="T5"/>
                <a:gd fmla="*/ 1 w 9" name="T6"/>
                <a:gd fmla="*/ 5 h 9" name="T7"/>
                <a:gd fmla="*/ 6 w 9" name="T8"/>
                <a:gd fmla="*/ 8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9">
                  <a:moveTo>
                    <a:pt x="6" y="8"/>
                  </a:moveTo>
                  <a:cubicBezTo>
                    <a:pt x="8" y="8"/>
                    <a:pt x="9" y="5"/>
                    <a:pt x="8" y="3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2" y="1"/>
                    <a:pt x="0" y="3"/>
                    <a:pt x="1" y="5"/>
                  </a:cubicBezTo>
                  <a:cubicBezTo>
                    <a:pt x="1" y="7"/>
                    <a:pt x="4" y="9"/>
                    <a:pt x="6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3938807" y="4140755"/>
              <a:ext cx="23812" cy="25400"/>
            </a:xfrm>
            <a:custGeom>
              <a:gdLst>
                <a:gd fmla="*/ 6 w 9" name="T0"/>
                <a:gd fmla="*/ 9 h 10" name="T1"/>
                <a:gd fmla="*/ 9 w 9" name="T2"/>
                <a:gd fmla="*/ 4 h 10" name="T3"/>
                <a:gd fmla="*/ 3 w 9" name="T4"/>
                <a:gd fmla="*/ 1 h 10" name="T5"/>
                <a:gd fmla="*/ 0 w 9" name="T6"/>
                <a:gd fmla="*/ 6 h 10" name="T7"/>
                <a:gd fmla="*/ 6 w 9" name="T8"/>
                <a:gd fmla="*/ 9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9">
                  <a:moveTo>
                    <a:pt x="6" y="9"/>
                  </a:moveTo>
                  <a:cubicBezTo>
                    <a:pt x="8" y="9"/>
                    <a:pt x="9" y="6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1" y="9"/>
                    <a:pt x="3" y="10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3916582" y="4131230"/>
              <a:ext cx="15875" cy="17462"/>
            </a:xfrm>
            <a:custGeom>
              <a:gdLst>
                <a:gd fmla="*/ 4 w 6" name="T0"/>
                <a:gd fmla="*/ 6 h 7" name="T1"/>
                <a:gd fmla="*/ 6 w 6" name="T2"/>
                <a:gd fmla="*/ 2 h 7" name="T3"/>
                <a:gd fmla="*/ 2 w 6" name="T4"/>
                <a:gd fmla="*/ 0 h 7" name="T5"/>
                <a:gd fmla="*/ 0 w 6" name="T6"/>
                <a:gd fmla="*/ 4 h 7" name="T7"/>
                <a:gd fmla="*/ 4 w 6" name="T8"/>
                <a:gd fmla="*/ 6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6">
                  <a:moveTo>
                    <a:pt x="4" y="6"/>
                  </a:moveTo>
                  <a:cubicBezTo>
                    <a:pt x="5" y="6"/>
                    <a:pt x="6" y="4"/>
                    <a:pt x="6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6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3897532" y="4101068"/>
              <a:ext cx="17462" cy="17462"/>
            </a:xfrm>
            <a:custGeom>
              <a:gdLst>
                <a:gd fmla="*/ 5 w 7" name="T0"/>
                <a:gd fmla="*/ 6 h 7" name="T1"/>
                <a:gd fmla="*/ 7 w 7" name="T2"/>
                <a:gd fmla="*/ 2 h 7" name="T3"/>
                <a:gd fmla="*/ 3 w 7" name="T4"/>
                <a:gd fmla="*/ 0 h 7" name="T5"/>
                <a:gd fmla="*/ 1 w 7" name="T6"/>
                <a:gd fmla="*/ 4 h 7" name="T7"/>
                <a:gd fmla="*/ 5 w 7" name="T8"/>
                <a:gd fmla="*/ 6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5" y="6"/>
                  </a:moveTo>
                  <a:cubicBezTo>
                    <a:pt x="6" y="6"/>
                    <a:pt x="7" y="4"/>
                    <a:pt x="7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3903882" y="4032805"/>
              <a:ext cx="23812" cy="22225"/>
            </a:xfrm>
            <a:custGeom>
              <a:gdLst>
                <a:gd fmla="*/ 5 w 9" name="T0"/>
                <a:gd fmla="*/ 8 h 9" name="T1"/>
                <a:gd fmla="*/ 8 w 9" name="T2"/>
                <a:gd fmla="*/ 3 h 9" name="T3"/>
                <a:gd fmla="*/ 3 w 9" name="T4"/>
                <a:gd fmla="*/ 0 h 9" name="T5"/>
                <a:gd fmla="*/ 0 w 9" name="T6"/>
                <a:gd fmla="*/ 5 h 9" name="T7"/>
                <a:gd fmla="*/ 5 w 9" name="T8"/>
                <a:gd fmla="*/ 8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9">
                  <a:moveTo>
                    <a:pt x="5" y="8"/>
                  </a:moveTo>
                  <a:cubicBezTo>
                    <a:pt x="8" y="8"/>
                    <a:pt x="9" y="5"/>
                    <a:pt x="8" y="3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8"/>
                    <a:pt x="3" y="9"/>
                    <a:pt x="5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3927694" y="4002643"/>
              <a:ext cx="22225" cy="20637"/>
            </a:xfrm>
            <a:custGeom>
              <a:gdLst>
                <a:gd fmla="*/ 5 w 9" name="T0"/>
                <a:gd fmla="*/ 8 h 8" name="T1"/>
                <a:gd fmla="*/ 8 w 9" name="T2"/>
                <a:gd fmla="*/ 3 h 8" name="T3"/>
                <a:gd fmla="*/ 3 w 9" name="T4"/>
                <a:gd fmla="*/ 0 h 8" name="T5"/>
                <a:gd fmla="*/ 1 w 9" name="T6"/>
                <a:gd fmla="*/ 5 h 8" name="T7"/>
                <a:gd fmla="*/ 5 w 9" name="T8"/>
                <a:gd fmla="*/ 8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9">
                  <a:moveTo>
                    <a:pt x="5" y="8"/>
                  </a:moveTo>
                  <a:cubicBezTo>
                    <a:pt x="7" y="7"/>
                    <a:pt x="9" y="5"/>
                    <a:pt x="8" y="3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8"/>
                    <a:pt x="5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3967382" y="3970893"/>
              <a:ext cx="17462" cy="17462"/>
            </a:xfrm>
            <a:custGeom>
              <a:gdLst>
                <a:gd fmla="*/ 4 w 7" name="T0"/>
                <a:gd fmla="*/ 6 h 7" name="T1"/>
                <a:gd fmla="*/ 6 w 7" name="T2"/>
                <a:gd fmla="*/ 2 h 7" name="T3"/>
                <a:gd fmla="*/ 2 w 7" name="T4"/>
                <a:gd fmla="*/ 0 h 7" name="T5"/>
                <a:gd fmla="*/ 0 w 7" name="T6"/>
                <a:gd fmla="*/ 4 h 7" name="T7"/>
                <a:gd fmla="*/ 4 w 7" name="T8"/>
                <a:gd fmla="*/ 6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4" y="6"/>
                  </a:moveTo>
                  <a:cubicBezTo>
                    <a:pt x="6" y="6"/>
                    <a:pt x="7" y="4"/>
                    <a:pt x="6" y="2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6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4015007" y="3953430"/>
              <a:ext cx="22225" cy="22225"/>
            </a:xfrm>
            <a:custGeom>
              <a:gdLst>
                <a:gd fmla="*/ 6 w 9" name="T0"/>
                <a:gd fmla="*/ 9 h 9" name="T1"/>
                <a:gd fmla="*/ 9 w 9" name="T2"/>
                <a:gd fmla="*/ 3 h 9" name="T3"/>
                <a:gd fmla="*/ 3 w 9" name="T4"/>
                <a:gd fmla="*/ 0 h 9" name="T5"/>
                <a:gd fmla="*/ 0 w 9" name="T6"/>
                <a:gd fmla="*/ 6 h 9" name="T7"/>
                <a:gd fmla="*/ 6 w 9" name="T8"/>
                <a:gd fmla="*/ 9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9">
                  <a:moveTo>
                    <a:pt x="6" y="9"/>
                  </a:moveTo>
                  <a:cubicBezTo>
                    <a:pt x="8" y="8"/>
                    <a:pt x="9" y="6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1" y="8"/>
                    <a:pt x="3" y="9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3994369" y="4080430"/>
              <a:ext cx="11112" cy="4762"/>
            </a:xfrm>
            <a:custGeom>
              <a:gdLst>
                <a:gd fmla="*/ 4 w 4" name="T0"/>
                <a:gd fmla="*/ 0 h 2" name="T1"/>
                <a:gd fmla="*/ 0 w 4" name="T2"/>
                <a:gd fmla="*/ 2 h 2" name="T3"/>
                <a:gd fmla="*/ 3 w 4" name="T4"/>
                <a:gd fmla="*/ 2 h 2" name="T5"/>
                <a:gd fmla="*/ 4 w 4" name="T6"/>
                <a:gd fmla="*/ 2 h 2" name="T7"/>
                <a:gd fmla="*/ 4 w 4" name="T8"/>
                <a:gd fmla="*/ 1 h 2" name="T9"/>
                <a:gd fmla="*/ 4 w 4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4">
                  <a:moveTo>
                    <a:pt x="4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E5E5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40"/>
            <p:cNvSpPr/>
            <p:nvPr/>
          </p:nvSpPr>
          <p:spPr bwMode="auto">
            <a:xfrm flipH="1">
              <a:off x="4005482" y="4083605"/>
              <a:ext cx="0" cy="1587"/>
            </a:xfrm>
            <a:custGeom>
              <a:gdLst>
                <a:gd fmla="*/ 0 h 1" name="T0"/>
                <a:gd fmla="*/ 1 h 1" name="T1"/>
                <a:gd fmla="*/ 1 h 1" name="T2"/>
                <a:gd fmla="*/ 0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FD5D4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3994369" y="4085193"/>
              <a:ext cx="11112" cy="0"/>
            </a:xfrm>
            <a:custGeom>
              <a:gdLst>
                <a:gd fmla="*/ 3 w 4" name="T0"/>
                <a:gd fmla="*/ 0 w 4" name="T1"/>
                <a:gd fmla="*/ 0 w 4" name="T2"/>
                <a:gd fmla="*/ 4 w 4" name="T3"/>
                <a:gd fmla="*/ 4 w 4" name="T4"/>
                <a:gd fmla="*/ 4 w 4" name="T5"/>
                <a:gd fmla="*/ 4 w 4" name="T6"/>
                <a:gd fmla="*/ 3 w 4" name="T7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b="b" l="0" r="r" t="0"/>
              <a:pathLst>
                <a:path w="4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0D7D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066" name="Picture 4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951507" y="4037568"/>
              <a:ext cx="106362" cy="106362"/>
            </a:xfrm>
            <a:prstGeom prst="rect">
              <a:avLst/>
            </a:prstGeom>
            <a:noFill/>
            <a:ln w="9525">
              <a:solidFill>
                <a:srgbClr val="F59BBC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Freeform 43"/>
            <p:cNvSpPr/>
            <p:nvPr/>
          </p:nvSpPr>
          <p:spPr bwMode="auto">
            <a:xfrm>
              <a:off x="4018182" y="4109005"/>
              <a:ext cx="11112" cy="19050"/>
            </a:xfrm>
            <a:custGeom>
              <a:gdLst>
                <a:gd fmla="*/ 2 w 5" name="T0"/>
                <a:gd fmla="*/ 0 h 8" name="T1"/>
                <a:gd fmla="*/ 1 w 5" name="T2"/>
                <a:gd fmla="*/ 2 h 8" name="T3"/>
                <a:gd fmla="*/ 3 w 5" name="T4"/>
                <a:gd fmla="*/ 8 h 8" name="T5"/>
                <a:gd fmla="*/ 5 w 5" name="T6"/>
                <a:gd fmla="*/ 7 h 8" name="T7"/>
                <a:gd fmla="*/ 2 w 5" name="T8"/>
                <a:gd fmla="*/ 1 h 8" name="T9"/>
                <a:gd fmla="*/ 2 w 5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5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4"/>
                    <a:pt x="2" y="6"/>
                    <a:pt x="3" y="8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4" y="5"/>
                    <a:pt x="3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4022944" y="4101068"/>
              <a:ext cx="19050" cy="14287"/>
            </a:xfrm>
            <a:custGeom>
              <a:gdLst>
                <a:gd fmla="*/ 2 w 8" name="T0"/>
                <a:gd fmla="*/ 0 h 6" name="T1"/>
                <a:gd fmla="*/ 1 w 8" name="T2"/>
                <a:gd fmla="*/ 2 h 6" name="T3"/>
                <a:gd fmla="*/ 7 w 8" name="T4"/>
                <a:gd fmla="*/ 6 h 6" name="T5"/>
                <a:gd fmla="*/ 8 w 8" name="T6"/>
                <a:gd fmla="*/ 4 h 6" name="T7"/>
                <a:gd fmla="*/ 2 w 8" name="T8"/>
                <a:gd fmla="*/ 0 h 6" name="T9"/>
                <a:gd fmla="*/ 2 w 8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8">
                  <a:moveTo>
                    <a:pt x="2" y="0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3" y="4"/>
                    <a:pt x="5" y="5"/>
                    <a:pt x="7" y="6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6" y="3"/>
                    <a:pt x="4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4027707" y="4088368"/>
              <a:ext cx="20637" cy="9525"/>
            </a:xfrm>
            <a:custGeom>
              <a:gdLst>
                <a:gd fmla="*/ 1 w 8" name="T0"/>
                <a:gd fmla="*/ 0 h 4" name="T1"/>
                <a:gd fmla="*/ 1 w 8" name="T2"/>
                <a:gd fmla="*/ 2 h 4" name="T3"/>
                <a:gd fmla="*/ 8 w 8" name="T4"/>
                <a:gd fmla="*/ 4 h 4" name="T5"/>
                <a:gd fmla="*/ 8 w 8" name="T6"/>
                <a:gd fmla="*/ 2 h 4" name="T7"/>
                <a:gd fmla="*/ 2 w 8" name="T8"/>
                <a:gd fmla="*/ 0 h 4" name="T9"/>
                <a:gd fmla="*/ 1 w 8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8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3" y="3"/>
                    <a:pt x="6" y="3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4027707" y="4070905"/>
              <a:ext cx="17462" cy="7937"/>
            </a:xfrm>
            <a:custGeom>
              <a:gdLst>
                <a:gd fmla="*/ 7 w 7" name="T0"/>
                <a:gd fmla="*/ 0 h 3" name="T1"/>
                <a:gd fmla="*/ 2 w 7" name="T2"/>
                <a:gd fmla="*/ 1 h 3" name="T3"/>
                <a:gd fmla="*/ 2 w 7" name="T4"/>
                <a:gd fmla="*/ 3 h 3" name="T5"/>
                <a:gd fmla="*/ 2 w 7" name="T6"/>
                <a:gd fmla="*/ 3 h 3" name="T7"/>
                <a:gd fmla="*/ 7 w 7" name="T8"/>
                <a:gd fmla="*/ 2 h 3" name="T9"/>
                <a:gd fmla="*/ 7 w 7" name="T10"/>
                <a:gd fmla="*/ 0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7">
                  <a:moveTo>
                    <a:pt x="7" y="0"/>
                  </a:moveTo>
                  <a:cubicBezTo>
                    <a:pt x="5" y="0"/>
                    <a:pt x="3" y="1"/>
                    <a:pt x="2" y="1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4024532" y="4053443"/>
              <a:ext cx="7937" cy="9525"/>
            </a:xfrm>
            <a:custGeom>
              <a:gdLst>
                <a:gd fmla="*/ 2 w 3" name="T0"/>
                <a:gd fmla="*/ 0 h 4" name="T1"/>
                <a:gd fmla="*/ 0 w 3" name="T2"/>
                <a:gd fmla="*/ 2 h 4" name="T3"/>
                <a:gd fmla="*/ 1 w 3" name="T4"/>
                <a:gd fmla="*/ 4 h 4" name="T5"/>
                <a:gd fmla="*/ 2 w 3" name="T6"/>
                <a:gd fmla="*/ 3 h 4" name="T7"/>
                <a:gd fmla="*/ 3 w 3" name="T8"/>
                <a:gd fmla="*/ 1 h 4" name="T9"/>
                <a:gd fmla="*/ 2 w 3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3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4007069" y="4045505"/>
              <a:ext cx="7937" cy="9525"/>
            </a:xfrm>
            <a:custGeom>
              <a:gdLst>
                <a:gd fmla="*/ 1 w 3" name="T0"/>
                <a:gd fmla="*/ 0 h 4" name="T1"/>
                <a:gd fmla="*/ 0 w 3" name="T2"/>
                <a:gd fmla="*/ 3 h 4" name="T3"/>
                <a:gd fmla="*/ 2 w 3" name="T4"/>
                <a:gd fmla="*/ 4 h 4" name="T5"/>
                <a:gd fmla="*/ 2 w 3" name="T6"/>
                <a:gd fmla="*/ 3 h 4" name="T7"/>
                <a:gd fmla="*/ 3 w 3" name="T8"/>
                <a:gd fmla="*/ 1 h 4" name="T9"/>
                <a:gd fmla="*/ 1 w 3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3989607" y="4048680"/>
              <a:ext cx="7937" cy="9525"/>
            </a:xfrm>
            <a:custGeom>
              <a:gdLst>
                <a:gd fmla="*/ 2 w 3" name="T0"/>
                <a:gd fmla="*/ 0 h 4" name="T1"/>
                <a:gd fmla="*/ 2 w 3" name="T2"/>
                <a:gd fmla="*/ 0 h 4" name="T3"/>
                <a:gd fmla="*/ 0 w 3" name="T4"/>
                <a:gd fmla="*/ 0 h 4" name="T5"/>
                <a:gd fmla="*/ 1 w 3" name="T6"/>
                <a:gd fmla="*/ 4 h 4" name="T7"/>
                <a:gd fmla="*/ 2 w 3" name="T8"/>
                <a:gd fmla="*/ 4 h 4" name="T9"/>
                <a:gd fmla="*/ 3 w 3" name="T10"/>
                <a:gd fmla="*/ 3 h 4" name="T11"/>
                <a:gd fmla="*/ 2 w 3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3975319" y="4055030"/>
              <a:ext cx="9525" cy="11112"/>
            </a:xfrm>
            <a:custGeom>
              <a:gdLst>
                <a:gd fmla="*/ 2 w 4" name="T0"/>
                <a:gd fmla="*/ 0 h 4" name="T1"/>
                <a:gd fmla="*/ 0 w 4" name="T2"/>
                <a:gd fmla="*/ 1 h 4" name="T3"/>
                <a:gd fmla="*/ 2 w 4" name="T4"/>
                <a:gd fmla="*/ 3 h 4" name="T5"/>
                <a:gd fmla="*/ 3 w 4" name="T6"/>
                <a:gd fmla="*/ 4 h 4" name="T7"/>
                <a:gd fmla="*/ 3 w 4" name="T8"/>
                <a:gd fmla="*/ 2 h 4" name="T9"/>
                <a:gd fmla="*/ 2 w 4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964207" y="4067730"/>
              <a:ext cx="15875" cy="11112"/>
            </a:xfrm>
            <a:custGeom>
              <a:gdLst>
                <a:gd fmla="*/ 1 w 6" name="T0"/>
                <a:gd fmla="*/ 0 h 4" name="T1"/>
                <a:gd fmla="*/ 0 w 6" name="T2"/>
                <a:gd fmla="*/ 2 h 4" name="T3"/>
                <a:gd fmla="*/ 4 w 6" name="T4"/>
                <a:gd fmla="*/ 4 h 4" name="T5"/>
                <a:gd fmla="*/ 4 w 6" name="T6"/>
                <a:gd fmla="*/ 4 h 4" name="T7"/>
                <a:gd fmla="*/ 5 w 6" name="T8"/>
                <a:gd fmla="*/ 2 h 4" name="T9"/>
                <a:gd fmla="*/ 1 w 6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6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2"/>
                    <a:pt x="5" y="2"/>
                  </a:cubicBezTo>
                  <a:cubicBezTo>
                    <a:pt x="4" y="1"/>
                    <a:pt x="2" y="0"/>
                    <a:pt x="1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3962619" y="4085193"/>
              <a:ext cx="17462" cy="11112"/>
            </a:xfrm>
            <a:custGeom>
              <a:gdLst>
                <a:gd fmla="*/ 5 w 7" name="T0"/>
                <a:gd fmla="*/ 0 h 4" name="T1"/>
                <a:gd fmla="*/ 5 w 7" name="T2"/>
                <a:gd fmla="*/ 0 h 4" name="T3"/>
                <a:gd fmla="*/ 0 w 7" name="T4"/>
                <a:gd fmla="*/ 2 h 4" name="T5"/>
                <a:gd fmla="*/ 0 w 7" name="T6"/>
                <a:gd fmla="*/ 4 h 4" name="T7"/>
                <a:gd fmla="*/ 5 w 7" name="T8"/>
                <a:gd fmla="*/ 3 h 4" name="T9"/>
                <a:gd fmla="*/ 5 w 7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7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7" y="2"/>
                    <a:pt x="6" y="0"/>
                    <a:pt x="5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3964207" y="4096305"/>
              <a:ext cx="23812" cy="17462"/>
            </a:xfrm>
            <a:custGeom>
              <a:gdLst>
                <a:gd fmla="*/ 7 w 9" name="T0"/>
                <a:gd fmla="*/ 0 h 7" name="T1"/>
                <a:gd fmla="*/ 6 w 9" name="T2"/>
                <a:gd fmla="*/ 0 h 7" name="T3"/>
                <a:gd fmla="*/ 0 w 9" name="T4"/>
                <a:gd fmla="*/ 5 h 7" name="T5"/>
                <a:gd fmla="*/ 1 w 9" name="T6"/>
                <a:gd fmla="*/ 7 h 7" name="T7"/>
                <a:gd fmla="*/ 8 w 9" name="T8"/>
                <a:gd fmla="*/ 2 h 7" name="T9"/>
                <a:gd fmla="*/ 7 w 9" name="T10"/>
                <a:gd fmla="*/ 0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9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3" y="5"/>
                    <a:pt x="5" y="4"/>
                    <a:pt x="8" y="2"/>
                  </a:cubicBezTo>
                  <a:cubicBezTo>
                    <a:pt x="9" y="2"/>
                    <a:pt x="8" y="0"/>
                    <a:pt x="7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3975319" y="4105830"/>
              <a:ext cx="19050" cy="20637"/>
            </a:xfrm>
            <a:custGeom>
              <a:gdLst>
                <a:gd fmla="*/ 7 w 8" name="T0"/>
                <a:gd fmla="*/ 0 h 8" name="T1"/>
                <a:gd fmla="*/ 6 w 8" name="T2"/>
                <a:gd fmla="*/ 0 h 8" name="T3"/>
                <a:gd fmla="*/ 0 w 8" name="T4"/>
                <a:gd fmla="*/ 6 h 8" name="T5"/>
                <a:gd fmla="*/ 2 w 8" name="T6"/>
                <a:gd fmla="*/ 8 h 8" name="T7"/>
                <a:gd fmla="*/ 8 w 8" name="T8"/>
                <a:gd fmla="*/ 2 h 8" name="T9"/>
                <a:gd fmla="*/ 7 w 8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8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997544" y="4110593"/>
              <a:ext cx="9525" cy="23812"/>
            </a:xfrm>
            <a:custGeom>
              <a:gdLst>
                <a:gd fmla="*/ 2 w 4" name="T0"/>
                <a:gd fmla="*/ 0 h 9" name="T1"/>
                <a:gd fmla="*/ 1 w 4" name="T2"/>
                <a:gd fmla="*/ 1 h 9" name="T3"/>
                <a:gd fmla="*/ 0 w 4" name="T4"/>
                <a:gd fmla="*/ 8 h 9" name="T5"/>
                <a:gd fmla="*/ 2 w 4" name="T6"/>
                <a:gd fmla="*/ 9 h 9" name="T7"/>
                <a:gd fmla="*/ 4 w 4" name="T8"/>
                <a:gd fmla="*/ 2 h 9" name="T9"/>
                <a:gd fmla="*/ 2 w 4" name="T10"/>
                <a:gd fmla="*/ 0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4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1" y="3"/>
                    <a:pt x="0" y="6"/>
                    <a:pt x="0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3" y="6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010244" y="4105830"/>
              <a:ext cx="9525" cy="25400"/>
            </a:xfrm>
            <a:custGeom>
              <a:gdLst>
                <a:gd fmla="*/ 2 w 4" name="T0"/>
                <a:gd fmla="*/ 0 h 10" name="T1"/>
                <a:gd fmla="*/ 0 w 4" name="T2"/>
                <a:gd fmla="*/ 2 h 10" name="T3"/>
                <a:gd fmla="*/ 2 w 4" name="T4"/>
                <a:gd fmla="*/ 10 h 10" name="T5"/>
                <a:gd fmla="*/ 3 w 4" name="T6"/>
                <a:gd fmla="*/ 10 h 10" name="T7"/>
                <a:gd fmla="*/ 4 w 4" name="T8"/>
                <a:gd fmla="*/ 10 h 10" name="T9"/>
                <a:gd fmla="*/ 3 w 4" name="T10"/>
                <a:gd fmla="*/ 1 h 10" name="T11"/>
                <a:gd fmla="*/ 2 w 4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7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7"/>
                    <a:pt x="3" y="4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3957857" y="4032805"/>
              <a:ext cx="95250" cy="95250"/>
            </a:xfrm>
            <a:custGeom>
              <a:gdLst>
                <a:gd fmla="*/ 24 w 38" name="T0"/>
                <a:gd fmla="*/ 36 h 38" name="T1"/>
                <a:gd fmla="*/ 36 w 38" name="T2"/>
                <a:gd fmla="*/ 14 h 38" name="T3"/>
                <a:gd fmla="*/ 15 w 38" name="T4"/>
                <a:gd fmla="*/ 2 h 38" name="T5"/>
                <a:gd fmla="*/ 2 w 38" name="T6"/>
                <a:gd fmla="*/ 24 h 38" name="T7"/>
                <a:gd fmla="*/ 24 w 38" name="T8"/>
                <a:gd fmla="*/ 36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38">
                  <a:moveTo>
                    <a:pt x="24" y="36"/>
                  </a:moveTo>
                  <a:cubicBezTo>
                    <a:pt x="33" y="33"/>
                    <a:pt x="38" y="24"/>
                    <a:pt x="36" y="14"/>
                  </a:cubicBezTo>
                  <a:cubicBezTo>
                    <a:pt x="33" y="5"/>
                    <a:pt x="24" y="0"/>
                    <a:pt x="15" y="2"/>
                  </a:cubicBezTo>
                  <a:cubicBezTo>
                    <a:pt x="5" y="5"/>
                    <a:pt x="0" y="15"/>
                    <a:pt x="2" y="24"/>
                  </a:cubicBezTo>
                  <a:cubicBezTo>
                    <a:pt x="5" y="33"/>
                    <a:pt x="14" y="38"/>
                    <a:pt x="24" y="36"/>
                  </a:cubicBezTo>
                  <a:close/>
                </a:path>
              </a:pathLst>
            </a:custGeom>
            <a:solidFill>
              <a:srgbClr val="F6A954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618471" y="3321917"/>
            <a:ext cx="1008062" cy="976311"/>
            <a:chOff x="3532407" y="3591481"/>
            <a:chExt cx="1008062" cy="976311"/>
          </a:xfrm>
        </p:grpSpPr>
        <p:sp>
          <p:nvSpPr>
            <p:cNvPr id="116" name="Freeform 5"/>
            <p:cNvSpPr/>
            <p:nvPr/>
          </p:nvSpPr>
          <p:spPr bwMode="auto">
            <a:xfrm>
              <a:off x="4010244" y="3754993"/>
              <a:ext cx="530225" cy="433387"/>
            </a:xfrm>
            <a:custGeom>
              <a:gdLst>
                <a:gd fmla="*/ 0 w 211" name="T0"/>
                <a:gd fmla="*/ 127 h 173" name="T1"/>
                <a:gd fmla="*/ 92 w 211" name="T2"/>
                <a:gd fmla="*/ 29 h 173" name="T3"/>
                <a:gd fmla="*/ 126 w 211" name="T4"/>
                <a:gd fmla="*/ 167 h 173" name="T5"/>
                <a:gd fmla="*/ 0 w 211" name="T6"/>
                <a:gd fmla="*/ 127 h 17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3" w="211">
                  <a:moveTo>
                    <a:pt x="0" y="127"/>
                  </a:moveTo>
                  <a:cubicBezTo>
                    <a:pt x="0" y="127"/>
                    <a:pt x="41" y="50"/>
                    <a:pt x="92" y="29"/>
                  </a:cubicBezTo>
                  <a:cubicBezTo>
                    <a:pt x="160" y="0"/>
                    <a:pt x="211" y="157"/>
                    <a:pt x="126" y="167"/>
                  </a:cubicBezTo>
                  <a:cubicBezTo>
                    <a:pt x="61" y="173"/>
                    <a:pt x="0" y="127"/>
                    <a:pt x="0" y="127"/>
                  </a:cubicBezTo>
                </a:path>
              </a:pathLst>
            </a:custGeom>
            <a:solidFill>
              <a:srgbClr val="FBF4F4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6"/>
            <p:cNvSpPr/>
            <p:nvPr/>
          </p:nvSpPr>
          <p:spPr bwMode="auto">
            <a:xfrm>
              <a:off x="3937219" y="4074080"/>
              <a:ext cx="454025" cy="493712"/>
            </a:xfrm>
            <a:custGeom>
              <a:gdLst>
                <a:gd fmla="*/ 29 w 181" name="T0"/>
                <a:gd fmla="*/ 0 h 197" name="T1"/>
                <a:gd fmla="*/ 150 w 181" name="T2"/>
                <a:gd fmla="*/ 57 h 197" name="T3"/>
                <a:gd fmla="*/ 28 w 181" name="T4"/>
                <a:gd fmla="*/ 129 h 197" name="T5"/>
                <a:gd fmla="*/ 29 w 181" name="T6"/>
                <a:gd fmla="*/ 0 h 19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7" w="181">
                  <a:moveTo>
                    <a:pt x="29" y="0"/>
                  </a:moveTo>
                  <a:cubicBezTo>
                    <a:pt x="29" y="0"/>
                    <a:pt x="119" y="11"/>
                    <a:pt x="150" y="57"/>
                  </a:cubicBezTo>
                  <a:cubicBezTo>
                    <a:pt x="181" y="103"/>
                    <a:pt x="60" y="197"/>
                    <a:pt x="28" y="129"/>
                  </a:cubicBezTo>
                  <a:cubicBezTo>
                    <a:pt x="0" y="71"/>
                    <a:pt x="29" y="0"/>
                    <a:pt x="29" y="0"/>
                  </a:cubicBezTo>
                </a:path>
              </a:pathLst>
            </a:custGeom>
            <a:solidFill>
              <a:srgbClr val="F8EDEC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7"/>
            <p:cNvSpPr/>
            <p:nvPr/>
          </p:nvSpPr>
          <p:spPr bwMode="auto">
            <a:xfrm>
              <a:off x="3562570" y="4075668"/>
              <a:ext cx="485775" cy="452437"/>
            </a:xfrm>
            <a:custGeom>
              <a:gdLst>
                <a:gd fmla="*/ 179 w 193" name="T0"/>
                <a:gd fmla="*/ 4 h 180" name="T1"/>
                <a:gd fmla="*/ 163 w 193" name="T2"/>
                <a:gd fmla="*/ 133 h 180" name="T3"/>
                <a:gd fmla="*/ 49 w 193" name="T4"/>
                <a:gd fmla="*/ 50 h 180" name="T5"/>
                <a:gd fmla="*/ 179 w 193" name="T6"/>
                <a:gd fmla="*/ 4 h 18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0" w="193">
                  <a:moveTo>
                    <a:pt x="179" y="4"/>
                  </a:moveTo>
                  <a:cubicBezTo>
                    <a:pt x="179" y="4"/>
                    <a:pt x="193" y="86"/>
                    <a:pt x="163" y="133"/>
                  </a:cubicBezTo>
                  <a:cubicBezTo>
                    <a:pt x="133" y="180"/>
                    <a:pt x="0" y="106"/>
                    <a:pt x="49" y="50"/>
                  </a:cubicBezTo>
                  <a:cubicBezTo>
                    <a:pt x="91" y="0"/>
                    <a:pt x="179" y="4"/>
                    <a:pt x="179" y="4"/>
                  </a:cubicBezTo>
                </a:path>
              </a:pathLst>
            </a:custGeom>
            <a:solidFill>
              <a:srgbClr val="F9EFEE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8"/>
            <p:cNvSpPr/>
            <p:nvPr/>
          </p:nvSpPr>
          <p:spPr bwMode="auto">
            <a:xfrm>
              <a:off x="3532407" y="3724830"/>
              <a:ext cx="477837" cy="457200"/>
            </a:xfrm>
            <a:custGeom>
              <a:gdLst>
                <a:gd fmla="*/ 190 w 190" name="T0"/>
                <a:gd fmla="*/ 139 h 182" name="T1"/>
                <a:gd fmla="*/ 59 w 190" name="T2"/>
                <a:gd fmla="*/ 175 h 182" name="T3"/>
                <a:gd fmla="*/ 106 w 190" name="T4"/>
                <a:gd fmla="*/ 32 h 182" name="T5"/>
                <a:gd fmla="*/ 190 w 190" name="T6"/>
                <a:gd fmla="*/ 139 h 18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2" w="190">
                  <a:moveTo>
                    <a:pt x="190" y="139"/>
                  </a:moveTo>
                  <a:cubicBezTo>
                    <a:pt x="190" y="139"/>
                    <a:pt x="122" y="182"/>
                    <a:pt x="59" y="175"/>
                  </a:cubicBezTo>
                  <a:cubicBezTo>
                    <a:pt x="0" y="168"/>
                    <a:pt x="38" y="0"/>
                    <a:pt x="106" y="32"/>
                  </a:cubicBezTo>
                  <a:cubicBezTo>
                    <a:pt x="183" y="68"/>
                    <a:pt x="190" y="139"/>
                    <a:pt x="190" y="139"/>
                  </a:cubicBezTo>
                </a:path>
              </a:pathLst>
            </a:custGeom>
            <a:solidFill>
              <a:srgbClr val="FBF4F4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9"/>
            <p:cNvSpPr/>
            <p:nvPr/>
          </p:nvSpPr>
          <p:spPr bwMode="auto">
            <a:xfrm>
              <a:off x="3808632" y="3591481"/>
              <a:ext cx="495300" cy="493712"/>
            </a:xfrm>
            <a:custGeom>
              <a:gdLst>
                <a:gd fmla="*/ 81 w 197" name="T0"/>
                <a:gd fmla="*/ 197 h 197" name="T1"/>
                <a:gd fmla="*/ 12 w 197" name="T2"/>
                <a:gd fmla="*/ 80 h 197" name="T3"/>
                <a:gd fmla="*/ 152 w 197" name="T4"/>
                <a:gd fmla="*/ 100 h 197" name="T5"/>
                <a:gd fmla="*/ 81 w 197" name="T6"/>
                <a:gd fmla="*/ 197 h 19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7" w="197">
                  <a:moveTo>
                    <a:pt x="81" y="197"/>
                  </a:moveTo>
                  <a:cubicBezTo>
                    <a:pt x="81" y="197"/>
                    <a:pt x="20" y="135"/>
                    <a:pt x="12" y="80"/>
                  </a:cubicBezTo>
                  <a:cubicBezTo>
                    <a:pt x="0" y="0"/>
                    <a:pt x="197" y="11"/>
                    <a:pt x="152" y="100"/>
                  </a:cubicBezTo>
                  <a:cubicBezTo>
                    <a:pt x="122" y="158"/>
                    <a:pt x="81" y="197"/>
                    <a:pt x="81" y="197"/>
                  </a:cubicBezTo>
                </a:path>
              </a:pathLst>
            </a:custGeom>
            <a:solidFill>
              <a:srgbClr val="F9EFEE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4018182" y="4105830"/>
              <a:ext cx="36512" cy="77787"/>
            </a:xfrm>
            <a:custGeom>
              <a:gdLst>
                <a:gd fmla="*/ 1 w 15" name="T0"/>
                <a:gd fmla="*/ 3 h 31" name="T1"/>
                <a:gd fmla="*/ 12 w 15" name="T2"/>
                <a:gd fmla="*/ 30 h 31" name="T3"/>
                <a:gd fmla="*/ 14 w 15" name="T4"/>
                <a:gd fmla="*/ 29 h 31" name="T5"/>
                <a:gd fmla="*/ 2 w 15" name="T6"/>
                <a:gd fmla="*/ 2 h 31" name="T7"/>
                <a:gd fmla="*/ 1 w 15" name="T8"/>
                <a:gd fmla="*/ 3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15">
                  <a:moveTo>
                    <a:pt x="1" y="3"/>
                  </a:moveTo>
                  <a:cubicBezTo>
                    <a:pt x="4" y="12"/>
                    <a:pt x="8" y="21"/>
                    <a:pt x="12" y="30"/>
                  </a:cubicBezTo>
                  <a:cubicBezTo>
                    <a:pt x="13" y="31"/>
                    <a:pt x="15" y="30"/>
                    <a:pt x="14" y="29"/>
                  </a:cubicBezTo>
                  <a:cubicBezTo>
                    <a:pt x="10" y="20"/>
                    <a:pt x="6" y="11"/>
                    <a:pt x="2" y="2"/>
                  </a:cubicBezTo>
                  <a:cubicBezTo>
                    <a:pt x="2" y="0"/>
                    <a:pt x="0" y="1"/>
                    <a:pt x="1" y="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12"/>
            <p:cNvSpPr/>
            <p:nvPr/>
          </p:nvSpPr>
          <p:spPr bwMode="auto">
            <a:xfrm>
              <a:off x="4022944" y="4101068"/>
              <a:ext cx="74612" cy="50800"/>
            </a:xfrm>
            <a:custGeom>
              <a:gdLst>
                <a:gd fmla="*/ 1 w 30" name="T0"/>
                <a:gd fmla="*/ 2 h 20" name="T1"/>
                <a:gd fmla="*/ 28 w 30" name="T2"/>
                <a:gd fmla="*/ 19 h 20" name="T3"/>
                <a:gd fmla="*/ 29 w 30" name="T4"/>
                <a:gd fmla="*/ 17 h 20" name="T5"/>
                <a:gd fmla="*/ 2 w 30" name="T6"/>
                <a:gd fmla="*/ 0 h 20" name="T7"/>
                <a:gd fmla="*/ 1 w 30" name="T8"/>
                <a:gd fmla="*/ 2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30">
                  <a:moveTo>
                    <a:pt x="1" y="2"/>
                  </a:moveTo>
                  <a:cubicBezTo>
                    <a:pt x="10" y="8"/>
                    <a:pt x="19" y="14"/>
                    <a:pt x="28" y="19"/>
                  </a:cubicBezTo>
                  <a:cubicBezTo>
                    <a:pt x="29" y="20"/>
                    <a:pt x="30" y="18"/>
                    <a:pt x="29" y="17"/>
                  </a:cubicBezTo>
                  <a:cubicBezTo>
                    <a:pt x="20" y="12"/>
                    <a:pt x="11" y="6"/>
                    <a:pt x="2" y="0"/>
                  </a:cubicBezTo>
                  <a:cubicBezTo>
                    <a:pt x="1" y="0"/>
                    <a:pt x="0" y="2"/>
                    <a:pt x="1" y="2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4027707" y="4085193"/>
              <a:ext cx="74612" cy="28575"/>
            </a:xfrm>
            <a:custGeom>
              <a:gdLst>
                <a:gd fmla="*/ 1 w 30" name="T0"/>
                <a:gd fmla="*/ 3 h 11" name="T1"/>
                <a:gd fmla="*/ 28 w 30" name="T2"/>
                <a:gd fmla="*/ 10 h 11" name="T3"/>
                <a:gd fmla="*/ 29 w 30" name="T4"/>
                <a:gd fmla="*/ 8 h 11" name="T5"/>
                <a:gd fmla="*/ 2 w 30" name="T6"/>
                <a:gd fmla="*/ 1 h 11" name="T7"/>
                <a:gd fmla="*/ 1 w 30" name="T8"/>
                <a:gd fmla="*/ 3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30">
                  <a:moveTo>
                    <a:pt x="1" y="3"/>
                  </a:moveTo>
                  <a:cubicBezTo>
                    <a:pt x="10" y="6"/>
                    <a:pt x="19" y="8"/>
                    <a:pt x="28" y="10"/>
                  </a:cubicBezTo>
                  <a:cubicBezTo>
                    <a:pt x="30" y="11"/>
                    <a:pt x="30" y="9"/>
                    <a:pt x="29" y="8"/>
                  </a:cubicBezTo>
                  <a:cubicBezTo>
                    <a:pt x="20" y="6"/>
                    <a:pt x="11" y="3"/>
                    <a:pt x="2" y="1"/>
                  </a:cubicBezTo>
                  <a:cubicBezTo>
                    <a:pt x="0" y="0"/>
                    <a:pt x="0" y="3"/>
                    <a:pt x="1" y="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4027707" y="4053443"/>
              <a:ext cx="85725" cy="25400"/>
            </a:xfrm>
            <a:custGeom>
              <a:gdLst>
                <a:gd fmla="*/ 2 w 34" name="T0"/>
                <a:gd fmla="*/ 10 h 10" name="T1"/>
                <a:gd fmla="*/ 32 w 34" name="T2"/>
                <a:gd fmla="*/ 3 h 10" name="T3"/>
                <a:gd fmla="*/ 32 w 34" name="T4"/>
                <a:gd fmla="*/ 1 h 10" name="T5"/>
                <a:gd fmla="*/ 2 w 34" name="T6"/>
                <a:gd fmla="*/ 8 h 10" name="T7"/>
                <a:gd fmla="*/ 2 w 34" name="T8"/>
                <a:gd fmla="*/ 10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34">
                  <a:moveTo>
                    <a:pt x="2" y="10"/>
                  </a:moveTo>
                  <a:cubicBezTo>
                    <a:pt x="12" y="8"/>
                    <a:pt x="22" y="5"/>
                    <a:pt x="32" y="3"/>
                  </a:cubicBezTo>
                  <a:cubicBezTo>
                    <a:pt x="34" y="2"/>
                    <a:pt x="33" y="0"/>
                    <a:pt x="32" y="1"/>
                  </a:cubicBezTo>
                  <a:cubicBezTo>
                    <a:pt x="22" y="3"/>
                    <a:pt x="12" y="5"/>
                    <a:pt x="2" y="8"/>
                  </a:cubicBezTo>
                  <a:cubicBezTo>
                    <a:pt x="0" y="8"/>
                    <a:pt x="1" y="10"/>
                    <a:pt x="2" y="1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4024532" y="3985180"/>
              <a:ext cx="50800" cy="80962"/>
            </a:xfrm>
            <a:custGeom>
              <a:gdLst>
                <a:gd fmla="*/ 2 w 20" name="T0"/>
                <a:gd fmla="*/ 30 h 32" name="T1"/>
                <a:gd fmla="*/ 19 w 20" name="T2"/>
                <a:gd fmla="*/ 2 h 32" name="T3"/>
                <a:gd fmla="*/ 17 w 20" name="T4"/>
                <a:gd fmla="*/ 1 h 32" name="T5"/>
                <a:gd fmla="*/ 0 w 20" name="T6"/>
                <a:gd fmla="*/ 29 h 32" name="T7"/>
                <a:gd fmla="*/ 2 w 20" name="T8"/>
                <a:gd fmla="*/ 3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20">
                  <a:moveTo>
                    <a:pt x="2" y="30"/>
                  </a:moveTo>
                  <a:cubicBezTo>
                    <a:pt x="8" y="21"/>
                    <a:pt x="14" y="12"/>
                    <a:pt x="19" y="2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2" y="11"/>
                    <a:pt x="6" y="20"/>
                    <a:pt x="0" y="29"/>
                  </a:cubicBezTo>
                  <a:cubicBezTo>
                    <a:pt x="0" y="30"/>
                    <a:pt x="2" y="32"/>
                    <a:pt x="2" y="3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4007069" y="3959780"/>
              <a:ext cx="22225" cy="98425"/>
            </a:xfrm>
            <a:custGeom>
              <a:gdLst>
                <a:gd fmla="*/ 2 w 9" name="T0"/>
                <a:gd fmla="*/ 37 h 39" name="T1"/>
                <a:gd fmla="*/ 8 w 9" name="T2"/>
                <a:gd fmla="*/ 2 h 39" name="T3"/>
                <a:gd fmla="*/ 6 w 9" name="T4"/>
                <a:gd fmla="*/ 1 h 39" name="T5"/>
                <a:gd fmla="*/ 0 w 9" name="T6"/>
                <a:gd fmla="*/ 37 h 39" name="T7"/>
                <a:gd fmla="*/ 2 w 9" name="T8"/>
                <a:gd fmla="*/ 37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9">
                  <a:moveTo>
                    <a:pt x="2" y="37"/>
                  </a:moveTo>
                  <a:cubicBezTo>
                    <a:pt x="4" y="25"/>
                    <a:pt x="6" y="14"/>
                    <a:pt x="8" y="2"/>
                  </a:cubicBezTo>
                  <a:cubicBezTo>
                    <a:pt x="9" y="0"/>
                    <a:pt x="7" y="0"/>
                    <a:pt x="6" y="1"/>
                  </a:cubicBezTo>
                  <a:cubicBezTo>
                    <a:pt x="4" y="13"/>
                    <a:pt x="2" y="25"/>
                    <a:pt x="0" y="37"/>
                  </a:cubicBezTo>
                  <a:cubicBezTo>
                    <a:pt x="0" y="38"/>
                    <a:pt x="2" y="39"/>
                    <a:pt x="2" y="37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3972144" y="3972480"/>
              <a:ext cx="25400" cy="88900"/>
            </a:xfrm>
            <a:custGeom>
              <a:gdLst>
                <a:gd fmla="*/ 10 w 10" name="T0"/>
                <a:gd fmla="*/ 33 h 35" name="T1"/>
                <a:gd fmla="*/ 2 w 10" name="T2"/>
                <a:gd fmla="*/ 2 h 35" name="T3"/>
                <a:gd fmla="*/ 0 w 10" name="T4"/>
                <a:gd fmla="*/ 2 h 35" name="T5"/>
                <a:gd fmla="*/ 8 w 10" name="T6"/>
                <a:gd fmla="*/ 34 h 35" name="T7"/>
                <a:gd fmla="*/ 10 w 10" name="T8"/>
                <a:gd fmla="*/ 33 h 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" w="10">
                  <a:moveTo>
                    <a:pt x="10" y="33"/>
                  </a:moveTo>
                  <a:cubicBezTo>
                    <a:pt x="7" y="23"/>
                    <a:pt x="5" y="1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3" y="13"/>
                    <a:pt x="5" y="23"/>
                    <a:pt x="8" y="34"/>
                  </a:cubicBezTo>
                  <a:cubicBezTo>
                    <a:pt x="8" y="35"/>
                    <a:pt x="10" y="34"/>
                    <a:pt x="10" y="3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3934044" y="4007405"/>
              <a:ext cx="50800" cy="60325"/>
            </a:xfrm>
            <a:custGeom>
              <a:gdLst>
                <a:gd fmla="*/ 19 w 20" name="T0"/>
                <a:gd fmla="*/ 21 h 24" name="T1"/>
                <a:gd fmla="*/ 2 w 20" name="T2"/>
                <a:gd fmla="*/ 1 h 24" name="T3"/>
                <a:gd fmla="*/ 1 w 20" name="T4"/>
                <a:gd fmla="*/ 3 h 24" name="T5"/>
                <a:gd fmla="*/ 18 w 20" name="T6"/>
                <a:gd fmla="*/ 22 h 24" name="T7"/>
                <a:gd fmla="*/ 19 w 20" name="T8"/>
                <a:gd fmla="*/ 21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0">
                  <a:moveTo>
                    <a:pt x="19" y="21"/>
                  </a:moveTo>
                  <a:cubicBezTo>
                    <a:pt x="14" y="14"/>
                    <a:pt x="8" y="8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6" y="9"/>
                    <a:pt x="12" y="16"/>
                    <a:pt x="18" y="22"/>
                  </a:cubicBezTo>
                  <a:cubicBezTo>
                    <a:pt x="19" y="24"/>
                    <a:pt x="20" y="22"/>
                    <a:pt x="19" y="21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3908644" y="4040743"/>
              <a:ext cx="71437" cy="38100"/>
            </a:xfrm>
            <a:custGeom>
              <a:gdLst>
                <a:gd fmla="*/ 27 w 28" name="T0"/>
                <a:gd fmla="*/ 13 h 15" name="T1"/>
                <a:gd fmla="*/ 3 w 28" name="T2"/>
                <a:gd fmla="*/ 0 h 15" name="T3"/>
                <a:gd fmla="*/ 2 w 28" name="T4"/>
                <a:gd fmla="*/ 2 h 15" name="T5"/>
                <a:gd fmla="*/ 26 w 28" name="T6"/>
                <a:gd fmla="*/ 15 h 15" name="T7"/>
                <a:gd fmla="*/ 27 w 28" name="T8"/>
                <a:gd fmla="*/ 13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28">
                  <a:moveTo>
                    <a:pt x="27" y="13"/>
                  </a:moveTo>
                  <a:cubicBezTo>
                    <a:pt x="19" y="8"/>
                    <a:pt x="11" y="4"/>
                    <a:pt x="3" y="0"/>
                  </a:cubicBezTo>
                  <a:cubicBezTo>
                    <a:pt x="2" y="0"/>
                    <a:pt x="0" y="2"/>
                    <a:pt x="2" y="2"/>
                  </a:cubicBezTo>
                  <a:cubicBezTo>
                    <a:pt x="10" y="6"/>
                    <a:pt x="18" y="10"/>
                    <a:pt x="26" y="15"/>
                  </a:cubicBezTo>
                  <a:cubicBezTo>
                    <a:pt x="27" y="15"/>
                    <a:pt x="28" y="13"/>
                    <a:pt x="27" y="1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3902294" y="4085193"/>
              <a:ext cx="77787" cy="28575"/>
            </a:xfrm>
            <a:custGeom>
              <a:gdLst>
                <a:gd fmla="*/ 29 w 31" name="T0"/>
                <a:gd fmla="*/ 0 h 11" name="T1"/>
                <a:gd fmla="*/ 1 w 31" name="T2"/>
                <a:gd fmla="*/ 8 h 11" name="T3"/>
                <a:gd fmla="*/ 2 w 31" name="T4"/>
                <a:gd fmla="*/ 10 h 11" name="T5"/>
                <a:gd fmla="*/ 29 w 31" name="T6"/>
                <a:gd fmla="*/ 3 h 11" name="T7"/>
                <a:gd fmla="*/ 29 w 31" name="T8"/>
                <a:gd fmla="*/ 0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31">
                  <a:moveTo>
                    <a:pt x="29" y="0"/>
                  </a:moveTo>
                  <a:cubicBezTo>
                    <a:pt x="20" y="3"/>
                    <a:pt x="11" y="5"/>
                    <a:pt x="1" y="8"/>
                  </a:cubicBezTo>
                  <a:cubicBezTo>
                    <a:pt x="0" y="8"/>
                    <a:pt x="1" y="11"/>
                    <a:pt x="2" y="10"/>
                  </a:cubicBezTo>
                  <a:cubicBezTo>
                    <a:pt x="11" y="8"/>
                    <a:pt x="20" y="5"/>
                    <a:pt x="29" y="3"/>
                  </a:cubicBezTo>
                  <a:cubicBezTo>
                    <a:pt x="31" y="2"/>
                    <a:pt x="30" y="0"/>
                    <a:pt x="29" y="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3919757" y="4096305"/>
              <a:ext cx="68262" cy="47625"/>
            </a:xfrm>
            <a:custGeom>
              <a:gdLst>
                <a:gd fmla="*/ 24 w 27" name="T0"/>
                <a:gd fmla="*/ 0 h 19" name="T1"/>
                <a:gd fmla="*/ 1 w 27" name="T2"/>
                <a:gd fmla="*/ 16 h 19" name="T3"/>
                <a:gd fmla="*/ 2 w 27" name="T4"/>
                <a:gd fmla="*/ 18 h 19" name="T5"/>
                <a:gd fmla="*/ 26 w 27" name="T6"/>
                <a:gd fmla="*/ 2 h 19" name="T7"/>
                <a:gd fmla="*/ 24 w 27" name="T8"/>
                <a:gd fmla="*/ 0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7">
                  <a:moveTo>
                    <a:pt x="24" y="0"/>
                  </a:moveTo>
                  <a:cubicBezTo>
                    <a:pt x="17" y="6"/>
                    <a:pt x="9" y="11"/>
                    <a:pt x="1" y="16"/>
                  </a:cubicBezTo>
                  <a:cubicBezTo>
                    <a:pt x="0" y="17"/>
                    <a:pt x="1" y="19"/>
                    <a:pt x="2" y="18"/>
                  </a:cubicBezTo>
                  <a:cubicBezTo>
                    <a:pt x="10" y="13"/>
                    <a:pt x="18" y="8"/>
                    <a:pt x="26" y="2"/>
                  </a:cubicBezTo>
                  <a:cubicBezTo>
                    <a:pt x="27" y="2"/>
                    <a:pt x="26" y="0"/>
                    <a:pt x="24" y="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3946744" y="4104243"/>
              <a:ext cx="50800" cy="53975"/>
            </a:xfrm>
            <a:custGeom>
              <a:gdLst>
                <a:gd fmla="*/ 17 w 20" name="T0"/>
                <a:gd fmla="*/ 1 h 22" name="T1"/>
                <a:gd fmla="*/ 1 w 20" name="T2"/>
                <a:gd fmla="*/ 19 h 22" name="T3"/>
                <a:gd fmla="*/ 2 w 20" name="T4"/>
                <a:gd fmla="*/ 21 h 22" name="T5"/>
                <a:gd fmla="*/ 19 w 20" name="T6"/>
                <a:gd fmla="*/ 3 h 22" name="T7"/>
                <a:gd fmla="*/ 17 w 20" name="T8"/>
                <a:gd fmla="*/ 1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20">
                  <a:moveTo>
                    <a:pt x="17" y="1"/>
                  </a:moveTo>
                  <a:cubicBezTo>
                    <a:pt x="12" y="7"/>
                    <a:pt x="6" y="13"/>
                    <a:pt x="1" y="19"/>
                  </a:cubicBezTo>
                  <a:cubicBezTo>
                    <a:pt x="0" y="20"/>
                    <a:pt x="1" y="22"/>
                    <a:pt x="2" y="21"/>
                  </a:cubicBezTo>
                  <a:cubicBezTo>
                    <a:pt x="8" y="15"/>
                    <a:pt x="13" y="9"/>
                    <a:pt x="19" y="3"/>
                  </a:cubicBezTo>
                  <a:cubicBezTo>
                    <a:pt x="20" y="2"/>
                    <a:pt x="18" y="0"/>
                    <a:pt x="17" y="1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23"/>
            <p:cNvSpPr/>
            <p:nvPr/>
          </p:nvSpPr>
          <p:spPr bwMode="auto">
            <a:xfrm>
              <a:off x="3988019" y="4110593"/>
              <a:ext cx="19050" cy="68262"/>
            </a:xfrm>
            <a:custGeom>
              <a:gdLst>
                <a:gd fmla="*/ 5 w 8" name="T0"/>
                <a:gd fmla="*/ 1 h 27" name="T1"/>
                <a:gd fmla="*/ 0 w 8" name="T2"/>
                <a:gd fmla="*/ 25 h 27" name="T3"/>
                <a:gd fmla="*/ 3 w 8" name="T4"/>
                <a:gd fmla="*/ 26 h 27" name="T5"/>
                <a:gd fmla="*/ 8 w 8" name="T6"/>
                <a:gd fmla="*/ 2 h 27" name="T7"/>
                <a:gd fmla="*/ 5 w 8" name="T8"/>
                <a:gd fmla="*/ 1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8">
                  <a:moveTo>
                    <a:pt x="5" y="1"/>
                  </a:moveTo>
                  <a:cubicBezTo>
                    <a:pt x="4" y="9"/>
                    <a:pt x="2" y="17"/>
                    <a:pt x="0" y="25"/>
                  </a:cubicBezTo>
                  <a:cubicBezTo>
                    <a:pt x="0" y="27"/>
                    <a:pt x="2" y="27"/>
                    <a:pt x="3" y="26"/>
                  </a:cubicBezTo>
                  <a:cubicBezTo>
                    <a:pt x="4" y="18"/>
                    <a:pt x="6" y="10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24"/>
            <p:cNvSpPr/>
            <p:nvPr/>
          </p:nvSpPr>
          <p:spPr bwMode="auto">
            <a:xfrm>
              <a:off x="4010244" y="4105830"/>
              <a:ext cx="19050" cy="76200"/>
            </a:xfrm>
            <a:custGeom>
              <a:gdLst>
                <a:gd fmla="*/ 0 w 8" name="T0"/>
                <a:gd fmla="*/ 2 h 30" name="T1"/>
                <a:gd fmla="*/ 6 w 8" name="T2"/>
                <a:gd fmla="*/ 28 h 30" name="T3"/>
                <a:gd fmla="*/ 8 w 8" name="T4"/>
                <a:gd fmla="*/ 27 h 30" name="T5"/>
                <a:gd fmla="*/ 3 w 8" name="T6"/>
                <a:gd fmla="*/ 1 h 30" name="T7"/>
                <a:gd fmla="*/ 0 w 8" name="T8"/>
                <a:gd fmla="*/ 2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8">
                  <a:moveTo>
                    <a:pt x="0" y="2"/>
                  </a:moveTo>
                  <a:cubicBezTo>
                    <a:pt x="2" y="11"/>
                    <a:pt x="4" y="19"/>
                    <a:pt x="6" y="28"/>
                  </a:cubicBezTo>
                  <a:cubicBezTo>
                    <a:pt x="6" y="30"/>
                    <a:pt x="8" y="29"/>
                    <a:pt x="8" y="27"/>
                  </a:cubicBezTo>
                  <a:cubicBezTo>
                    <a:pt x="6" y="19"/>
                    <a:pt x="4" y="10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25"/>
            <p:cNvSpPr/>
            <p:nvPr/>
          </p:nvSpPr>
          <p:spPr bwMode="auto">
            <a:xfrm>
              <a:off x="4062632" y="3966130"/>
              <a:ext cx="30162" cy="30162"/>
            </a:xfrm>
            <a:custGeom>
              <a:gdLst>
                <a:gd fmla="*/ 7 w 12" name="T0"/>
                <a:gd fmla="*/ 11 h 12" name="T1"/>
                <a:gd fmla="*/ 1 w 12" name="T2"/>
                <a:gd fmla="*/ 7 h 12" name="T3"/>
                <a:gd fmla="*/ 4 w 12" name="T4"/>
                <a:gd fmla="*/ 0 h 12" name="T5"/>
                <a:gd fmla="*/ 11 w 12" name="T6"/>
                <a:gd fmla="*/ 4 h 12" name="T7"/>
                <a:gd fmla="*/ 7 w 12" name="T8"/>
                <a:gd fmla="*/ 11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2">
                  <a:moveTo>
                    <a:pt x="7" y="11"/>
                  </a:moveTo>
                  <a:cubicBezTo>
                    <a:pt x="4" y="12"/>
                    <a:pt x="1" y="10"/>
                    <a:pt x="1" y="7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12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26"/>
            <p:cNvSpPr/>
            <p:nvPr/>
          </p:nvSpPr>
          <p:spPr bwMode="auto">
            <a:xfrm>
              <a:off x="4095969" y="4040743"/>
              <a:ext cx="31750" cy="30162"/>
            </a:xfrm>
            <a:custGeom>
              <a:gdLst>
                <a:gd fmla="*/ 8 w 13" name="T0"/>
                <a:gd fmla="*/ 12 h 12" name="T1"/>
                <a:gd fmla="*/ 12 w 13" name="T2"/>
                <a:gd fmla="*/ 5 h 12" name="T3"/>
                <a:gd fmla="*/ 5 w 13" name="T4"/>
                <a:gd fmla="*/ 1 h 12" name="T5"/>
                <a:gd fmla="*/ 1 w 13" name="T6"/>
                <a:gd fmla="*/ 8 h 12" name="T7"/>
                <a:gd fmla="*/ 8 w 13" name="T8"/>
                <a:gd fmla="*/ 12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3">
                  <a:moveTo>
                    <a:pt x="8" y="12"/>
                  </a:moveTo>
                  <a:cubicBezTo>
                    <a:pt x="11" y="11"/>
                    <a:pt x="13" y="8"/>
                    <a:pt x="12" y="5"/>
                  </a:cubicBezTo>
                  <a:cubicBezTo>
                    <a:pt x="11" y="2"/>
                    <a:pt x="8" y="0"/>
                    <a:pt x="5" y="1"/>
                  </a:cubicBezTo>
                  <a:cubicBezTo>
                    <a:pt x="2" y="2"/>
                    <a:pt x="0" y="5"/>
                    <a:pt x="1" y="8"/>
                  </a:cubicBezTo>
                  <a:cubicBezTo>
                    <a:pt x="2" y="11"/>
                    <a:pt x="5" y="12"/>
                    <a:pt x="8" y="12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27"/>
            <p:cNvSpPr/>
            <p:nvPr/>
          </p:nvSpPr>
          <p:spPr bwMode="auto">
            <a:xfrm>
              <a:off x="4088032" y="4096305"/>
              <a:ext cx="22225" cy="25400"/>
            </a:xfrm>
            <a:custGeom>
              <a:gdLst>
                <a:gd fmla="*/ 6 w 9" name="T0"/>
                <a:gd fmla="*/ 10 h 10" name="T1"/>
                <a:gd fmla="*/ 9 w 9" name="T2"/>
                <a:gd fmla="*/ 4 h 10" name="T3"/>
                <a:gd fmla="*/ 3 w 9" name="T4"/>
                <a:gd fmla="*/ 1 h 10" name="T5"/>
                <a:gd fmla="*/ 0 w 9" name="T6"/>
                <a:gd fmla="*/ 7 h 10" name="T7"/>
                <a:gd fmla="*/ 6 w 9" name="T8"/>
                <a:gd fmla="*/ 10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9">
                  <a:moveTo>
                    <a:pt x="6" y="10"/>
                  </a:moveTo>
                  <a:cubicBezTo>
                    <a:pt x="8" y="9"/>
                    <a:pt x="9" y="7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1" y="9"/>
                    <a:pt x="3" y="10"/>
                    <a:pt x="6" y="10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080094" y="4134405"/>
              <a:ext cx="25400" cy="23812"/>
            </a:xfrm>
            <a:custGeom>
              <a:gdLst>
                <a:gd fmla="*/ 6 w 10" name="T0"/>
                <a:gd fmla="*/ 9 h 10" name="T1"/>
                <a:gd fmla="*/ 10 w 10" name="T2"/>
                <a:gd fmla="*/ 4 h 10" name="T3"/>
                <a:gd fmla="*/ 4 w 10" name="T4"/>
                <a:gd fmla="*/ 1 h 10" name="T5"/>
                <a:gd fmla="*/ 1 w 10" name="T6"/>
                <a:gd fmla="*/ 6 h 10" name="T7"/>
                <a:gd fmla="*/ 6 w 10" name="T8"/>
                <a:gd fmla="*/ 9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0">
                  <a:moveTo>
                    <a:pt x="6" y="9"/>
                  </a:moveTo>
                  <a:cubicBezTo>
                    <a:pt x="9" y="9"/>
                    <a:pt x="10" y="6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2" y="9"/>
                    <a:pt x="4" y="10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040407" y="4169330"/>
              <a:ext cx="22225" cy="22225"/>
            </a:xfrm>
            <a:custGeom>
              <a:gdLst>
                <a:gd fmla="*/ 5 w 9" name="T0"/>
                <a:gd fmla="*/ 8 h 9" name="T1"/>
                <a:gd fmla="*/ 8 w 9" name="T2"/>
                <a:gd fmla="*/ 3 h 9" name="T3"/>
                <a:gd fmla="*/ 3 w 9" name="T4"/>
                <a:gd fmla="*/ 0 h 9" name="T5"/>
                <a:gd fmla="*/ 0 w 9" name="T6"/>
                <a:gd fmla="*/ 5 h 9" name="T7"/>
                <a:gd fmla="*/ 5 w 9" name="T8"/>
                <a:gd fmla="*/ 8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9">
                  <a:moveTo>
                    <a:pt x="5" y="8"/>
                  </a:moveTo>
                  <a:cubicBezTo>
                    <a:pt x="8" y="7"/>
                    <a:pt x="9" y="5"/>
                    <a:pt x="8" y="3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9"/>
                    <a:pt x="5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011832" y="4166155"/>
              <a:ext cx="25400" cy="25400"/>
            </a:xfrm>
            <a:custGeom>
              <a:gdLst>
                <a:gd fmla="*/ 6 w 10" name="T0"/>
                <a:gd fmla="*/ 9 h 10" name="T1"/>
                <a:gd fmla="*/ 10 w 10" name="T2"/>
                <a:gd fmla="*/ 3 h 10" name="T3"/>
                <a:gd fmla="*/ 4 w 10" name="T4"/>
                <a:gd fmla="*/ 0 h 10" name="T5"/>
                <a:gd fmla="*/ 1 w 10" name="T6"/>
                <a:gd fmla="*/ 6 h 10" name="T7"/>
                <a:gd fmla="*/ 6 w 10" name="T8"/>
                <a:gd fmla="*/ 9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10">
                  <a:moveTo>
                    <a:pt x="6" y="9"/>
                  </a:moveTo>
                  <a:cubicBezTo>
                    <a:pt x="9" y="8"/>
                    <a:pt x="10" y="6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1"/>
                    <a:pt x="0" y="3"/>
                    <a:pt x="1" y="6"/>
                  </a:cubicBezTo>
                  <a:cubicBezTo>
                    <a:pt x="1" y="8"/>
                    <a:pt x="4" y="10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80082" y="4164568"/>
              <a:ext cx="22225" cy="22225"/>
            </a:xfrm>
            <a:custGeom>
              <a:gdLst>
                <a:gd fmla="*/ 6 w 9" name="T0"/>
                <a:gd fmla="*/ 8 h 9" name="T1"/>
                <a:gd fmla="*/ 8 w 9" name="T2"/>
                <a:gd fmla="*/ 3 h 9" name="T3"/>
                <a:gd fmla="*/ 4 w 9" name="T4"/>
                <a:gd fmla="*/ 1 h 9" name="T5"/>
                <a:gd fmla="*/ 1 w 9" name="T6"/>
                <a:gd fmla="*/ 5 h 9" name="T7"/>
                <a:gd fmla="*/ 6 w 9" name="T8"/>
                <a:gd fmla="*/ 8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9">
                  <a:moveTo>
                    <a:pt x="6" y="8"/>
                  </a:moveTo>
                  <a:cubicBezTo>
                    <a:pt x="8" y="8"/>
                    <a:pt x="9" y="5"/>
                    <a:pt x="8" y="3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2" y="1"/>
                    <a:pt x="0" y="3"/>
                    <a:pt x="1" y="5"/>
                  </a:cubicBezTo>
                  <a:cubicBezTo>
                    <a:pt x="1" y="7"/>
                    <a:pt x="4" y="9"/>
                    <a:pt x="6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3938807" y="4140755"/>
              <a:ext cx="23812" cy="25400"/>
            </a:xfrm>
            <a:custGeom>
              <a:gdLst>
                <a:gd fmla="*/ 6 w 9" name="T0"/>
                <a:gd fmla="*/ 9 h 10" name="T1"/>
                <a:gd fmla="*/ 9 w 9" name="T2"/>
                <a:gd fmla="*/ 4 h 10" name="T3"/>
                <a:gd fmla="*/ 3 w 9" name="T4"/>
                <a:gd fmla="*/ 1 h 10" name="T5"/>
                <a:gd fmla="*/ 0 w 9" name="T6"/>
                <a:gd fmla="*/ 6 h 10" name="T7"/>
                <a:gd fmla="*/ 6 w 9" name="T8"/>
                <a:gd fmla="*/ 9 h 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" w="9">
                  <a:moveTo>
                    <a:pt x="6" y="9"/>
                  </a:moveTo>
                  <a:cubicBezTo>
                    <a:pt x="8" y="9"/>
                    <a:pt x="9" y="6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1" y="9"/>
                    <a:pt x="3" y="10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6582" y="4131230"/>
              <a:ext cx="15875" cy="17462"/>
            </a:xfrm>
            <a:custGeom>
              <a:gdLst>
                <a:gd fmla="*/ 4 w 6" name="T0"/>
                <a:gd fmla="*/ 6 h 7" name="T1"/>
                <a:gd fmla="*/ 6 w 6" name="T2"/>
                <a:gd fmla="*/ 2 h 7" name="T3"/>
                <a:gd fmla="*/ 2 w 6" name="T4"/>
                <a:gd fmla="*/ 0 h 7" name="T5"/>
                <a:gd fmla="*/ 0 w 6" name="T6"/>
                <a:gd fmla="*/ 4 h 7" name="T7"/>
                <a:gd fmla="*/ 4 w 6" name="T8"/>
                <a:gd fmla="*/ 6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6">
                  <a:moveTo>
                    <a:pt x="4" y="6"/>
                  </a:moveTo>
                  <a:cubicBezTo>
                    <a:pt x="5" y="6"/>
                    <a:pt x="6" y="4"/>
                    <a:pt x="6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6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3897532" y="4101068"/>
              <a:ext cx="17462" cy="17462"/>
            </a:xfrm>
            <a:custGeom>
              <a:gdLst>
                <a:gd fmla="*/ 5 w 7" name="T0"/>
                <a:gd fmla="*/ 6 h 7" name="T1"/>
                <a:gd fmla="*/ 7 w 7" name="T2"/>
                <a:gd fmla="*/ 2 h 7" name="T3"/>
                <a:gd fmla="*/ 3 w 7" name="T4"/>
                <a:gd fmla="*/ 0 h 7" name="T5"/>
                <a:gd fmla="*/ 1 w 7" name="T6"/>
                <a:gd fmla="*/ 4 h 7" name="T7"/>
                <a:gd fmla="*/ 5 w 7" name="T8"/>
                <a:gd fmla="*/ 6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5" y="6"/>
                  </a:moveTo>
                  <a:cubicBezTo>
                    <a:pt x="6" y="6"/>
                    <a:pt x="7" y="4"/>
                    <a:pt x="7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3903882" y="4032805"/>
              <a:ext cx="23812" cy="22225"/>
            </a:xfrm>
            <a:custGeom>
              <a:gdLst>
                <a:gd fmla="*/ 5 w 9" name="T0"/>
                <a:gd fmla="*/ 8 h 9" name="T1"/>
                <a:gd fmla="*/ 8 w 9" name="T2"/>
                <a:gd fmla="*/ 3 h 9" name="T3"/>
                <a:gd fmla="*/ 3 w 9" name="T4"/>
                <a:gd fmla="*/ 0 h 9" name="T5"/>
                <a:gd fmla="*/ 0 w 9" name="T6"/>
                <a:gd fmla="*/ 5 h 9" name="T7"/>
                <a:gd fmla="*/ 5 w 9" name="T8"/>
                <a:gd fmla="*/ 8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9">
                  <a:moveTo>
                    <a:pt x="5" y="8"/>
                  </a:moveTo>
                  <a:cubicBezTo>
                    <a:pt x="8" y="8"/>
                    <a:pt x="9" y="5"/>
                    <a:pt x="8" y="3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8"/>
                    <a:pt x="3" y="9"/>
                    <a:pt x="5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3927694" y="4002643"/>
              <a:ext cx="22225" cy="20637"/>
            </a:xfrm>
            <a:custGeom>
              <a:gdLst>
                <a:gd fmla="*/ 5 w 9" name="T0"/>
                <a:gd fmla="*/ 8 h 8" name="T1"/>
                <a:gd fmla="*/ 8 w 9" name="T2"/>
                <a:gd fmla="*/ 3 h 8" name="T3"/>
                <a:gd fmla="*/ 3 w 9" name="T4"/>
                <a:gd fmla="*/ 0 h 8" name="T5"/>
                <a:gd fmla="*/ 1 w 9" name="T6"/>
                <a:gd fmla="*/ 5 h 8" name="T7"/>
                <a:gd fmla="*/ 5 w 9" name="T8"/>
                <a:gd fmla="*/ 8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9">
                  <a:moveTo>
                    <a:pt x="5" y="8"/>
                  </a:moveTo>
                  <a:cubicBezTo>
                    <a:pt x="7" y="7"/>
                    <a:pt x="9" y="5"/>
                    <a:pt x="8" y="3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8"/>
                    <a:pt x="5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3967382" y="3970893"/>
              <a:ext cx="17462" cy="17462"/>
            </a:xfrm>
            <a:custGeom>
              <a:gdLst>
                <a:gd fmla="*/ 4 w 7" name="T0"/>
                <a:gd fmla="*/ 6 h 7" name="T1"/>
                <a:gd fmla="*/ 6 w 7" name="T2"/>
                <a:gd fmla="*/ 2 h 7" name="T3"/>
                <a:gd fmla="*/ 2 w 7" name="T4"/>
                <a:gd fmla="*/ 0 h 7" name="T5"/>
                <a:gd fmla="*/ 0 w 7" name="T6"/>
                <a:gd fmla="*/ 4 h 7" name="T7"/>
                <a:gd fmla="*/ 4 w 7" name="T8"/>
                <a:gd fmla="*/ 6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4" y="6"/>
                  </a:moveTo>
                  <a:cubicBezTo>
                    <a:pt x="6" y="6"/>
                    <a:pt x="7" y="4"/>
                    <a:pt x="6" y="2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6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4015007" y="3953430"/>
              <a:ext cx="22225" cy="22225"/>
            </a:xfrm>
            <a:custGeom>
              <a:gdLst>
                <a:gd fmla="*/ 6 w 9" name="T0"/>
                <a:gd fmla="*/ 9 h 9" name="T1"/>
                <a:gd fmla="*/ 9 w 9" name="T2"/>
                <a:gd fmla="*/ 3 h 9" name="T3"/>
                <a:gd fmla="*/ 3 w 9" name="T4"/>
                <a:gd fmla="*/ 0 h 9" name="T5"/>
                <a:gd fmla="*/ 0 w 9" name="T6"/>
                <a:gd fmla="*/ 6 h 9" name="T7"/>
                <a:gd fmla="*/ 6 w 9" name="T8"/>
                <a:gd fmla="*/ 9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9">
                  <a:moveTo>
                    <a:pt x="6" y="9"/>
                  </a:moveTo>
                  <a:cubicBezTo>
                    <a:pt x="8" y="8"/>
                    <a:pt x="9" y="6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1" y="8"/>
                    <a:pt x="3" y="9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39"/>
            <p:cNvSpPr/>
            <p:nvPr/>
          </p:nvSpPr>
          <p:spPr bwMode="auto">
            <a:xfrm>
              <a:off x="3994369" y="4080430"/>
              <a:ext cx="11112" cy="4762"/>
            </a:xfrm>
            <a:custGeom>
              <a:gdLst>
                <a:gd fmla="*/ 4 w 4" name="T0"/>
                <a:gd fmla="*/ 0 h 2" name="T1"/>
                <a:gd fmla="*/ 0 w 4" name="T2"/>
                <a:gd fmla="*/ 2 h 2" name="T3"/>
                <a:gd fmla="*/ 3 w 4" name="T4"/>
                <a:gd fmla="*/ 2 h 2" name="T5"/>
                <a:gd fmla="*/ 4 w 4" name="T6"/>
                <a:gd fmla="*/ 2 h 2" name="T7"/>
                <a:gd fmla="*/ 4 w 4" name="T8"/>
                <a:gd fmla="*/ 1 h 2" name="T9"/>
                <a:gd fmla="*/ 4 w 4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4">
                  <a:moveTo>
                    <a:pt x="4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E5E5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40"/>
            <p:cNvSpPr/>
            <p:nvPr/>
          </p:nvSpPr>
          <p:spPr bwMode="auto">
            <a:xfrm flipH="1">
              <a:off x="4005482" y="4083605"/>
              <a:ext cx="0" cy="1587"/>
            </a:xfrm>
            <a:custGeom>
              <a:gdLst>
                <a:gd fmla="*/ 0 h 1" name="T0"/>
                <a:gd fmla="*/ 1 h 1" name="T1"/>
                <a:gd fmla="*/ 1 h 1" name="T2"/>
                <a:gd fmla="*/ 0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FD5D4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994369" y="4085193"/>
              <a:ext cx="11112" cy="0"/>
            </a:xfrm>
            <a:custGeom>
              <a:gdLst>
                <a:gd fmla="*/ 3 w 4" name="T0"/>
                <a:gd fmla="*/ 0 w 4" name="T1"/>
                <a:gd fmla="*/ 0 w 4" name="T2"/>
                <a:gd fmla="*/ 4 w 4" name="T3"/>
                <a:gd fmla="*/ 4 w 4" name="T4"/>
                <a:gd fmla="*/ 4 w 4" name="T5"/>
                <a:gd fmla="*/ 4 w 4" name="T6"/>
                <a:gd fmla="*/ 3 w 4" name="T7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b="b" l="0" r="r" t="0"/>
              <a:pathLst>
                <a:path w="4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0D7D6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52" name="Picture 4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951507" y="4037568"/>
              <a:ext cx="106362" cy="106362"/>
            </a:xfrm>
            <a:prstGeom prst="rect">
              <a:avLst/>
            </a:prstGeom>
            <a:noFill/>
            <a:ln w="9525">
              <a:solidFill>
                <a:srgbClr val="F59BBC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" name="Freeform 43"/>
            <p:cNvSpPr/>
            <p:nvPr/>
          </p:nvSpPr>
          <p:spPr bwMode="auto">
            <a:xfrm>
              <a:off x="4018182" y="4109005"/>
              <a:ext cx="11112" cy="19050"/>
            </a:xfrm>
            <a:custGeom>
              <a:gdLst>
                <a:gd fmla="*/ 2 w 5" name="T0"/>
                <a:gd fmla="*/ 0 h 8" name="T1"/>
                <a:gd fmla="*/ 1 w 5" name="T2"/>
                <a:gd fmla="*/ 2 h 8" name="T3"/>
                <a:gd fmla="*/ 3 w 5" name="T4"/>
                <a:gd fmla="*/ 8 h 8" name="T5"/>
                <a:gd fmla="*/ 5 w 5" name="T6"/>
                <a:gd fmla="*/ 7 h 8" name="T7"/>
                <a:gd fmla="*/ 2 w 5" name="T8"/>
                <a:gd fmla="*/ 1 h 8" name="T9"/>
                <a:gd fmla="*/ 2 w 5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5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4"/>
                    <a:pt x="2" y="6"/>
                    <a:pt x="3" y="8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4" y="5"/>
                    <a:pt x="3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44"/>
            <p:cNvSpPr/>
            <p:nvPr/>
          </p:nvSpPr>
          <p:spPr bwMode="auto">
            <a:xfrm>
              <a:off x="4022944" y="4101068"/>
              <a:ext cx="19050" cy="14287"/>
            </a:xfrm>
            <a:custGeom>
              <a:gdLst>
                <a:gd fmla="*/ 2 w 8" name="T0"/>
                <a:gd fmla="*/ 0 h 6" name="T1"/>
                <a:gd fmla="*/ 1 w 8" name="T2"/>
                <a:gd fmla="*/ 2 h 6" name="T3"/>
                <a:gd fmla="*/ 7 w 8" name="T4"/>
                <a:gd fmla="*/ 6 h 6" name="T5"/>
                <a:gd fmla="*/ 8 w 8" name="T6"/>
                <a:gd fmla="*/ 4 h 6" name="T7"/>
                <a:gd fmla="*/ 2 w 8" name="T8"/>
                <a:gd fmla="*/ 0 h 6" name="T9"/>
                <a:gd fmla="*/ 2 w 8" name="T10"/>
                <a:gd fmla="*/ 0 h 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" w="8">
                  <a:moveTo>
                    <a:pt x="2" y="0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3" y="4"/>
                    <a:pt x="5" y="5"/>
                    <a:pt x="7" y="6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6" y="3"/>
                    <a:pt x="4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45"/>
            <p:cNvSpPr/>
            <p:nvPr/>
          </p:nvSpPr>
          <p:spPr bwMode="auto">
            <a:xfrm>
              <a:off x="4027707" y="4088368"/>
              <a:ext cx="20637" cy="9525"/>
            </a:xfrm>
            <a:custGeom>
              <a:gdLst>
                <a:gd fmla="*/ 1 w 8" name="T0"/>
                <a:gd fmla="*/ 0 h 4" name="T1"/>
                <a:gd fmla="*/ 1 w 8" name="T2"/>
                <a:gd fmla="*/ 2 h 4" name="T3"/>
                <a:gd fmla="*/ 8 w 8" name="T4"/>
                <a:gd fmla="*/ 4 h 4" name="T5"/>
                <a:gd fmla="*/ 8 w 8" name="T6"/>
                <a:gd fmla="*/ 2 h 4" name="T7"/>
                <a:gd fmla="*/ 2 w 8" name="T8"/>
                <a:gd fmla="*/ 0 h 4" name="T9"/>
                <a:gd fmla="*/ 1 w 8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8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3" y="3"/>
                    <a:pt x="6" y="3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46"/>
            <p:cNvSpPr/>
            <p:nvPr/>
          </p:nvSpPr>
          <p:spPr bwMode="auto">
            <a:xfrm>
              <a:off x="4027707" y="4070905"/>
              <a:ext cx="17462" cy="7937"/>
            </a:xfrm>
            <a:custGeom>
              <a:gdLst>
                <a:gd fmla="*/ 7 w 7" name="T0"/>
                <a:gd fmla="*/ 0 h 3" name="T1"/>
                <a:gd fmla="*/ 2 w 7" name="T2"/>
                <a:gd fmla="*/ 1 h 3" name="T3"/>
                <a:gd fmla="*/ 2 w 7" name="T4"/>
                <a:gd fmla="*/ 3 h 3" name="T5"/>
                <a:gd fmla="*/ 2 w 7" name="T6"/>
                <a:gd fmla="*/ 3 h 3" name="T7"/>
                <a:gd fmla="*/ 7 w 7" name="T8"/>
                <a:gd fmla="*/ 2 h 3" name="T9"/>
                <a:gd fmla="*/ 7 w 7" name="T10"/>
                <a:gd fmla="*/ 0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7">
                  <a:moveTo>
                    <a:pt x="7" y="0"/>
                  </a:moveTo>
                  <a:cubicBezTo>
                    <a:pt x="5" y="0"/>
                    <a:pt x="3" y="1"/>
                    <a:pt x="2" y="1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47"/>
            <p:cNvSpPr/>
            <p:nvPr/>
          </p:nvSpPr>
          <p:spPr bwMode="auto">
            <a:xfrm>
              <a:off x="4024532" y="4053443"/>
              <a:ext cx="7937" cy="9525"/>
            </a:xfrm>
            <a:custGeom>
              <a:gdLst>
                <a:gd fmla="*/ 2 w 3" name="T0"/>
                <a:gd fmla="*/ 0 h 4" name="T1"/>
                <a:gd fmla="*/ 0 w 3" name="T2"/>
                <a:gd fmla="*/ 2 h 4" name="T3"/>
                <a:gd fmla="*/ 1 w 3" name="T4"/>
                <a:gd fmla="*/ 4 h 4" name="T5"/>
                <a:gd fmla="*/ 2 w 3" name="T6"/>
                <a:gd fmla="*/ 3 h 4" name="T7"/>
                <a:gd fmla="*/ 3 w 3" name="T8"/>
                <a:gd fmla="*/ 1 h 4" name="T9"/>
                <a:gd fmla="*/ 2 w 3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3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48"/>
            <p:cNvSpPr/>
            <p:nvPr/>
          </p:nvSpPr>
          <p:spPr bwMode="auto">
            <a:xfrm>
              <a:off x="4007069" y="4045505"/>
              <a:ext cx="7937" cy="9525"/>
            </a:xfrm>
            <a:custGeom>
              <a:gdLst>
                <a:gd fmla="*/ 1 w 3" name="T0"/>
                <a:gd fmla="*/ 0 h 4" name="T1"/>
                <a:gd fmla="*/ 0 w 3" name="T2"/>
                <a:gd fmla="*/ 3 h 4" name="T3"/>
                <a:gd fmla="*/ 2 w 3" name="T4"/>
                <a:gd fmla="*/ 4 h 4" name="T5"/>
                <a:gd fmla="*/ 2 w 3" name="T6"/>
                <a:gd fmla="*/ 3 h 4" name="T7"/>
                <a:gd fmla="*/ 3 w 3" name="T8"/>
                <a:gd fmla="*/ 1 h 4" name="T9"/>
                <a:gd fmla="*/ 1 w 3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49"/>
            <p:cNvSpPr/>
            <p:nvPr/>
          </p:nvSpPr>
          <p:spPr bwMode="auto">
            <a:xfrm>
              <a:off x="3989607" y="4048680"/>
              <a:ext cx="7937" cy="9525"/>
            </a:xfrm>
            <a:custGeom>
              <a:gdLst>
                <a:gd fmla="*/ 2 w 3" name="T0"/>
                <a:gd fmla="*/ 0 h 4" name="T1"/>
                <a:gd fmla="*/ 2 w 3" name="T2"/>
                <a:gd fmla="*/ 0 h 4" name="T3"/>
                <a:gd fmla="*/ 0 w 3" name="T4"/>
                <a:gd fmla="*/ 0 h 4" name="T5"/>
                <a:gd fmla="*/ 1 w 3" name="T6"/>
                <a:gd fmla="*/ 4 h 4" name="T7"/>
                <a:gd fmla="*/ 2 w 3" name="T8"/>
                <a:gd fmla="*/ 4 h 4" name="T9"/>
                <a:gd fmla="*/ 3 w 3" name="T10"/>
                <a:gd fmla="*/ 3 h 4" name="T11"/>
                <a:gd fmla="*/ 2 w 3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50"/>
            <p:cNvSpPr/>
            <p:nvPr/>
          </p:nvSpPr>
          <p:spPr bwMode="auto">
            <a:xfrm>
              <a:off x="3975319" y="4055030"/>
              <a:ext cx="9525" cy="11112"/>
            </a:xfrm>
            <a:custGeom>
              <a:gdLst>
                <a:gd fmla="*/ 2 w 4" name="T0"/>
                <a:gd fmla="*/ 0 h 4" name="T1"/>
                <a:gd fmla="*/ 0 w 4" name="T2"/>
                <a:gd fmla="*/ 1 h 4" name="T3"/>
                <a:gd fmla="*/ 2 w 4" name="T4"/>
                <a:gd fmla="*/ 3 h 4" name="T5"/>
                <a:gd fmla="*/ 3 w 4" name="T6"/>
                <a:gd fmla="*/ 4 h 4" name="T7"/>
                <a:gd fmla="*/ 3 w 4" name="T8"/>
                <a:gd fmla="*/ 2 h 4" name="T9"/>
                <a:gd fmla="*/ 2 w 4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4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964207" y="4067730"/>
              <a:ext cx="15875" cy="11112"/>
            </a:xfrm>
            <a:custGeom>
              <a:gdLst>
                <a:gd fmla="*/ 1 w 6" name="T0"/>
                <a:gd fmla="*/ 0 h 4" name="T1"/>
                <a:gd fmla="*/ 0 w 6" name="T2"/>
                <a:gd fmla="*/ 2 h 4" name="T3"/>
                <a:gd fmla="*/ 4 w 6" name="T4"/>
                <a:gd fmla="*/ 4 h 4" name="T5"/>
                <a:gd fmla="*/ 4 w 6" name="T6"/>
                <a:gd fmla="*/ 4 h 4" name="T7"/>
                <a:gd fmla="*/ 5 w 6" name="T8"/>
                <a:gd fmla="*/ 2 h 4" name="T9"/>
                <a:gd fmla="*/ 1 w 6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6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2"/>
                    <a:pt x="5" y="2"/>
                  </a:cubicBezTo>
                  <a:cubicBezTo>
                    <a:pt x="4" y="1"/>
                    <a:pt x="2" y="0"/>
                    <a:pt x="1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52"/>
            <p:cNvSpPr/>
            <p:nvPr/>
          </p:nvSpPr>
          <p:spPr bwMode="auto">
            <a:xfrm>
              <a:off x="3962619" y="4085193"/>
              <a:ext cx="17462" cy="11112"/>
            </a:xfrm>
            <a:custGeom>
              <a:gdLst>
                <a:gd fmla="*/ 5 w 7" name="T0"/>
                <a:gd fmla="*/ 0 h 4" name="T1"/>
                <a:gd fmla="*/ 5 w 7" name="T2"/>
                <a:gd fmla="*/ 0 h 4" name="T3"/>
                <a:gd fmla="*/ 0 w 7" name="T4"/>
                <a:gd fmla="*/ 2 h 4" name="T5"/>
                <a:gd fmla="*/ 0 w 7" name="T6"/>
                <a:gd fmla="*/ 4 h 4" name="T7"/>
                <a:gd fmla="*/ 5 w 7" name="T8"/>
                <a:gd fmla="*/ 3 h 4" name="T9"/>
                <a:gd fmla="*/ 5 w 7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7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7" y="2"/>
                    <a:pt x="6" y="0"/>
                    <a:pt x="5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3964207" y="4096305"/>
              <a:ext cx="23812" cy="17462"/>
            </a:xfrm>
            <a:custGeom>
              <a:gdLst>
                <a:gd fmla="*/ 7 w 9" name="T0"/>
                <a:gd fmla="*/ 0 h 7" name="T1"/>
                <a:gd fmla="*/ 6 w 9" name="T2"/>
                <a:gd fmla="*/ 0 h 7" name="T3"/>
                <a:gd fmla="*/ 0 w 9" name="T4"/>
                <a:gd fmla="*/ 5 h 7" name="T5"/>
                <a:gd fmla="*/ 1 w 9" name="T6"/>
                <a:gd fmla="*/ 7 h 7" name="T7"/>
                <a:gd fmla="*/ 8 w 9" name="T8"/>
                <a:gd fmla="*/ 2 h 7" name="T9"/>
                <a:gd fmla="*/ 7 w 9" name="T10"/>
                <a:gd fmla="*/ 0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9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3" y="5"/>
                    <a:pt x="5" y="4"/>
                    <a:pt x="8" y="2"/>
                  </a:cubicBezTo>
                  <a:cubicBezTo>
                    <a:pt x="9" y="2"/>
                    <a:pt x="8" y="0"/>
                    <a:pt x="7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975319" y="4105830"/>
              <a:ext cx="19050" cy="20637"/>
            </a:xfrm>
            <a:custGeom>
              <a:gdLst>
                <a:gd fmla="*/ 7 w 8" name="T0"/>
                <a:gd fmla="*/ 0 h 8" name="T1"/>
                <a:gd fmla="*/ 6 w 8" name="T2"/>
                <a:gd fmla="*/ 0 h 8" name="T3"/>
                <a:gd fmla="*/ 0 w 8" name="T4"/>
                <a:gd fmla="*/ 6 h 8" name="T5"/>
                <a:gd fmla="*/ 2 w 8" name="T6"/>
                <a:gd fmla="*/ 8 h 8" name="T7"/>
                <a:gd fmla="*/ 8 w 8" name="T8"/>
                <a:gd fmla="*/ 2 h 8" name="T9"/>
                <a:gd fmla="*/ 7 w 8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8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997544" y="4110593"/>
              <a:ext cx="9525" cy="23812"/>
            </a:xfrm>
            <a:custGeom>
              <a:gdLst>
                <a:gd fmla="*/ 2 w 4" name="T0"/>
                <a:gd fmla="*/ 0 h 9" name="T1"/>
                <a:gd fmla="*/ 1 w 4" name="T2"/>
                <a:gd fmla="*/ 1 h 9" name="T3"/>
                <a:gd fmla="*/ 0 w 4" name="T4"/>
                <a:gd fmla="*/ 8 h 9" name="T5"/>
                <a:gd fmla="*/ 2 w 4" name="T6"/>
                <a:gd fmla="*/ 9 h 9" name="T7"/>
                <a:gd fmla="*/ 4 w 4" name="T8"/>
                <a:gd fmla="*/ 2 h 9" name="T9"/>
                <a:gd fmla="*/ 2 w 4" name="T10"/>
                <a:gd fmla="*/ 0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4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1" y="3"/>
                    <a:pt x="0" y="6"/>
                    <a:pt x="0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3" y="6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4010244" y="4105830"/>
              <a:ext cx="9525" cy="25400"/>
            </a:xfrm>
            <a:custGeom>
              <a:gdLst>
                <a:gd fmla="*/ 2 w 4" name="T0"/>
                <a:gd fmla="*/ 0 h 10" name="T1"/>
                <a:gd fmla="*/ 0 w 4" name="T2"/>
                <a:gd fmla="*/ 2 h 10" name="T3"/>
                <a:gd fmla="*/ 2 w 4" name="T4"/>
                <a:gd fmla="*/ 10 h 10" name="T5"/>
                <a:gd fmla="*/ 3 w 4" name="T6"/>
                <a:gd fmla="*/ 10 h 10" name="T7"/>
                <a:gd fmla="*/ 4 w 4" name="T8"/>
                <a:gd fmla="*/ 10 h 10" name="T9"/>
                <a:gd fmla="*/ 3 w 4" name="T10"/>
                <a:gd fmla="*/ 1 h 10" name="T11"/>
                <a:gd fmla="*/ 2 w 4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7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7"/>
                    <a:pt x="3" y="4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957857" y="4032805"/>
              <a:ext cx="95250" cy="95250"/>
            </a:xfrm>
            <a:custGeom>
              <a:gdLst>
                <a:gd fmla="*/ 24 w 38" name="T0"/>
                <a:gd fmla="*/ 36 h 38" name="T1"/>
                <a:gd fmla="*/ 36 w 38" name="T2"/>
                <a:gd fmla="*/ 14 h 38" name="T3"/>
                <a:gd fmla="*/ 15 w 38" name="T4"/>
                <a:gd fmla="*/ 2 h 38" name="T5"/>
                <a:gd fmla="*/ 2 w 38" name="T6"/>
                <a:gd fmla="*/ 24 h 38" name="T7"/>
                <a:gd fmla="*/ 24 w 38" name="T8"/>
                <a:gd fmla="*/ 36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38">
                  <a:moveTo>
                    <a:pt x="24" y="36"/>
                  </a:moveTo>
                  <a:cubicBezTo>
                    <a:pt x="33" y="33"/>
                    <a:pt x="38" y="24"/>
                    <a:pt x="36" y="14"/>
                  </a:cubicBezTo>
                  <a:cubicBezTo>
                    <a:pt x="33" y="5"/>
                    <a:pt x="24" y="0"/>
                    <a:pt x="15" y="2"/>
                  </a:cubicBezTo>
                  <a:cubicBezTo>
                    <a:pt x="5" y="5"/>
                    <a:pt x="0" y="15"/>
                    <a:pt x="2" y="24"/>
                  </a:cubicBezTo>
                  <a:cubicBezTo>
                    <a:pt x="5" y="33"/>
                    <a:pt x="14" y="38"/>
                    <a:pt x="24" y="36"/>
                  </a:cubicBezTo>
                  <a:close/>
                </a:path>
              </a:pathLst>
            </a:custGeom>
            <a:solidFill>
              <a:srgbClr val="F6A954"/>
            </a:solidFill>
            <a:ln w="9525">
              <a:solidFill>
                <a:srgbClr val="F59BBC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2255809" y="3701759"/>
            <a:ext cx="112865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1</a:t>
            </a:r>
          </a:p>
        </p:txBody>
      </p:sp>
      <p:sp>
        <p:nvSpPr>
          <p:cNvPr id="229" name="文本框 228"/>
          <p:cNvSpPr txBox="1"/>
          <p:nvPr/>
        </p:nvSpPr>
        <p:spPr>
          <a:xfrm>
            <a:off x="4264417" y="4946366"/>
            <a:ext cx="112865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2</a:t>
            </a:r>
          </a:p>
        </p:txBody>
      </p:sp>
      <p:sp>
        <p:nvSpPr>
          <p:cNvPr id="230" name="文本框 229"/>
          <p:cNvSpPr txBox="1"/>
          <p:nvPr/>
        </p:nvSpPr>
        <p:spPr>
          <a:xfrm>
            <a:off x="6558175" y="4358261"/>
            <a:ext cx="112865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3</a:t>
            </a:r>
          </a:p>
        </p:txBody>
      </p:sp>
      <p:sp>
        <p:nvSpPr>
          <p:cNvPr id="231" name="文本框 230"/>
          <p:cNvSpPr txBox="1"/>
          <p:nvPr/>
        </p:nvSpPr>
        <p:spPr>
          <a:xfrm>
            <a:off x="8791634" y="3321362"/>
            <a:ext cx="112865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4</a:t>
            </a:r>
          </a:p>
        </p:txBody>
      </p:sp>
      <p:pic>
        <p:nvPicPr>
          <p:cNvPr id="1024" name="图片 10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467" y="2590431"/>
            <a:ext cx="656989" cy="639391"/>
          </a:xfrm>
          <a:prstGeom prst="rect">
            <a:avLst/>
          </a:prstGeom>
        </p:spPr>
      </p:pic>
    </p:spTree>
    <p:extLst>
      <p:ext uri="{BB962C8B-B14F-4D97-AF65-F5344CB8AC3E}">
        <p14:creationId val="1609026055"/>
      </p:ext>
    </p:extLst>
  </p:cSld>
  <p:clrMapOvr>
    <a:masterClrMapping/>
  </p:clrMapOvr>
  <mc:AlternateContent>
    <mc:Choice Requires="p14">
      <p:transition advClick="0" p14:dur="1300" spd="slow">
        <p14:pan dir="u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1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2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9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32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decel="100000" fill="hold" id="3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1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2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43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229"/>
      <p:bldP grpId="0" spid="230"/>
      <p:bldP grpId="0" spid="23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2" name="图片 2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164" y="2837346"/>
            <a:ext cx="4705402" cy="965946"/>
          </a:xfrm>
          <a:prstGeom prst="rect">
            <a:avLst/>
          </a:prstGeom>
        </p:spPr>
      </p:pic>
      <p:sp>
        <p:nvSpPr>
          <p:cNvPr id="273" name="文本框 272"/>
          <p:cNvSpPr txBox="1"/>
          <p:nvPr/>
        </p:nvSpPr>
        <p:spPr>
          <a:xfrm>
            <a:off x="3553607" y="4367049"/>
            <a:ext cx="559251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2800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此处添加文字此处添加文字</a:t>
            </a:r>
          </a:p>
        </p:txBody>
      </p:sp>
    </p:spTree>
    <p:extLst>
      <p:ext uri="{BB962C8B-B14F-4D97-AF65-F5344CB8AC3E}">
        <p14:creationId val="1548171541"/>
      </p:ext>
    </p:extLst>
  </p:cSld>
  <p:clrMapOvr>
    <a:masterClrMapping/>
  </p:clrMapOvr>
  <mc:AlternateContent>
    <mc:Choice Requires="p14">
      <p:transition advClick="0" p14:dur="1300" spd="slow">
        <p14:pan dir="u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/>
        </p:nvCxnSpPr>
        <p:spPr>
          <a:xfrm>
            <a:off x="1450428" y="4934607"/>
            <a:ext cx="9128234" cy="0"/>
          </a:xfrm>
          <a:prstGeom prst="line">
            <a:avLst/>
          </a:prstGeom>
          <a:ln cmpd="thickThin" w="38100">
            <a:gradFill>
              <a:gsLst>
                <a:gs pos="56000">
                  <a:srgbClr val="CB7FA6"/>
                </a:gs>
                <a:gs pos="78000">
                  <a:srgbClr val="B94E83"/>
                </a:gs>
                <a:gs pos="31000">
                  <a:srgbClr val="D7A1BE"/>
                </a:gs>
                <a:gs pos="3000">
                  <a:srgbClr val="E1BDD2"/>
                </a:gs>
                <a:gs pos="100000">
                  <a:srgbClr val="A71D5F"/>
                </a:gs>
              </a:gsLst>
              <a:lin ang="2154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22567" y="3642143"/>
            <a:ext cx="902286" cy="12924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saturation sa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788973" y="3642143"/>
            <a:ext cx="902286" cy="12924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r:embed="rId6">
                    <a14:imgEffect>
                      <a14:saturation sa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526431" y="3642143"/>
            <a:ext cx="902286" cy="12924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450428" y="3642143"/>
            <a:ext cx="902286" cy="12924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r:embed="rId10">
                    <a14:imgEffect>
                      <a14:saturation sa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813519" y="3642143"/>
            <a:ext cx="902286" cy="1292464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419703" y="2479767"/>
            <a:ext cx="900000" cy="900000"/>
            <a:chOff x="1419703" y="2479767"/>
            <a:chExt cx="900000" cy="900000"/>
          </a:xfrm>
        </p:grpSpPr>
        <p:sp>
          <p:nvSpPr>
            <p:cNvPr id="15" name="椭圆形标注 14"/>
            <p:cNvSpPr/>
            <p:nvPr/>
          </p:nvSpPr>
          <p:spPr>
            <a:xfrm rot="20514958">
              <a:off x="1419703" y="2479767"/>
              <a:ext cx="900000" cy="900000"/>
            </a:xfrm>
            <a:prstGeom prst="wedgeEllipseCallout">
              <a:avLst>
                <a:gd fmla="val -22422" name="adj1"/>
                <a:gd fmla="val 67265" name="adj2"/>
              </a:avLst>
            </a:prstGeom>
            <a:solidFill>
              <a:srgbClr val="EFEFEF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65516" y="2745101"/>
              <a:ext cx="60837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>
                  <a:solidFill>
                    <a:srgbClr val="450306"/>
                  </a:solidFill>
                </a:rPr>
                <a:t>10%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13676" y="2270101"/>
            <a:ext cx="1080000" cy="1080000"/>
            <a:chOff x="3413676" y="2270101"/>
            <a:chExt cx="1080000" cy="1080000"/>
          </a:xfrm>
        </p:grpSpPr>
        <p:sp>
          <p:nvSpPr>
            <p:cNvPr id="16" name="椭圆形标注 15"/>
            <p:cNvSpPr/>
            <p:nvPr/>
          </p:nvSpPr>
          <p:spPr>
            <a:xfrm rot="20451332">
              <a:off x="3413676" y="2270101"/>
              <a:ext cx="1080000" cy="1080000"/>
            </a:xfrm>
            <a:prstGeom prst="wedgeEllipseCallout">
              <a:avLst>
                <a:gd fmla="val -22422" name="adj1"/>
                <a:gd fmla="val 67265" name="adj2"/>
              </a:avLst>
            </a:prstGeom>
            <a:solidFill>
              <a:srgbClr val="E9E3EF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627303" y="2610046"/>
              <a:ext cx="65274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450306"/>
                  </a:solidFill>
                </a:rPr>
                <a:t>30%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37169" y="2065456"/>
            <a:ext cx="1260000" cy="1260000"/>
            <a:chOff x="5437169" y="2065456"/>
            <a:chExt cx="1260000" cy="1260000"/>
          </a:xfrm>
        </p:grpSpPr>
        <p:sp>
          <p:nvSpPr>
            <p:cNvPr id="17" name="椭圆形标注 16"/>
            <p:cNvSpPr/>
            <p:nvPr/>
          </p:nvSpPr>
          <p:spPr>
            <a:xfrm rot="20451332">
              <a:off x="5437169" y="2065456"/>
              <a:ext cx="1260000" cy="1260000"/>
            </a:xfrm>
            <a:prstGeom prst="wedgeEllipseCallout">
              <a:avLst>
                <a:gd fmla="val -22422" name="adj1"/>
                <a:gd fmla="val 67265" name="adj2"/>
              </a:avLst>
            </a:prstGeom>
            <a:solidFill>
              <a:srgbClr val="D3C9E8">
                <a:alpha val="70000"/>
              </a:srgbClr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701923" y="2464624"/>
              <a:ext cx="73049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solidFill>
                    <a:srgbClr val="450306"/>
                  </a:solidFill>
                </a:rPr>
                <a:t>50%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544662" y="1802664"/>
            <a:ext cx="1440000" cy="1440000"/>
            <a:chOff x="7544662" y="1802664"/>
            <a:chExt cx="1440000" cy="1440000"/>
          </a:xfrm>
        </p:grpSpPr>
        <p:sp>
          <p:nvSpPr>
            <p:cNvPr id="18" name="椭圆形标注 17"/>
            <p:cNvSpPr/>
            <p:nvPr/>
          </p:nvSpPr>
          <p:spPr>
            <a:xfrm rot="20451332">
              <a:off x="7544662" y="1802664"/>
              <a:ext cx="1440000" cy="1440000"/>
            </a:xfrm>
            <a:prstGeom prst="wedgeEllipseCallout">
              <a:avLst>
                <a:gd fmla="val -22422" name="adj1"/>
                <a:gd fmla="val 67265" name="adj2"/>
              </a:avLst>
            </a:prstGeom>
            <a:solidFill>
              <a:srgbClr val="D0C1F0">
                <a:alpha val="71000"/>
              </a:srgbClr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808085" y="2261054"/>
              <a:ext cx="913153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800">
                  <a:solidFill>
                    <a:srgbClr val="450306"/>
                  </a:solidFill>
                </a:rPr>
                <a:t>80%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768662" y="1656380"/>
            <a:ext cx="1620000" cy="1620000"/>
            <a:chOff x="9768662" y="1656380"/>
            <a:chExt cx="1620000" cy="1620000"/>
          </a:xfrm>
        </p:grpSpPr>
        <p:sp>
          <p:nvSpPr>
            <p:cNvPr id="19" name="椭圆形标注 18"/>
            <p:cNvSpPr/>
            <p:nvPr/>
          </p:nvSpPr>
          <p:spPr>
            <a:xfrm rot="20451332">
              <a:off x="9768662" y="1656380"/>
              <a:ext cx="1620000" cy="1620000"/>
            </a:xfrm>
            <a:prstGeom prst="wedgeEllipseCallout">
              <a:avLst>
                <a:gd fmla="val -22422" name="adj1"/>
                <a:gd fmla="val 67265" name="adj2"/>
              </a:avLst>
            </a:prstGeom>
            <a:solidFill>
              <a:srgbClr val="CBB0FF">
                <a:alpha val="72000"/>
              </a:srgbClr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020245" y="2173994"/>
              <a:ext cx="1116833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3200">
                  <a:solidFill>
                    <a:srgbClr val="450306"/>
                  </a:solidFill>
                </a:rPr>
                <a:t>100%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533281" y="5519184"/>
            <a:ext cx="692662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此处添加文字此处添加文字此处添加文字此处添加文字</a:t>
            </a:r>
          </a:p>
          <a:p>
            <a:r>
              <a:rPr altLang="en-US" lang="zh-CN" smtClean="0" sz="2000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此处添加文字此处添加文字此处添加文字此处添加文字</a:t>
            </a:r>
          </a:p>
        </p:txBody>
      </p:sp>
    </p:spTree>
    <p:extLst>
      <p:ext uri="{BB962C8B-B14F-4D97-AF65-F5344CB8AC3E}">
        <p14:creationId val="3168054352"/>
      </p:ext>
    </p:extLst>
  </p:cSld>
  <p:clrMapOvr>
    <a:masterClrMapping/>
  </p:clrMapOvr>
  <mc:AlternateContent>
    <mc:Choice Requires="p14">
      <p:transition advClick="0" p14:dur="1300" spd="slow">
        <p14:pan dir="u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304" y="3507982"/>
            <a:ext cx="7102456" cy="1292464"/>
          </a:xfrm>
          <a:prstGeom prst="rect">
            <a:avLst/>
          </a:prstGeom>
        </p:spPr>
      </p:pic>
    </p:spTree>
    <p:extLst>
      <p:ext uri="{BB962C8B-B14F-4D97-AF65-F5344CB8AC3E}">
        <p14:creationId val="1146094666"/>
      </p:ext>
    </p:extLst>
  </p:cSld>
  <p:clrMapOvr>
    <a:masterClrMapping/>
  </p:clrMapOvr>
  <mc:AlternateContent>
    <mc:Choice Requires="p14">
      <p:transition advClick="0" p14:dur="1300" spd="slow">
        <p14:pan dir="u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13</Paragraphs>
  <Slides>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10">
      <vt:lpstr>Arial</vt:lpstr>
      <vt:lpstr>Calibri Light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2021-08-22T12:01:11Z</dcterms:created>
  <cp:lastPrinted>2021-08-22T12:01:11Z</cp:lastPrinted>
  <dcterms:modified xsi:type="dcterms:W3CDTF">2021-08-22T05:49:33Z</dcterms:modified>
  <cp:revision>1</cp:revision>
</cp:coreProperties>
</file>