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2" r:id="rId2"/>
  </p:sldMasterIdLst>
  <p:notesMasterIdLst>
    <p:notesMasterId r:id="rId3"/>
  </p:notesMasterIdLst>
  <p:handoutMasterIdLst>
    <p:handoutMasterId r:id="rId4"/>
  </p:handoutMasterIdLst>
  <p:sldIdLst>
    <p:sldId id="394" r:id="rId5"/>
    <p:sldId id="382" r:id="rId6"/>
    <p:sldId id="390" r:id="rId7"/>
    <p:sldId id="392" r:id="rId8"/>
    <p:sldId id="371" r:id="rId9"/>
    <p:sldId id="373" r:id="rId10"/>
    <p:sldId id="280" r:id="rId11"/>
    <p:sldId id="368" r:id="rId12"/>
    <p:sldId id="386" r:id="rId13"/>
    <p:sldId id="274" r:id="rId14"/>
    <p:sldId id="348" r:id="rId15"/>
    <p:sldId id="349" r:id="rId16"/>
    <p:sldId id="372" r:id="rId17"/>
    <p:sldId id="288" r:id="rId18"/>
    <p:sldId id="387" r:id="rId19"/>
    <p:sldId id="341" r:id="rId20"/>
    <p:sldId id="289" r:id="rId21"/>
    <p:sldId id="347" r:id="rId22"/>
    <p:sldId id="395" r:id="rId23"/>
    <p:sldId id="301" r:id="rId24"/>
    <p:sldId id="388" r:id="rId25"/>
    <p:sldId id="270" r:id="rId26"/>
    <p:sldId id="344" r:id="rId27"/>
    <p:sldId id="282" r:id="rId28"/>
    <p:sldId id="275" r:id="rId29"/>
    <p:sldId id="357" r:id="rId30"/>
    <p:sldId id="389" r:id="rId31"/>
    <p:sldId id="273" r:id="rId32"/>
    <p:sldId id="336" r:id="rId33"/>
    <p:sldId id="330" r:id="rId34"/>
    <p:sldId id="339" r:id="rId35"/>
    <p:sldId id="369" r:id="rId36"/>
    <p:sldId id="370" r:id="rId37"/>
  </p:sldIdLst>
  <p:sldSz cx="9144000" cy="5143500" type="screen16x9"/>
  <p:notesSz cx="6858000" cy="9144000"/>
  <p:custDataLst>
    <p:tags r:id="rId3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05" autoAdjust="0"/>
    <p:restoredTop sz="94660"/>
  </p:normalViewPr>
  <p:slideViewPr>
    <p:cSldViewPr>
      <p:cViewPr varScale="1">
        <p:scale>
          <a:sx n="112" d="100"/>
          <a:sy n="112" d="100"/>
        </p:scale>
        <p:origin x="78" y="78"/>
      </p:cViewPr>
      <p:guideLst>
        <p:guide orient="horz" pos="1620"/>
        <p:guide pos="2880"/>
      </p:guideLst>
    </p:cSldViewPr>
  </p:slideViewPr>
  <p:notesTextViewPr>
    <p:cViewPr>
      <p:scale>
        <a:sx n="1" d="1"/>
        <a:sy n="1" d="1"/>
      </p:scale>
      <p:origin x="0" y="0"/>
    </p:cViewPr>
  </p:notesTextViewPr>
  <p:sorterViewPr>
    <p:cViewPr>
      <p:scale>
        <a:sx n="75" d="100"/>
        <a:sy n="75" d="100"/>
      </p:scale>
      <p:origin x="0" y="0"/>
    </p:cViewPr>
  </p:sorterViewPr>
  <p:notesViewPr>
    <p:cSldViewPr>
      <p:cViewPr varScale="1">
        <p:scale>
          <a:sx n="65" d="100"/>
          <a:sy n="65" d="100"/>
        </p:scale>
        <p:origin x="-2928" y="-102"/>
      </p:cViewPr>
      <p:guideLst>
        <p:guide orient="horz" pos="2880"/>
        <p:guide pos="2160"/>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slides/slide24.xml" Type="http://schemas.openxmlformats.org/officeDocument/2006/relationships/slide"/><Relationship Id="rId29" Target="slides/slide25.xml" Type="http://schemas.openxmlformats.org/officeDocument/2006/relationships/slide"/><Relationship Id="rId3" Target="notesMasters/notesMaster1.xml" Type="http://schemas.openxmlformats.org/officeDocument/2006/relationships/notesMaster"/><Relationship Id="rId30" Target="slides/slide26.xml" Type="http://schemas.openxmlformats.org/officeDocument/2006/relationships/slide"/><Relationship Id="rId31" Target="slides/slide27.xml" Type="http://schemas.openxmlformats.org/officeDocument/2006/relationships/slide"/><Relationship Id="rId32" Target="slides/slide28.xml" Type="http://schemas.openxmlformats.org/officeDocument/2006/relationships/slide"/><Relationship Id="rId33" Target="slides/slide29.xml" Type="http://schemas.openxmlformats.org/officeDocument/2006/relationships/slide"/><Relationship Id="rId34" Target="slides/slide30.xml" Type="http://schemas.openxmlformats.org/officeDocument/2006/relationships/slide"/><Relationship Id="rId35" Target="slides/slide31.xml" Type="http://schemas.openxmlformats.org/officeDocument/2006/relationships/slide"/><Relationship Id="rId36" Target="slides/slide32.xml" Type="http://schemas.openxmlformats.org/officeDocument/2006/relationships/slide"/><Relationship Id="rId37" Target="slides/slide33.xml" Type="http://schemas.openxmlformats.org/officeDocument/2006/relationships/slide"/><Relationship Id="rId38" Target="tags/tag1.xml" Type="http://schemas.openxmlformats.org/officeDocument/2006/relationships/tags"/><Relationship Id="rId39" Target="presProps.xml" Type="http://schemas.openxmlformats.org/officeDocument/2006/relationships/presProps"/><Relationship Id="rId4" Target="handoutMasters/handoutMaster1.xml" Type="http://schemas.openxmlformats.org/officeDocument/2006/relationships/handoutMaster"/><Relationship Id="rId40" Target="viewProps.xml" Type="http://schemas.openxmlformats.org/officeDocument/2006/relationships/viewProps"/><Relationship Id="rId41" Target="theme/theme1.xml" Type="http://schemas.openxmlformats.org/officeDocument/2006/relationships/theme"/><Relationship Id="rId42" Target="tableStyles.xml" Type="http://schemas.openxmlformats.org/officeDocument/2006/relationships/tableStyles"/><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67DD0A-9044-4D18-9C18-8B428ED92850}" type="datetimeFigureOut">
              <a:rPr lang="zh-CN" altLang="en-US" smtClean="0"/>
              <a:t>2016/3/21</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18C6817-9CDC-4935-A4AC-27CF72BD8B27}" type="slidenum">
              <a:rPr lang="zh-CN" altLang="en-US" smtClean="0"/>
              <a:t>‹#›</a:t>
            </a:fld>
            <a:endParaRPr lang="zh-CN" altLang="en-US"/>
          </a:p>
        </p:txBody>
      </p:sp>
    </p:spTree>
    <p:extLst>
      <p:ext uri="{BB962C8B-B14F-4D97-AF65-F5344CB8AC3E}">
        <p14:creationId xmlns:p14="http://schemas.microsoft.com/office/powerpoint/2010/main" val="24729135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387C70-E853-4894-BF07-D2F4B19C8F53}" type="datetimeFigureOut">
              <a:rPr lang="zh-CN" altLang="en-US" smtClean="0"/>
              <a:t>2016/3/21</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A47F99-6ADC-4C80-99B3-D41D132752F1}" type="slidenum">
              <a:rPr lang="zh-CN" altLang="en-US" smtClean="0"/>
              <a:t>‹#›</a:t>
            </a:fld>
            <a:endParaRPr lang="zh-CN" altLang="en-US"/>
          </a:p>
        </p:txBody>
      </p:sp>
    </p:spTree>
    <p:extLst>
      <p:ext uri="{BB962C8B-B14F-4D97-AF65-F5344CB8AC3E}">
        <p14:creationId val="930098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25.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26.xml.rels><?xml version="1.0" encoding="UTF-8" standalone="yes"?><Relationships xmlns="http://schemas.openxmlformats.org/package/2006/relationships"><Relationship Id="rId1" Target="../slides/slide26.xml" Type="http://schemas.openxmlformats.org/officeDocument/2006/relationships/slide"/><Relationship Id="rId2" Target="../notesMasters/notesMaster1.xml" Type="http://schemas.openxmlformats.org/officeDocument/2006/relationships/notesMaster"/></Relationships>
</file>

<file path=ppt/notesSlides/_rels/notesSlide27.xml.rels><?xml version="1.0" encoding="UTF-8" standalone="yes"?><Relationships xmlns="http://schemas.openxmlformats.org/package/2006/relationships"><Relationship Id="rId1" Target="../slides/slide27.xml" Type="http://schemas.openxmlformats.org/officeDocument/2006/relationships/slide"/><Relationship Id="rId2" Target="../notesMasters/notesMaster1.xml" Type="http://schemas.openxmlformats.org/officeDocument/2006/relationships/notesMaster"/></Relationships>
</file>

<file path=ppt/notesSlides/_rels/notesSlide28.xml.rels><?xml version="1.0" encoding="UTF-8" standalone="yes"?><Relationships xmlns="http://schemas.openxmlformats.org/package/2006/relationships"><Relationship Id="rId1" Target="../slides/slide28.xml" Type="http://schemas.openxmlformats.org/officeDocument/2006/relationships/slide"/><Relationship Id="rId2" Target="../notesMasters/notesMaster1.xml" Type="http://schemas.openxmlformats.org/officeDocument/2006/relationships/notesMaster"/></Relationships>
</file>

<file path=ppt/notesSlides/_rels/notesSlide29.xml.rels><?xml version="1.0" encoding="UTF-8" standalone="yes"?><Relationships xmlns="http://schemas.openxmlformats.org/package/2006/relationships"><Relationship Id="rId1" Target="../slides/slide29.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30.xml.rels><?xml version="1.0" encoding="UTF-8" standalone="yes"?><Relationships xmlns="http://schemas.openxmlformats.org/package/2006/relationships"><Relationship Id="rId1" Target="../slides/slide30.xml" Type="http://schemas.openxmlformats.org/officeDocument/2006/relationships/slide"/><Relationship Id="rId2" Target="../notesMasters/notesMaster1.xml" Type="http://schemas.openxmlformats.org/officeDocument/2006/relationships/notesMaster"/></Relationships>
</file>

<file path=ppt/notesSlides/_rels/notesSlide31.xml.rels><?xml version="1.0" encoding="UTF-8" standalone="yes"?><Relationships xmlns="http://schemas.openxmlformats.org/package/2006/relationships"><Relationship Id="rId1" Target="../slides/slide31.xml" Type="http://schemas.openxmlformats.org/officeDocument/2006/relationships/slide"/><Relationship Id="rId2" Target="../notesMasters/notesMaster1.xml" Type="http://schemas.openxmlformats.org/officeDocument/2006/relationships/notesMaster"/></Relationships>
</file>

<file path=ppt/notesSlides/_rels/notesSlide32.xml.rels><?xml version="1.0" encoding="UTF-8" standalone="yes"?><Relationships xmlns="http://schemas.openxmlformats.org/package/2006/relationships"><Relationship Id="rId1" Target="../slides/slide32.xml" Type="http://schemas.openxmlformats.org/officeDocument/2006/relationships/slide"/><Relationship Id="rId2" Target="../notesMasters/notesMaster1.xml" Type="http://schemas.openxmlformats.org/officeDocument/2006/relationships/notesMaster"/></Relationships>
</file>

<file path=ppt/notesSlides/_rels/notesSlide33.xml.rels><?xml version="1.0" encoding="UTF-8" standalone="yes"?><Relationships xmlns="http://schemas.openxmlformats.org/package/2006/relationships"><Relationship Id="rId1" Target="../slides/slide3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99502443"/>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28087821"/>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56561104"/>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74553440"/>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74553440"/>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27345476"/>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38161142"/>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06615651"/>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08539322"/>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10805113"/>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36287757"/>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38161142"/>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25839636"/>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38161142"/>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4016196"/>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18222689"/>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408326853"/>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63789121"/>
      </p:ext>
    </p:extLst>
  </p:cSld>
  <p:clrMapOvr>
    <a:masterClrMapping/>
  </p:clrMapOvr>
</p:notes>
</file>

<file path=ppt/notesSlides/notesSlide2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0865977"/>
      </p:ext>
    </p:extLst>
  </p:cSld>
  <p:clrMapOvr>
    <a:masterClrMapping/>
  </p:clrMapOvr>
</p:notes>
</file>

<file path=ppt/notesSlides/notesSlide2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38161142"/>
      </p:ext>
    </p:extLst>
  </p:cSld>
  <p:clrMapOvr>
    <a:masterClrMapping/>
  </p:clrMapOvr>
</p:notes>
</file>

<file path=ppt/notesSlides/notesSlide2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40582391"/>
      </p:ext>
    </p:extLst>
  </p:cSld>
  <p:clrMapOvr>
    <a:masterClrMapping/>
  </p:clrMapOvr>
</p:notes>
</file>

<file path=ppt/notesSlides/notesSlide2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38216095"/>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38161142"/>
      </p:ext>
    </p:extLst>
  </p:cSld>
  <p:clrMapOvr>
    <a:masterClrMapping/>
  </p:clrMapOvr>
</p:notes>
</file>

<file path=ppt/notesSlides/notesSlide3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55507794"/>
      </p:ext>
    </p:extLst>
  </p:cSld>
  <p:clrMapOvr>
    <a:masterClrMapping/>
  </p:clrMapOvr>
</p:notes>
</file>

<file path=ppt/notesSlides/notesSlide3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74667591"/>
      </p:ext>
    </p:extLst>
  </p:cSld>
  <p:clrMapOvr>
    <a:masterClrMapping/>
  </p:clrMapOvr>
</p:notes>
</file>

<file path=ppt/notesSlides/notesSlide3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08539322"/>
      </p:ext>
    </p:extLst>
  </p:cSld>
  <p:clrMapOvr>
    <a:masterClrMapping/>
  </p:clrMapOvr>
</p:notes>
</file>

<file path=ppt/notesSlides/notesSlide3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99502443"/>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98529326"/>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54549677"/>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54549677"/>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608571009"/>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74553440"/>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3816114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Tree>
    <p:extLst>
      <p:ext uri="{BB962C8B-B14F-4D97-AF65-F5344CB8AC3E}">
        <p14:creationId val="4261245481"/>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31A8091-7EE4-41B5-8137-A62B04FCA6E6}" type="datetimeFigureOut">
              <a:rPr lang="zh-CN" altLang="en-US" smtClean="0"/>
              <a:t>2016/3/21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78AA5FA-60D0-45B3-9A54-CD9302FF9B70}" type="slidenum">
              <a:rPr lang="zh-CN" altLang="en-US" smtClean="0"/>
              <a:t>‹#›</a:t>
            </a:fld>
            <a:endParaRPr lang="zh-CN" altLang="en-US"/>
          </a:p>
        </p:txBody>
      </p:sp>
    </p:spTree>
    <p:extLst>
      <p:ext uri="{BB962C8B-B14F-4D97-AF65-F5344CB8AC3E}">
        <p14:creationId val="3778608446"/>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6629400" y="154781"/>
            <a:ext cx="2057400" cy="329088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54781"/>
            <a:ext cx="6019800" cy="329088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31A8091-7EE4-41B5-8137-A62B04FCA6E6}" type="datetimeFigureOut">
              <a:rPr lang="zh-CN" altLang="en-US" smtClean="0"/>
              <a:t>2016/3/21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78AA5FA-60D0-45B3-9A54-CD9302FF9B70}" type="slidenum">
              <a:rPr lang="zh-CN" altLang="en-US" smtClean="0"/>
              <a:t>‹#›</a:t>
            </a:fld>
            <a:endParaRPr lang="zh-CN" altLang="en-US"/>
          </a:p>
        </p:txBody>
      </p:sp>
    </p:spTree>
    <p:extLst>
      <p:ext uri="{BB962C8B-B14F-4D97-AF65-F5344CB8AC3E}">
        <p14:creationId val="1874625225"/>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两栏内容">
    <p:spTree>
      <p:nvGrpSpPr>
        <p:cNvPr id="1" name=""/>
        <p:cNvGrpSpPr/>
        <p:nvPr/>
      </p:nvGrpSpPr>
      <p:grpSpPr>
        <a:xfrm>
          <a:off x="0" y="0"/>
          <a:ext cx="0" cy="0"/>
        </a:xfrm>
      </p:grpSpPr>
      <p:sp>
        <p:nvSpPr>
          <p:cNvPr id="15" name="TextBox 14"/>
          <p:cNvSpPr txBox="1"/>
          <p:nvPr userDrawn="1"/>
        </p:nvSpPr>
        <p:spPr>
          <a:xfrm>
            <a:off x="3131840" y="409253"/>
            <a:ext cx="2880320" cy="600164"/>
          </a:xfrm>
          <a:prstGeom prst="rect">
            <a:avLst/>
          </a:prstGeom>
          <a:noFill/>
        </p:spPr>
        <p:txBody>
          <a:bodyPr wrap="square" rtlCol="0">
            <a:spAutoFit/>
          </a:bodyPr>
          <a:lstStyle/>
          <a:p>
            <a:pPr algn="ctr"/>
            <a:r>
              <a:rPr lang="zh-CN" altLang="en-US" sz="2100" smtClean="0">
                <a:solidFill>
                  <a:schemeClr val="accent3"/>
                </a:solidFill>
              </a:rPr>
              <a:t>单击输入标题</a:t>
            </a:r>
            <a:endParaRPr lang="en-US" altLang="zh-CN" sz="2100" smtClean="0">
              <a:solidFill>
                <a:schemeClr val="accent3"/>
              </a:solidFill>
            </a:endParaRPr>
          </a:p>
          <a:p>
            <a:pPr algn="ctr"/>
            <a:r>
              <a:rPr lang="zh-CN" altLang="en-US" sz="1100" smtClean="0">
                <a:solidFill>
                  <a:schemeClr val="tx1">
                    <a:lumMod val="65000"/>
                    <a:lumOff val="35000"/>
                  </a:schemeClr>
                </a:solidFill>
              </a:rPr>
              <a:t>单击此处添加副标题或详细文本描述</a:t>
            </a:r>
            <a:endParaRPr lang="zh-CN" altLang="en-US" sz="1100">
              <a:solidFill>
                <a:schemeClr val="tx1">
                  <a:lumMod val="65000"/>
                  <a:lumOff val="35000"/>
                </a:schemeClr>
              </a:solidFill>
            </a:endParaRPr>
          </a:p>
        </p:txBody>
      </p:sp>
      <p:sp>
        <p:nvSpPr>
          <p:cNvPr id="16" name="TextBox 15"/>
          <p:cNvSpPr txBox="1"/>
          <p:nvPr userDrawn="1"/>
        </p:nvSpPr>
        <p:spPr>
          <a:xfrm>
            <a:off x="3131840" y="4587974"/>
            <a:ext cx="2880320" cy="338554"/>
          </a:xfrm>
          <a:prstGeom prst="rect">
            <a:avLst/>
          </a:prstGeom>
          <a:noFill/>
        </p:spPr>
        <p:txBody>
          <a:bodyPr wrap="square" rtlCol="0">
            <a:spAutoFit/>
          </a:bodyPr>
          <a:lstStyle/>
          <a:p>
            <a:pPr algn="ctr"/>
            <a:r>
              <a:rPr lang="en-US" altLang="zh-CN" sz="800" smtClean="0">
                <a:ln>
                  <a:noFill/>
                </a:ln>
                <a:solidFill>
                  <a:schemeClr val="accent3"/>
                </a:solidFill>
              </a:rPr>
              <a:t>www.</a:t>
            </a:r>
            <a:r>
              <a:rPr lang="zh-CN" altLang="en-US" sz="800" smtClean="0">
                <a:ln>
                  <a:noFill/>
                </a:ln>
                <a:solidFill>
                  <a:schemeClr val="accent3"/>
                </a:solidFill>
              </a:rPr>
              <a:t>企业网站</a:t>
            </a:r>
            <a:r>
              <a:rPr lang="en-US" altLang="zh-CN" sz="800" smtClean="0">
                <a:ln>
                  <a:noFill/>
                </a:ln>
                <a:solidFill>
                  <a:schemeClr val="accent3"/>
                </a:solidFill>
              </a:rPr>
              <a:t>.com</a:t>
            </a:r>
          </a:p>
          <a:p>
            <a:pPr algn="ctr"/>
            <a:r>
              <a:rPr lang="zh-CN" altLang="en-US" sz="800" smtClean="0">
                <a:solidFill>
                  <a:schemeClr val="tx1">
                    <a:lumMod val="65000"/>
                    <a:lumOff val="35000"/>
                  </a:schemeClr>
                </a:solidFill>
              </a:rPr>
              <a:t>企业名称</a:t>
            </a:r>
            <a:r>
              <a:rPr lang="en-US" altLang="zh-CN" sz="800" smtClean="0">
                <a:solidFill>
                  <a:schemeClr val="tx1">
                    <a:lumMod val="65000"/>
                    <a:lumOff val="35000"/>
                  </a:schemeClr>
                </a:solidFill>
              </a:rPr>
              <a:t>/</a:t>
            </a:r>
            <a:r>
              <a:rPr lang="zh-CN" altLang="en-US" sz="800" smtClean="0">
                <a:solidFill>
                  <a:schemeClr val="tx1">
                    <a:lumMod val="65000"/>
                    <a:lumOff val="35000"/>
                  </a:schemeClr>
                </a:solidFill>
              </a:rPr>
              <a:t>宣传口号</a:t>
            </a:r>
            <a:r>
              <a:rPr lang="en-US" altLang="zh-CN" sz="800" smtClean="0">
                <a:solidFill>
                  <a:schemeClr val="tx1">
                    <a:lumMod val="65000"/>
                    <a:lumOff val="35000"/>
                  </a:schemeClr>
                </a:solidFill>
              </a:rPr>
              <a:t>/</a:t>
            </a:r>
            <a:r>
              <a:rPr lang="zh-CN" altLang="en-US" sz="800" smtClean="0">
                <a:solidFill>
                  <a:schemeClr val="tx1">
                    <a:lumMod val="65000"/>
                    <a:lumOff val="35000"/>
                  </a:schemeClr>
                </a:solidFill>
              </a:rPr>
              <a:t>企业标题</a:t>
            </a:r>
            <a:endParaRPr lang="zh-CN" altLang="en-US" sz="800">
              <a:solidFill>
                <a:schemeClr val="tx1">
                  <a:lumMod val="65000"/>
                  <a:lumOff val="35000"/>
                </a:schemeClr>
              </a:solidFill>
            </a:endParaRPr>
          </a:p>
        </p:txBody>
      </p:sp>
      <p:grpSp>
        <p:nvGrpSpPr>
          <p:cNvPr id="17" name="组合 16"/>
          <p:cNvGrpSpPr/>
          <p:nvPr userDrawn="1"/>
        </p:nvGrpSpPr>
        <p:grpSpPr>
          <a:xfrm>
            <a:off x="3419872" y="339502"/>
            <a:ext cx="246466" cy="384285"/>
            <a:chOff x="3579019" y="293633"/>
            <a:chExt cx="361957" cy="564356"/>
          </a:xfrm>
        </p:grpSpPr>
        <p:sp>
          <p:nvSpPr>
            <p:cNvPr id="18" name="任意多边形 17"/>
            <p:cNvSpPr/>
            <p:nvPr/>
          </p:nvSpPr>
          <p:spPr>
            <a:xfrm>
              <a:off x="3579019" y="433388"/>
              <a:ext cx="230981" cy="376237"/>
            </a:xfrm>
            <a:custGeom>
              <a:gdLst>
                <a:gd name="connsiteX0" fmla="*/ 0 w 230981"/>
                <a:gd name="connsiteY0" fmla="*/ 0 h 376237"/>
                <a:gd name="connsiteX1" fmla="*/ 230981 w 230981"/>
                <a:gd name="connsiteY1" fmla="*/ 376237 h 376237"/>
              </a:gdLst>
              <a:cxnLst>
                <a:cxn ang="0">
                  <a:pos x="connsiteX0" y="connsiteY0"/>
                </a:cxn>
                <a:cxn ang="0">
                  <a:pos x="connsiteX1" y="connsiteY1"/>
                </a:cxn>
              </a:cxnLst>
              <a:rect l="l" t="t" r="r" b="b"/>
              <a:pathLst>
                <a:path w="230981" h="376237">
                  <a:moveTo>
                    <a:pt x="0" y="0"/>
                  </a:moveTo>
                  <a:lnTo>
                    <a:pt x="230981" y="376237"/>
                  </a:lnTo>
                </a:path>
              </a:pathLst>
            </a:custGeom>
            <a:no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任意多边形 18"/>
            <p:cNvSpPr/>
            <p:nvPr/>
          </p:nvSpPr>
          <p:spPr>
            <a:xfrm>
              <a:off x="3661175" y="481752"/>
              <a:ext cx="230981" cy="376237"/>
            </a:xfrm>
            <a:custGeom>
              <a:gdLst>
                <a:gd name="connsiteX0" fmla="*/ 0 w 230981"/>
                <a:gd name="connsiteY0" fmla="*/ 0 h 376237"/>
                <a:gd name="connsiteX1" fmla="*/ 230981 w 230981"/>
                <a:gd name="connsiteY1" fmla="*/ 376237 h 376237"/>
              </a:gdLst>
              <a:cxnLst>
                <a:cxn ang="0">
                  <a:pos x="connsiteX0" y="connsiteY0"/>
                </a:cxn>
                <a:cxn ang="0">
                  <a:pos x="connsiteX1" y="connsiteY1"/>
                </a:cxn>
              </a:cxnLst>
              <a:rect l="l" t="t" r="r" b="b"/>
              <a:pathLst>
                <a:path w="230981" h="376237">
                  <a:moveTo>
                    <a:pt x="0" y="0"/>
                  </a:moveTo>
                  <a:lnTo>
                    <a:pt x="230981" y="376237"/>
                  </a:lnTo>
                </a:path>
              </a:pathLst>
            </a:custGeom>
            <a:no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任意多边形 19"/>
            <p:cNvSpPr/>
            <p:nvPr/>
          </p:nvSpPr>
          <p:spPr>
            <a:xfrm>
              <a:off x="3594504" y="293633"/>
              <a:ext cx="230981" cy="376237"/>
            </a:xfrm>
            <a:custGeom>
              <a:gdLst>
                <a:gd name="connsiteX0" fmla="*/ 0 w 230981"/>
                <a:gd name="connsiteY0" fmla="*/ 0 h 376237"/>
                <a:gd name="connsiteX1" fmla="*/ 230981 w 230981"/>
                <a:gd name="connsiteY1" fmla="*/ 376237 h 376237"/>
              </a:gdLst>
              <a:cxnLst>
                <a:cxn ang="0">
                  <a:pos x="connsiteX0" y="connsiteY0"/>
                </a:cxn>
                <a:cxn ang="0">
                  <a:pos x="connsiteX1" y="connsiteY1"/>
                </a:cxn>
              </a:cxnLst>
              <a:rect l="l" t="t" r="r" b="b"/>
              <a:pathLst>
                <a:path w="230981" h="376237">
                  <a:moveTo>
                    <a:pt x="0" y="0"/>
                  </a:moveTo>
                  <a:lnTo>
                    <a:pt x="230981" y="376237"/>
                  </a:lnTo>
                </a:path>
              </a:pathLst>
            </a:custGeom>
            <a:no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20"/>
            <p:cNvSpPr/>
            <p:nvPr/>
          </p:nvSpPr>
          <p:spPr>
            <a:xfrm>
              <a:off x="3795720" y="507901"/>
              <a:ext cx="145256" cy="235743"/>
            </a:xfrm>
            <a:custGeom>
              <a:gdLst>
                <a:gd name="connsiteX0" fmla="*/ 0 w 145256"/>
                <a:gd name="connsiteY0" fmla="*/ 0 h 235743"/>
                <a:gd name="connsiteX1" fmla="*/ 145256 w 145256"/>
                <a:gd name="connsiteY1" fmla="*/ 235743 h 235743"/>
              </a:gdLst>
              <a:cxnLst>
                <a:cxn ang="0">
                  <a:pos x="connsiteX0" y="connsiteY0"/>
                </a:cxn>
                <a:cxn ang="0">
                  <a:pos x="connsiteX1" y="connsiteY1"/>
                </a:cxn>
              </a:cxnLst>
              <a:rect l="l" t="t" r="r" b="b"/>
              <a:pathLst>
                <a:path w="145256" h="235743">
                  <a:moveTo>
                    <a:pt x="0" y="0"/>
                  </a:moveTo>
                  <a:lnTo>
                    <a:pt x="145256" y="235743"/>
                  </a:lnTo>
                </a:path>
              </a:pathLst>
            </a:custGeom>
            <a:no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2" name="组合 21"/>
          <p:cNvGrpSpPr/>
          <p:nvPr userDrawn="1"/>
        </p:nvGrpSpPr>
        <p:grpSpPr>
          <a:xfrm flipH="1">
            <a:off x="5477662" y="339502"/>
            <a:ext cx="246466" cy="384285"/>
            <a:chOff x="3579019" y="293633"/>
            <a:chExt cx="361957" cy="564356"/>
          </a:xfrm>
        </p:grpSpPr>
        <p:sp>
          <p:nvSpPr>
            <p:cNvPr id="23" name="任意多边形 22"/>
            <p:cNvSpPr/>
            <p:nvPr/>
          </p:nvSpPr>
          <p:spPr>
            <a:xfrm>
              <a:off x="3579019" y="433388"/>
              <a:ext cx="230981" cy="376237"/>
            </a:xfrm>
            <a:custGeom>
              <a:gdLst>
                <a:gd name="connsiteX0" fmla="*/ 0 w 230981"/>
                <a:gd name="connsiteY0" fmla="*/ 0 h 376237"/>
                <a:gd name="connsiteX1" fmla="*/ 230981 w 230981"/>
                <a:gd name="connsiteY1" fmla="*/ 376237 h 376237"/>
              </a:gdLst>
              <a:cxnLst>
                <a:cxn ang="0">
                  <a:pos x="connsiteX0" y="connsiteY0"/>
                </a:cxn>
                <a:cxn ang="0">
                  <a:pos x="connsiteX1" y="connsiteY1"/>
                </a:cxn>
              </a:cxnLst>
              <a:rect l="l" t="t" r="r" b="b"/>
              <a:pathLst>
                <a:path w="230981" h="376237">
                  <a:moveTo>
                    <a:pt x="0" y="0"/>
                  </a:moveTo>
                  <a:lnTo>
                    <a:pt x="230981" y="376237"/>
                  </a:lnTo>
                </a:path>
              </a:pathLst>
            </a:custGeom>
            <a:no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任意多边形 23"/>
            <p:cNvSpPr/>
            <p:nvPr/>
          </p:nvSpPr>
          <p:spPr>
            <a:xfrm>
              <a:off x="3661175" y="481752"/>
              <a:ext cx="230981" cy="376237"/>
            </a:xfrm>
            <a:custGeom>
              <a:gdLst>
                <a:gd name="connsiteX0" fmla="*/ 0 w 230981"/>
                <a:gd name="connsiteY0" fmla="*/ 0 h 376237"/>
                <a:gd name="connsiteX1" fmla="*/ 230981 w 230981"/>
                <a:gd name="connsiteY1" fmla="*/ 376237 h 376237"/>
              </a:gdLst>
              <a:cxnLst>
                <a:cxn ang="0">
                  <a:pos x="connsiteX0" y="connsiteY0"/>
                </a:cxn>
                <a:cxn ang="0">
                  <a:pos x="connsiteX1" y="connsiteY1"/>
                </a:cxn>
              </a:cxnLst>
              <a:rect l="l" t="t" r="r" b="b"/>
              <a:pathLst>
                <a:path w="230981" h="376237">
                  <a:moveTo>
                    <a:pt x="0" y="0"/>
                  </a:moveTo>
                  <a:lnTo>
                    <a:pt x="230981" y="376237"/>
                  </a:lnTo>
                </a:path>
              </a:pathLst>
            </a:custGeom>
            <a:no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任意多边形 24"/>
            <p:cNvSpPr/>
            <p:nvPr/>
          </p:nvSpPr>
          <p:spPr>
            <a:xfrm>
              <a:off x="3594504" y="293633"/>
              <a:ext cx="230981" cy="376237"/>
            </a:xfrm>
            <a:custGeom>
              <a:gdLst>
                <a:gd name="connsiteX0" fmla="*/ 0 w 230981"/>
                <a:gd name="connsiteY0" fmla="*/ 0 h 376237"/>
                <a:gd name="connsiteX1" fmla="*/ 230981 w 230981"/>
                <a:gd name="connsiteY1" fmla="*/ 376237 h 376237"/>
              </a:gdLst>
              <a:cxnLst>
                <a:cxn ang="0">
                  <a:pos x="connsiteX0" y="connsiteY0"/>
                </a:cxn>
                <a:cxn ang="0">
                  <a:pos x="connsiteX1" y="connsiteY1"/>
                </a:cxn>
              </a:cxnLst>
              <a:rect l="l" t="t" r="r" b="b"/>
              <a:pathLst>
                <a:path w="230981" h="376237">
                  <a:moveTo>
                    <a:pt x="0" y="0"/>
                  </a:moveTo>
                  <a:lnTo>
                    <a:pt x="230981" y="376237"/>
                  </a:lnTo>
                </a:path>
              </a:pathLst>
            </a:custGeom>
            <a:no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任意多边形 25"/>
            <p:cNvSpPr/>
            <p:nvPr/>
          </p:nvSpPr>
          <p:spPr>
            <a:xfrm>
              <a:off x="3795720" y="507901"/>
              <a:ext cx="145256" cy="235743"/>
            </a:xfrm>
            <a:custGeom>
              <a:gdLst>
                <a:gd name="connsiteX0" fmla="*/ 0 w 145256"/>
                <a:gd name="connsiteY0" fmla="*/ 0 h 235743"/>
                <a:gd name="connsiteX1" fmla="*/ 145256 w 145256"/>
                <a:gd name="connsiteY1" fmla="*/ 235743 h 235743"/>
              </a:gdLst>
              <a:cxnLst>
                <a:cxn ang="0">
                  <a:pos x="connsiteX0" y="connsiteY0"/>
                </a:cxn>
                <a:cxn ang="0">
                  <a:pos x="connsiteX1" y="connsiteY1"/>
                </a:cxn>
              </a:cxnLst>
              <a:rect l="l" t="t" r="r" b="b"/>
              <a:pathLst>
                <a:path w="145256" h="235743">
                  <a:moveTo>
                    <a:pt x="0" y="0"/>
                  </a:moveTo>
                  <a:lnTo>
                    <a:pt x="145256" y="235743"/>
                  </a:lnTo>
                </a:path>
              </a:pathLst>
            </a:custGeom>
            <a:no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27" name="直接连接符 26"/>
          <p:cNvCxnSpPr/>
          <p:nvPr userDrawn="1"/>
        </p:nvCxnSpPr>
        <p:spPr>
          <a:xfrm flipH="1">
            <a:off x="526183" y="690855"/>
            <a:ext cx="314015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userDrawn="1"/>
        </p:nvCxnSpPr>
        <p:spPr>
          <a:xfrm flipH="1">
            <a:off x="5477662" y="690855"/>
            <a:ext cx="3140157"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userDrawn="1"/>
        </p:nvCxnSpPr>
        <p:spPr>
          <a:xfrm flipH="1">
            <a:off x="526184" y="4749606"/>
            <a:ext cx="3325736"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userDrawn="1"/>
        </p:nvCxnSpPr>
        <p:spPr>
          <a:xfrm flipH="1">
            <a:off x="5292080" y="4749606"/>
            <a:ext cx="3325740"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425028080"/>
      </p:ext>
    </p:extLst>
  </p:cSld>
  <p:clrMapOvr>
    <a:masterClrMapping/>
  </p:clrMapOvr>
  <mc:AlternateContent>
    <mc:Choice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1"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0-#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childTnLst>
                          </p:cTn>
                        </p:par>
                        <p:par>
                          <p:cTn id="13" fill="hold" nodeType="afterGroup">
                            <p:stCondLst>
                              <p:cond delay="500"/>
                            </p:stCondLst>
                            <p:childTnLst>
                              <p:par>
                                <p:cTn id="14" presetID="2" presetClass="entr" presetSubtype="12" fill="hold" nodeType="afterEffect">
                                  <p:stCondLst>
                                    <p:cond delay="0"/>
                                  </p:stCondLst>
                                  <p:childTnLst>
                                    <p:set>
                                      <p:cBhvr>
                                        <p:cTn id="15" dur="1" fill="hold">
                                          <p:stCondLst>
                                            <p:cond delay="0"/>
                                          </p:stCondLst>
                                        </p:cTn>
                                        <p:tgtEl>
                                          <p:spTgt spid="22"/>
                                        </p:tgtEl>
                                        <p:attrNameLst>
                                          <p:attrName>style.visibility</p:attrName>
                                        </p:attrNameLst>
                                      </p:cBhvr>
                                      <p:to>
                                        <p:strVal val="visible"/>
                                      </p:to>
                                    </p:set>
                                    <p:anim calcmode="lin" valueType="num">
                                      <p:cBhvr additive="base">
                                        <p:cTn id="16" dur="500" fill="hold"/>
                                        <p:tgtEl>
                                          <p:spTgt spid="22"/>
                                        </p:tgtEl>
                                        <p:attrNameLst>
                                          <p:attrName>ppt_x</p:attrName>
                                        </p:attrNameLst>
                                      </p:cBhvr>
                                      <p:tavLst>
                                        <p:tav tm="0">
                                          <p:val>
                                            <p:strVal val="0-#ppt_w/2"/>
                                          </p:val>
                                        </p:tav>
                                        <p:tav tm="100000">
                                          <p:val>
                                            <p:strVal val="#ppt_x"/>
                                          </p:val>
                                        </p:tav>
                                      </p:tavLst>
                                    </p:anim>
                                    <p:anim calcmode="lin" valueType="num">
                                      <p:cBhvr additive="base">
                                        <p:cTn id="17" dur="500" fill="hold"/>
                                        <p:tgtEl>
                                          <p:spTgt spid="22"/>
                                        </p:tgtEl>
                                        <p:attrNameLst>
                                          <p:attrName>ppt_y</p:attrName>
                                        </p:attrNameLst>
                                      </p:cBhvr>
                                      <p:tavLst>
                                        <p:tav tm="0">
                                          <p:val>
                                            <p:strVal val="1+#ppt_h/2"/>
                                          </p:val>
                                        </p:tav>
                                        <p:tav tm="100000">
                                          <p:val>
                                            <p:strVal val="#ppt_y"/>
                                          </p:val>
                                        </p:tav>
                                      </p:tavLst>
                                    </p:anim>
                                  </p:childTnLst>
                                </p:cTn>
                              </p:par>
                              <p:par>
                                <p:cTn id="18" presetID="2" presetClass="entr" presetSubtype="6" fill="hold" nodeType="withEffect">
                                  <p:stCondLst>
                                    <p:cond delay="0"/>
                                  </p:stCondLst>
                                  <p:childTnLst>
                                    <p:set>
                                      <p:cBhvr>
                                        <p:cTn id="19" dur="1" fill="hold">
                                          <p:stCondLst>
                                            <p:cond delay="0"/>
                                          </p:stCondLst>
                                        </p:cTn>
                                        <p:tgtEl>
                                          <p:spTgt spid="17"/>
                                        </p:tgtEl>
                                        <p:attrNameLst>
                                          <p:attrName>style.visibility</p:attrName>
                                        </p:attrNameLst>
                                      </p:cBhvr>
                                      <p:to>
                                        <p:strVal val="visible"/>
                                      </p:to>
                                    </p:set>
                                    <p:anim calcmode="lin" valueType="num">
                                      <p:cBhvr additive="base">
                                        <p:cTn id="20" dur="500" fill="hold"/>
                                        <p:tgtEl>
                                          <p:spTgt spid="17"/>
                                        </p:tgtEl>
                                        <p:attrNameLst>
                                          <p:attrName>ppt_x</p:attrName>
                                        </p:attrNameLst>
                                      </p:cBhvr>
                                      <p:tavLst>
                                        <p:tav tm="0">
                                          <p:val>
                                            <p:strVal val="1+#ppt_w/2"/>
                                          </p:val>
                                        </p:tav>
                                        <p:tav tm="100000">
                                          <p:val>
                                            <p:strVal val="#ppt_x"/>
                                          </p:val>
                                        </p:tav>
                                      </p:tavLst>
                                    </p:anim>
                                    <p:anim calcmode="lin" valueType="num">
                                      <p:cBhvr additive="base">
                                        <p:cTn id="21" dur="500" fill="hold"/>
                                        <p:tgtEl>
                                          <p:spTgt spid="17"/>
                                        </p:tgtEl>
                                        <p:attrNameLst>
                                          <p:attrName>ppt_y</p:attrName>
                                        </p:attrNameLst>
                                      </p:cBhvr>
                                      <p:tavLst>
                                        <p:tav tm="0">
                                          <p:val>
                                            <p:strVal val="1+#ppt_h/2"/>
                                          </p:val>
                                        </p:tav>
                                        <p:tav tm="100000">
                                          <p:val>
                                            <p:strVal val="#ppt_y"/>
                                          </p:val>
                                        </p:tav>
                                      </p:tavLst>
                                    </p:anim>
                                  </p:childTnLst>
                                </p:cTn>
                              </p:par>
                            </p:childTnLst>
                          </p:cTn>
                        </p:par>
                        <p:par>
                          <p:cTn id="22" fill="hold" nodeType="afterGroup">
                            <p:stCondLst>
                              <p:cond delay="1000"/>
                            </p:stCondLst>
                            <p:childTnLst>
                              <p:par>
                                <p:cTn id="23" presetID="22" presetClass="entr" presetSubtype="8" fill="hold" nodeType="after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wipe(left)">
                                      <p:cBhvr>
                                        <p:cTn id="25" dur="500"/>
                                        <p:tgtEl>
                                          <p:spTgt spid="28"/>
                                        </p:tgtEl>
                                      </p:cBhvr>
                                    </p:animEffect>
                                  </p:childTnLst>
                                </p:cTn>
                              </p:par>
                              <p:par>
                                <p:cTn id="26" presetID="22" presetClass="entr" presetSubtype="2" fill="hold" nodeType="withEffect">
                                  <p:stCondLst>
                                    <p:cond delay="0"/>
                                  </p:stCondLst>
                                  <p:childTnLst>
                                    <p:set>
                                      <p:cBhvr>
                                        <p:cTn id="27" dur="1" fill="hold">
                                          <p:stCondLst>
                                            <p:cond delay="0"/>
                                          </p:stCondLst>
                                        </p:cTn>
                                        <p:tgtEl>
                                          <p:spTgt spid="27"/>
                                        </p:tgtEl>
                                        <p:attrNameLst>
                                          <p:attrName>style.visibility</p:attrName>
                                        </p:attrNameLst>
                                      </p:cBhvr>
                                      <p:to>
                                        <p:strVal val="visible"/>
                                      </p:to>
                                    </p:set>
                                    <p:animEffect transition="in" filter="wipe(right)">
                                      <p:cBhvr>
                                        <p:cTn id="28" dur="500"/>
                                        <p:tgtEl>
                                          <p:spTgt spid="27"/>
                                        </p:tgtEl>
                                      </p:cBhvr>
                                    </p:animEffect>
                                  </p:childTnLst>
                                </p:cTn>
                              </p:par>
                              <p:par>
                                <p:cTn id="29" presetID="22" presetClass="entr" presetSubtype="2" fill="hold" nodeType="with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wipe(right)">
                                      <p:cBhvr>
                                        <p:cTn id="31" dur="500"/>
                                        <p:tgtEl>
                                          <p:spTgt spid="29"/>
                                        </p:tgtEl>
                                      </p:cBhvr>
                                    </p:animEffect>
                                  </p:childTnLst>
                                </p:cTn>
                              </p:par>
                              <p:par>
                                <p:cTn id="32" presetID="22" presetClass="entr" presetSubtype="8" fill="hold" nodeType="with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wipe(left)">
                                      <p:cBhvr>
                                        <p:cTn id="34"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61171131"/>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15877182"/>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60903403"/>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1196216"/>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2016/3/21</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50157336"/>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2016/3/21</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88417504"/>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2016/3/21</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14142609"/>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和内容">
    <p:spTree>
      <p:nvGrpSpPr>
        <p:cNvPr id="1" name=""/>
        <p:cNvGrpSpPr/>
        <p:nvPr/>
      </p:nvGrpSpPr>
      <p:grpSpPr>
        <a:xfrm>
          <a:off x="0" y="0"/>
          <a:ext cx="0" cy="0"/>
        </a:xfrm>
      </p:grpSpPr>
    </p:spTree>
    <p:extLst>
      <p:ext uri="{BB962C8B-B14F-4D97-AF65-F5344CB8AC3E}">
        <p14:creationId val="1478642778"/>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9163249"/>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20520702"/>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32829041"/>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2016/3/21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92164801"/>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标题和内容">
    <p:spTree>
      <p:nvGrpSpPr>
        <p:cNvPr id="1" name=""/>
        <p:cNvGrpSpPr/>
        <p:nvPr/>
      </p:nvGrpSpPr>
      <p:grpSpPr>
        <a:xfrm>
          <a:off x="0" y="0"/>
          <a:ext cx="0" cy="0"/>
        </a:xfrm>
      </p:grpSpPr>
      <p:cxnSp>
        <p:nvCxnSpPr>
          <p:cNvPr id="4" name="直接连接符 3"/>
          <p:cNvCxnSpPr/>
          <p:nvPr userDrawn="1"/>
        </p:nvCxnSpPr>
        <p:spPr>
          <a:xfrm>
            <a:off x="0" y="555526"/>
            <a:ext cx="9144000" cy="0"/>
          </a:xfrm>
          <a:prstGeom prst="line">
            <a:avLst/>
          </a:prstGeom>
          <a:ln w="22225">
            <a:solidFill>
              <a:srgbClr val="96969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951341292"/>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F31A8091-7EE4-41B5-8137-A62B04FCA6E6}" type="datetimeFigureOut">
              <a:rPr lang="zh-CN" altLang="en-US" smtClean="0"/>
              <a:t>2016/3/21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78AA5FA-60D0-45B3-9A54-CD9302FF9B70}" type="slidenum">
              <a:rPr lang="zh-CN" altLang="en-US" smtClean="0"/>
              <a:t>‹#›</a:t>
            </a:fld>
            <a:endParaRPr lang="zh-CN" altLang="en-US"/>
          </a:p>
        </p:txBody>
      </p:sp>
    </p:spTree>
    <p:extLst>
      <p:ext uri="{BB962C8B-B14F-4D97-AF65-F5344CB8AC3E}">
        <p14:creationId val="1985759757"/>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457200" y="205979"/>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F31A8091-7EE4-41B5-8137-A62B04FCA6E6}" type="datetimeFigureOut">
              <a:rPr lang="zh-CN" altLang="en-US" smtClean="0"/>
              <a:t>2016/3/21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78AA5FA-60D0-45B3-9A54-CD9302FF9B70}" type="slidenum">
              <a:rPr lang="zh-CN" altLang="en-US" smtClean="0"/>
              <a:t>‹#›</a:t>
            </a:fld>
            <a:endParaRPr lang="zh-CN" altLang="en-US"/>
          </a:p>
        </p:txBody>
      </p:sp>
    </p:spTree>
    <p:extLst>
      <p:ext uri="{BB962C8B-B14F-4D97-AF65-F5344CB8AC3E}">
        <p14:creationId val="3658644646"/>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F31A8091-7EE4-41B5-8137-A62B04FCA6E6}" type="datetimeFigureOut">
              <a:rPr lang="zh-CN" altLang="en-US" smtClean="0"/>
              <a:t>2016/3/21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78AA5FA-60D0-45B3-9A54-CD9302FF9B70}" type="slidenum">
              <a:rPr lang="zh-CN" altLang="en-US" smtClean="0"/>
              <a:t>‹#›</a:t>
            </a:fld>
            <a:endParaRPr lang="zh-CN" altLang="en-US"/>
          </a:p>
        </p:txBody>
      </p:sp>
    </p:spTree>
    <p:extLst>
      <p:ext uri="{BB962C8B-B14F-4D97-AF65-F5344CB8AC3E}">
        <p14:creationId val="740331868"/>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F31A8091-7EE4-41B5-8137-A62B04FCA6E6}" type="datetimeFigureOut">
              <a:rPr lang="zh-CN" altLang="en-US" smtClean="0"/>
              <a:t>2016/3/21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78AA5FA-60D0-45B3-9A54-CD9302FF9B70}" type="slidenum">
              <a:rPr lang="zh-CN" altLang="en-US" smtClean="0"/>
              <a:t>‹#›</a:t>
            </a:fld>
            <a:endParaRPr lang="zh-CN" altLang="en-US"/>
          </a:p>
        </p:txBody>
      </p:sp>
    </p:spTree>
    <p:extLst>
      <p:ext uri="{BB962C8B-B14F-4D97-AF65-F5344CB8AC3E}">
        <p14:creationId val="3444055827"/>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F31A8091-7EE4-41B5-8137-A62B04FCA6E6}" type="datetimeFigureOut">
              <a:rPr lang="zh-CN" altLang="en-US" smtClean="0"/>
              <a:t>2016/3/21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78AA5FA-60D0-45B3-9A54-CD9302FF9B70}" type="slidenum">
              <a:rPr lang="zh-CN" altLang="en-US" smtClean="0"/>
              <a:t>‹#›</a:t>
            </a:fld>
            <a:endParaRPr lang="zh-CN" altLang="en-US"/>
          </a:p>
        </p:txBody>
      </p:sp>
    </p:spTree>
    <p:extLst>
      <p:ext uri="{BB962C8B-B14F-4D97-AF65-F5344CB8AC3E}">
        <p14:creationId val="3899440134"/>
      </p:ext>
    </p:extLst>
  </p:cSld>
  <p:clrMapOvr>
    <a:masterClrMapping/>
  </p:clrMapOvr>
  <mc:AlternateContent>
    <mc:Choice Requires="p14">
      <p:transition spd="med" p14:dur="700">
        <p:fade/>
      </p:transition>
    </mc:Choice>
    <mc:Fallback>
      <p:transition spd="med">
        <p:fade/>
      </p:transition>
    </mc:Fallback>
  </mc:AlternateContent>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F31A8091-7EE4-41B5-8137-A62B04FCA6E6}" type="datetimeFigureOut">
              <a:rPr lang="zh-CN" altLang="en-US" smtClean="0"/>
              <a:t>2016/3/21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78AA5FA-60D0-45B3-9A54-CD9302FF9B70}" type="slidenum">
              <a:rPr lang="zh-CN" altLang="en-US" smtClean="0"/>
              <a:t>‹#›</a:t>
            </a:fld>
            <a:endParaRPr lang="zh-CN" altLang="en-US"/>
          </a:p>
        </p:txBody>
      </p:sp>
    </p:spTree>
    <p:extLst>
      <p:ext uri="{BB962C8B-B14F-4D97-AF65-F5344CB8AC3E}">
        <p14:creationId val="596530106"/>
      </p:ext>
    </p:extLst>
  </p:cSld>
  <p:clrMapOvr>
    <a:masterClrMapping/>
  </p:clrMapOvr>
  <mc:AlternateContent>
    <mc:Choice Requires="p14">
      <p:transition spd="med" p14:dur="700">
        <p:fade/>
      </p:transition>
    </mc:Choice>
    <mc:Fallback>
      <p:transition spd="med">
        <p:fade/>
      </p:transition>
    </mc:Fallback>
  </mc:AlternateConten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rgbClr val="FFFFFF"/>
        </a:solidFill>
        <a:effectLst/>
      </p:bgPr>
    </p:bg>
    <p:spTree>
      <p:nvGrpSpPr>
        <p:cNvPr id="1" name=""/>
        <p:cNvGrpSpPr/>
        <p:nvPr/>
      </p:nvGrpSpPr>
      <p:grpSpPr>
        <a:xfrm>
          <a:off x="0" y="0"/>
          <a: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31A8091-7EE4-41B5-8137-A62B04FCA6E6}" type="datetimeFigureOut">
              <a:rPr lang="zh-CN" altLang="en-US" smtClean="0"/>
              <a:t>2016/3/21</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478AA5FA-60D0-45B3-9A54-CD9302FF9B70}" type="slidenum">
              <a:rPr lang="zh-CN" altLang="en-US" smtClean="0"/>
              <a:t>‹#›</a:t>
            </a:fld>
            <a:endParaRPr lang="zh-CN" altLang="en-US"/>
          </a:p>
        </p:txBody>
      </p:sp>
    </p:spTree>
    <p:extLst>
      <p:ext uri="{BB962C8B-B14F-4D97-AF65-F5344CB8AC3E}">
        <p14:creationId val="2478423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mc:Choice Requires="p14">
      <p:transition spd="med" p14:dur="700">
        <p:fade/>
      </p:transition>
    </mc:Choice>
    <mc:Fallback>
      <p:transition spd="med">
        <p:fade/>
      </p:transition>
    </mc:Fallback>
  </mc:AlternateConten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6E5758D-A3C3-4E88-8AC0-22500507BD7E}" type="datetimeFigureOut">
              <a:rPr lang="zh-CN" altLang="en-US" smtClean="0">
                <a:solidFill>
                  <a:prstClr val="black">
                    <a:tint val="75000"/>
                  </a:prstClr>
                </a:solidFill>
              </a:rPr>
              <a:t>2016/3/21</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5948441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mc:AlternateContent>
    <mc:Choice Requires="p14">
      <p:transition spd="med" p14:dur="700">
        <p:fade/>
      </p:transition>
    </mc:Choice>
    <mc:Fallback>
      <p:transition spd="med">
        <p:fade/>
      </p:transition>
    </mc:Fallback>
  </mc:AlternateContent>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 Id="rId3" Target="../media/image1.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9.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0.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1.xml" Type="http://schemas.openxmlformats.org/officeDocument/2006/relationships/notesSlide"/><Relationship Id="rId3" Target="../media/image1.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2.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3.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4.xml" Type="http://schemas.openxmlformats.org/officeDocument/2006/relationships/notesSlide"/></Relationships>
</file>

<file path=ppt/slides/_rels/slide25.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5.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6.xml" Type="http://schemas.openxmlformats.org/officeDocument/2006/relationships/notesSlide"/></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7.xml" Type="http://schemas.openxmlformats.org/officeDocument/2006/relationships/notesSlide"/><Relationship Id="rId3" Target="../media/image1.pn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8.xml" Type="http://schemas.openxmlformats.org/officeDocument/2006/relationships/notesSlide"/></Relationships>
</file>

<file path=ppt/slides/_rels/slide29.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9.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1.pn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30.xml" Type="http://schemas.openxmlformats.org/officeDocument/2006/relationships/notesSlide"/></Relationships>
</file>

<file path=ppt/slides/_rels/slide3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31.xml" Type="http://schemas.openxmlformats.org/officeDocument/2006/relationships/notesSlide"/></Relationships>
</file>

<file path=ppt/slides/_rels/slide32.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32.xml" Type="http://schemas.openxmlformats.org/officeDocument/2006/relationships/notesSlide"/></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3.xml" Type="http://schemas.openxmlformats.org/officeDocument/2006/relationships/notesSlide"/><Relationship Id="rId3" Target="../media/image1.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 Id="rId3" Target="../media/image1.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3">
            <a:extLst>
              <a:ext uri="{28A0092B-C50C-407E-A947-70E740481C1C}">
                <a14:useLocalDpi val="0"/>
              </a:ext>
            </a:extLst>
          </a:blip>
          <a:stretch>
            <a:fillRect/>
          </a:stretch>
        </p:blipFill>
        <p:spPr>
          <a:xfrm>
            <a:off x="2267744" y="2931791"/>
            <a:ext cx="8943695" cy="7497802"/>
          </a:xfrm>
          <a:prstGeom prst="rect">
            <a:avLst/>
          </a:prstGeom>
        </p:spPr>
      </p:pic>
      <p:sp>
        <p:nvSpPr>
          <p:cNvPr id="25" name="TextBox 24"/>
          <p:cNvSpPr txBox="1"/>
          <p:nvPr/>
        </p:nvSpPr>
        <p:spPr>
          <a:xfrm>
            <a:off x="755576" y="1847807"/>
            <a:ext cx="5166342" cy="739130"/>
          </a:xfrm>
          <a:prstGeom prst="rect">
            <a:avLst/>
          </a:prstGeom>
          <a:noFill/>
        </p:spPr>
        <p:txBody>
          <a:bodyPr bIns="34285" lIns="68571" rIns="68571" rtlCol="0" tIns="34285" wrap="none">
            <a:spAutoFit/>
          </a:bodyPr>
          <a:lstStyle/>
          <a:p>
            <a:r>
              <a:rPr altLang="en-US" b="1" lang="zh-CN" sz="4400">
                <a:solidFill>
                  <a:schemeClr val="tx1">
                    <a:lumMod val="65000"/>
                    <a:lumOff val="35000"/>
                  </a:schemeClr>
                </a:solidFill>
                <a:latin charset="-122" panose="020b0503020204020204" pitchFamily="34" typeface="微软雅黑"/>
                <a:ea charset="-122" panose="020b0503020204020204" pitchFamily="34" typeface="微软雅黑"/>
              </a:rPr>
              <a:t>工作总结暨工作计划</a:t>
            </a:r>
          </a:p>
        </p:txBody>
      </p:sp>
      <p:sp>
        <p:nvSpPr>
          <p:cNvPr id="28" name="TextBox 27"/>
          <p:cNvSpPr txBox="1"/>
          <p:nvPr/>
        </p:nvSpPr>
        <p:spPr>
          <a:xfrm>
            <a:off x="716858" y="2576771"/>
            <a:ext cx="4305618" cy="335280"/>
          </a:xfrm>
          <a:prstGeom prst="rect">
            <a:avLst/>
          </a:prstGeom>
          <a:noFill/>
        </p:spPr>
        <p:txBody>
          <a:bodyPr rtlCol="0" wrap="none">
            <a:spAutoFit/>
          </a:bodyPr>
          <a:lstStyle/>
          <a:p>
            <a:r>
              <a:rPr altLang="en-US" lang="zh-CN" sz="1600">
                <a:solidFill>
                  <a:schemeClr val="tx1">
                    <a:lumMod val="65000"/>
                    <a:lumOff val="35000"/>
                  </a:schemeClr>
                </a:solidFill>
              </a:rPr>
              <a:t>适合各行业工作汇报/项目报告/年终总结/计划</a:t>
            </a:r>
          </a:p>
        </p:txBody>
      </p:sp>
      <p:sp>
        <p:nvSpPr>
          <p:cNvPr id="29" name="TextBox 28"/>
          <p:cNvSpPr txBox="1"/>
          <p:nvPr/>
        </p:nvSpPr>
        <p:spPr>
          <a:xfrm>
            <a:off x="683568" y="745754"/>
            <a:ext cx="2437130" cy="1188720"/>
          </a:xfrm>
          <a:prstGeom prst="rect">
            <a:avLst/>
          </a:prstGeom>
          <a:noFill/>
        </p:spPr>
        <p:txBody>
          <a:bodyPr rtlCol="0" wrap="none">
            <a:spAutoFit/>
          </a:bodyPr>
          <a:lstStyle/>
          <a:p>
            <a:r>
              <a:rPr altLang="zh-CN" b="1" lang="en-US" smtClean="0" sz="7200">
                <a:solidFill>
                  <a:srgbClr val="67AFE3"/>
                </a:solidFill>
              </a:rPr>
              <a:t>2016</a:t>
            </a:r>
          </a:p>
        </p:txBody>
      </p:sp>
      <p:sp>
        <p:nvSpPr>
          <p:cNvPr id="34" name="TextBox 33"/>
          <p:cNvSpPr txBox="1"/>
          <p:nvPr/>
        </p:nvSpPr>
        <p:spPr>
          <a:xfrm>
            <a:off x="7236296" y="402799"/>
            <a:ext cx="1383030" cy="579120"/>
          </a:xfrm>
          <a:prstGeom prst="rect">
            <a:avLst/>
          </a:prstGeom>
          <a:noFill/>
        </p:spPr>
        <p:txBody>
          <a:bodyPr rtlCol="0" wrap="none">
            <a:spAutoFit/>
          </a:bodyPr>
          <a:lstStyle/>
          <a:p>
            <a:r>
              <a:rPr altLang="zh-CN" b="1" lang="en-US" smtClean="0" sz="3200">
                <a:solidFill>
                  <a:schemeClr val="tx1">
                    <a:lumMod val="65000"/>
                    <a:lumOff val="35000"/>
                  </a:schemeClr>
                </a:solidFill>
              </a:rPr>
              <a:t>LOGO</a:t>
            </a:r>
          </a:p>
        </p:txBody>
      </p:sp>
      <p:sp>
        <p:nvSpPr>
          <p:cNvPr id="36" name="TextBox 35"/>
          <p:cNvSpPr txBox="1"/>
          <p:nvPr/>
        </p:nvSpPr>
        <p:spPr>
          <a:xfrm>
            <a:off x="735058" y="3745364"/>
            <a:ext cx="1390967" cy="335280"/>
          </a:xfrm>
          <a:prstGeom prst="rect">
            <a:avLst/>
          </a:prstGeom>
          <a:noFill/>
        </p:spPr>
        <p:txBody>
          <a:bodyPr rtlCol="0" wrap="none">
            <a:spAutoFit/>
          </a:bodyPr>
          <a:lstStyle/>
          <a:p>
            <a:r>
              <a:rPr altLang="en-US" lang="zh-CN" sz="1600">
                <a:solidFill>
                  <a:schemeClr val="tx1">
                    <a:lumMod val="75000"/>
                    <a:lumOff val="25000"/>
                  </a:schemeClr>
                </a:solidFill>
              </a:rPr>
              <a:t>汇报人：XXX</a:t>
            </a:r>
          </a:p>
        </p:txBody>
      </p:sp>
      <p:sp>
        <p:nvSpPr>
          <p:cNvPr id="37" name="TextBox 36"/>
          <p:cNvSpPr txBox="1"/>
          <p:nvPr/>
        </p:nvSpPr>
        <p:spPr>
          <a:xfrm>
            <a:off x="735058" y="4105404"/>
            <a:ext cx="2203767" cy="335280"/>
          </a:xfrm>
          <a:prstGeom prst="rect">
            <a:avLst/>
          </a:prstGeom>
          <a:noFill/>
        </p:spPr>
        <p:txBody>
          <a:bodyPr rtlCol="0" wrap="none">
            <a:spAutoFit/>
          </a:bodyPr>
          <a:lstStyle/>
          <a:p>
            <a:r>
              <a:rPr altLang="en-US" lang="zh-CN" smtClean="0" sz="1600">
                <a:solidFill>
                  <a:schemeClr val="tx1">
                    <a:lumMod val="75000"/>
                    <a:lumOff val="25000"/>
                  </a:schemeClr>
                </a:solidFill>
              </a:rPr>
              <a:t>部门：XXX市场营销部</a:t>
            </a:r>
          </a:p>
        </p:txBody>
      </p:sp>
    </p:spTree>
    <p:extLst>
      <p:ext uri="{BB962C8B-B14F-4D97-AF65-F5344CB8AC3E}">
        <p14:creationId val="2255998442"/>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53" presetSubtype="0">
                                  <p:stCondLst>
                                    <p:cond delay="0"/>
                                  </p:stCondLst>
                                  <p:childTnLst>
                                    <p:set>
                                      <p:cBhvr>
                                        <p:cTn dur="1" fill="hold" id="12">
                                          <p:stCondLst>
                                            <p:cond delay="0"/>
                                          </p:stCondLst>
                                        </p:cTn>
                                        <p:tgtEl>
                                          <p:spTgt spid="34"/>
                                        </p:tgtEl>
                                        <p:attrNameLst>
                                          <p:attrName>style.visibility</p:attrName>
                                        </p:attrNameLst>
                                      </p:cBhvr>
                                      <p:to>
                                        <p:strVal val="visible"/>
                                      </p:to>
                                    </p:set>
                                    <p:anim calcmode="lin" valueType="num">
                                      <p:cBhvr>
                                        <p:cTn dur="500" fill="hold" id="13"/>
                                        <p:tgtEl>
                                          <p:spTgt spid="34"/>
                                        </p:tgtEl>
                                        <p:attrNameLst>
                                          <p:attrName>ppt_w</p:attrName>
                                        </p:attrNameLst>
                                      </p:cBhvr>
                                      <p:tavLst>
                                        <p:tav tm="0">
                                          <p:val>
                                            <p:fltVal val="0"/>
                                          </p:val>
                                        </p:tav>
                                        <p:tav tm="100000">
                                          <p:val>
                                            <p:strVal val="#ppt_w"/>
                                          </p:val>
                                        </p:tav>
                                      </p:tavLst>
                                    </p:anim>
                                    <p:anim calcmode="lin" valueType="num">
                                      <p:cBhvr>
                                        <p:cTn dur="500" fill="hold" id="14"/>
                                        <p:tgtEl>
                                          <p:spTgt spid="34"/>
                                        </p:tgtEl>
                                        <p:attrNameLst>
                                          <p:attrName>ppt_h</p:attrName>
                                        </p:attrNameLst>
                                      </p:cBhvr>
                                      <p:tavLst>
                                        <p:tav tm="0">
                                          <p:val>
                                            <p:fltVal val="0"/>
                                          </p:val>
                                        </p:tav>
                                        <p:tav tm="100000">
                                          <p:val>
                                            <p:strVal val="#ppt_h"/>
                                          </p:val>
                                        </p:tav>
                                      </p:tavLst>
                                    </p:anim>
                                    <p:animEffect filter="fade" transition="in">
                                      <p:cBhvr>
                                        <p:cTn dur="500" id="15"/>
                                        <p:tgtEl>
                                          <p:spTgt spid="34"/>
                                        </p:tgtEl>
                                      </p:cBhvr>
                                    </p:animEffect>
                                  </p:childTnLst>
                                </p:cTn>
                              </p:par>
                            </p:childTnLst>
                          </p:cTn>
                        </p:par>
                        <p:par>
                          <p:cTn fill="hold" id="16" nodeType="afterGroup">
                            <p:stCondLst>
                              <p:cond delay="1500"/>
                            </p:stCondLst>
                            <p:childTnLst>
                              <p:par>
                                <p:cTn fill="hold" grpId="0" id="17" nodeType="afterEffect" presetClass="entr" presetID="42" presetSubtype="0">
                                  <p:stCondLst>
                                    <p:cond delay="0"/>
                                  </p:stCondLst>
                                  <p:childTnLst>
                                    <p:set>
                                      <p:cBhvr>
                                        <p:cTn dur="1" fill="hold" id="18">
                                          <p:stCondLst>
                                            <p:cond delay="0"/>
                                          </p:stCondLst>
                                        </p:cTn>
                                        <p:tgtEl>
                                          <p:spTgt spid="29"/>
                                        </p:tgtEl>
                                        <p:attrNameLst>
                                          <p:attrName>style.visibility</p:attrName>
                                        </p:attrNameLst>
                                      </p:cBhvr>
                                      <p:to>
                                        <p:strVal val="visible"/>
                                      </p:to>
                                    </p:set>
                                    <p:animEffect filter="fade" transition="in">
                                      <p:cBhvr>
                                        <p:cTn dur="1000" id="19"/>
                                        <p:tgtEl>
                                          <p:spTgt spid="29"/>
                                        </p:tgtEl>
                                      </p:cBhvr>
                                    </p:animEffect>
                                    <p:anim calcmode="lin" valueType="num">
                                      <p:cBhvr>
                                        <p:cTn dur="1000" fill="hold" id="20"/>
                                        <p:tgtEl>
                                          <p:spTgt spid="29"/>
                                        </p:tgtEl>
                                        <p:attrNameLst>
                                          <p:attrName>ppt_x</p:attrName>
                                        </p:attrNameLst>
                                      </p:cBhvr>
                                      <p:tavLst>
                                        <p:tav tm="0">
                                          <p:val>
                                            <p:strVal val="#ppt_x"/>
                                          </p:val>
                                        </p:tav>
                                        <p:tav tm="100000">
                                          <p:val>
                                            <p:strVal val="#ppt_x"/>
                                          </p:val>
                                        </p:tav>
                                      </p:tavLst>
                                    </p:anim>
                                    <p:anim calcmode="lin" valueType="num">
                                      <p:cBhvr>
                                        <p:cTn dur="1000" fill="hold" id="21"/>
                                        <p:tgtEl>
                                          <p:spTgt spid="29"/>
                                        </p:tgtEl>
                                        <p:attrNameLst>
                                          <p:attrName>ppt_y</p:attrName>
                                        </p:attrNameLst>
                                      </p:cBhvr>
                                      <p:tavLst>
                                        <p:tav tm="0">
                                          <p:val>
                                            <p:strVal val="#ppt_y+.1"/>
                                          </p:val>
                                        </p:tav>
                                        <p:tav tm="100000">
                                          <p:val>
                                            <p:strVal val="#ppt_y"/>
                                          </p:val>
                                        </p:tav>
                                      </p:tavLst>
                                    </p:anim>
                                  </p:childTnLst>
                                </p:cTn>
                              </p:par>
                            </p:childTnLst>
                          </p:cTn>
                        </p:par>
                        <p:par>
                          <p:cTn fill="hold" id="22" nodeType="afterGroup">
                            <p:stCondLst>
                              <p:cond delay="2500"/>
                            </p:stCondLst>
                            <p:childTnLst>
                              <p:par>
                                <p:cTn fill="hold" grpId="0" id="23" nodeType="afterEffect" presetClass="entr" presetID="41" presetSubtype="0">
                                  <p:stCondLst>
                                    <p:cond delay="0"/>
                                  </p:stCondLst>
                                  <p:iterate type="lt">
                                    <p:tmPct val="10000"/>
                                  </p:iterate>
                                  <p:childTnLst>
                                    <p:set>
                                      <p:cBhvr>
                                        <p:cTn dur="1" fill="hold" id="24">
                                          <p:stCondLst>
                                            <p:cond delay="0"/>
                                          </p:stCondLst>
                                        </p:cTn>
                                        <p:tgtEl>
                                          <p:spTgt spid="25"/>
                                        </p:tgtEl>
                                        <p:attrNameLst>
                                          <p:attrName>style.visibility</p:attrName>
                                        </p:attrNameLst>
                                      </p:cBhvr>
                                      <p:to>
                                        <p:strVal val="visible"/>
                                      </p:to>
                                    </p:set>
                                    <p:anim calcmode="lin" valueType="num">
                                      <p:cBhvr>
                                        <p:cTn dur="500" fill="hold" id="25"/>
                                        <p:tgtEl>
                                          <p:spTgt spid="2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6"/>
                                        <p:tgtEl>
                                          <p:spTgt spid="25"/>
                                        </p:tgtEl>
                                        <p:attrNameLst>
                                          <p:attrName>ppt_y</p:attrName>
                                        </p:attrNameLst>
                                      </p:cBhvr>
                                      <p:tavLst>
                                        <p:tav tm="0">
                                          <p:val>
                                            <p:strVal val="#ppt_y"/>
                                          </p:val>
                                        </p:tav>
                                        <p:tav tm="100000">
                                          <p:val>
                                            <p:strVal val="#ppt_y"/>
                                          </p:val>
                                        </p:tav>
                                      </p:tavLst>
                                    </p:anim>
                                    <p:anim calcmode="lin" valueType="num">
                                      <p:cBhvr>
                                        <p:cTn dur="500" fill="hold" id="27"/>
                                        <p:tgtEl>
                                          <p:spTgt spid="2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8"/>
                                        <p:tgtEl>
                                          <p:spTgt spid="2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9" tmFilter="0,0; .5, 1; 1, 1"/>
                                        <p:tgtEl>
                                          <p:spTgt spid="25"/>
                                        </p:tgtEl>
                                      </p:cBhvr>
                                    </p:animEffect>
                                  </p:childTnLst>
                                </p:cTn>
                              </p:par>
                            </p:childTnLst>
                          </p:cTn>
                        </p:par>
                        <p:par>
                          <p:cTn fill="hold" id="30" nodeType="afterGroup">
                            <p:stCondLst>
                              <p:cond delay="3000"/>
                            </p:stCondLst>
                            <p:childTnLst>
                              <p:par>
                                <p:cTn fill="hold" grpId="0" id="31" nodeType="afterEffect" presetClass="entr" presetID="22" presetSubtype="8">
                                  <p:stCondLst>
                                    <p:cond delay="0"/>
                                  </p:stCondLst>
                                  <p:childTnLst>
                                    <p:set>
                                      <p:cBhvr>
                                        <p:cTn dur="1" fill="hold" id="32">
                                          <p:stCondLst>
                                            <p:cond delay="0"/>
                                          </p:stCondLst>
                                        </p:cTn>
                                        <p:tgtEl>
                                          <p:spTgt spid="28"/>
                                        </p:tgtEl>
                                        <p:attrNameLst>
                                          <p:attrName>style.visibility</p:attrName>
                                        </p:attrNameLst>
                                      </p:cBhvr>
                                      <p:to>
                                        <p:strVal val="visible"/>
                                      </p:to>
                                    </p:set>
                                    <p:animEffect filter="wipe(left)" transition="in">
                                      <p:cBhvr>
                                        <p:cTn dur="500" id="33"/>
                                        <p:tgtEl>
                                          <p:spTgt spid="28"/>
                                        </p:tgtEl>
                                      </p:cBhvr>
                                    </p:animEffect>
                                  </p:childTnLst>
                                </p:cTn>
                              </p:par>
                            </p:childTnLst>
                          </p:cTn>
                        </p:par>
                        <p:par>
                          <p:cTn fill="hold" id="34" nodeType="afterGroup">
                            <p:stCondLst>
                              <p:cond delay="3500"/>
                            </p:stCondLst>
                            <p:childTnLst>
                              <p:par>
                                <p:cTn fill="hold" grpId="0" id="35" nodeType="afterEffect" presetClass="entr" presetID="37" presetSubtype="0">
                                  <p:stCondLst>
                                    <p:cond delay="0"/>
                                  </p:stCondLst>
                                  <p:childTnLst>
                                    <p:set>
                                      <p:cBhvr>
                                        <p:cTn dur="1" fill="hold" id="36">
                                          <p:stCondLst>
                                            <p:cond delay="0"/>
                                          </p:stCondLst>
                                        </p:cTn>
                                        <p:tgtEl>
                                          <p:spTgt spid="36"/>
                                        </p:tgtEl>
                                        <p:attrNameLst>
                                          <p:attrName>style.visibility</p:attrName>
                                        </p:attrNameLst>
                                      </p:cBhvr>
                                      <p:to>
                                        <p:strVal val="visible"/>
                                      </p:to>
                                    </p:set>
                                    <p:animEffect filter="fade" transition="in">
                                      <p:cBhvr>
                                        <p:cTn dur="1000" id="37"/>
                                        <p:tgtEl>
                                          <p:spTgt spid="36"/>
                                        </p:tgtEl>
                                      </p:cBhvr>
                                    </p:animEffect>
                                    <p:anim calcmode="lin" valueType="num">
                                      <p:cBhvr>
                                        <p:cTn dur="1000" fill="hold" id="38"/>
                                        <p:tgtEl>
                                          <p:spTgt spid="36"/>
                                        </p:tgtEl>
                                        <p:attrNameLst>
                                          <p:attrName>ppt_x</p:attrName>
                                        </p:attrNameLst>
                                      </p:cBhvr>
                                      <p:tavLst>
                                        <p:tav tm="0">
                                          <p:val>
                                            <p:strVal val="#ppt_x"/>
                                          </p:val>
                                        </p:tav>
                                        <p:tav tm="100000">
                                          <p:val>
                                            <p:strVal val="#ppt_x"/>
                                          </p:val>
                                        </p:tav>
                                      </p:tavLst>
                                    </p:anim>
                                    <p:anim calcmode="lin" valueType="num">
                                      <p:cBhvr>
                                        <p:cTn decel="100000" dur="900" fill="hold" id="39"/>
                                        <p:tgtEl>
                                          <p:spTgt spid="36"/>
                                        </p:tgtEl>
                                        <p:attrNameLst>
                                          <p:attrName>ppt_y</p:attrName>
                                        </p:attrNameLst>
                                      </p:cBhvr>
                                      <p:tavLst>
                                        <p:tav tm="0">
                                          <p:val>
                                            <p:strVal val="#ppt_y+1"/>
                                          </p:val>
                                        </p:tav>
                                        <p:tav tm="100000">
                                          <p:val>
                                            <p:strVal val="#ppt_y-.03"/>
                                          </p:val>
                                        </p:tav>
                                      </p:tavLst>
                                    </p:anim>
                                    <p:anim calcmode="lin" valueType="num">
                                      <p:cBhvr>
                                        <p:cTn accel="100000" dur="100" fill="hold" id="40">
                                          <p:stCondLst>
                                            <p:cond delay="900"/>
                                          </p:stCondLst>
                                        </p:cTn>
                                        <p:tgtEl>
                                          <p:spTgt spid="36"/>
                                        </p:tgtEl>
                                        <p:attrNameLst>
                                          <p:attrName>ppt_y</p:attrName>
                                        </p:attrNameLst>
                                      </p:cBhvr>
                                      <p:tavLst>
                                        <p:tav tm="0">
                                          <p:val>
                                            <p:strVal val="#ppt_y-.03"/>
                                          </p:val>
                                        </p:tav>
                                        <p:tav tm="100000">
                                          <p:val>
                                            <p:strVal val="#ppt_y"/>
                                          </p:val>
                                        </p:tav>
                                      </p:tavLst>
                                    </p:anim>
                                  </p:childTnLst>
                                </p:cTn>
                              </p:par>
                            </p:childTnLst>
                          </p:cTn>
                        </p:par>
                        <p:par>
                          <p:cTn fill="hold" id="41" nodeType="afterGroup">
                            <p:stCondLst>
                              <p:cond delay="4500"/>
                            </p:stCondLst>
                            <p:childTnLst>
                              <p:par>
                                <p:cTn fill="hold" grpId="0" id="42" nodeType="afterEffect" presetClass="entr" presetID="37" presetSubtype="0">
                                  <p:stCondLst>
                                    <p:cond delay="0"/>
                                  </p:stCondLst>
                                  <p:childTnLst>
                                    <p:set>
                                      <p:cBhvr>
                                        <p:cTn dur="1" fill="hold" id="43">
                                          <p:stCondLst>
                                            <p:cond delay="0"/>
                                          </p:stCondLst>
                                        </p:cTn>
                                        <p:tgtEl>
                                          <p:spTgt spid="37"/>
                                        </p:tgtEl>
                                        <p:attrNameLst>
                                          <p:attrName>style.visibility</p:attrName>
                                        </p:attrNameLst>
                                      </p:cBhvr>
                                      <p:to>
                                        <p:strVal val="visible"/>
                                      </p:to>
                                    </p:set>
                                    <p:animEffect filter="fade" transition="in">
                                      <p:cBhvr>
                                        <p:cTn dur="1000" id="44"/>
                                        <p:tgtEl>
                                          <p:spTgt spid="37"/>
                                        </p:tgtEl>
                                      </p:cBhvr>
                                    </p:animEffect>
                                    <p:anim calcmode="lin" valueType="num">
                                      <p:cBhvr>
                                        <p:cTn dur="1000" fill="hold" id="45"/>
                                        <p:tgtEl>
                                          <p:spTgt spid="37"/>
                                        </p:tgtEl>
                                        <p:attrNameLst>
                                          <p:attrName>ppt_x</p:attrName>
                                        </p:attrNameLst>
                                      </p:cBhvr>
                                      <p:tavLst>
                                        <p:tav tm="0">
                                          <p:val>
                                            <p:strVal val="#ppt_x"/>
                                          </p:val>
                                        </p:tav>
                                        <p:tav tm="100000">
                                          <p:val>
                                            <p:strVal val="#ppt_x"/>
                                          </p:val>
                                        </p:tav>
                                      </p:tavLst>
                                    </p:anim>
                                    <p:anim calcmode="lin" valueType="num">
                                      <p:cBhvr>
                                        <p:cTn decel="100000" dur="900" fill="hold" id="46"/>
                                        <p:tgtEl>
                                          <p:spTgt spid="37"/>
                                        </p:tgtEl>
                                        <p:attrNameLst>
                                          <p:attrName>ppt_y</p:attrName>
                                        </p:attrNameLst>
                                      </p:cBhvr>
                                      <p:tavLst>
                                        <p:tav tm="0">
                                          <p:val>
                                            <p:strVal val="#ppt_y+1"/>
                                          </p:val>
                                        </p:tav>
                                        <p:tav tm="100000">
                                          <p:val>
                                            <p:strVal val="#ppt_y-.03"/>
                                          </p:val>
                                        </p:tav>
                                      </p:tavLst>
                                    </p:anim>
                                    <p:anim calcmode="lin" valueType="num">
                                      <p:cBhvr>
                                        <p:cTn accel="100000" dur="100" fill="hold" id="47">
                                          <p:stCondLst>
                                            <p:cond delay="900"/>
                                          </p:stCondLst>
                                        </p:cTn>
                                        <p:tgtEl>
                                          <p:spTgt spid="37"/>
                                        </p:tgtEl>
                                        <p:attrNameLst>
                                          <p:attrName>ppt_y</p:attrName>
                                        </p:attrNameLst>
                                      </p:cBhvr>
                                      <p:tavLst>
                                        <p:tav tm="0">
                                          <p:val>
                                            <p:strVal val="#ppt_y-.03"/>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5"/>
      <p:bldP grpId="0" spid="28"/>
      <p:bldP grpId="0" spid="29"/>
      <p:bldP grpId="0" spid="34"/>
      <p:bldP grpId="0" spid="36"/>
      <p:bldP grpId="0" spid="37"/>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0" name="组合 49"/>
          <p:cNvGrpSpPr/>
          <p:nvPr/>
        </p:nvGrpSpPr>
        <p:grpSpPr>
          <a:xfrm>
            <a:off x="2581306" y="1687402"/>
            <a:ext cx="1861058" cy="2576469"/>
            <a:chOff x="1827008" y="2120901"/>
            <a:chExt cx="2298700" cy="3181426"/>
          </a:xfrm>
        </p:grpSpPr>
        <p:sp>
          <p:nvSpPr>
            <p:cNvPr id="51" name="矩形 50"/>
            <p:cNvSpPr/>
            <p:nvPr/>
          </p:nvSpPr>
          <p:spPr>
            <a:xfrm>
              <a:off x="1827008" y="2120901"/>
              <a:ext cx="2298700" cy="444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solidFill>
                  <a:sysClr lastClr="000000" val="windowText"/>
                </a:solidFill>
              </a:endParaRPr>
            </a:p>
          </p:txBody>
        </p:sp>
        <p:sp>
          <p:nvSpPr>
            <p:cNvPr id="52" name="矩形 51"/>
            <p:cNvSpPr/>
            <p:nvPr/>
          </p:nvSpPr>
          <p:spPr>
            <a:xfrm>
              <a:off x="1827008" y="2565400"/>
              <a:ext cx="2298700" cy="273692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solidFill>
                  <a:sysClr lastClr="000000" val="windowText"/>
                </a:solidFill>
              </a:endParaRPr>
            </a:p>
          </p:txBody>
        </p:sp>
      </p:grpSp>
      <p:grpSp>
        <p:nvGrpSpPr>
          <p:cNvPr id="53" name="组合 52"/>
          <p:cNvGrpSpPr/>
          <p:nvPr/>
        </p:nvGrpSpPr>
        <p:grpSpPr>
          <a:xfrm>
            <a:off x="4696877" y="1687402"/>
            <a:ext cx="1861058" cy="2576469"/>
            <a:chOff x="1827008" y="2120901"/>
            <a:chExt cx="2298700" cy="3181427"/>
          </a:xfrm>
        </p:grpSpPr>
        <p:sp>
          <p:nvSpPr>
            <p:cNvPr id="54" name="矩形 53"/>
            <p:cNvSpPr/>
            <p:nvPr/>
          </p:nvSpPr>
          <p:spPr>
            <a:xfrm>
              <a:off x="1827008" y="2120901"/>
              <a:ext cx="2298700" cy="444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p>
          </p:txBody>
        </p:sp>
        <p:sp>
          <p:nvSpPr>
            <p:cNvPr id="55" name="矩形 54"/>
            <p:cNvSpPr/>
            <p:nvPr/>
          </p:nvSpPr>
          <p:spPr>
            <a:xfrm>
              <a:off x="1827008" y="2565400"/>
              <a:ext cx="2298700" cy="27369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p>
          </p:txBody>
        </p:sp>
      </p:grpSp>
      <p:grpSp>
        <p:nvGrpSpPr>
          <p:cNvPr id="56" name="组合 55"/>
          <p:cNvGrpSpPr/>
          <p:nvPr/>
        </p:nvGrpSpPr>
        <p:grpSpPr>
          <a:xfrm>
            <a:off x="6812448" y="1687402"/>
            <a:ext cx="1861058" cy="2576469"/>
            <a:chOff x="1827008" y="2120901"/>
            <a:chExt cx="2298700" cy="3181426"/>
          </a:xfrm>
        </p:grpSpPr>
        <p:sp>
          <p:nvSpPr>
            <p:cNvPr id="57" name="矩形 56"/>
            <p:cNvSpPr/>
            <p:nvPr/>
          </p:nvSpPr>
          <p:spPr>
            <a:xfrm>
              <a:off x="1827008" y="2120901"/>
              <a:ext cx="2298700" cy="444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p>
          </p:txBody>
        </p:sp>
        <p:sp>
          <p:nvSpPr>
            <p:cNvPr id="58" name="矩形 57"/>
            <p:cNvSpPr/>
            <p:nvPr/>
          </p:nvSpPr>
          <p:spPr>
            <a:xfrm>
              <a:off x="1827008" y="2565400"/>
              <a:ext cx="2298700" cy="273692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p>
          </p:txBody>
        </p:sp>
      </p:grpSp>
      <p:grpSp>
        <p:nvGrpSpPr>
          <p:cNvPr id="59" name="组合 58"/>
          <p:cNvGrpSpPr/>
          <p:nvPr/>
        </p:nvGrpSpPr>
        <p:grpSpPr>
          <a:xfrm>
            <a:off x="465734" y="1687402"/>
            <a:ext cx="1861058" cy="2576468"/>
            <a:chOff x="1827008" y="2120901"/>
            <a:chExt cx="2298700" cy="3181425"/>
          </a:xfrm>
        </p:grpSpPr>
        <p:sp>
          <p:nvSpPr>
            <p:cNvPr id="60" name="矩形 59"/>
            <p:cNvSpPr/>
            <p:nvPr/>
          </p:nvSpPr>
          <p:spPr>
            <a:xfrm>
              <a:off x="1827008" y="2120901"/>
              <a:ext cx="2298700" cy="444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solidFill>
                  <a:schemeClr val="bg1"/>
                </a:solidFill>
              </a:endParaRPr>
            </a:p>
          </p:txBody>
        </p:sp>
        <p:sp>
          <p:nvSpPr>
            <p:cNvPr id="61" name="矩形 60"/>
            <p:cNvSpPr/>
            <p:nvPr/>
          </p:nvSpPr>
          <p:spPr>
            <a:xfrm>
              <a:off x="1827008" y="2565398"/>
              <a:ext cx="2298700" cy="27369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solidFill>
                  <a:schemeClr val="bg1"/>
                </a:solidFill>
              </a:endParaRPr>
            </a:p>
          </p:txBody>
        </p:sp>
      </p:grpSp>
      <p:sp>
        <p:nvSpPr>
          <p:cNvPr id="62" name="文本框 29"/>
          <p:cNvSpPr txBox="1"/>
          <p:nvPr/>
        </p:nvSpPr>
        <p:spPr>
          <a:xfrm>
            <a:off x="770660" y="1708157"/>
            <a:ext cx="1251206" cy="312384"/>
          </a:xfrm>
          <a:prstGeom prst="rect">
            <a:avLst/>
          </a:prstGeom>
          <a:noFill/>
        </p:spPr>
        <p:txBody>
          <a:bodyPr bIns="34272" lIns="68543" rIns="68543" rtlCol="0" tIns="34272"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项目一</a:t>
            </a:r>
          </a:p>
        </p:txBody>
      </p:sp>
      <p:sp>
        <p:nvSpPr>
          <p:cNvPr id="63" name="文本框 30"/>
          <p:cNvSpPr txBox="1"/>
          <p:nvPr/>
        </p:nvSpPr>
        <p:spPr>
          <a:xfrm>
            <a:off x="5001803" y="1708157"/>
            <a:ext cx="1251206" cy="312384"/>
          </a:xfrm>
          <a:prstGeom prst="rect">
            <a:avLst/>
          </a:prstGeom>
          <a:noFill/>
        </p:spPr>
        <p:txBody>
          <a:bodyPr bIns="34272" lIns="68543" rIns="68543" rtlCol="0" tIns="34272"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项目三</a:t>
            </a:r>
          </a:p>
        </p:txBody>
      </p:sp>
      <p:sp>
        <p:nvSpPr>
          <p:cNvPr id="64" name="文本框 31"/>
          <p:cNvSpPr txBox="1"/>
          <p:nvPr/>
        </p:nvSpPr>
        <p:spPr>
          <a:xfrm>
            <a:off x="2886232" y="1708157"/>
            <a:ext cx="1251206" cy="312384"/>
          </a:xfrm>
          <a:prstGeom prst="rect">
            <a:avLst/>
          </a:prstGeom>
          <a:noFill/>
        </p:spPr>
        <p:txBody>
          <a:bodyPr bIns="34272" lIns="68543" rIns="68543" rtlCol="0" tIns="34272"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项目二</a:t>
            </a:r>
          </a:p>
        </p:txBody>
      </p:sp>
      <p:sp>
        <p:nvSpPr>
          <p:cNvPr id="65" name="文本框 32"/>
          <p:cNvSpPr txBox="1"/>
          <p:nvPr/>
        </p:nvSpPr>
        <p:spPr>
          <a:xfrm>
            <a:off x="7117373" y="1708157"/>
            <a:ext cx="1251206" cy="312384"/>
          </a:xfrm>
          <a:prstGeom prst="rect">
            <a:avLst/>
          </a:prstGeom>
          <a:noFill/>
        </p:spPr>
        <p:txBody>
          <a:bodyPr bIns="34272" lIns="68543" rIns="68543" rtlCol="0" tIns="34272"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项目四</a:t>
            </a:r>
          </a:p>
        </p:txBody>
      </p:sp>
      <p:sp>
        <p:nvSpPr>
          <p:cNvPr id="66" name="文本框 33"/>
          <p:cNvSpPr txBox="1"/>
          <p:nvPr/>
        </p:nvSpPr>
        <p:spPr>
          <a:xfrm>
            <a:off x="611560" y="2319655"/>
            <a:ext cx="1512168" cy="1714464"/>
          </a:xfrm>
          <a:prstGeom prst="rect">
            <a:avLst/>
          </a:prstGeom>
          <a:noFill/>
        </p:spPr>
        <p:txBody>
          <a:bodyPr bIns="34272" lIns="68543" rIns="68543" rtlCol="0" tIns="34272" wrap="square">
            <a:spAutoFit/>
          </a:bodyPr>
          <a:lstStyle/>
          <a:p>
            <a:r>
              <a:rPr altLang="en-US" lang="zh-CN" sz="1200">
                <a:solidFill>
                  <a:srgbClr val="FFFFFF"/>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您的内容打在这里，或者通过复制您的文本后，在此框中选择粘贴，并选择只保留文字。您的内容打在这里，或者通过复制您的文本后，在此框中选择粘贴，并选择只保留文字。</a:t>
            </a:r>
          </a:p>
        </p:txBody>
      </p:sp>
      <p:sp>
        <p:nvSpPr>
          <p:cNvPr id="67" name="文本框 34"/>
          <p:cNvSpPr txBox="1"/>
          <p:nvPr/>
        </p:nvSpPr>
        <p:spPr>
          <a:xfrm>
            <a:off x="2771800" y="2319655"/>
            <a:ext cx="1512168" cy="1714464"/>
          </a:xfrm>
          <a:prstGeom prst="rect">
            <a:avLst/>
          </a:prstGeom>
          <a:noFill/>
        </p:spPr>
        <p:txBody>
          <a:bodyPr bIns="34272" lIns="68543" rIns="68543" rtlCol="0" tIns="34272" wrap="square">
            <a:spAutoFit/>
          </a:bodyPr>
          <a:lstStyle/>
          <a:p>
            <a:r>
              <a:rPr altLang="en-US" lang="zh-CN" sz="1200">
                <a:solidFill>
                  <a:srgbClr val="FFFFFF"/>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您的内容打在这里，或者通过复制您的文本后，在此框中选择粘贴，并选择只保留文字。您的内容打在这里，或者通过复制您的文本后，在此框中选择粘贴，并选择只保留文字。</a:t>
            </a:r>
          </a:p>
        </p:txBody>
      </p:sp>
      <p:sp>
        <p:nvSpPr>
          <p:cNvPr id="68" name="文本框 35"/>
          <p:cNvSpPr txBox="1"/>
          <p:nvPr/>
        </p:nvSpPr>
        <p:spPr>
          <a:xfrm>
            <a:off x="4860032" y="2319655"/>
            <a:ext cx="1584176" cy="1714464"/>
          </a:xfrm>
          <a:prstGeom prst="rect">
            <a:avLst/>
          </a:prstGeom>
          <a:noFill/>
        </p:spPr>
        <p:txBody>
          <a:bodyPr bIns="34272" lIns="68543" rIns="68543" rtlCol="0" tIns="34272" wrap="square">
            <a:spAutoFit/>
          </a:bodyPr>
          <a:lstStyle/>
          <a:p>
            <a:r>
              <a:rPr altLang="en-US" lang="zh-CN" sz="1200">
                <a:solidFill>
                  <a:srgbClr val="FFFFFF"/>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您的内容打在这里，或者通过复制您的文本后，在此框中选择粘贴，并选择只保留文字。您的内容打在这里，或者通过复制您的文本后，在此框中选择粘贴，并选择只保留文字。</a:t>
            </a:r>
          </a:p>
        </p:txBody>
      </p:sp>
      <p:sp>
        <p:nvSpPr>
          <p:cNvPr id="69" name="文本框 36"/>
          <p:cNvSpPr txBox="1"/>
          <p:nvPr/>
        </p:nvSpPr>
        <p:spPr>
          <a:xfrm>
            <a:off x="6994394" y="2319655"/>
            <a:ext cx="1541419" cy="1714464"/>
          </a:xfrm>
          <a:prstGeom prst="rect">
            <a:avLst/>
          </a:prstGeom>
          <a:noFill/>
        </p:spPr>
        <p:txBody>
          <a:bodyPr bIns="34272" lIns="68543" rIns="68543" rtlCol="0" tIns="34272" wrap="square">
            <a:spAutoFit/>
          </a:bodyPr>
          <a:lstStyle/>
          <a:p>
            <a:r>
              <a:rPr altLang="en-US" lang="zh-CN" sz="1200">
                <a:solidFill>
                  <a:srgbClr val="FFFFFF"/>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您的内容打在这里，或者通过复制您的文本后，在此框中选择粘贴，并选择只保留文字。您的内容打在这里，或者通过复制您的文本后，在此框中选择粘贴，并选择只保留文字。</a:t>
            </a:r>
          </a:p>
        </p:txBody>
      </p:sp>
      <p:sp>
        <p:nvSpPr>
          <p:cNvPr id="26" name="TextBox 25"/>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3733017716"/>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1">
                                  <p:stCondLst>
                                    <p:cond delay="0"/>
                                  </p:stCondLst>
                                  <p:childTnLst>
                                    <p:set>
                                      <p:cBhvr>
                                        <p:cTn dur="1" fill="hold" id="6">
                                          <p:stCondLst>
                                            <p:cond delay="0"/>
                                          </p:stCondLst>
                                        </p:cTn>
                                        <p:tgtEl>
                                          <p:spTgt spid="59"/>
                                        </p:tgtEl>
                                        <p:attrNameLst>
                                          <p:attrName>style.visibility</p:attrName>
                                        </p:attrNameLst>
                                      </p:cBhvr>
                                      <p:to>
                                        <p:strVal val="visible"/>
                                      </p:to>
                                    </p:set>
                                    <p:animEffect filter="wipe(up)" transition="in">
                                      <p:cBhvr>
                                        <p:cTn dur="500" id="7"/>
                                        <p:tgtEl>
                                          <p:spTgt spid="59"/>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62"/>
                                        </p:tgtEl>
                                        <p:attrNameLst>
                                          <p:attrName>style.visibility</p:attrName>
                                        </p:attrNameLst>
                                      </p:cBhvr>
                                      <p:to>
                                        <p:strVal val="visible"/>
                                      </p:to>
                                    </p:set>
                                    <p:animEffect filter="wipe(left)" transition="in">
                                      <p:cBhvr>
                                        <p:cTn dur="500" id="11"/>
                                        <p:tgtEl>
                                          <p:spTgt spid="62"/>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66"/>
                                        </p:tgtEl>
                                        <p:attrNameLst>
                                          <p:attrName>style.visibility</p:attrName>
                                        </p:attrNameLst>
                                      </p:cBhvr>
                                      <p:to>
                                        <p:strVal val="visible"/>
                                      </p:to>
                                    </p:set>
                                    <p:animEffect filter="wipe(left)" transition="in">
                                      <p:cBhvr>
                                        <p:cTn dur="500" id="15"/>
                                        <p:tgtEl>
                                          <p:spTgt spid="66"/>
                                        </p:tgtEl>
                                      </p:cBhvr>
                                    </p:animEffect>
                                  </p:childTnLst>
                                </p:cTn>
                              </p:par>
                            </p:childTnLst>
                          </p:cTn>
                        </p:par>
                        <p:par>
                          <p:cTn fill="hold" id="16" nodeType="afterGroup">
                            <p:stCondLst>
                              <p:cond delay="1500"/>
                            </p:stCondLst>
                            <p:childTnLst>
                              <p:par>
                                <p:cTn fill="hold" id="17" nodeType="afterEffect" presetClass="entr" presetID="22" presetSubtype="1">
                                  <p:stCondLst>
                                    <p:cond delay="0"/>
                                  </p:stCondLst>
                                  <p:childTnLst>
                                    <p:set>
                                      <p:cBhvr>
                                        <p:cTn dur="1" fill="hold" id="18">
                                          <p:stCondLst>
                                            <p:cond delay="0"/>
                                          </p:stCondLst>
                                        </p:cTn>
                                        <p:tgtEl>
                                          <p:spTgt spid="50"/>
                                        </p:tgtEl>
                                        <p:attrNameLst>
                                          <p:attrName>style.visibility</p:attrName>
                                        </p:attrNameLst>
                                      </p:cBhvr>
                                      <p:to>
                                        <p:strVal val="visible"/>
                                      </p:to>
                                    </p:set>
                                    <p:animEffect filter="wipe(up)" transition="in">
                                      <p:cBhvr>
                                        <p:cTn dur="500" id="19"/>
                                        <p:tgtEl>
                                          <p:spTgt spid="50"/>
                                        </p:tgtEl>
                                      </p:cBhvr>
                                    </p:animEffect>
                                  </p:childTnLst>
                                </p:cTn>
                              </p:par>
                            </p:childTnLst>
                          </p:cTn>
                        </p:par>
                        <p:par>
                          <p:cTn fill="hold" id="20" nodeType="afterGroup">
                            <p:stCondLst>
                              <p:cond delay="2000"/>
                            </p:stCondLst>
                            <p:childTnLst>
                              <p:par>
                                <p:cTn fill="hold" grpId="0" id="21" nodeType="afterEffect" presetClass="entr" presetID="22" presetSubtype="8">
                                  <p:stCondLst>
                                    <p:cond delay="0"/>
                                  </p:stCondLst>
                                  <p:childTnLst>
                                    <p:set>
                                      <p:cBhvr>
                                        <p:cTn dur="1" fill="hold" id="22">
                                          <p:stCondLst>
                                            <p:cond delay="0"/>
                                          </p:stCondLst>
                                        </p:cTn>
                                        <p:tgtEl>
                                          <p:spTgt spid="64"/>
                                        </p:tgtEl>
                                        <p:attrNameLst>
                                          <p:attrName>style.visibility</p:attrName>
                                        </p:attrNameLst>
                                      </p:cBhvr>
                                      <p:to>
                                        <p:strVal val="visible"/>
                                      </p:to>
                                    </p:set>
                                    <p:animEffect filter="wipe(left)" transition="in">
                                      <p:cBhvr>
                                        <p:cTn dur="500" id="23"/>
                                        <p:tgtEl>
                                          <p:spTgt spid="64"/>
                                        </p:tgtEl>
                                      </p:cBhvr>
                                    </p:animEffect>
                                  </p:childTnLst>
                                </p:cTn>
                              </p:par>
                            </p:childTnLst>
                          </p:cTn>
                        </p:par>
                        <p:par>
                          <p:cTn fill="hold" id="24" nodeType="afterGroup">
                            <p:stCondLst>
                              <p:cond delay="2500"/>
                            </p:stCondLst>
                            <p:childTnLst>
                              <p:par>
                                <p:cTn fill="hold" grpId="0" id="25" nodeType="afterEffect" presetClass="entr" presetID="22" presetSubtype="8">
                                  <p:stCondLst>
                                    <p:cond delay="0"/>
                                  </p:stCondLst>
                                  <p:childTnLst>
                                    <p:set>
                                      <p:cBhvr>
                                        <p:cTn dur="1" fill="hold" id="26">
                                          <p:stCondLst>
                                            <p:cond delay="0"/>
                                          </p:stCondLst>
                                        </p:cTn>
                                        <p:tgtEl>
                                          <p:spTgt spid="67"/>
                                        </p:tgtEl>
                                        <p:attrNameLst>
                                          <p:attrName>style.visibility</p:attrName>
                                        </p:attrNameLst>
                                      </p:cBhvr>
                                      <p:to>
                                        <p:strVal val="visible"/>
                                      </p:to>
                                    </p:set>
                                    <p:animEffect filter="wipe(left)" transition="in">
                                      <p:cBhvr>
                                        <p:cTn dur="500" id="27"/>
                                        <p:tgtEl>
                                          <p:spTgt spid="67"/>
                                        </p:tgtEl>
                                      </p:cBhvr>
                                    </p:animEffect>
                                  </p:childTnLst>
                                </p:cTn>
                              </p:par>
                            </p:childTnLst>
                          </p:cTn>
                        </p:par>
                        <p:par>
                          <p:cTn fill="hold" id="28" nodeType="afterGroup">
                            <p:stCondLst>
                              <p:cond delay="3000"/>
                            </p:stCondLst>
                            <p:childTnLst>
                              <p:par>
                                <p:cTn fill="hold" id="29" nodeType="afterEffect" presetClass="entr" presetID="22" presetSubtype="1">
                                  <p:stCondLst>
                                    <p:cond delay="0"/>
                                  </p:stCondLst>
                                  <p:childTnLst>
                                    <p:set>
                                      <p:cBhvr>
                                        <p:cTn dur="1" fill="hold" id="30">
                                          <p:stCondLst>
                                            <p:cond delay="0"/>
                                          </p:stCondLst>
                                        </p:cTn>
                                        <p:tgtEl>
                                          <p:spTgt spid="53"/>
                                        </p:tgtEl>
                                        <p:attrNameLst>
                                          <p:attrName>style.visibility</p:attrName>
                                        </p:attrNameLst>
                                      </p:cBhvr>
                                      <p:to>
                                        <p:strVal val="visible"/>
                                      </p:to>
                                    </p:set>
                                    <p:animEffect filter="wipe(up)" transition="in">
                                      <p:cBhvr>
                                        <p:cTn dur="500" id="31"/>
                                        <p:tgtEl>
                                          <p:spTgt spid="53"/>
                                        </p:tgtEl>
                                      </p:cBhvr>
                                    </p:animEffect>
                                  </p:childTnLst>
                                </p:cTn>
                              </p:par>
                            </p:childTnLst>
                          </p:cTn>
                        </p:par>
                        <p:par>
                          <p:cTn fill="hold" id="32" nodeType="afterGroup">
                            <p:stCondLst>
                              <p:cond delay="3500"/>
                            </p:stCondLst>
                            <p:childTnLst>
                              <p:par>
                                <p:cTn fill="hold" grpId="0" id="33" nodeType="afterEffect" presetClass="entr" presetID="22" presetSubtype="8">
                                  <p:stCondLst>
                                    <p:cond delay="0"/>
                                  </p:stCondLst>
                                  <p:childTnLst>
                                    <p:set>
                                      <p:cBhvr>
                                        <p:cTn dur="1" fill="hold" id="34">
                                          <p:stCondLst>
                                            <p:cond delay="0"/>
                                          </p:stCondLst>
                                        </p:cTn>
                                        <p:tgtEl>
                                          <p:spTgt spid="63"/>
                                        </p:tgtEl>
                                        <p:attrNameLst>
                                          <p:attrName>style.visibility</p:attrName>
                                        </p:attrNameLst>
                                      </p:cBhvr>
                                      <p:to>
                                        <p:strVal val="visible"/>
                                      </p:to>
                                    </p:set>
                                    <p:animEffect filter="wipe(left)" transition="in">
                                      <p:cBhvr>
                                        <p:cTn dur="500" id="35"/>
                                        <p:tgtEl>
                                          <p:spTgt spid="63"/>
                                        </p:tgtEl>
                                      </p:cBhvr>
                                    </p:animEffect>
                                  </p:childTnLst>
                                </p:cTn>
                              </p:par>
                            </p:childTnLst>
                          </p:cTn>
                        </p:par>
                        <p:par>
                          <p:cTn fill="hold" id="36" nodeType="afterGroup">
                            <p:stCondLst>
                              <p:cond delay="4000"/>
                            </p:stCondLst>
                            <p:childTnLst>
                              <p:par>
                                <p:cTn fill="hold" grpId="0" id="37" nodeType="afterEffect" presetClass="entr" presetID="22" presetSubtype="8">
                                  <p:stCondLst>
                                    <p:cond delay="0"/>
                                  </p:stCondLst>
                                  <p:childTnLst>
                                    <p:set>
                                      <p:cBhvr>
                                        <p:cTn dur="1" fill="hold" id="38">
                                          <p:stCondLst>
                                            <p:cond delay="0"/>
                                          </p:stCondLst>
                                        </p:cTn>
                                        <p:tgtEl>
                                          <p:spTgt spid="68"/>
                                        </p:tgtEl>
                                        <p:attrNameLst>
                                          <p:attrName>style.visibility</p:attrName>
                                        </p:attrNameLst>
                                      </p:cBhvr>
                                      <p:to>
                                        <p:strVal val="visible"/>
                                      </p:to>
                                    </p:set>
                                    <p:animEffect filter="wipe(left)" transition="in">
                                      <p:cBhvr>
                                        <p:cTn dur="500" id="39"/>
                                        <p:tgtEl>
                                          <p:spTgt spid="68"/>
                                        </p:tgtEl>
                                      </p:cBhvr>
                                    </p:animEffect>
                                  </p:childTnLst>
                                </p:cTn>
                              </p:par>
                            </p:childTnLst>
                          </p:cTn>
                        </p:par>
                        <p:par>
                          <p:cTn fill="hold" id="40" nodeType="afterGroup">
                            <p:stCondLst>
                              <p:cond delay="4500"/>
                            </p:stCondLst>
                            <p:childTnLst>
                              <p:par>
                                <p:cTn fill="hold" id="41" nodeType="afterEffect" presetClass="entr" presetID="22" presetSubtype="1">
                                  <p:stCondLst>
                                    <p:cond delay="0"/>
                                  </p:stCondLst>
                                  <p:childTnLst>
                                    <p:set>
                                      <p:cBhvr>
                                        <p:cTn dur="1" fill="hold" id="42">
                                          <p:stCondLst>
                                            <p:cond delay="0"/>
                                          </p:stCondLst>
                                        </p:cTn>
                                        <p:tgtEl>
                                          <p:spTgt spid="56"/>
                                        </p:tgtEl>
                                        <p:attrNameLst>
                                          <p:attrName>style.visibility</p:attrName>
                                        </p:attrNameLst>
                                      </p:cBhvr>
                                      <p:to>
                                        <p:strVal val="visible"/>
                                      </p:to>
                                    </p:set>
                                    <p:animEffect filter="wipe(up)" transition="in">
                                      <p:cBhvr>
                                        <p:cTn dur="500" id="43"/>
                                        <p:tgtEl>
                                          <p:spTgt spid="56"/>
                                        </p:tgtEl>
                                      </p:cBhvr>
                                    </p:animEffect>
                                  </p:childTnLst>
                                </p:cTn>
                              </p:par>
                            </p:childTnLst>
                          </p:cTn>
                        </p:par>
                        <p:par>
                          <p:cTn fill="hold" id="44" nodeType="afterGroup">
                            <p:stCondLst>
                              <p:cond delay="5000"/>
                            </p:stCondLst>
                            <p:childTnLst>
                              <p:par>
                                <p:cTn fill="hold" grpId="0" id="45" nodeType="afterEffect" presetClass="entr" presetID="22" presetSubtype="8">
                                  <p:stCondLst>
                                    <p:cond delay="0"/>
                                  </p:stCondLst>
                                  <p:childTnLst>
                                    <p:set>
                                      <p:cBhvr>
                                        <p:cTn dur="1" fill="hold" id="46">
                                          <p:stCondLst>
                                            <p:cond delay="0"/>
                                          </p:stCondLst>
                                        </p:cTn>
                                        <p:tgtEl>
                                          <p:spTgt spid="65"/>
                                        </p:tgtEl>
                                        <p:attrNameLst>
                                          <p:attrName>style.visibility</p:attrName>
                                        </p:attrNameLst>
                                      </p:cBhvr>
                                      <p:to>
                                        <p:strVal val="visible"/>
                                      </p:to>
                                    </p:set>
                                    <p:animEffect filter="wipe(left)" transition="in">
                                      <p:cBhvr>
                                        <p:cTn dur="500" id="47"/>
                                        <p:tgtEl>
                                          <p:spTgt spid="65"/>
                                        </p:tgtEl>
                                      </p:cBhvr>
                                    </p:animEffect>
                                  </p:childTnLst>
                                </p:cTn>
                              </p:par>
                            </p:childTnLst>
                          </p:cTn>
                        </p:par>
                        <p:par>
                          <p:cTn fill="hold" id="48" nodeType="afterGroup">
                            <p:stCondLst>
                              <p:cond delay="5500"/>
                            </p:stCondLst>
                            <p:childTnLst>
                              <p:par>
                                <p:cTn fill="hold" grpId="0" id="49" nodeType="afterEffect" presetClass="entr" presetID="22" presetSubtype="8">
                                  <p:stCondLst>
                                    <p:cond delay="0"/>
                                  </p:stCondLst>
                                  <p:childTnLst>
                                    <p:set>
                                      <p:cBhvr>
                                        <p:cTn dur="1" fill="hold" id="50">
                                          <p:stCondLst>
                                            <p:cond delay="0"/>
                                          </p:stCondLst>
                                        </p:cTn>
                                        <p:tgtEl>
                                          <p:spTgt spid="69"/>
                                        </p:tgtEl>
                                        <p:attrNameLst>
                                          <p:attrName>style.visibility</p:attrName>
                                        </p:attrNameLst>
                                      </p:cBhvr>
                                      <p:to>
                                        <p:strVal val="visible"/>
                                      </p:to>
                                    </p:set>
                                    <p:animEffect filter="wipe(left)" transition="in">
                                      <p:cBhvr>
                                        <p:cTn dur="500" id="51"/>
                                        <p:tgtEl>
                                          <p:spTgt spid="6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2"/>
      <p:bldP grpId="0" spid="63"/>
      <p:bldP grpId="0" spid="64"/>
      <p:bldP grpId="0" spid="65"/>
      <p:bldP grpId="0" spid="66"/>
      <p:bldP grpId="0" spid="67"/>
      <p:bldP grpId="0" spid="68"/>
      <p:bldP grpId="0" spid="69"/>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6" name="组合 15"/>
          <p:cNvGrpSpPr/>
          <p:nvPr/>
        </p:nvGrpSpPr>
        <p:grpSpPr>
          <a:xfrm>
            <a:off x="3067005" y="2233484"/>
            <a:ext cx="6082315" cy="2912702"/>
            <a:chOff x="4078023" y="2973498"/>
            <a:chExt cx="8113977" cy="3884502"/>
          </a:xfrm>
          <a:solidFill>
            <a:schemeClr val="tx2"/>
          </a:solidFill>
        </p:grpSpPr>
        <p:sp>
          <p:nvSpPr>
            <p:cNvPr id="19" name="Freeform 5"/>
            <p:cNvSpPr/>
            <p:nvPr/>
          </p:nvSpPr>
          <p:spPr bwMode="auto">
            <a:xfrm>
              <a:off x="4078023" y="5589157"/>
              <a:ext cx="4758750" cy="1268843"/>
            </a:xfrm>
            <a:custGeom>
              <a:gdLst>
                <a:gd fmla="*/ 0 w 251" name="T0"/>
                <a:gd fmla="*/ 67 h 67" name="T1"/>
                <a:gd fmla="*/ 0 w 251" name="T2"/>
                <a:gd fmla="*/ 67 h 67" name="T3"/>
                <a:gd fmla="*/ 251 w 251" name="T4"/>
                <a:gd fmla="*/ 67 h 67" name="T5"/>
                <a:gd fmla="*/ 251 w 251" name="T6"/>
                <a:gd fmla="*/ 0 h 67" name="T7"/>
                <a:gd fmla="*/ 0 w 251" name="T8"/>
                <a:gd fmla="*/ 67 h 67" name="T9"/>
              </a:gdLst>
              <a:cxnLst>
                <a:cxn ang="0">
                  <a:pos x="T0" y="T1"/>
                </a:cxn>
                <a:cxn ang="0">
                  <a:pos x="T2" y="T3"/>
                </a:cxn>
                <a:cxn ang="0">
                  <a:pos x="T4" y="T5"/>
                </a:cxn>
                <a:cxn ang="0">
                  <a:pos x="T6" y="T7"/>
                </a:cxn>
                <a:cxn ang="0">
                  <a:pos x="T8" y="T9"/>
                </a:cxn>
              </a:cxnLst>
              <a:rect b="b" l="0" r="r" t="0"/>
              <a:pathLst>
                <a:path h="67" w="251">
                  <a:moveTo>
                    <a:pt x="0" y="67"/>
                  </a:moveTo>
                  <a:cubicBezTo>
                    <a:pt x="0" y="67"/>
                    <a:pt x="0" y="67"/>
                    <a:pt x="0" y="67"/>
                  </a:cubicBezTo>
                  <a:cubicBezTo>
                    <a:pt x="251" y="67"/>
                    <a:pt x="251" y="67"/>
                    <a:pt x="251" y="67"/>
                  </a:cubicBezTo>
                  <a:cubicBezTo>
                    <a:pt x="251" y="0"/>
                    <a:pt x="251" y="0"/>
                    <a:pt x="251" y="0"/>
                  </a:cubicBezTo>
                  <a:cubicBezTo>
                    <a:pt x="178" y="38"/>
                    <a:pt x="92" y="62"/>
                    <a:pt x="0" y="67"/>
                  </a:cubicBezTo>
                  <a:close/>
                </a:path>
              </a:pathLst>
            </a:custGeom>
            <a:grpFill/>
            <a:ln>
              <a:noFill/>
            </a:ln>
            <a:extLst/>
          </p:spPr>
          <p:txBody>
            <a:bodyPr/>
            <a:lstStyle/>
            <a:p>
              <a:endParaRPr altLang="en-US" lang="zh-CN" sz="2100">
                <a:latin charset="-122" panose="020b0503020204020204" pitchFamily="34" typeface="微软雅黑"/>
                <a:ea charset="-122" panose="020b0503020204020204" pitchFamily="34" typeface="微软雅黑"/>
              </a:endParaRPr>
            </a:p>
          </p:txBody>
        </p:sp>
        <p:sp>
          <p:nvSpPr>
            <p:cNvPr id="20" name="Freeform 6"/>
            <p:cNvSpPr/>
            <p:nvPr/>
          </p:nvSpPr>
          <p:spPr bwMode="auto">
            <a:xfrm>
              <a:off x="8912383" y="4906297"/>
              <a:ext cx="1117622" cy="1951702"/>
            </a:xfrm>
            <a:custGeom>
              <a:gdLst>
                <a:gd fmla="*/ 0 w 59" name="T0"/>
                <a:gd fmla="*/ 36 h 103" name="T1"/>
                <a:gd fmla="*/ 0 w 59" name="T2"/>
                <a:gd fmla="*/ 103 h 103" name="T3"/>
                <a:gd fmla="*/ 59 w 59" name="T4"/>
                <a:gd fmla="*/ 103 h 103" name="T5"/>
                <a:gd fmla="*/ 59 w 59" name="T6"/>
                <a:gd fmla="*/ 0 h 103" name="T7"/>
                <a:gd fmla="*/ 0 w 59" name="T8"/>
                <a:gd fmla="*/ 36 h 103" name="T9"/>
              </a:gdLst>
              <a:cxnLst>
                <a:cxn ang="0">
                  <a:pos x="T0" y="T1"/>
                </a:cxn>
                <a:cxn ang="0">
                  <a:pos x="T2" y="T3"/>
                </a:cxn>
                <a:cxn ang="0">
                  <a:pos x="T4" y="T5"/>
                </a:cxn>
                <a:cxn ang="0">
                  <a:pos x="T6" y="T7"/>
                </a:cxn>
                <a:cxn ang="0">
                  <a:pos x="T8" y="T9"/>
                </a:cxn>
              </a:cxnLst>
              <a:rect b="b" l="0" r="r" t="0"/>
              <a:pathLst>
                <a:path h="103" w="59">
                  <a:moveTo>
                    <a:pt x="0" y="36"/>
                  </a:moveTo>
                  <a:cubicBezTo>
                    <a:pt x="0" y="103"/>
                    <a:pt x="0" y="103"/>
                    <a:pt x="0" y="103"/>
                  </a:cubicBezTo>
                  <a:cubicBezTo>
                    <a:pt x="59" y="103"/>
                    <a:pt x="59" y="103"/>
                    <a:pt x="59" y="103"/>
                  </a:cubicBezTo>
                  <a:cubicBezTo>
                    <a:pt x="59" y="0"/>
                    <a:pt x="59" y="0"/>
                    <a:pt x="59" y="0"/>
                  </a:cubicBezTo>
                  <a:cubicBezTo>
                    <a:pt x="41" y="13"/>
                    <a:pt x="21" y="25"/>
                    <a:pt x="0" y="36"/>
                  </a:cubicBezTo>
                  <a:close/>
                </a:path>
              </a:pathLst>
            </a:custGeom>
            <a:solidFill>
              <a:schemeClr val="bg2"/>
            </a:solidFill>
            <a:ln>
              <a:noFill/>
            </a:ln>
            <a:extLst/>
          </p:spPr>
          <p:txBody>
            <a:bodyPr anchor="t" anchorCtr="0" bIns="45720" compatLnSpc="1" lIns="91440" numCol="1" rIns="91440" tIns="4572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1" name="Freeform 7"/>
            <p:cNvSpPr/>
            <p:nvPr/>
          </p:nvSpPr>
          <p:spPr bwMode="auto">
            <a:xfrm>
              <a:off x="11603653" y="2973498"/>
              <a:ext cx="588347" cy="3884501"/>
            </a:xfrm>
            <a:custGeom>
              <a:gdLst>
                <a:gd fmla="*/ 31 w 31" name="T0"/>
                <a:gd fmla="*/ 0 h 205" name="T1"/>
                <a:gd fmla="*/ 28 w 31" name="T2"/>
                <a:gd fmla="*/ 0 h 205" name="T3"/>
                <a:gd fmla="*/ 0 w 31" name="T4"/>
                <a:gd fmla="*/ 36 h 205" name="T5"/>
                <a:gd fmla="*/ 0 w 31" name="T6"/>
                <a:gd fmla="*/ 205 h 205" name="T7"/>
                <a:gd fmla="*/ 31 w 31" name="T8"/>
                <a:gd fmla="*/ 205 h 205" name="T9"/>
                <a:gd fmla="*/ 31 w 31" name="T10"/>
                <a:gd fmla="*/ 0 h 205" name="T11"/>
              </a:gdLst>
              <a:cxnLst>
                <a:cxn ang="0">
                  <a:pos x="T0" y="T1"/>
                </a:cxn>
                <a:cxn ang="0">
                  <a:pos x="T2" y="T3"/>
                </a:cxn>
                <a:cxn ang="0">
                  <a:pos x="T4" y="T5"/>
                </a:cxn>
                <a:cxn ang="0">
                  <a:pos x="T6" y="T7"/>
                </a:cxn>
                <a:cxn ang="0">
                  <a:pos x="T8" y="T9"/>
                </a:cxn>
                <a:cxn ang="0">
                  <a:pos x="T10" y="T11"/>
                </a:cxn>
              </a:cxnLst>
              <a:rect b="b" l="0" r="r" t="0"/>
              <a:pathLst>
                <a:path h="205" w="31">
                  <a:moveTo>
                    <a:pt x="31" y="0"/>
                  </a:moveTo>
                  <a:cubicBezTo>
                    <a:pt x="28" y="0"/>
                    <a:pt x="28" y="0"/>
                    <a:pt x="28" y="0"/>
                  </a:cubicBezTo>
                  <a:cubicBezTo>
                    <a:pt x="20" y="13"/>
                    <a:pt x="11" y="25"/>
                    <a:pt x="0" y="36"/>
                  </a:cubicBezTo>
                  <a:cubicBezTo>
                    <a:pt x="0" y="205"/>
                    <a:pt x="0" y="205"/>
                    <a:pt x="0" y="205"/>
                  </a:cubicBezTo>
                  <a:cubicBezTo>
                    <a:pt x="31" y="205"/>
                    <a:pt x="31" y="205"/>
                    <a:pt x="31" y="205"/>
                  </a:cubicBezTo>
                  <a:lnTo>
                    <a:pt x="31" y="0"/>
                  </a:lnTo>
                  <a:close/>
                </a:path>
              </a:pathLst>
            </a:custGeom>
            <a:grpFill/>
            <a:ln>
              <a:noFill/>
            </a:ln>
            <a:extLst/>
          </p:spPr>
          <p:txBody>
            <a:bodyPr anchor="t" anchorCtr="0" bIns="45720" compatLnSpc="1" lIns="91440" numCol="1" rIns="91440" tIns="45720" vert="horz" wrap="square">
              <a:prstTxWarp prst="textNoShape">
                <a:avLst/>
              </a:prstTxWarp>
            </a:bodyPr>
            <a:lstStyle/>
            <a:p>
              <a:endParaRPr altLang="en-US" lang="zh-CN" sz="2400">
                <a:latin charset="-122" panose="020b0503020204020204" pitchFamily="34" typeface="微软雅黑"/>
                <a:ea charset="-122" panose="020b0503020204020204" pitchFamily="34" typeface="微软雅黑"/>
              </a:endParaRPr>
            </a:p>
          </p:txBody>
        </p:sp>
        <p:sp>
          <p:nvSpPr>
            <p:cNvPr id="22" name="Freeform 8"/>
            <p:cNvSpPr/>
            <p:nvPr/>
          </p:nvSpPr>
          <p:spPr bwMode="auto">
            <a:xfrm>
              <a:off x="10126881" y="3656358"/>
              <a:ext cx="1401162" cy="3201642"/>
            </a:xfrm>
            <a:custGeom>
              <a:gdLst>
                <a:gd fmla="*/ 0 w 74" name="T0"/>
                <a:gd fmla="*/ 66 h 169" name="T1"/>
                <a:gd fmla="*/ 0 w 74" name="T2"/>
                <a:gd fmla="*/ 169 h 169" name="T3"/>
                <a:gd fmla="*/ 74 w 74" name="T4"/>
                <a:gd fmla="*/ 169 h 169" name="T5"/>
                <a:gd fmla="*/ 74 w 74" name="T6"/>
                <a:gd fmla="*/ 0 h 169" name="T7"/>
                <a:gd fmla="*/ 0 w 74" name="T8"/>
                <a:gd fmla="*/ 66 h 169" name="T9"/>
              </a:gdLst>
              <a:cxnLst>
                <a:cxn ang="0">
                  <a:pos x="T0" y="T1"/>
                </a:cxn>
                <a:cxn ang="0">
                  <a:pos x="T2" y="T3"/>
                </a:cxn>
                <a:cxn ang="0">
                  <a:pos x="T4" y="T5"/>
                </a:cxn>
                <a:cxn ang="0">
                  <a:pos x="T6" y="T7"/>
                </a:cxn>
                <a:cxn ang="0">
                  <a:pos x="T8" y="T9"/>
                </a:cxn>
              </a:cxnLst>
              <a:rect b="b" l="0" r="r" t="0"/>
              <a:pathLst>
                <a:path h="169" w="74">
                  <a:moveTo>
                    <a:pt x="0" y="66"/>
                  </a:moveTo>
                  <a:cubicBezTo>
                    <a:pt x="0" y="169"/>
                    <a:pt x="0" y="169"/>
                    <a:pt x="0" y="169"/>
                  </a:cubicBezTo>
                  <a:cubicBezTo>
                    <a:pt x="74" y="169"/>
                    <a:pt x="74" y="169"/>
                    <a:pt x="74" y="169"/>
                  </a:cubicBezTo>
                  <a:cubicBezTo>
                    <a:pt x="74" y="0"/>
                    <a:pt x="74" y="0"/>
                    <a:pt x="74" y="0"/>
                  </a:cubicBezTo>
                  <a:cubicBezTo>
                    <a:pt x="52" y="24"/>
                    <a:pt x="28" y="47"/>
                    <a:pt x="0" y="66"/>
                  </a:cubicBezTo>
                  <a:close/>
                </a:path>
              </a:pathLst>
            </a:custGeom>
            <a:grpFill/>
            <a:ln>
              <a:noFill/>
            </a:ln>
            <a:extLst/>
          </p:spPr>
          <p:txBody>
            <a:bodyPr/>
            <a:lstStyle/>
            <a:p>
              <a:endParaRPr altLang="en-US" lang="zh-CN" sz="2100">
                <a:latin charset="-122" panose="020b0503020204020204" pitchFamily="34" typeface="微软雅黑"/>
                <a:ea charset="-122" panose="020b0503020204020204" pitchFamily="34" typeface="微软雅黑"/>
              </a:endParaRPr>
            </a:p>
          </p:txBody>
        </p:sp>
      </p:grpSp>
      <p:sp>
        <p:nvSpPr>
          <p:cNvPr id="23" name="Content Placeholder 2"/>
          <p:cNvSpPr txBox="1"/>
          <p:nvPr/>
        </p:nvSpPr>
        <p:spPr>
          <a:xfrm>
            <a:off x="767171" y="1386370"/>
            <a:ext cx="4020741" cy="1041364"/>
          </a:xfrm>
          <a:prstGeom prst="rect">
            <a:avLst/>
          </a:prstGeom>
        </p:spPr>
        <p:txBody>
          <a:bodyPr bIns="34272" lIns="68543" rIns="68543" rtlCol="0" tIns="34272"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indent="0" marL="0">
              <a:buNone/>
            </a:pPr>
            <a:r>
              <a:rPr altLang="en-US" b="1" lang="zh-CN" sz="1600">
                <a:solidFill>
                  <a:schemeClr val="tx2"/>
                </a:solidFill>
                <a:latin typeface="+mn-ea"/>
                <a:cs charset="0" panose="020b0604020202020204" pitchFamily="34" typeface="Arial"/>
              </a:rPr>
              <a:t>点击添加小标题</a:t>
            </a:r>
          </a:p>
          <a:p>
            <a:pPr indent="0" marL="0">
              <a:buNone/>
            </a:pPr>
            <a:r>
              <a:rPr altLang="en-US" b="1" lang="zh-CN" sz="1600">
                <a:solidFill>
                  <a:schemeClr val="tx2"/>
                </a:solidFill>
                <a:latin typeface="+mn-ea"/>
                <a:cs charset="0" panose="020b0604020202020204" pitchFamily="34" typeface="Arial"/>
              </a:rPr>
              <a:t>在此处添加详细描述文本，尽量与标题文本语言风格相符合，语言描述尽量简洁生动。在此处添加详细描述文本，尽量与标题文本语言风格相符合，语言描述尽量简洁生动。</a:t>
            </a:r>
          </a:p>
        </p:txBody>
      </p:sp>
      <p:grpSp>
        <p:nvGrpSpPr>
          <p:cNvPr id="25" name="组合 24"/>
          <p:cNvGrpSpPr/>
          <p:nvPr/>
        </p:nvGrpSpPr>
        <p:grpSpPr>
          <a:xfrm>
            <a:off x="5294518" y="3325217"/>
            <a:ext cx="1592312" cy="748365"/>
            <a:chOff x="4982259" y="5322156"/>
            <a:chExt cx="2124188" cy="998051"/>
          </a:xfrm>
          <a:solidFill>
            <a:schemeClr val="tx1">
              <a:lumMod val="85000"/>
              <a:lumOff val="15000"/>
              <a:alpha val="35000"/>
            </a:schemeClr>
          </a:solidFill>
        </p:grpSpPr>
        <p:sp>
          <p:nvSpPr>
            <p:cNvPr id="28" name="Oval 13"/>
            <p:cNvSpPr>
              <a:spLocks noChangeArrowheads="1"/>
            </p:cNvSpPr>
            <p:nvPr/>
          </p:nvSpPr>
          <p:spPr bwMode="auto">
            <a:xfrm>
              <a:off x="4982259" y="5322156"/>
              <a:ext cx="189027" cy="191390"/>
            </a:xfrm>
            <a:prstGeom prst="ellipse">
              <a:avLst/>
            </a:prstGeom>
            <a:solidFill>
              <a:schemeClr val="tx2"/>
            </a:solidFill>
            <a:ln>
              <a:noFill/>
            </a:ln>
            <a:extLst/>
          </p:spPr>
          <p:txBody>
            <a:bodyPr/>
            <a:lstStyle/>
            <a:p>
              <a:endParaRPr altLang="en-US" lang="zh-CN" sz="2100">
                <a:latin charset="-122" panose="020b0503020204020204" pitchFamily="34" typeface="微软雅黑"/>
                <a:ea charset="-122" panose="020b0503020204020204" pitchFamily="34" typeface="微软雅黑"/>
              </a:endParaRPr>
            </a:p>
          </p:txBody>
        </p:sp>
        <p:cxnSp>
          <p:nvCxnSpPr>
            <p:cNvPr id="29" name="直接连接符 28"/>
            <p:cNvCxnSpPr/>
            <p:nvPr/>
          </p:nvCxnSpPr>
          <p:spPr>
            <a:xfrm flipH="1" flipV="1">
              <a:off x="6358759" y="5417851"/>
              <a:ext cx="747688" cy="902356"/>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a:endCxn id="28" idx="6"/>
            </p:cNvCxnSpPr>
            <p:nvPr/>
          </p:nvCxnSpPr>
          <p:spPr>
            <a:xfrm flipH="1">
              <a:off x="5171286" y="5417851"/>
              <a:ext cx="1187474" cy="0"/>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grpSp>
        <p:nvGrpSpPr>
          <p:cNvPr id="31" name="组合 30"/>
          <p:cNvGrpSpPr/>
          <p:nvPr/>
        </p:nvGrpSpPr>
        <p:grpSpPr>
          <a:xfrm>
            <a:off x="3682257" y="3988391"/>
            <a:ext cx="1592312" cy="748365"/>
            <a:chOff x="4982259" y="5322156"/>
            <a:chExt cx="2124188" cy="998051"/>
          </a:xfrm>
          <a:solidFill>
            <a:schemeClr val="tx1">
              <a:lumMod val="85000"/>
              <a:lumOff val="15000"/>
              <a:alpha val="35000"/>
            </a:schemeClr>
          </a:solidFill>
        </p:grpSpPr>
        <p:sp>
          <p:nvSpPr>
            <p:cNvPr id="32" name="Oval 13"/>
            <p:cNvSpPr>
              <a:spLocks noChangeArrowheads="1"/>
            </p:cNvSpPr>
            <p:nvPr/>
          </p:nvSpPr>
          <p:spPr bwMode="auto">
            <a:xfrm>
              <a:off x="4982259" y="5322156"/>
              <a:ext cx="189027" cy="191390"/>
            </a:xfrm>
            <a:prstGeom prst="ellipse">
              <a:avLst/>
            </a:prstGeom>
            <a:solidFill>
              <a:schemeClr val="tx2"/>
            </a:solidFill>
            <a:ln>
              <a:noFill/>
            </a:ln>
            <a:extLst/>
          </p:spPr>
          <p:txBody>
            <a:bodyPr/>
            <a:lstStyle/>
            <a:p>
              <a:endParaRPr altLang="en-US" lang="zh-CN" sz="2100">
                <a:latin charset="-122" panose="020b0503020204020204" pitchFamily="34" typeface="微软雅黑"/>
                <a:ea charset="-122" panose="020b0503020204020204" pitchFamily="34" typeface="微软雅黑"/>
              </a:endParaRPr>
            </a:p>
          </p:txBody>
        </p:sp>
        <p:cxnSp>
          <p:nvCxnSpPr>
            <p:cNvPr id="33" name="直接连接符 32"/>
            <p:cNvCxnSpPr/>
            <p:nvPr/>
          </p:nvCxnSpPr>
          <p:spPr>
            <a:xfrm flipH="1" flipV="1">
              <a:off x="6358759" y="5417851"/>
              <a:ext cx="747688" cy="902356"/>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a:endCxn id="32" idx="6"/>
            </p:cNvCxnSpPr>
            <p:nvPr/>
          </p:nvCxnSpPr>
          <p:spPr>
            <a:xfrm flipH="1">
              <a:off x="5171286" y="5417851"/>
              <a:ext cx="1187474" cy="0"/>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grpSp>
        <p:nvGrpSpPr>
          <p:cNvPr id="35" name="组合 34"/>
          <p:cNvGrpSpPr/>
          <p:nvPr/>
        </p:nvGrpSpPr>
        <p:grpSpPr>
          <a:xfrm>
            <a:off x="6473014" y="2576852"/>
            <a:ext cx="1592312" cy="748365"/>
            <a:chOff x="4982259" y="5322156"/>
            <a:chExt cx="2124188" cy="998051"/>
          </a:xfrm>
          <a:solidFill>
            <a:schemeClr val="tx1">
              <a:lumMod val="85000"/>
              <a:lumOff val="15000"/>
              <a:alpha val="35000"/>
            </a:schemeClr>
          </a:solidFill>
        </p:grpSpPr>
        <p:sp>
          <p:nvSpPr>
            <p:cNvPr id="36" name="Oval 13"/>
            <p:cNvSpPr>
              <a:spLocks noChangeArrowheads="1"/>
            </p:cNvSpPr>
            <p:nvPr/>
          </p:nvSpPr>
          <p:spPr bwMode="auto">
            <a:xfrm>
              <a:off x="4982259" y="5322156"/>
              <a:ext cx="189027" cy="191390"/>
            </a:xfrm>
            <a:prstGeom prst="ellipse">
              <a:avLst/>
            </a:prstGeom>
            <a:solidFill>
              <a:schemeClr val="tx2"/>
            </a:solidFill>
            <a:ln>
              <a:noFill/>
            </a:ln>
            <a:extLst/>
          </p:spPr>
          <p:txBody>
            <a:bodyPr/>
            <a:lstStyle/>
            <a:p>
              <a:endParaRPr altLang="en-US" lang="zh-CN" sz="2100">
                <a:latin charset="-122" panose="020b0503020204020204" pitchFamily="34" typeface="微软雅黑"/>
                <a:ea charset="-122" panose="020b0503020204020204" pitchFamily="34" typeface="微软雅黑"/>
              </a:endParaRPr>
            </a:p>
          </p:txBody>
        </p:sp>
        <p:cxnSp>
          <p:nvCxnSpPr>
            <p:cNvPr id="37" name="直接连接符 36"/>
            <p:cNvCxnSpPr/>
            <p:nvPr/>
          </p:nvCxnSpPr>
          <p:spPr>
            <a:xfrm flipH="1" flipV="1">
              <a:off x="6358759" y="5417851"/>
              <a:ext cx="747688" cy="902356"/>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a:endCxn id="36" idx="6"/>
            </p:cNvCxnSpPr>
            <p:nvPr/>
          </p:nvCxnSpPr>
          <p:spPr>
            <a:xfrm flipH="1">
              <a:off x="5171286" y="5417851"/>
              <a:ext cx="1187474" cy="0"/>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grpSp>
        <p:nvGrpSpPr>
          <p:cNvPr id="39" name="组合 38"/>
          <p:cNvGrpSpPr/>
          <p:nvPr/>
        </p:nvGrpSpPr>
        <p:grpSpPr>
          <a:xfrm>
            <a:off x="7254303" y="1823747"/>
            <a:ext cx="1592312" cy="748365"/>
            <a:chOff x="4982259" y="5322156"/>
            <a:chExt cx="2124188" cy="998051"/>
          </a:xfrm>
          <a:solidFill>
            <a:schemeClr val="tx1">
              <a:lumMod val="85000"/>
              <a:lumOff val="15000"/>
              <a:alpha val="35000"/>
            </a:schemeClr>
          </a:solidFill>
        </p:grpSpPr>
        <p:sp>
          <p:nvSpPr>
            <p:cNvPr id="40" name="Oval 13"/>
            <p:cNvSpPr>
              <a:spLocks noChangeArrowheads="1"/>
            </p:cNvSpPr>
            <p:nvPr/>
          </p:nvSpPr>
          <p:spPr bwMode="auto">
            <a:xfrm>
              <a:off x="4982259" y="5322156"/>
              <a:ext cx="189027" cy="191390"/>
            </a:xfrm>
            <a:prstGeom prst="ellipse">
              <a:avLst/>
            </a:prstGeom>
            <a:solidFill>
              <a:schemeClr val="tx2"/>
            </a:solidFill>
            <a:ln>
              <a:noFill/>
            </a:ln>
            <a:extLst/>
          </p:spPr>
          <p:txBody>
            <a:bodyPr/>
            <a:lstStyle/>
            <a:p>
              <a:endParaRPr altLang="en-US" lang="zh-CN" sz="2100">
                <a:latin charset="-122" panose="020b0503020204020204" pitchFamily="34" typeface="微软雅黑"/>
                <a:ea charset="-122" panose="020b0503020204020204" pitchFamily="34" typeface="微软雅黑"/>
              </a:endParaRPr>
            </a:p>
          </p:txBody>
        </p:sp>
        <p:cxnSp>
          <p:nvCxnSpPr>
            <p:cNvPr id="41" name="直接连接符 40"/>
            <p:cNvCxnSpPr/>
            <p:nvPr/>
          </p:nvCxnSpPr>
          <p:spPr>
            <a:xfrm flipH="1" flipV="1">
              <a:off x="6358759" y="5417851"/>
              <a:ext cx="747688" cy="902356"/>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a:endCxn id="40" idx="6"/>
            </p:cNvCxnSpPr>
            <p:nvPr/>
          </p:nvCxnSpPr>
          <p:spPr>
            <a:xfrm flipH="1">
              <a:off x="5171286" y="5417851"/>
              <a:ext cx="1187474" cy="0"/>
            </a:xfrm>
            <a:prstGeom prst="line">
              <a:avLst/>
            </a:prstGeom>
            <a:grpFill/>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sp>
        <p:nvSpPr>
          <p:cNvPr id="43" name="文本框 12"/>
          <p:cNvSpPr txBox="1"/>
          <p:nvPr/>
        </p:nvSpPr>
        <p:spPr>
          <a:xfrm>
            <a:off x="2242982" y="3886984"/>
            <a:ext cx="1404976" cy="312384"/>
          </a:xfrm>
          <a:prstGeom prst="rect">
            <a:avLst/>
          </a:prstGeom>
          <a:noFill/>
        </p:spPr>
        <p:txBody>
          <a:bodyPr bIns="34272" lIns="68543" rIns="68543" rtlCol="0" tIns="34272" wrap="square">
            <a:spAutoFit/>
          </a:bodyPr>
          <a:lstStyle>
            <a:defPPr>
              <a:defRPr lang="zh-CN"/>
            </a:defPPr>
            <a:lvl1pPr algn="ctr">
              <a:defRPr sz="20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sz="1600">
                <a:solidFill>
                  <a:schemeClr val="tx1">
                    <a:lumMod val="85000"/>
                    <a:lumOff val="15000"/>
                  </a:schemeClr>
                </a:solidFill>
              </a:rPr>
              <a:t>点击添加内容</a:t>
            </a:r>
          </a:p>
        </p:txBody>
      </p:sp>
      <p:sp>
        <p:nvSpPr>
          <p:cNvPr id="44" name="文本框 12"/>
          <p:cNvSpPr txBox="1"/>
          <p:nvPr/>
        </p:nvSpPr>
        <p:spPr>
          <a:xfrm>
            <a:off x="3854997" y="3246965"/>
            <a:ext cx="1404976" cy="312384"/>
          </a:xfrm>
          <a:prstGeom prst="rect">
            <a:avLst/>
          </a:prstGeom>
          <a:noFill/>
        </p:spPr>
        <p:txBody>
          <a:bodyPr bIns="34272" lIns="68543" rIns="68543" rtlCol="0" tIns="34272" wrap="square">
            <a:spAutoFit/>
          </a:bodyPr>
          <a:lstStyle>
            <a:defPPr>
              <a:defRPr lang="zh-CN"/>
            </a:defPPr>
            <a:lvl1pPr algn="ctr">
              <a:defRPr sz="20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sz="1600">
                <a:solidFill>
                  <a:schemeClr val="tx1">
                    <a:lumMod val="85000"/>
                    <a:lumOff val="15000"/>
                  </a:schemeClr>
                </a:solidFill>
              </a:rPr>
              <a:t>点击添加内容</a:t>
            </a:r>
          </a:p>
        </p:txBody>
      </p:sp>
      <p:sp>
        <p:nvSpPr>
          <p:cNvPr id="45" name="文本框 12"/>
          <p:cNvSpPr txBox="1"/>
          <p:nvPr/>
        </p:nvSpPr>
        <p:spPr>
          <a:xfrm>
            <a:off x="5032536" y="2498600"/>
            <a:ext cx="1404976" cy="312384"/>
          </a:xfrm>
          <a:prstGeom prst="rect">
            <a:avLst/>
          </a:prstGeom>
          <a:noFill/>
        </p:spPr>
        <p:txBody>
          <a:bodyPr bIns="34272" lIns="68543" rIns="68543" rtlCol="0" tIns="34272" wrap="square">
            <a:spAutoFit/>
          </a:bodyPr>
          <a:lstStyle>
            <a:defPPr>
              <a:defRPr lang="zh-CN"/>
            </a:defPPr>
            <a:lvl1pPr algn="ctr">
              <a:defRPr sz="20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sz="1600">
                <a:solidFill>
                  <a:schemeClr val="tx1">
                    <a:lumMod val="85000"/>
                    <a:lumOff val="15000"/>
                  </a:schemeClr>
                </a:solidFill>
              </a:rPr>
              <a:t>点击添加内容</a:t>
            </a:r>
          </a:p>
        </p:txBody>
      </p:sp>
      <p:sp>
        <p:nvSpPr>
          <p:cNvPr id="46" name="文本框 12"/>
          <p:cNvSpPr txBox="1"/>
          <p:nvPr/>
        </p:nvSpPr>
        <p:spPr>
          <a:xfrm>
            <a:off x="5832919" y="1708848"/>
            <a:ext cx="1404976" cy="312384"/>
          </a:xfrm>
          <a:prstGeom prst="rect">
            <a:avLst/>
          </a:prstGeom>
          <a:noFill/>
        </p:spPr>
        <p:txBody>
          <a:bodyPr bIns="34272" lIns="68543" rIns="68543" rtlCol="0" tIns="34272"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1600">
                <a:solidFill>
                  <a:schemeClr val="tx1">
                    <a:lumMod val="85000"/>
                    <a:lumOff val="15000"/>
                  </a:schemeClr>
                </a:solidFill>
                <a:latin charset="-122" panose="020b0503020204020204" pitchFamily="34" typeface="微软雅黑"/>
                <a:ea charset="-122" panose="020b0503020204020204" pitchFamily="34" typeface="微软雅黑"/>
              </a:rPr>
              <a:t>点击添加内容</a:t>
            </a:r>
          </a:p>
        </p:txBody>
      </p:sp>
      <p:sp>
        <p:nvSpPr>
          <p:cNvPr id="50" name="TextBox 49"/>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3194213223"/>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16"/>
                                        </p:tgtEl>
                                        <p:attrNameLst>
                                          <p:attrName>style.visibility</p:attrName>
                                        </p:attrNameLst>
                                      </p:cBhvr>
                                      <p:to>
                                        <p:strVal val="visible"/>
                                      </p:to>
                                    </p:set>
                                    <p:animEffect filter="wipe(left)" transition="in">
                                      <p:cBhvr>
                                        <p:cTn dur="500" id="7"/>
                                        <p:tgtEl>
                                          <p:spTgt spid="16"/>
                                        </p:tgtEl>
                                      </p:cBhvr>
                                    </p:animEffect>
                                  </p:childTnLst>
                                </p:cTn>
                              </p:par>
                            </p:childTnLst>
                          </p:cTn>
                        </p:par>
                        <p:par>
                          <p:cTn fill="hold" id="8" nodeType="afterGroup">
                            <p:stCondLst>
                              <p:cond delay="500"/>
                            </p:stCondLst>
                            <p:childTnLst>
                              <p:par>
                                <p:cTn fill="hold" id="9" nodeType="afterEffect" presetClass="entr" presetID="22" presetSubtype="2">
                                  <p:stCondLst>
                                    <p:cond delay="0"/>
                                  </p:stCondLst>
                                  <p:childTnLst>
                                    <p:set>
                                      <p:cBhvr>
                                        <p:cTn dur="1" fill="hold" id="10">
                                          <p:stCondLst>
                                            <p:cond delay="0"/>
                                          </p:stCondLst>
                                        </p:cTn>
                                        <p:tgtEl>
                                          <p:spTgt spid="31"/>
                                        </p:tgtEl>
                                        <p:attrNameLst>
                                          <p:attrName>style.visibility</p:attrName>
                                        </p:attrNameLst>
                                      </p:cBhvr>
                                      <p:to>
                                        <p:strVal val="visible"/>
                                      </p:to>
                                    </p:set>
                                    <p:animEffect filter="wipe(right)" transition="in">
                                      <p:cBhvr>
                                        <p:cTn dur="500" id="11"/>
                                        <p:tgtEl>
                                          <p:spTgt spid="31"/>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43"/>
                                        </p:tgtEl>
                                        <p:attrNameLst>
                                          <p:attrName>style.visibility</p:attrName>
                                        </p:attrNameLst>
                                      </p:cBhvr>
                                      <p:to>
                                        <p:strVal val="visible"/>
                                      </p:to>
                                    </p:set>
                                    <p:animEffect filter="wipe(left)" transition="in">
                                      <p:cBhvr>
                                        <p:cTn dur="500" id="15"/>
                                        <p:tgtEl>
                                          <p:spTgt spid="43"/>
                                        </p:tgtEl>
                                      </p:cBhvr>
                                    </p:animEffect>
                                  </p:childTnLst>
                                </p:cTn>
                              </p:par>
                            </p:childTnLst>
                          </p:cTn>
                        </p:par>
                        <p:par>
                          <p:cTn fill="hold" id="16" nodeType="afterGroup">
                            <p:stCondLst>
                              <p:cond delay="1500"/>
                            </p:stCondLst>
                            <p:childTnLst>
                              <p:par>
                                <p:cTn fill="hold" id="17" nodeType="afterEffect" presetClass="entr" presetID="22" presetSubtype="2">
                                  <p:stCondLst>
                                    <p:cond delay="0"/>
                                  </p:stCondLst>
                                  <p:childTnLst>
                                    <p:set>
                                      <p:cBhvr>
                                        <p:cTn dur="1" fill="hold" id="18">
                                          <p:stCondLst>
                                            <p:cond delay="0"/>
                                          </p:stCondLst>
                                        </p:cTn>
                                        <p:tgtEl>
                                          <p:spTgt spid="25"/>
                                        </p:tgtEl>
                                        <p:attrNameLst>
                                          <p:attrName>style.visibility</p:attrName>
                                        </p:attrNameLst>
                                      </p:cBhvr>
                                      <p:to>
                                        <p:strVal val="visible"/>
                                      </p:to>
                                    </p:set>
                                    <p:animEffect filter="wipe(right)" transition="in">
                                      <p:cBhvr>
                                        <p:cTn dur="500" id="19"/>
                                        <p:tgtEl>
                                          <p:spTgt spid="25"/>
                                        </p:tgtEl>
                                      </p:cBhvr>
                                    </p:animEffect>
                                  </p:childTnLst>
                                </p:cTn>
                              </p:par>
                            </p:childTnLst>
                          </p:cTn>
                        </p:par>
                        <p:par>
                          <p:cTn fill="hold" id="20" nodeType="afterGroup">
                            <p:stCondLst>
                              <p:cond delay="2000"/>
                            </p:stCondLst>
                            <p:childTnLst>
                              <p:par>
                                <p:cTn fill="hold" grpId="0" id="21" nodeType="afterEffect" presetClass="entr" presetID="22" presetSubtype="8">
                                  <p:stCondLst>
                                    <p:cond delay="0"/>
                                  </p:stCondLst>
                                  <p:childTnLst>
                                    <p:set>
                                      <p:cBhvr>
                                        <p:cTn dur="1" fill="hold" id="22">
                                          <p:stCondLst>
                                            <p:cond delay="0"/>
                                          </p:stCondLst>
                                        </p:cTn>
                                        <p:tgtEl>
                                          <p:spTgt spid="44"/>
                                        </p:tgtEl>
                                        <p:attrNameLst>
                                          <p:attrName>style.visibility</p:attrName>
                                        </p:attrNameLst>
                                      </p:cBhvr>
                                      <p:to>
                                        <p:strVal val="visible"/>
                                      </p:to>
                                    </p:set>
                                    <p:animEffect filter="wipe(left)" transition="in">
                                      <p:cBhvr>
                                        <p:cTn dur="500" id="23"/>
                                        <p:tgtEl>
                                          <p:spTgt spid="44"/>
                                        </p:tgtEl>
                                      </p:cBhvr>
                                    </p:animEffect>
                                  </p:childTnLst>
                                </p:cTn>
                              </p:par>
                            </p:childTnLst>
                          </p:cTn>
                        </p:par>
                        <p:par>
                          <p:cTn fill="hold" id="24" nodeType="afterGroup">
                            <p:stCondLst>
                              <p:cond delay="2500"/>
                            </p:stCondLst>
                            <p:childTnLst>
                              <p:par>
                                <p:cTn fill="hold" id="25" nodeType="afterEffect" presetClass="entr" presetID="22" presetSubtype="2">
                                  <p:stCondLst>
                                    <p:cond delay="0"/>
                                  </p:stCondLst>
                                  <p:childTnLst>
                                    <p:set>
                                      <p:cBhvr>
                                        <p:cTn dur="1" fill="hold" id="26">
                                          <p:stCondLst>
                                            <p:cond delay="0"/>
                                          </p:stCondLst>
                                        </p:cTn>
                                        <p:tgtEl>
                                          <p:spTgt spid="35"/>
                                        </p:tgtEl>
                                        <p:attrNameLst>
                                          <p:attrName>style.visibility</p:attrName>
                                        </p:attrNameLst>
                                      </p:cBhvr>
                                      <p:to>
                                        <p:strVal val="visible"/>
                                      </p:to>
                                    </p:set>
                                    <p:animEffect filter="wipe(right)" transition="in">
                                      <p:cBhvr>
                                        <p:cTn dur="500" id="27"/>
                                        <p:tgtEl>
                                          <p:spTgt spid="35"/>
                                        </p:tgtEl>
                                      </p:cBhvr>
                                    </p:animEffect>
                                  </p:childTnLst>
                                </p:cTn>
                              </p:par>
                            </p:childTnLst>
                          </p:cTn>
                        </p:par>
                        <p:par>
                          <p:cTn fill="hold" id="28" nodeType="afterGroup">
                            <p:stCondLst>
                              <p:cond delay="3000"/>
                            </p:stCondLst>
                            <p:childTnLst>
                              <p:par>
                                <p:cTn fill="hold" grpId="0" id="29" nodeType="afterEffect" presetClass="entr" presetID="22" presetSubtype="8">
                                  <p:stCondLst>
                                    <p:cond delay="0"/>
                                  </p:stCondLst>
                                  <p:childTnLst>
                                    <p:set>
                                      <p:cBhvr>
                                        <p:cTn dur="1" fill="hold" id="30">
                                          <p:stCondLst>
                                            <p:cond delay="0"/>
                                          </p:stCondLst>
                                        </p:cTn>
                                        <p:tgtEl>
                                          <p:spTgt spid="45"/>
                                        </p:tgtEl>
                                        <p:attrNameLst>
                                          <p:attrName>style.visibility</p:attrName>
                                        </p:attrNameLst>
                                      </p:cBhvr>
                                      <p:to>
                                        <p:strVal val="visible"/>
                                      </p:to>
                                    </p:set>
                                    <p:animEffect filter="wipe(left)" transition="in">
                                      <p:cBhvr>
                                        <p:cTn dur="500" id="31"/>
                                        <p:tgtEl>
                                          <p:spTgt spid="45"/>
                                        </p:tgtEl>
                                      </p:cBhvr>
                                    </p:animEffect>
                                  </p:childTnLst>
                                </p:cTn>
                              </p:par>
                            </p:childTnLst>
                          </p:cTn>
                        </p:par>
                        <p:par>
                          <p:cTn fill="hold" id="32" nodeType="afterGroup">
                            <p:stCondLst>
                              <p:cond delay="3500"/>
                            </p:stCondLst>
                            <p:childTnLst>
                              <p:par>
                                <p:cTn fill="hold" id="33" nodeType="afterEffect" presetClass="entr" presetID="22" presetSubtype="2">
                                  <p:stCondLst>
                                    <p:cond delay="0"/>
                                  </p:stCondLst>
                                  <p:childTnLst>
                                    <p:set>
                                      <p:cBhvr>
                                        <p:cTn dur="1" fill="hold" id="34">
                                          <p:stCondLst>
                                            <p:cond delay="0"/>
                                          </p:stCondLst>
                                        </p:cTn>
                                        <p:tgtEl>
                                          <p:spTgt spid="39"/>
                                        </p:tgtEl>
                                        <p:attrNameLst>
                                          <p:attrName>style.visibility</p:attrName>
                                        </p:attrNameLst>
                                      </p:cBhvr>
                                      <p:to>
                                        <p:strVal val="visible"/>
                                      </p:to>
                                    </p:set>
                                    <p:animEffect filter="wipe(right)" transition="in">
                                      <p:cBhvr>
                                        <p:cTn dur="500" id="35"/>
                                        <p:tgtEl>
                                          <p:spTgt spid="39"/>
                                        </p:tgtEl>
                                      </p:cBhvr>
                                    </p:animEffect>
                                  </p:childTnLst>
                                </p:cTn>
                              </p:par>
                            </p:childTnLst>
                          </p:cTn>
                        </p:par>
                        <p:par>
                          <p:cTn fill="hold" id="36" nodeType="afterGroup">
                            <p:stCondLst>
                              <p:cond delay="4000"/>
                            </p:stCondLst>
                            <p:childTnLst>
                              <p:par>
                                <p:cTn fill="hold" grpId="0" id="37" nodeType="afterEffect" presetClass="entr" presetID="22" presetSubtype="8">
                                  <p:stCondLst>
                                    <p:cond delay="0"/>
                                  </p:stCondLst>
                                  <p:childTnLst>
                                    <p:set>
                                      <p:cBhvr>
                                        <p:cTn dur="1" fill="hold" id="38">
                                          <p:stCondLst>
                                            <p:cond delay="0"/>
                                          </p:stCondLst>
                                        </p:cTn>
                                        <p:tgtEl>
                                          <p:spTgt spid="46"/>
                                        </p:tgtEl>
                                        <p:attrNameLst>
                                          <p:attrName>style.visibility</p:attrName>
                                        </p:attrNameLst>
                                      </p:cBhvr>
                                      <p:to>
                                        <p:strVal val="visible"/>
                                      </p:to>
                                    </p:set>
                                    <p:animEffect filter="wipe(left)" transition="in">
                                      <p:cBhvr>
                                        <p:cTn dur="500" id="39"/>
                                        <p:tgtEl>
                                          <p:spTgt spid="46"/>
                                        </p:tgtEl>
                                      </p:cBhvr>
                                    </p:animEffect>
                                  </p:childTnLst>
                                </p:cTn>
                              </p:par>
                            </p:childTnLst>
                          </p:cTn>
                        </p:par>
                        <p:par>
                          <p:cTn fill="hold" id="40" nodeType="afterGroup">
                            <p:stCondLst>
                              <p:cond delay="4500"/>
                            </p:stCondLst>
                            <p:childTnLst>
                              <p:par>
                                <p:cTn fill="hold" grpId="0" id="41" nodeType="afterEffect" presetClass="entr" presetID="42" presetSubtype="0">
                                  <p:stCondLst>
                                    <p:cond delay="0"/>
                                  </p:stCondLst>
                                  <p:childTnLst>
                                    <p:set>
                                      <p:cBhvr>
                                        <p:cTn dur="1" fill="hold" id="42">
                                          <p:stCondLst>
                                            <p:cond delay="0"/>
                                          </p:stCondLst>
                                        </p:cTn>
                                        <p:tgtEl>
                                          <p:spTgt spid="23"/>
                                        </p:tgtEl>
                                        <p:attrNameLst>
                                          <p:attrName>style.visibility</p:attrName>
                                        </p:attrNameLst>
                                      </p:cBhvr>
                                      <p:to>
                                        <p:strVal val="visible"/>
                                      </p:to>
                                    </p:set>
                                    <p:animEffect filter="fade" transition="in">
                                      <p:cBhvr>
                                        <p:cTn dur="1000" id="43"/>
                                        <p:tgtEl>
                                          <p:spTgt spid="23"/>
                                        </p:tgtEl>
                                      </p:cBhvr>
                                    </p:animEffect>
                                    <p:anim calcmode="lin" valueType="num">
                                      <p:cBhvr>
                                        <p:cTn dur="1000" fill="hold" id="44"/>
                                        <p:tgtEl>
                                          <p:spTgt spid="23"/>
                                        </p:tgtEl>
                                        <p:attrNameLst>
                                          <p:attrName>ppt_x</p:attrName>
                                        </p:attrNameLst>
                                      </p:cBhvr>
                                      <p:tavLst>
                                        <p:tav tm="0">
                                          <p:val>
                                            <p:strVal val="#ppt_x"/>
                                          </p:val>
                                        </p:tav>
                                        <p:tav tm="100000">
                                          <p:val>
                                            <p:strVal val="#ppt_x"/>
                                          </p:val>
                                        </p:tav>
                                      </p:tavLst>
                                    </p:anim>
                                    <p:anim calcmode="lin" valueType="num">
                                      <p:cBhvr>
                                        <p:cTn dur="1000" fill="hold" id="45"/>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3"/>
      <p:bldP grpId="0" spid="43"/>
      <p:bldP grpId="0" spid="44"/>
      <p:bldP grpId="0" spid="45"/>
      <p:bldP grpId="0" spid="46"/>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1" name="TextBox 20"/>
          <p:cNvSpPr txBox="1"/>
          <p:nvPr/>
        </p:nvSpPr>
        <p:spPr>
          <a:xfrm>
            <a:off x="1242651" y="4426913"/>
            <a:ext cx="986410" cy="274304"/>
          </a:xfrm>
          <a:prstGeom prst="rect">
            <a:avLst/>
          </a:prstGeom>
          <a:noFill/>
        </p:spPr>
        <p:txBody>
          <a:bodyPr bIns="45712" lIns="91426" rIns="91426" rtlCol="0" tIns="45712" wrap="square">
            <a:spAutoFit/>
          </a:bodyPr>
          <a:lstStyle/>
          <a:p>
            <a:pPr algn="ctr"/>
            <a:r>
              <a:rPr altLang="en-US" lang="zh-CN" sz="1200">
                <a:latin charset="-122" panose="020b0503020204020204" pitchFamily="34" typeface="微软雅黑"/>
                <a:ea charset="-122" panose="020b0503020204020204" pitchFamily="34" typeface="微软雅黑"/>
              </a:rPr>
              <a:t>输入文本</a:t>
            </a:r>
          </a:p>
        </p:txBody>
      </p:sp>
      <p:sp>
        <p:nvSpPr>
          <p:cNvPr id="22" name="TextBox 21"/>
          <p:cNvSpPr txBox="1"/>
          <p:nvPr/>
        </p:nvSpPr>
        <p:spPr>
          <a:xfrm>
            <a:off x="888055" y="3916614"/>
            <a:ext cx="216024" cy="137160"/>
          </a:xfrm>
          <a:prstGeom prst="rect">
            <a:avLst/>
          </a:prstGeom>
          <a:noFill/>
        </p:spPr>
        <p:txBody>
          <a:bodyPr bIns="0" lIns="0" rIns="0" rtlCol="0" tIns="0" wrap="square">
            <a:spAutoFit/>
          </a:bodyPr>
          <a:lstStyle/>
          <a:p>
            <a:pPr algn="just"/>
            <a:r>
              <a:rPr altLang="zh-CN" lang="en-US" sz="900">
                <a:latin charset="-122" panose="020b0503020204020204" pitchFamily="34" typeface="微软雅黑"/>
                <a:ea charset="-122" panose="020b0503020204020204" pitchFamily="34" typeface="微软雅黑"/>
              </a:rPr>
              <a:t>100</a:t>
            </a:r>
          </a:p>
        </p:txBody>
      </p:sp>
      <p:sp>
        <p:nvSpPr>
          <p:cNvPr id="23" name="TextBox 22"/>
          <p:cNvSpPr txBox="1"/>
          <p:nvPr/>
        </p:nvSpPr>
        <p:spPr>
          <a:xfrm>
            <a:off x="2368604" y="4426913"/>
            <a:ext cx="986410" cy="274304"/>
          </a:xfrm>
          <a:prstGeom prst="rect">
            <a:avLst/>
          </a:prstGeom>
          <a:noFill/>
        </p:spPr>
        <p:txBody>
          <a:bodyPr bIns="45712" lIns="91426" rIns="91426" rtlCol="0" tIns="45712" wrap="square">
            <a:spAutoFit/>
          </a:bodyPr>
          <a:lstStyle/>
          <a:p>
            <a:pPr algn="ctr"/>
            <a:r>
              <a:rPr altLang="en-US" lang="zh-CN" sz="1200">
                <a:latin charset="-122" panose="020b0503020204020204" pitchFamily="34" typeface="微软雅黑"/>
                <a:ea charset="-122" panose="020b0503020204020204" pitchFamily="34" typeface="微软雅黑"/>
              </a:rPr>
              <a:t>输入文本</a:t>
            </a:r>
          </a:p>
        </p:txBody>
      </p:sp>
      <p:sp>
        <p:nvSpPr>
          <p:cNvPr id="24" name="TextBox 23"/>
          <p:cNvSpPr txBox="1"/>
          <p:nvPr/>
        </p:nvSpPr>
        <p:spPr>
          <a:xfrm>
            <a:off x="3479317" y="4426913"/>
            <a:ext cx="986410" cy="274304"/>
          </a:xfrm>
          <a:prstGeom prst="rect">
            <a:avLst/>
          </a:prstGeom>
          <a:noFill/>
        </p:spPr>
        <p:txBody>
          <a:bodyPr bIns="45712" lIns="91426" rIns="91426" rtlCol="0" tIns="45712" wrap="square">
            <a:spAutoFit/>
          </a:bodyPr>
          <a:lstStyle/>
          <a:p>
            <a:pPr algn="ctr"/>
            <a:r>
              <a:rPr altLang="en-US" lang="zh-CN" sz="1200">
                <a:latin charset="-122" panose="020b0503020204020204" pitchFamily="34" typeface="微软雅黑"/>
                <a:ea charset="-122" panose="020b0503020204020204" pitchFamily="34" typeface="微软雅黑"/>
              </a:rPr>
              <a:t>输入文本</a:t>
            </a:r>
          </a:p>
        </p:txBody>
      </p:sp>
      <p:sp>
        <p:nvSpPr>
          <p:cNvPr id="25" name="TextBox 24"/>
          <p:cNvSpPr txBox="1"/>
          <p:nvPr/>
        </p:nvSpPr>
        <p:spPr>
          <a:xfrm>
            <a:off x="4590031" y="4426913"/>
            <a:ext cx="986410" cy="274304"/>
          </a:xfrm>
          <a:prstGeom prst="rect">
            <a:avLst/>
          </a:prstGeom>
          <a:noFill/>
        </p:spPr>
        <p:txBody>
          <a:bodyPr bIns="45712" lIns="91426" rIns="91426" rtlCol="0" tIns="45712" wrap="square">
            <a:spAutoFit/>
          </a:bodyPr>
          <a:lstStyle/>
          <a:p>
            <a:pPr algn="ctr"/>
            <a:r>
              <a:rPr altLang="en-US" lang="zh-CN" sz="1200">
                <a:latin charset="-122" panose="020b0503020204020204" pitchFamily="34" typeface="微软雅黑"/>
                <a:ea charset="-122" panose="020b0503020204020204" pitchFamily="34" typeface="微软雅黑"/>
              </a:rPr>
              <a:t>输入文本</a:t>
            </a:r>
          </a:p>
        </p:txBody>
      </p:sp>
      <p:sp>
        <p:nvSpPr>
          <p:cNvPr id="26" name="TextBox 25"/>
          <p:cNvSpPr txBox="1"/>
          <p:nvPr/>
        </p:nvSpPr>
        <p:spPr>
          <a:xfrm>
            <a:off x="888055" y="3547574"/>
            <a:ext cx="216024" cy="137160"/>
          </a:xfrm>
          <a:prstGeom prst="rect">
            <a:avLst/>
          </a:prstGeom>
          <a:noFill/>
        </p:spPr>
        <p:txBody>
          <a:bodyPr bIns="0" lIns="0" rIns="0" rtlCol="0" tIns="0" wrap="square">
            <a:spAutoFit/>
          </a:bodyPr>
          <a:lstStyle/>
          <a:p>
            <a:pPr algn="just"/>
            <a:r>
              <a:rPr altLang="zh-CN" lang="en-US" sz="900">
                <a:latin charset="-122" panose="020b0503020204020204" pitchFamily="34" typeface="微软雅黑"/>
                <a:ea charset="-122" panose="020b0503020204020204" pitchFamily="34" typeface="微软雅黑"/>
              </a:rPr>
              <a:t>200</a:t>
            </a:r>
          </a:p>
        </p:txBody>
      </p:sp>
      <p:sp>
        <p:nvSpPr>
          <p:cNvPr id="27" name="TextBox 26"/>
          <p:cNvSpPr txBox="1"/>
          <p:nvPr/>
        </p:nvSpPr>
        <p:spPr>
          <a:xfrm>
            <a:off x="888055" y="3178533"/>
            <a:ext cx="216024" cy="137160"/>
          </a:xfrm>
          <a:prstGeom prst="rect">
            <a:avLst/>
          </a:prstGeom>
          <a:noFill/>
        </p:spPr>
        <p:txBody>
          <a:bodyPr bIns="0" lIns="0" rIns="0" rtlCol="0" tIns="0" wrap="square">
            <a:spAutoFit/>
          </a:bodyPr>
          <a:lstStyle/>
          <a:p>
            <a:pPr algn="just"/>
            <a:r>
              <a:rPr altLang="zh-CN" lang="en-US" sz="900">
                <a:latin charset="-122" panose="020b0503020204020204" pitchFamily="34" typeface="微软雅黑"/>
                <a:ea charset="-122" panose="020b0503020204020204" pitchFamily="34" typeface="微软雅黑"/>
              </a:rPr>
              <a:t>300</a:t>
            </a:r>
          </a:p>
        </p:txBody>
      </p:sp>
      <p:sp>
        <p:nvSpPr>
          <p:cNvPr id="28" name="TextBox 27"/>
          <p:cNvSpPr txBox="1"/>
          <p:nvPr/>
        </p:nvSpPr>
        <p:spPr>
          <a:xfrm>
            <a:off x="888055" y="2809491"/>
            <a:ext cx="216024" cy="137160"/>
          </a:xfrm>
          <a:prstGeom prst="rect">
            <a:avLst/>
          </a:prstGeom>
          <a:noFill/>
        </p:spPr>
        <p:txBody>
          <a:bodyPr bIns="0" lIns="0" rIns="0" rtlCol="0" tIns="0" wrap="square">
            <a:spAutoFit/>
          </a:bodyPr>
          <a:lstStyle/>
          <a:p>
            <a:pPr algn="just"/>
            <a:r>
              <a:rPr altLang="zh-CN" lang="en-US" sz="900">
                <a:latin charset="-122" panose="020b0503020204020204" pitchFamily="34" typeface="微软雅黑"/>
                <a:ea charset="-122" panose="020b0503020204020204" pitchFamily="34" typeface="微软雅黑"/>
              </a:rPr>
              <a:t>400</a:t>
            </a:r>
          </a:p>
        </p:txBody>
      </p:sp>
      <p:sp>
        <p:nvSpPr>
          <p:cNvPr id="29" name="TextBox 28"/>
          <p:cNvSpPr txBox="1"/>
          <p:nvPr/>
        </p:nvSpPr>
        <p:spPr>
          <a:xfrm>
            <a:off x="888055" y="2440451"/>
            <a:ext cx="216024" cy="137160"/>
          </a:xfrm>
          <a:prstGeom prst="rect">
            <a:avLst/>
          </a:prstGeom>
          <a:noFill/>
        </p:spPr>
        <p:txBody>
          <a:bodyPr bIns="0" lIns="0" rIns="0" rtlCol="0" tIns="0" wrap="square">
            <a:spAutoFit/>
          </a:bodyPr>
          <a:lstStyle/>
          <a:p>
            <a:pPr algn="just"/>
            <a:r>
              <a:rPr altLang="zh-CN" lang="en-US" sz="900">
                <a:latin charset="-122" panose="020b0503020204020204" pitchFamily="34" typeface="微软雅黑"/>
                <a:ea charset="-122" panose="020b0503020204020204" pitchFamily="34" typeface="微软雅黑"/>
              </a:rPr>
              <a:t>500</a:t>
            </a:r>
          </a:p>
        </p:txBody>
      </p:sp>
      <p:sp>
        <p:nvSpPr>
          <p:cNvPr id="30" name="TextBox 29"/>
          <p:cNvSpPr txBox="1"/>
          <p:nvPr/>
        </p:nvSpPr>
        <p:spPr>
          <a:xfrm>
            <a:off x="888055" y="2071409"/>
            <a:ext cx="216024" cy="137160"/>
          </a:xfrm>
          <a:prstGeom prst="rect">
            <a:avLst/>
          </a:prstGeom>
          <a:noFill/>
        </p:spPr>
        <p:txBody>
          <a:bodyPr bIns="0" lIns="0" rIns="0" rtlCol="0" tIns="0" wrap="square">
            <a:spAutoFit/>
          </a:bodyPr>
          <a:lstStyle/>
          <a:p>
            <a:pPr algn="just"/>
            <a:r>
              <a:rPr altLang="zh-CN" lang="en-US" sz="900">
                <a:latin charset="-122" panose="020b0503020204020204" pitchFamily="34" typeface="微软雅黑"/>
                <a:ea charset="-122" panose="020b0503020204020204" pitchFamily="34" typeface="微软雅黑"/>
              </a:rPr>
              <a:t>600</a:t>
            </a:r>
          </a:p>
        </p:txBody>
      </p:sp>
      <p:sp>
        <p:nvSpPr>
          <p:cNvPr id="31" name="TextBox 30"/>
          <p:cNvSpPr txBox="1"/>
          <p:nvPr/>
        </p:nvSpPr>
        <p:spPr>
          <a:xfrm>
            <a:off x="888055" y="1696126"/>
            <a:ext cx="216024" cy="137160"/>
          </a:xfrm>
          <a:prstGeom prst="rect">
            <a:avLst/>
          </a:prstGeom>
          <a:noFill/>
        </p:spPr>
        <p:txBody>
          <a:bodyPr bIns="0" lIns="0" rIns="0" rtlCol="0" tIns="0" wrap="square">
            <a:spAutoFit/>
          </a:bodyPr>
          <a:lstStyle/>
          <a:p>
            <a:pPr algn="just"/>
            <a:r>
              <a:rPr altLang="zh-CN" lang="en-US" sz="900">
                <a:latin charset="-122" panose="020b0503020204020204" pitchFamily="34" typeface="微软雅黑"/>
                <a:ea charset="-122" panose="020b0503020204020204" pitchFamily="34" typeface="微软雅黑"/>
              </a:rPr>
              <a:t>700</a:t>
            </a:r>
          </a:p>
        </p:txBody>
      </p:sp>
      <p:grpSp>
        <p:nvGrpSpPr>
          <p:cNvPr id="32" name="组合 31"/>
          <p:cNvGrpSpPr/>
          <p:nvPr/>
        </p:nvGrpSpPr>
        <p:grpSpPr>
          <a:xfrm>
            <a:off x="1176087" y="1402578"/>
            <a:ext cx="4464496" cy="2952328"/>
            <a:chOff x="1126939" y="1350372"/>
            <a:chExt cx="4464496" cy="2952328"/>
          </a:xfrm>
        </p:grpSpPr>
        <p:cxnSp>
          <p:nvCxnSpPr>
            <p:cNvPr id="33" name="直接连接符 32"/>
            <p:cNvCxnSpPr/>
            <p:nvPr/>
          </p:nvCxnSpPr>
          <p:spPr>
            <a:xfrm>
              <a:off x="1126939" y="4302700"/>
              <a:ext cx="446449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1126939" y="3933659"/>
              <a:ext cx="446449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1126939" y="3564618"/>
              <a:ext cx="446449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1126939" y="3195577"/>
              <a:ext cx="446449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1126939" y="2826536"/>
              <a:ext cx="446449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1126939" y="2457495"/>
              <a:ext cx="446449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1126939" y="2088454"/>
              <a:ext cx="446449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1126939" y="1719413"/>
              <a:ext cx="446449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1126939" y="1350372"/>
              <a:ext cx="446449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42" name="TextBox 41"/>
          <p:cNvSpPr txBox="1"/>
          <p:nvPr/>
        </p:nvSpPr>
        <p:spPr>
          <a:xfrm>
            <a:off x="888055" y="1333328"/>
            <a:ext cx="216024" cy="137160"/>
          </a:xfrm>
          <a:prstGeom prst="rect">
            <a:avLst/>
          </a:prstGeom>
          <a:noFill/>
        </p:spPr>
        <p:txBody>
          <a:bodyPr bIns="0" lIns="0" rIns="0" rtlCol="0" tIns="0" wrap="square">
            <a:spAutoFit/>
          </a:bodyPr>
          <a:lstStyle/>
          <a:p>
            <a:pPr algn="just"/>
            <a:r>
              <a:rPr altLang="zh-CN" lang="en-US" sz="900">
                <a:latin charset="-122" panose="020b0503020204020204" pitchFamily="34" typeface="微软雅黑"/>
                <a:ea charset="-122" panose="020b0503020204020204" pitchFamily="34" typeface="微软雅黑"/>
              </a:rPr>
              <a:t>800</a:t>
            </a:r>
          </a:p>
        </p:txBody>
      </p:sp>
      <p:sp>
        <p:nvSpPr>
          <p:cNvPr id="43" name="TextBox 42"/>
          <p:cNvSpPr txBox="1"/>
          <p:nvPr/>
        </p:nvSpPr>
        <p:spPr>
          <a:xfrm>
            <a:off x="888055" y="4285656"/>
            <a:ext cx="216024" cy="137160"/>
          </a:xfrm>
          <a:prstGeom prst="rect">
            <a:avLst/>
          </a:prstGeom>
          <a:noFill/>
        </p:spPr>
        <p:txBody>
          <a:bodyPr bIns="0" lIns="0" rIns="0" rtlCol="0" tIns="0" wrap="square">
            <a:spAutoFit/>
          </a:bodyPr>
          <a:lstStyle/>
          <a:p>
            <a:pPr algn="just"/>
            <a:r>
              <a:rPr altLang="zh-CN" lang="en-US" sz="900">
                <a:latin charset="-122" panose="020b0503020204020204" pitchFamily="34" typeface="微软雅黑"/>
                <a:ea charset="-122" panose="020b0503020204020204" pitchFamily="34" typeface="微软雅黑"/>
              </a:rPr>
              <a:t>0</a:t>
            </a:r>
          </a:p>
        </p:txBody>
      </p:sp>
      <p:sp>
        <p:nvSpPr>
          <p:cNvPr id="44" name="矩形 43"/>
          <p:cNvSpPr/>
          <p:nvPr/>
        </p:nvSpPr>
        <p:spPr>
          <a:xfrm>
            <a:off x="1436921" y="3247783"/>
            <a:ext cx="648072" cy="110712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2" lIns="91426" rIns="91426" rtlCol="0" tIns="45712"/>
          <a:lstStyle/>
          <a:p>
            <a:pPr algn="ctr"/>
            <a:endParaRPr altLang="en-US" lang="zh-CN"/>
          </a:p>
        </p:txBody>
      </p:sp>
      <p:sp>
        <p:nvSpPr>
          <p:cNvPr id="45" name="矩形 44"/>
          <p:cNvSpPr/>
          <p:nvPr/>
        </p:nvSpPr>
        <p:spPr>
          <a:xfrm>
            <a:off x="1436921" y="3616823"/>
            <a:ext cx="648072" cy="73808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2" lIns="91426" rIns="91426" rtlCol="0" tIns="45712"/>
          <a:lstStyle/>
          <a:p>
            <a:pPr algn="ctr"/>
            <a:endParaRPr altLang="en-US" lang="zh-CN"/>
          </a:p>
        </p:txBody>
      </p:sp>
      <p:sp>
        <p:nvSpPr>
          <p:cNvPr id="46" name="矩形 45"/>
          <p:cNvSpPr/>
          <p:nvPr/>
        </p:nvSpPr>
        <p:spPr>
          <a:xfrm>
            <a:off x="2537773" y="2509701"/>
            <a:ext cx="648072" cy="184520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2" lIns="91426" rIns="91426" rtlCol="0" tIns="45712"/>
          <a:lstStyle/>
          <a:p>
            <a:pPr algn="ctr"/>
            <a:endParaRPr altLang="en-US" lang="zh-CN"/>
          </a:p>
        </p:txBody>
      </p:sp>
      <p:sp>
        <p:nvSpPr>
          <p:cNvPr id="47" name="矩形 46"/>
          <p:cNvSpPr/>
          <p:nvPr/>
        </p:nvSpPr>
        <p:spPr>
          <a:xfrm>
            <a:off x="2537773" y="3063262"/>
            <a:ext cx="648072" cy="129164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2" lIns="91426" rIns="91426" rtlCol="0" tIns="45712"/>
          <a:lstStyle/>
          <a:p>
            <a:pPr algn="ctr"/>
            <a:endParaRPr altLang="en-US" lang="zh-CN"/>
          </a:p>
        </p:txBody>
      </p:sp>
      <p:sp>
        <p:nvSpPr>
          <p:cNvPr id="48" name="矩形 47"/>
          <p:cNvSpPr/>
          <p:nvPr/>
        </p:nvSpPr>
        <p:spPr>
          <a:xfrm>
            <a:off x="3648486" y="2140659"/>
            <a:ext cx="648072" cy="221424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2" lIns="91426" rIns="91426" rtlCol="0" tIns="45712"/>
          <a:lstStyle/>
          <a:p>
            <a:pPr algn="ctr"/>
            <a:endParaRPr altLang="en-US" lang="zh-CN"/>
          </a:p>
        </p:txBody>
      </p:sp>
      <p:sp>
        <p:nvSpPr>
          <p:cNvPr id="49" name="矩形 48"/>
          <p:cNvSpPr/>
          <p:nvPr/>
        </p:nvSpPr>
        <p:spPr>
          <a:xfrm>
            <a:off x="3648486" y="2578949"/>
            <a:ext cx="648072" cy="177595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2" lIns="91426" rIns="91426" rtlCol="0" tIns="45712"/>
          <a:lstStyle/>
          <a:p>
            <a:pPr algn="ctr"/>
            <a:endParaRPr altLang="en-US" lang="zh-CN"/>
          </a:p>
        </p:txBody>
      </p:sp>
      <p:sp>
        <p:nvSpPr>
          <p:cNvPr id="50" name="矩形 49"/>
          <p:cNvSpPr/>
          <p:nvPr/>
        </p:nvSpPr>
        <p:spPr>
          <a:xfrm>
            <a:off x="4765164" y="1771619"/>
            <a:ext cx="648072" cy="258328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2" lIns="91426" rIns="91426" rtlCol="0" tIns="45712"/>
          <a:lstStyle/>
          <a:p>
            <a:pPr algn="ctr"/>
            <a:endParaRPr altLang="en-US" lang="zh-CN"/>
          </a:p>
        </p:txBody>
      </p:sp>
      <p:sp>
        <p:nvSpPr>
          <p:cNvPr id="51" name="矩形 50"/>
          <p:cNvSpPr/>
          <p:nvPr/>
        </p:nvSpPr>
        <p:spPr>
          <a:xfrm>
            <a:off x="4765164" y="1975883"/>
            <a:ext cx="648072" cy="23790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2" lIns="91426" rIns="91426" rtlCol="0" tIns="45712"/>
          <a:lstStyle/>
          <a:p>
            <a:pPr algn="ctr"/>
            <a:endParaRPr altLang="en-US" lang="zh-CN"/>
          </a:p>
        </p:txBody>
      </p:sp>
      <p:sp>
        <p:nvSpPr>
          <p:cNvPr id="52" name="TextBox 51"/>
          <p:cNvSpPr txBox="1"/>
          <p:nvPr/>
        </p:nvSpPr>
        <p:spPr>
          <a:xfrm>
            <a:off x="6084168" y="1759860"/>
            <a:ext cx="2448272" cy="731520"/>
          </a:xfrm>
          <a:prstGeom prst="rect">
            <a:avLst/>
          </a:prstGeom>
          <a:noFill/>
        </p:spPr>
        <p:txBody>
          <a:bodyPr bIns="0" lIns="0" rIns="0" rtlCol="0" tIns="0" wrap="square">
            <a:spAutoFit/>
          </a:bodyPr>
          <a:lstStyle/>
          <a:p>
            <a:pPr algn="just"/>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点击输入简要文字解说，解说文字尽量概括精炼，不用多余的文字修饰，简洁精准的 解说所提炼的核心概念。点击输入简要文字解说。</a:t>
            </a:r>
          </a:p>
        </p:txBody>
      </p:sp>
      <p:sp>
        <p:nvSpPr>
          <p:cNvPr id="53" name="TextBox 52"/>
          <p:cNvSpPr txBox="1"/>
          <p:nvPr/>
        </p:nvSpPr>
        <p:spPr>
          <a:xfrm>
            <a:off x="6084169" y="1275606"/>
            <a:ext cx="2059343" cy="304800"/>
          </a:xfrm>
          <a:prstGeom prst="rect">
            <a:avLst/>
          </a:prstGeom>
          <a:noFill/>
        </p:spPr>
        <p:txBody>
          <a:bodyPr bIns="0" lIns="0" rIns="0" rtlCol="0" tIns="0" wrap="square">
            <a:spAutoFit/>
          </a:bodyPr>
          <a:lstStyle/>
          <a:p>
            <a:r>
              <a:rPr altLang="en-US" b="1" lang="zh-CN" sz="20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sp>
        <p:nvSpPr>
          <p:cNvPr id="54" name="TextBox 53"/>
          <p:cNvSpPr txBox="1"/>
          <p:nvPr/>
        </p:nvSpPr>
        <p:spPr>
          <a:xfrm>
            <a:off x="6061309" y="3015411"/>
            <a:ext cx="2275367" cy="487680"/>
          </a:xfrm>
          <a:prstGeom prst="rect">
            <a:avLst/>
          </a:prstGeom>
          <a:noFill/>
        </p:spPr>
        <p:txBody>
          <a:bodyPr bIns="0" lIns="0" rIns="0" rtlCol="0" tIns="0" wrap="square">
            <a:spAutoFit/>
          </a:bodyPr>
          <a:lstStyle/>
          <a:p>
            <a:r>
              <a:rPr altLang="zh-CN" b="1" lang="en-US" sz="3200">
                <a:solidFill>
                  <a:schemeClr val="tx2"/>
                </a:solidFill>
                <a:latin typeface="+mn-ea"/>
                <a:cs charset="0" panose="020b0604020202020204" pitchFamily="34" typeface="Arial"/>
              </a:rPr>
              <a:t>13,648,258</a:t>
            </a:r>
          </a:p>
        </p:txBody>
      </p:sp>
      <p:sp>
        <p:nvSpPr>
          <p:cNvPr id="55" name="TextBox 54"/>
          <p:cNvSpPr txBox="1"/>
          <p:nvPr/>
        </p:nvSpPr>
        <p:spPr>
          <a:xfrm>
            <a:off x="6084168" y="2696543"/>
            <a:ext cx="1440160" cy="213360"/>
          </a:xfrm>
          <a:prstGeom prst="rect">
            <a:avLst/>
          </a:prstGeom>
          <a:noFill/>
        </p:spPr>
        <p:txBody>
          <a:bodyPr bIns="0" lIns="0" rIns="0" rtlCol="0" tIns="0" wrap="square">
            <a:spAutoFit/>
          </a:bodyPr>
          <a:lstStyle/>
          <a:p>
            <a:r>
              <a:rPr altLang="en-US" b="1" lang="zh-CN" sz="1400">
                <a:solidFill>
                  <a:schemeClr val="tx1">
                    <a:lumMod val="75000"/>
                    <a:lumOff val="25000"/>
                  </a:schemeClr>
                </a:solidFill>
                <a:latin charset="-122" panose="020b0503020204020204" pitchFamily="34" typeface="微软雅黑"/>
                <a:ea charset="-122" panose="020b0503020204020204" pitchFamily="34" typeface="微软雅黑"/>
              </a:rPr>
              <a:t>全年总额：</a:t>
            </a:r>
          </a:p>
        </p:txBody>
      </p:sp>
      <p:sp>
        <p:nvSpPr>
          <p:cNvPr id="56" name="椭圆 55"/>
          <p:cNvSpPr>
            <a:spLocks noChangeAspect="1"/>
          </p:cNvSpPr>
          <p:nvPr/>
        </p:nvSpPr>
        <p:spPr>
          <a:xfrm>
            <a:off x="6791553" y="3841346"/>
            <a:ext cx="108000" cy="108000"/>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2" lIns="91426" rIns="91426" rtlCol="0" tIns="45712"/>
          <a:lstStyle/>
          <a:p>
            <a:pPr algn="ctr"/>
            <a:endParaRPr altLang="en-US" lang="zh-CN"/>
          </a:p>
        </p:txBody>
      </p:sp>
      <p:sp>
        <p:nvSpPr>
          <p:cNvPr id="57" name="椭圆 56"/>
          <p:cNvSpPr>
            <a:spLocks noChangeAspect="1"/>
          </p:cNvSpPr>
          <p:nvPr/>
        </p:nvSpPr>
        <p:spPr>
          <a:xfrm>
            <a:off x="6791553" y="4187265"/>
            <a:ext cx="108000" cy="108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2" lIns="91426" rIns="91426" rtlCol="0" tIns="45712"/>
          <a:lstStyle/>
          <a:p>
            <a:pPr algn="ctr"/>
            <a:endParaRPr altLang="en-US" lang="zh-CN"/>
          </a:p>
        </p:txBody>
      </p:sp>
      <p:sp>
        <p:nvSpPr>
          <p:cNvPr id="58" name="TextBox 57"/>
          <p:cNvSpPr txBox="1"/>
          <p:nvPr/>
        </p:nvSpPr>
        <p:spPr>
          <a:xfrm>
            <a:off x="6095069" y="3789245"/>
            <a:ext cx="634928" cy="213360"/>
          </a:xfrm>
          <a:prstGeom prst="rect">
            <a:avLst/>
          </a:prstGeom>
          <a:noFill/>
        </p:spPr>
        <p:txBody>
          <a:bodyPr bIns="0" lIns="0" rIns="0" rtlCol="0" tIns="0" wrap="square">
            <a:spAutoFit/>
          </a:bodyPr>
          <a:lstStyle/>
          <a:p>
            <a:r>
              <a:rPr altLang="en-US" b="1" lang="zh-CN" sz="1400">
                <a:solidFill>
                  <a:schemeClr val="tx1">
                    <a:lumMod val="75000"/>
                    <a:lumOff val="25000"/>
                  </a:schemeClr>
                </a:solidFill>
                <a:latin charset="-122" panose="020b0503020204020204" pitchFamily="34" typeface="微软雅黑"/>
                <a:ea charset="-122" panose="020b0503020204020204" pitchFamily="34" typeface="微软雅黑"/>
              </a:rPr>
              <a:t>毛利润</a:t>
            </a:r>
          </a:p>
        </p:txBody>
      </p:sp>
      <p:sp>
        <p:nvSpPr>
          <p:cNvPr id="59" name="TextBox 58"/>
          <p:cNvSpPr txBox="1"/>
          <p:nvPr/>
        </p:nvSpPr>
        <p:spPr>
          <a:xfrm>
            <a:off x="6095069" y="4133542"/>
            <a:ext cx="634928" cy="213360"/>
          </a:xfrm>
          <a:prstGeom prst="rect">
            <a:avLst/>
          </a:prstGeom>
          <a:noFill/>
        </p:spPr>
        <p:txBody>
          <a:bodyPr bIns="0" lIns="0" rIns="0" rtlCol="0" tIns="0" wrap="square">
            <a:spAutoFit/>
          </a:bodyPr>
          <a:lstStyle/>
          <a:p>
            <a:r>
              <a:rPr altLang="en-US" b="1" lang="zh-CN" sz="1400">
                <a:solidFill>
                  <a:schemeClr val="tx1">
                    <a:lumMod val="75000"/>
                    <a:lumOff val="25000"/>
                  </a:schemeClr>
                </a:solidFill>
                <a:latin charset="-122" panose="020b0503020204020204" pitchFamily="34" typeface="微软雅黑"/>
                <a:ea charset="-122" panose="020b0503020204020204" pitchFamily="34" typeface="微软雅黑"/>
              </a:rPr>
              <a:t>纯利润</a:t>
            </a:r>
          </a:p>
        </p:txBody>
      </p:sp>
      <p:sp>
        <p:nvSpPr>
          <p:cNvPr id="60" name="TextBox 9"/>
          <p:cNvSpPr txBox="1">
            <a:spLocks noChangeArrowheads="1"/>
          </p:cNvSpPr>
          <p:nvPr/>
        </p:nvSpPr>
        <p:spPr bwMode="auto">
          <a:xfrm>
            <a:off x="1485527" y="2909375"/>
            <a:ext cx="550862"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none">
            <a:spAutoFit/>
          </a:bodyPr>
          <a:lstStyle>
            <a:lvl1pPr>
              <a:defRPr>
                <a:solidFill>
                  <a:schemeClr val="tx1"/>
                </a:solidFill>
                <a:latin charset="0" pitchFamily="34" typeface="Calibri"/>
                <a:ea charset="-122" typeface="宋体"/>
              </a:defRPr>
            </a:lvl1pPr>
            <a:lvl2pPr indent="-285750" marL="742950">
              <a:defRPr>
                <a:solidFill>
                  <a:schemeClr val="tx1"/>
                </a:solidFill>
                <a:latin charset="0" pitchFamily="34" typeface="Calibri"/>
                <a:ea charset="-122" typeface="宋体"/>
              </a:defRPr>
            </a:lvl2pPr>
            <a:lvl3pPr indent="-228600" marL="1143000">
              <a:defRPr>
                <a:solidFill>
                  <a:schemeClr val="tx1"/>
                </a:solidFill>
                <a:latin charset="0" pitchFamily="34" typeface="Calibri"/>
                <a:ea charset="-122" typeface="宋体"/>
              </a:defRPr>
            </a:lvl3pPr>
            <a:lvl4pPr indent="-228600" marL="1600200">
              <a:defRPr>
                <a:solidFill>
                  <a:schemeClr val="tx1"/>
                </a:solidFill>
                <a:latin charset="0" pitchFamily="34" typeface="Calibri"/>
                <a:ea charset="-122" typeface="宋体"/>
              </a:defRPr>
            </a:lvl4pPr>
            <a:lvl5pPr indent="-228600" marL="2057400">
              <a:defRPr>
                <a:solidFill>
                  <a:schemeClr val="tx1"/>
                </a:solidFill>
                <a:latin charset="0" pitchFamily="34" typeface="Calibri"/>
                <a:ea charset="-122" typeface="宋体"/>
              </a:defRPr>
            </a:lvl5pPr>
            <a:lvl6pPr fontAlgn="base" indent="-228600" marL="2514600">
              <a:spcBef>
                <a:spcPct val="0"/>
              </a:spcBef>
              <a:spcAft>
                <a:spcPct val="0"/>
              </a:spcAft>
              <a:defRPr>
                <a:solidFill>
                  <a:schemeClr val="tx1"/>
                </a:solidFill>
                <a:latin charset="0" pitchFamily="34" typeface="Calibri"/>
                <a:ea charset="-122" typeface="宋体"/>
              </a:defRPr>
            </a:lvl6pPr>
            <a:lvl7pPr fontAlgn="base" indent="-228600" marL="2971800">
              <a:spcBef>
                <a:spcPct val="0"/>
              </a:spcBef>
              <a:spcAft>
                <a:spcPct val="0"/>
              </a:spcAft>
              <a:defRPr>
                <a:solidFill>
                  <a:schemeClr val="tx1"/>
                </a:solidFill>
                <a:latin charset="0" pitchFamily="34" typeface="Calibri"/>
                <a:ea charset="-122" typeface="宋体"/>
              </a:defRPr>
            </a:lvl7pPr>
            <a:lvl8pPr fontAlgn="base" indent="-228600" marL="3429000">
              <a:spcBef>
                <a:spcPct val="0"/>
              </a:spcBef>
              <a:spcAft>
                <a:spcPct val="0"/>
              </a:spcAft>
              <a:defRPr>
                <a:solidFill>
                  <a:schemeClr val="tx1"/>
                </a:solidFill>
                <a:latin charset="0" pitchFamily="34" typeface="Calibri"/>
                <a:ea charset="-122" typeface="宋体"/>
              </a:defRPr>
            </a:lvl8pPr>
            <a:lvl9pPr fontAlgn="base" indent="-228600" marL="3886200">
              <a:spcBef>
                <a:spcPct val="0"/>
              </a:spcBef>
              <a:spcAft>
                <a:spcPct val="0"/>
              </a:spcAft>
              <a:defRPr>
                <a:solidFill>
                  <a:schemeClr val="tx1"/>
                </a:solidFill>
                <a:latin charset="0" pitchFamily="34" typeface="Calibri"/>
                <a:ea charset="-122" typeface="宋体"/>
              </a:defRPr>
            </a:lvl9pPr>
          </a:lstStyle>
          <a:p>
            <a:pPr algn="ctr"/>
            <a:r>
              <a:rPr altLang="zh-CN" b="1" lang="en-US" sz="2000">
                <a:solidFill>
                  <a:schemeClr val="tx2"/>
                </a:solidFill>
                <a:latin charset="-122" panose="020b0503020204020204" pitchFamily="34" typeface="微软雅黑"/>
                <a:ea charset="-122" panose="020b0503020204020204" pitchFamily="34" typeface="微软雅黑"/>
              </a:rPr>
              <a:t>53%</a:t>
            </a:r>
          </a:p>
        </p:txBody>
      </p:sp>
      <p:sp>
        <p:nvSpPr>
          <p:cNvPr id="61" name="TextBox 9"/>
          <p:cNvSpPr txBox="1">
            <a:spLocks noChangeArrowheads="1"/>
          </p:cNvSpPr>
          <p:nvPr/>
        </p:nvSpPr>
        <p:spPr bwMode="auto">
          <a:xfrm>
            <a:off x="3651177" y="1798482"/>
            <a:ext cx="550862"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none">
            <a:spAutoFit/>
          </a:bodyPr>
          <a:lstStyle>
            <a:lvl1pPr>
              <a:defRPr>
                <a:solidFill>
                  <a:schemeClr val="tx1"/>
                </a:solidFill>
                <a:latin charset="0" pitchFamily="34" typeface="Calibri"/>
                <a:ea charset="-122" typeface="宋体"/>
              </a:defRPr>
            </a:lvl1pPr>
            <a:lvl2pPr indent="-285750" marL="742950">
              <a:defRPr>
                <a:solidFill>
                  <a:schemeClr val="tx1"/>
                </a:solidFill>
                <a:latin charset="0" pitchFamily="34" typeface="Calibri"/>
                <a:ea charset="-122" typeface="宋体"/>
              </a:defRPr>
            </a:lvl2pPr>
            <a:lvl3pPr indent="-228600" marL="1143000">
              <a:defRPr>
                <a:solidFill>
                  <a:schemeClr val="tx1"/>
                </a:solidFill>
                <a:latin charset="0" pitchFamily="34" typeface="Calibri"/>
                <a:ea charset="-122" typeface="宋体"/>
              </a:defRPr>
            </a:lvl3pPr>
            <a:lvl4pPr indent="-228600" marL="1600200">
              <a:defRPr>
                <a:solidFill>
                  <a:schemeClr val="tx1"/>
                </a:solidFill>
                <a:latin charset="0" pitchFamily="34" typeface="Calibri"/>
                <a:ea charset="-122" typeface="宋体"/>
              </a:defRPr>
            </a:lvl4pPr>
            <a:lvl5pPr indent="-228600" marL="2057400">
              <a:defRPr>
                <a:solidFill>
                  <a:schemeClr val="tx1"/>
                </a:solidFill>
                <a:latin charset="0" pitchFamily="34" typeface="Calibri"/>
                <a:ea charset="-122" typeface="宋体"/>
              </a:defRPr>
            </a:lvl5pPr>
            <a:lvl6pPr fontAlgn="base" indent="-228600" marL="2514600">
              <a:spcBef>
                <a:spcPct val="0"/>
              </a:spcBef>
              <a:spcAft>
                <a:spcPct val="0"/>
              </a:spcAft>
              <a:defRPr>
                <a:solidFill>
                  <a:schemeClr val="tx1"/>
                </a:solidFill>
                <a:latin charset="0" pitchFamily="34" typeface="Calibri"/>
                <a:ea charset="-122" typeface="宋体"/>
              </a:defRPr>
            </a:lvl6pPr>
            <a:lvl7pPr fontAlgn="base" indent="-228600" marL="2971800">
              <a:spcBef>
                <a:spcPct val="0"/>
              </a:spcBef>
              <a:spcAft>
                <a:spcPct val="0"/>
              </a:spcAft>
              <a:defRPr>
                <a:solidFill>
                  <a:schemeClr val="tx1"/>
                </a:solidFill>
                <a:latin charset="0" pitchFamily="34" typeface="Calibri"/>
                <a:ea charset="-122" typeface="宋体"/>
              </a:defRPr>
            </a:lvl7pPr>
            <a:lvl8pPr fontAlgn="base" indent="-228600" marL="3429000">
              <a:spcBef>
                <a:spcPct val="0"/>
              </a:spcBef>
              <a:spcAft>
                <a:spcPct val="0"/>
              </a:spcAft>
              <a:defRPr>
                <a:solidFill>
                  <a:schemeClr val="tx1"/>
                </a:solidFill>
                <a:latin charset="0" pitchFamily="34" typeface="Calibri"/>
                <a:ea charset="-122" typeface="宋体"/>
              </a:defRPr>
            </a:lvl8pPr>
            <a:lvl9pPr fontAlgn="base" indent="-228600" marL="3886200">
              <a:spcBef>
                <a:spcPct val="0"/>
              </a:spcBef>
              <a:spcAft>
                <a:spcPct val="0"/>
              </a:spcAft>
              <a:defRPr>
                <a:solidFill>
                  <a:schemeClr val="tx1"/>
                </a:solidFill>
                <a:latin charset="0" pitchFamily="34" typeface="Calibri"/>
                <a:ea charset="-122" typeface="宋体"/>
              </a:defRPr>
            </a:lvl9pPr>
          </a:lstStyle>
          <a:p>
            <a:pPr algn="ctr"/>
            <a:r>
              <a:rPr altLang="zh-CN" b="1" lang="en-US" sz="2000">
                <a:solidFill>
                  <a:schemeClr val="tx2"/>
                </a:solidFill>
                <a:latin charset="-122" panose="020b0503020204020204" pitchFamily="34" typeface="微软雅黑"/>
                <a:ea charset="-122" panose="020b0503020204020204" pitchFamily="34" typeface="微软雅黑"/>
              </a:rPr>
              <a:t>72%</a:t>
            </a:r>
          </a:p>
        </p:txBody>
      </p:sp>
      <p:sp>
        <p:nvSpPr>
          <p:cNvPr id="62" name="TextBox 9"/>
          <p:cNvSpPr txBox="1">
            <a:spLocks noChangeArrowheads="1"/>
          </p:cNvSpPr>
          <p:nvPr/>
        </p:nvSpPr>
        <p:spPr bwMode="auto">
          <a:xfrm>
            <a:off x="2586378" y="2178857"/>
            <a:ext cx="550862"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none">
            <a:spAutoFit/>
          </a:bodyPr>
          <a:lstStyle>
            <a:lvl1pPr>
              <a:defRPr>
                <a:solidFill>
                  <a:schemeClr val="tx1"/>
                </a:solidFill>
                <a:latin charset="0" pitchFamily="34" typeface="Calibri"/>
                <a:ea charset="-122" typeface="宋体"/>
              </a:defRPr>
            </a:lvl1pPr>
            <a:lvl2pPr indent="-285750" marL="742950">
              <a:defRPr>
                <a:solidFill>
                  <a:schemeClr val="tx1"/>
                </a:solidFill>
                <a:latin charset="0" pitchFamily="34" typeface="Calibri"/>
                <a:ea charset="-122" typeface="宋体"/>
              </a:defRPr>
            </a:lvl2pPr>
            <a:lvl3pPr indent="-228600" marL="1143000">
              <a:defRPr>
                <a:solidFill>
                  <a:schemeClr val="tx1"/>
                </a:solidFill>
                <a:latin charset="0" pitchFamily="34" typeface="Calibri"/>
                <a:ea charset="-122" typeface="宋体"/>
              </a:defRPr>
            </a:lvl3pPr>
            <a:lvl4pPr indent="-228600" marL="1600200">
              <a:defRPr>
                <a:solidFill>
                  <a:schemeClr val="tx1"/>
                </a:solidFill>
                <a:latin charset="0" pitchFamily="34" typeface="Calibri"/>
                <a:ea charset="-122" typeface="宋体"/>
              </a:defRPr>
            </a:lvl4pPr>
            <a:lvl5pPr indent="-228600" marL="2057400">
              <a:defRPr>
                <a:solidFill>
                  <a:schemeClr val="tx1"/>
                </a:solidFill>
                <a:latin charset="0" pitchFamily="34" typeface="Calibri"/>
                <a:ea charset="-122" typeface="宋体"/>
              </a:defRPr>
            </a:lvl5pPr>
            <a:lvl6pPr fontAlgn="base" indent="-228600" marL="2514600">
              <a:spcBef>
                <a:spcPct val="0"/>
              </a:spcBef>
              <a:spcAft>
                <a:spcPct val="0"/>
              </a:spcAft>
              <a:defRPr>
                <a:solidFill>
                  <a:schemeClr val="tx1"/>
                </a:solidFill>
                <a:latin charset="0" pitchFamily="34" typeface="Calibri"/>
                <a:ea charset="-122" typeface="宋体"/>
              </a:defRPr>
            </a:lvl6pPr>
            <a:lvl7pPr fontAlgn="base" indent="-228600" marL="2971800">
              <a:spcBef>
                <a:spcPct val="0"/>
              </a:spcBef>
              <a:spcAft>
                <a:spcPct val="0"/>
              </a:spcAft>
              <a:defRPr>
                <a:solidFill>
                  <a:schemeClr val="tx1"/>
                </a:solidFill>
                <a:latin charset="0" pitchFamily="34" typeface="Calibri"/>
                <a:ea charset="-122" typeface="宋体"/>
              </a:defRPr>
            </a:lvl7pPr>
            <a:lvl8pPr fontAlgn="base" indent="-228600" marL="3429000">
              <a:spcBef>
                <a:spcPct val="0"/>
              </a:spcBef>
              <a:spcAft>
                <a:spcPct val="0"/>
              </a:spcAft>
              <a:defRPr>
                <a:solidFill>
                  <a:schemeClr val="tx1"/>
                </a:solidFill>
                <a:latin charset="0" pitchFamily="34" typeface="Calibri"/>
                <a:ea charset="-122" typeface="宋体"/>
              </a:defRPr>
            </a:lvl8pPr>
            <a:lvl9pPr fontAlgn="base" indent="-228600" marL="3886200">
              <a:spcBef>
                <a:spcPct val="0"/>
              </a:spcBef>
              <a:spcAft>
                <a:spcPct val="0"/>
              </a:spcAft>
              <a:defRPr>
                <a:solidFill>
                  <a:schemeClr val="tx1"/>
                </a:solidFill>
                <a:latin charset="0" pitchFamily="34" typeface="Calibri"/>
                <a:ea charset="-122" typeface="宋体"/>
              </a:defRPr>
            </a:lvl9pPr>
          </a:lstStyle>
          <a:p>
            <a:pPr algn="ctr"/>
            <a:r>
              <a:rPr altLang="zh-CN" b="1" lang="en-US" sz="2000">
                <a:solidFill>
                  <a:schemeClr val="tx2"/>
                </a:solidFill>
                <a:latin charset="-122" panose="020b0503020204020204" pitchFamily="34" typeface="微软雅黑"/>
                <a:ea charset="-122" panose="020b0503020204020204" pitchFamily="34" typeface="微软雅黑"/>
              </a:rPr>
              <a:t>60%</a:t>
            </a:r>
          </a:p>
        </p:txBody>
      </p:sp>
      <p:sp>
        <p:nvSpPr>
          <p:cNvPr id="63" name="TextBox 9"/>
          <p:cNvSpPr txBox="1">
            <a:spLocks noChangeArrowheads="1"/>
          </p:cNvSpPr>
          <p:nvPr/>
        </p:nvSpPr>
        <p:spPr bwMode="auto">
          <a:xfrm>
            <a:off x="4813771" y="1430404"/>
            <a:ext cx="550862" cy="3048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none">
            <a:spAutoFit/>
          </a:bodyPr>
          <a:lstStyle>
            <a:lvl1pPr>
              <a:defRPr>
                <a:solidFill>
                  <a:schemeClr val="tx1"/>
                </a:solidFill>
                <a:latin charset="0" pitchFamily="34" typeface="Calibri"/>
                <a:ea charset="-122" typeface="宋体"/>
              </a:defRPr>
            </a:lvl1pPr>
            <a:lvl2pPr indent="-285750" marL="742950">
              <a:defRPr>
                <a:solidFill>
                  <a:schemeClr val="tx1"/>
                </a:solidFill>
                <a:latin charset="0" pitchFamily="34" typeface="Calibri"/>
                <a:ea charset="-122" typeface="宋体"/>
              </a:defRPr>
            </a:lvl2pPr>
            <a:lvl3pPr indent="-228600" marL="1143000">
              <a:defRPr>
                <a:solidFill>
                  <a:schemeClr val="tx1"/>
                </a:solidFill>
                <a:latin charset="0" pitchFamily="34" typeface="Calibri"/>
                <a:ea charset="-122" typeface="宋体"/>
              </a:defRPr>
            </a:lvl3pPr>
            <a:lvl4pPr indent="-228600" marL="1600200">
              <a:defRPr>
                <a:solidFill>
                  <a:schemeClr val="tx1"/>
                </a:solidFill>
                <a:latin charset="0" pitchFamily="34" typeface="Calibri"/>
                <a:ea charset="-122" typeface="宋体"/>
              </a:defRPr>
            </a:lvl4pPr>
            <a:lvl5pPr indent="-228600" marL="2057400">
              <a:defRPr>
                <a:solidFill>
                  <a:schemeClr val="tx1"/>
                </a:solidFill>
                <a:latin charset="0" pitchFamily="34" typeface="Calibri"/>
                <a:ea charset="-122" typeface="宋体"/>
              </a:defRPr>
            </a:lvl5pPr>
            <a:lvl6pPr fontAlgn="base" indent="-228600" marL="2514600">
              <a:spcBef>
                <a:spcPct val="0"/>
              </a:spcBef>
              <a:spcAft>
                <a:spcPct val="0"/>
              </a:spcAft>
              <a:defRPr>
                <a:solidFill>
                  <a:schemeClr val="tx1"/>
                </a:solidFill>
                <a:latin charset="0" pitchFamily="34" typeface="Calibri"/>
                <a:ea charset="-122" typeface="宋体"/>
              </a:defRPr>
            </a:lvl6pPr>
            <a:lvl7pPr fontAlgn="base" indent="-228600" marL="2971800">
              <a:spcBef>
                <a:spcPct val="0"/>
              </a:spcBef>
              <a:spcAft>
                <a:spcPct val="0"/>
              </a:spcAft>
              <a:defRPr>
                <a:solidFill>
                  <a:schemeClr val="tx1"/>
                </a:solidFill>
                <a:latin charset="0" pitchFamily="34" typeface="Calibri"/>
                <a:ea charset="-122" typeface="宋体"/>
              </a:defRPr>
            </a:lvl7pPr>
            <a:lvl8pPr fontAlgn="base" indent="-228600" marL="3429000">
              <a:spcBef>
                <a:spcPct val="0"/>
              </a:spcBef>
              <a:spcAft>
                <a:spcPct val="0"/>
              </a:spcAft>
              <a:defRPr>
                <a:solidFill>
                  <a:schemeClr val="tx1"/>
                </a:solidFill>
                <a:latin charset="0" pitchFamily="34" typeface="Calibri"/>
                <a:ea charset="-122" typeface="宋体"/>
              </a:defRPr>
            </a:lvl8pPr>
            <a:lvl9pPr fontAlgn="base" indent="-228600" marL="3886200">
              <a:spcBef>
                <a:spcPct val="0"/>
              </a:spcBef>
              <a:spcAft>
                <a:spcPct val="0"/>
              </a:spcAft>
              <a:defRPr>
                <a:solidFill>
                  <a:schemeClr val="tx1"/>
                </a:solidFill>
                <a:latin charset="0" pitchFamily="34" typeface="Calibri"/>
                <a:ea charset="-122" typeface="宋体"/>
              </a:defRPr>
            </a:lvl9pPr>
          </a:lstStyle>
          <a:p>
            <a:pPr algn="ctr"/>
            <a:r>
              <a:rPr altLang="zh-CN" b="1" lang="en-US" sz="2000">
                <a:solidFill>
                  <a:schemeClr val="tx2"/>
                </a:solidFill>
                <a:latin charset="-122" panose="020b0503020204020204" pitchFamily="34" typeface="微软雅黑"/>
                <a:ea charset="-122" panose="020b0503020204020204" pitchFamily="34" typeface="微软雅黑"/>
              </a:rPr>
              <a:t>90%</a:t>
            </a:r>
          </a:p>
        </p:txBody>
      </p:sp>
      <p:sp>
        <p:nvSpPr>
          <p:cNvPr id="64" name="椭圆 63"/>
          <p:cNvSpPr>
            <a:spLocks noChangeAspect="1"/>
          </p:cNvSpPr>
          <p:nvPr/>
        </p:nvSpPr>
        <p:spPr>
          <a:xfrm>
            <a:off x="7005839" y="4187265"/>
            <a:ext cx="108000" cy="108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2" lIns="91426" rIns="91426" rtlCol="0" tIns="45712"/>
          <a:lstStyle/>
          <a:p>
            <a:pPr algn="ctr"/>
            <a:endParaRPr altLang="en-US" lang="zh-CN"/>
          </a:p>
        </p:txBody>
      </p:sp>
      <p:sp>
        <p:nvSpPr>
          <p:cNvPr id="65" name="椭圆 64"/>
          <p:cNvSpPr>
            <a:spLocks noChangeAspect="1"/>
          </p:cNvSpPr>
          <p:nvPr/>
        </p:nvSpPr>
        <p:spPr>
          <a:xfrm>
            <a:off x="7211644" y="4187265"/>
            <a:ext cx="108000" cy="108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2" lIns="91426" rIns="91426" rtlCol="0" tIns="45712"/>
          <a:lstStyle/>
          <a:p>
            <a:pPr algn="ctr"/>
            <a:endParaRPr altLang="en-US" lang="zh-CN">
              <a:solidFill>
                <a:schemeClr val="accent1"/>
              </a:solidFill>
            </a:endParaRPr>
          </a:p>
        </p:txBody>
      </p:sp>
      <p:sp>
        <p:nvSpPr>
          <p:cNvPr id="66" name="椭圆 65"/>
          <p:cNvSpPr>
            <a:spLocks noChangeAspect="1"/>
          </p:cNvSpPr>
          <p:nvPr/>
        </p:nvSpPr>
        <p:spPr>
          <a:xfrm>
            <a:off x="7416328" y="4187265"/>
            <a:ext cx="108000" cy="108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12" lIns="91426" rIns="91426" rtlCol="0" tIns="45712"/>
          <a:lstStyle/>
          <a:p>
            <a:pPr algn="ctr"/>
            <a:endParaRPr altLang="en-US" lang="zh-CN">
              <a:solidFill>
                <a:schemeClr val="accent2"/>
              </a:solidFill>
            </a:endParaRPr>
          </a:p>
        </p:txBody>
      </p:sp>
      <p:sp>
        <p:nvSpPr>
          <p:cNvPr id="67" name="TextBox 66"/>
          <p:cNvSpPr txBox="1"/>
          <p:nvPr/>
        </p:nvSpPr>
        <p:spPr>
          <a:xfrm>
            <a:off x="714128" y="4449996"/>
            <a:ext cx="528523" cy="228584"/>
          </a:xfrm>
          <a:prstGeom prst="rect">
            <a:avLst/>
          </a:prstGeom>
          <a:noFill/>
        </p:spPr>
        <p:txBody>
          <a:bodyPr bIns="45712" lIns="91426" rIns="91426" rtlCol="0" tIns="45712" wrap="square">
            <a:spAutoFit/>
          </a:bodyPr>
          <a:lstStyle/>
          <a:p>
            <a:pPr algn="ctr"/>
            <a:r>
              <a:rPr altLang="en-US" lang="zh-CN" sz="900">
                <a:latin charset="-122" panose="020b0503020204020204" pitchFamily="34" typeface="微软雅黑"/>
                <a:ea charset="-122" panose="020b0503020204020204" pitchFamily="34" typeface="微软雅黑"/>
              </a:rPr>
              <a:t>（万元）</a:t>
            </a:r>
          </a:p>
        </p:txBody>
      </p:sp>
      <p:sp>
        <p:nvSpPr>
          <p:cNvPr id="68" name="TextBox 67"/>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1377520821"/>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 presetSubtype="8">
                                  <p:stCondLst>
                                    <p:cond delay="0"/>
                                  </p:stCondLst>
                                  <p:childTnLst>
                                    <p:set>
                                      <p:cBhvr>
                                        <p:cTn dur="1" fill="hold" id="6">
                                          <p:stCondLst>
                                            <p:cond delay="0"/>
                                          </p:stCondLst>
                                        </p:cTn>
                                        <p:tgtEl>
                                          <p:spTgt spid="32"/>
                                        </p:tgtEl>
                                        <p:attrNameLst>
                                          <p:attrName>style.visibility</p:attrName>
                                        </p:attrNameLst>
                                      </p:cBhvr>
                                      <p:to>
                                        <p:strVal val="visible"/>
                                      </p:to>
                                    </p:set>
                                    <p:anim calcmode="lin" valueType="num">
                                      <p:cBhvr additive="base">
                                        <p:cTn dur="500" fill="hold" id="7"/>
                                        <p:tgtEl>
                                          <p:spTgt spid="32"/>
                                        </p:tgtEl>
                                        <p:attrNameLst>
                                          <p:attrName>ppt_x</p:attrName>
                                        </p:attrNameLst>
                                      </p:cBhvr>
                                      <p:tavLst>
                                        <p:tav tm="0">
                                          <p:val>
                                            <p:strVal val="0-#ppt_w/2"/>
                                          </p:val>
                                        </p:tav>
                                        <p:tav tm="100000">
                                          <p:val>
                                            <p:strVal val="#ppt_x"/>
                                          </p:val>
                                        </p:tav>
                                      </p:tavLst>
                                    </p:anim>
                                    <p:anim calcmode="lin" valueType="num">
                                      <p:cBhvr additive="base">
                                        <p:cTn dur="500" fill="hold" id="8"/>
                                        <p:tgtEl>
                                          <p:spTgt spid="32"/>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2" presetSubtype="8">
                                  <p:stCondLst>
                                    <p:cond delay="0"/>
                                  </p:stCondLst>
                                  <p:childTnLst>
                                    <p:set>
                                      <p:cBhvr>
                                        <p:cTn dur="1" fill="hold" id="11">
                                          <p:stCondLst>
                                            <p:cond delay="0"/>
                                          </p:stCondLst>
                                        </p:cTn>
                                        <p:tgtEl>
                                          <p:spTgt spid="43"/>
                                        </p:tgtEl>
                                        <p:attrNameLst>
                                          <p:attrName>style.visibility</p:attrName>
                                        </p:attrNameLst>
                                      </p:cBhvr>
                                      <p:to>
                                        <p:strVal val="visible"/>
                                      </p:to>
                                    </p:set>
                                    <p:anim calcmode="lin" valueType="num">
                                      <p:cBhvr additive="base">
                                        <p:cTn dur="100" fill="hold" id="12"/>
                                        <p:tgtEl>
                                          <p:spTgt spid="43"/>
                                        </p:tgtEl>
                                        <p:attrNameLst>
                                          <p:attrName>ppt_x</p:attrName>
                                        </p:attrNameLst>
                                      </p:cBhvr>
                                      <p:tavLst>
                                        <p:tav tm="0">
                                          <p:val>
                                            <p:strVal val="0-#ppt_w/2"/>
                                          </p:val>
                                        </p:tav>
                                        <p:tav tm="100000">
                                          <p:val>
                                            <p:strVal val="#ppt_x"/>
                                          </p:val>
                                        </p:tav>
                                      </p:tavLst>
                                    </p:anim>
                                    <p:anim calcmode="lin" valueType="num">
                                      <p:cBhvr additive="base">
                                        <p:cTn dur="100" fill="hold" id="13"/>
                                        <p:tgtEl>
                                          <p:spTgt spid="43"/>
                                        </p:tgtEl>
                                        <p:attrNameLst>
                                          <p:attrName>ppt_y</p:attrName>
                                        </p:attrNameLst>
                                      </p:cBhvr>
                                      <p:tavLst>
                                        <p:tav tm="0">
                                          <p:val>
                                            <p:strVal val="#ppt_y"/>
                                          </p:val>
                                        </p:tav>
                                        <p:tav tm="100000">
                                          <p:val>
                                            <p:strVal val="#ppt_y"/>
                                          </p:val>
                                        </p:tav>
                                      </p:tavLst>
                                    </p:anim>
                                  </p:childTnLst>
                                </p:cTn>
                              </p:par>
                            </p:childTnLst>
                          </p:cTn>
                        </p:par>
                        <p:par>
                          <p:cTn fill="hold" id="14" nodeType="afterGroup">
                            <p:stCondLst>
                              <p:cond delay="600"/>
                            </p:stCondLst>
                            <p:childTnLst>
                              <p:par>
                                <p:cTn fill="hold" grpId="0" id="15" nodeType="afterEffect" presetClass="entr" presetID="2" presetSubtype="8">
                                  <p:stCondLst>
                                    <p:cond delay="0"/>
                                  </p:stCondLst>
                                  <p:childTnLst>
                                    <p:set>
                                      <p:cBhvr>
                                        <p:cTn dur="1" fill="hold" id="16">
                                          <p:stCondLst>
                                            <p:cond delay="0"/>
                                          </p:stCondLst>
                                        </p:cTn>
                                        <p:tgtEl>
                                          <p:spTgt spid="22"/>
                                        </p:tgtEl>
                                        <p:attrNameLst>
                                          <p:attrName>style.visibility</p:attrName>
                                        </p:attrNameLst>
                                      </p:cBhvr>
                                      <p:to>
                                        <p:strVal val="visible"/>
                                      </p:to>
                                    </p:set>
                                    <p:anim calcmode="lin" valueType="num">
                                      <p:cBhvr additive="base">
                                        <p:cTn dur="100" fill="hold" id="17"/>
                                        <p:tgtEl>
                                          <p:spTgt spid="22"/>
                                        </p:tgtEl>
                                        <p:attrNameLst>
                                          <p:attrName>ppt_x</p:attrName>
                                        </p:attrNameLst>
                                      </p:cBhvr>
                                      <p:tavLst>
                                        <p:tav tm="0">
                                          <p:val>
                                            <p:strVal val="0-#ppt_w/2"/>
                                          </p:val>
                                        </p:tav>
                                        <p:tav tm="100000">
                                          <p:val>
                                            <p:strVal val="#ppt_x"/>
                                          </p:val>
                                        </p:tav>
                                      </p:tavLst>
                                    </p:anim>
                                    <p:anim calcmode="lin" valueType="num">
                                      <p:cBhvr additive="base">
                                        <p:cTn dur="100" fill="hold" id="18"/>
                                        <p:tgtEl>
                                          <p:spTgt spid="22"/>
                                        </p:tgtEl>
                                        <p:attrNameLst>
                                          <p:attrName>ppt_y</p:attrName>
                                        </p:attrNameLst>
                                      </p:cBhvr>
                                      <p:tavLst>
                                        <p:tav tm="0">
                                          <p:val>
                                            <p:strVal val="#ppt_y"/>
                                          </p:val>
                                        </p:tav>
                                        <p:tav tm="100000">
                                          <p:val>
                                            <p:strVal val="#ppt_y"/>
                                          </p:val>
                                        </p:tav>
                                      </p:tavLst>
                                    </p:anim>
                                  </p:childTnLst>
                                </p:cTn>
                              </p:par>
                            </p:childTnLst>
                          </p:cTn>
                        </p:par>
                        <p:par>
                          <p:cTn fill="hold" id="19" nodeType="afterGroup">
                            <p:stCondLst>
                              <p:cond delay="700"/>
                            </p:stCondLst>
                            <p:childTnLst>
                              <p:par>
                                <p:cTn fill="hold" grpId="0" id="20" nodeType="afterEffect" presetClass="entr" presetID="2" presetSubtype="8">
                                  <p:stCondLst>
                                    <p:cond delay="0"/>
                                  </p:stCondLst>
                                  <p:childTnLst>
                                    <p:set>
                                      <p:cBhvr>
                                        <p:cTn dur="1" fill="hold" id="21">
                                          <p:stCondLst>
                                            <p:cond delay="0"/>
                                          </p:stCondLst>
                                        </p:cTn>
                                        <p:tgtEl>
                                          <p:spTgt spid="26"/>
                                        </p:tgtEl>
                                        <p:attrNameLst>
                                          <p:attrName>style.visibility</p:attrName>
                                        </p:attrNameLst>
                                      </p:cBhvr>
                                      <p:to>
                                        <p:strVal val="visible"/>
                                      </p:to>
                                    </p:set>
                                    <p:anim calcmode="lin" valueType="num">
                                      <p:cBhvr additive="base">
                                        <p:cTn dur="100" fill="hold" id="22"/>
                                        <p:tgtEl>
                                          <p:spTgt spid="26"/>
                                        </p:tgtEl>
                                        <p:attrNameLst>
                                          <p:attrName>ppt_x</p:attrName>
                                        </p:attrNameLst>
                                      </p:cBhvr>
                                      <p:tavLst>
                                        <p:tav tm="0">
                                          <p:val>
                                            <p:strVal val="0-#ppt_w/2"/>
                                          </p:val>
                                        </p:tav>
                                        <p:tav tm="100000">
                                          <p:val>
                                            <p:strVal val="#ppt_x"/>
                                          </p:val>
                                        </p:tav>
                                      </p:tavLst>
                                    </p:anim>
                                    <p:anim calcmode="lin" valueType="num">
                                      <p:cBhvr additive="base">
                                        <p:cTn dur="100" fill="hold" id="23"/>
                                        <p:tgtEl>
                                          <p:spTgt spid="26"/>
                                        </p:tgtEl>
                                        <p:attrNameLst>
                                          <p:attrName>ppt_y</p:attrName>
                                        </p:attrNameLst>
                                      </p:cBhvr>
                                      <p:tavLst>
                                        <p:tav tm="0">
                                          <p:val>
                                            <p:strVal val="#ppt_y"/>
                                          </p:val>
                                        </p:tav>
                                        <p:tav tm="100000">
                                          <p:val>
                                            <p:strVal val="#ppt_y"/>
                                          </p:val>
                                        </p:tav>
                                      </p:tavLst>
                                    </p:anim>
                                  </p:childTnLst>
                                </p:cTn>
                              </p:par>
                            </p:childTnLst>
                          </p:cTn>
                        </p:par>
                        <p:par>
                          <p:cTn fill="hold" id="24" nodeType="afterGroup">
                            <p:stCondLst>
                              <p:cond delay="800"/>
                            </p:stCondLst>
                            <p:childTnLst>
                              <p:par>
                                <p:cTn fill="hold" grpId="0" id="25" nodeType="afterEffect" presetClass="entr" presetID="2" presetSubtype="8">
                                  <p:stCondLst>
                                    <p:cond delay="0"/>
                                  </p:stCondLst>
                                  <p:childTnLst>
                                    <p:set>
                                      <p:cBhvr>
                                        <p:cTn dur="1" fill="hold" id="26">
                                          <p:stCondLst>
                                            <p:cond delay="0"/>
                                          </p:stCondLst>
                                        </p:cTn>
                                        <p:tgtEl>
                                          <p:spTgt spid="27"/>
                                        </p:tgtEl>
                                        <p:attrNameLst>
                                          <p:attrName>style.visibility</p:attrName>
                                        </p:attrNameLst>
                                      </p:cBhvr>
                                      <p:to>
                                        <p:strVal val="visible"/>
                                      </p:to>
                                    </p:set>
                                    <p:anim calcmode="lin" valueType="num">
                                      <p:cBhvr additive="base">
                                        <p:cTn dur="100" fill="hold" id="27"/>
                                        <p:tgtEl>
                                          <p:spTgt spid="27"/>
                                        </p:tgtEl>
                                        <p:attrNameLst>
                                          <p:attrName>ppt_x</p:attrName>
                                        </p:attrNameLst>
                                      </p:cBhvr>
                                      <p:tavLst>
                                        <p:tav tm="0">
                                          <p:val>
                                            <p:strVal val="0-#ppt_w/2"/>
                                          </p:val>
                                        </p:tav>
                                        <p:tav tm="100000">
                                          <p:val>
                                            <p:strVal val="#ppt_x"/>
                                          </p:val>
                                        </p:tav>
                                      </p:tavLst>
                                    </p:anim>
                                    <p:anim calcmode="lin" valueType="num">
                                      <p:cBhvr additive="base">
                                        <p:cTn dur="100" fill="hold" id="28"/>
                                        <p:tgtEl>
                                          <p:spTgt spid="27"/>
                                        </p:tgtEl>
                                        <p:attrNameLst>
                                          <p:attrName>ppt_y</p:attrName>
                                        </p:attrNameLst>
                                      </p:cBhvr>
                                      <p:tavLst>
                                        <p:tav tm="0">
                                          <p:val>
                                            <p:strVal val="#ppt_y"/>
                                          </p:val>
                                        </p:tav>
                                        <p:tav tm="100000">
                                          <p:val>
                                            <p:strVal val="#ppt_y"/>
                                          </p:val>
                                        </p:tav>
                                      </p:tavLst>
                                    </p:anim>
                                  </p:childTnLst>
                                </p:cTn>
                              </p:par>
                            </p:childTnLst>
                          </p:cTn>
                        </p:par>
                        <p:par>
                          <p:cTn fill="hold" id="29" nodeType="afterGroup">
                            <p:stCondLst>
                              <p:cond delay="900"/>
                            </p:stCondLst>
                            <p:childTnLst>
                              <p:par>
                                <p:cTn fill="hold" grpId="0" id="30" nodeType="afterEffect" presetClass="entr" presetID="2" presetSubtype="8">
                                  <p:stCondLst>
                                    <p:cond delay="0"/>
                                  </p:stCondLst>
                                  <p:childTnLst>
                                    <p:set>
                                      <p:cBhvr>
                                        <p:cTn dur="1" fill="hold" id="31">
                                          <p:stCondLst>
                                            <p:cond delay="0"/>
                                          </p:stCondLst>
                                        </p:cTn>
                                        <p:tgtEl>
                                          <p:spTgt spid="28"/>
                                        </p:tgtEl>
                                        <p:attrNameLst>
                                          <p:attrName>style.visibility</p:attrName>
                                        </p:attrNameLst>
                                      </p:cBhvr>
                                      <p:to>
                                        <p:strVal val="visible"/>
                                      </p:to>
                                    </p:set>
                                    <p:anim calcmode="lin" valueType="num">
                                      <p:cBhvr additive="base">
                                        <p:cTn dur="100" fill="hold" id="32"/>
                                        <p:tgtEl>
                                          <p:spTgt spid="28"/>
                                        </p:tgtEl>
                                        <p:attrNameLst>
                                          <p:attrName>ppt_x</p:attrName>
                                        </p:attrNameLst>
                                      </p:cBhvr>
                                      <p:tavLst>
                                        <p:tav tm="0">
                                          <p:val>
                                            <p:strVal val="0-#ppt_w/2"/>
                                          </p:val>
                                        </p:tav>
                                        <p:tav tm="100000">
                                          <p:val>
                                            <p:strVal val="#ppt_x"/>
                                          </p:val>
                                        </p:tav>
                                      </p:tavLst>
                                    </p:anim>
                                    <p:anim calcmode="lin" valueType="num">
                                      <p:cBhvr additive="base">
                                        <p:cTn dur="100" fill="hold" id="33"/>
                                        <p:tgtEl>
                                          <p:spTgt spid="28"/>
                                        </p:tgtEl>
                                        <p:attrNameLst>
                                          <p:attrName>ppt_y</p:attrName>
                                        </p:attrNameLst>
                                      </p:cBhvr>
                                      <p:tavLst>
                                        <p:tav tm="0">
                                          <p:val>
                                            <p:strVal val="#ppt_y"/>
                                          </p:val>
                                        </p:tav>
                                        <p:tav tm="100000">
                                          <p:val>
                                            <p:strVal val="#ppt_y"/>
                                          </p:val>
                                        </p:tav>
                                      </p:tavLst>
                                    </p:anim>
                                  </p:childTnLst>
                                </p:cTn>
                              </p:par>
                            </p:childTnLst>
                          </p:cTn>
                        </p:par>
                        <p:par>
                          <p:cTn fill="hold" id="34" nodeType="afterGroup">
                            <p:stCondLst>
                              <p:cond delay="1000"/>
                            </p:stCondLst>
                            <p:childTnLst>
                              <p:par>
                                <p:cTn fill="hold" grpId="0" id="35" nodeType="afterEffect" presetClass="entr" presetID="2" presetSubtype="8">
                                  <p:stCondLst>
                                    <p:cond delay="0"/>
                                  </p:stCondLst>
                                  <p:childTnLst>
                                    <p:set>
                                      <p:cBhvr>
                                        <p:cTn dur="1" fill="hold" id="36">
                                          <p:stCondLst>
                                            <p:cond delay="0"/>
                                          </p:stCondLst>
                                        </p:cTn>
                                        <p:tgtEl>
                                          <p:spTgt spid="29"/>
                                        </p:tgtEl>
                                        <p:attrNameLst>
                                          <p:attrName>style.visibility</p:attrName>
                                        </p:attrNameLst>
                                      </p:cBhvr>
                                      <p:to>
                                        <p:strVal val="visible"/>
                                      </p:to>
                                    </p:set>
                                    <p:anim calcmode="lin" valueType="num">
                                      <p:cBhvr additive="base">
                                        <p:cTn dur="100" fill="hold" id="37"/>
                                        <p:tgtEl>
                                          <p:spTgt spid="29"/>
                                        </p:tgtEl>
                                        <p:attrNameLst>
                                          <p:attrName>ppt_x</p:attrName>
                                        </p:attrNameLst>
                                      </p:cBhvr>
                                      <p:tavLst>
                                        <p:tav tm="0">
                                          <p:val>
                                            <p:strVal val="0-#ppt_w/2"/>
                                          </p:val>
                                        </p:tav>
                                        <p:tav tm="100000">
                                          <p:val>
                                            <p:strVal val="#ppt_x"/>
                                          </p:val>
                                        </p:tav>
                                      </p:tavLst>
                                    </p:anim>
                                    <p:anim calcmode="lin" valueType="num">
                                      <p:cBhvr additive="base">
                                        <p:cTn dur="100" fill="hold" id="38"/>
                                        <p:tgtEl>
                                          <p:spTgt spid="29"/>
                                        </p:tgtEl>
                                        <p:attrNameLst>
                                          <p:attrName>ppt_y</p:attrName>
                                        </p:attrNameLst>
                                      </p:cBhvr>
                                      <p:tavLst>
                                        <p:tav tm="0">
                                          <p:val>
                                            <p:strVal val="#ppt_y"/>
                                          </p:val>
                                        </p:tav>
                                        <p:tav tm="100000">
                                          <p:val>
                                            <p:strVal val="#ppt_y"/>
                                          </p:val>
                                        </p:tav>
                                      </p:tavLst>
                                    </p:anim>
                                  </p:childTnLst>
                                </p:cTn>
                              </p:par>
                            </p:childTnLst>
                          </p:cTn>
                        </p:par>
                        <p:par>
                          <p:cTn fill="hold" id="39" nodeType="afterGroup">
                            <p:stCondLst>
                              <p:cond delay="1100"/>
                            </p:stCondLst>
                            <p:childTnLst>
                              <p:par>
                                <p:cTn fill="hold" grpId="0" id="40" nodeType="afterEffect" presetClass="entr" presetID="2" presetSubtype="8">
                                  <p:stCondLst>
                                    <p:cond delay="0"/>
                                  </p:stCondLst>
                                  <p:childTnLst>
                                    <p:set>
                                      <p:cBhvr>
                                        <p:cTn dur="1" fill="hold" id="41">
                                          <p:stCondLst>
                                            <p:cond delay="0"/>
                                          </p:stCondLst>
                                        </p:cTn>
                                        <p:tgtEl>
                                          <p:spTgt spid="30"/>
                                        </p:tgtEl>
                                        <p:attrNameLst>
                                          <p:attrName>style.visibility</p:attrName>
                                        </p:attrNameLst>
                                      </p:cBhvr>
                                      <p:to>
                                        <p:strVal val="visible"/>
                                      </p:to>
                                    </p:set>
                                    <p:anim calcmode="lin" valueType="num">
                                      <p:cBhvr additive="base">
                                        <p:cTn dur="100" fill="hold" id="42"/>
                                        <p:tgtEl>
                                          <p:spTgt spid="30"/>
                                        </p:tgtEl>
                                        <p:attrNameLst>
                                          <p:attrName>ppt_x</p:attrName>
                                        </p:attrNameLst>
                                      </p:cBhvr>
                                      <p:tavLst>
                                        <p:tav tm="0">
                                          <p:val>
                                            <p:strVal val="0-#ppt_w/2"/>
                                          </p:val>
                                        </p:tav>
                                        <p:tav tm="100000">
                                          <p:val>
                                            <p:strVal val="#ppt_x"/>
                                          </p:val>
                                        </p:tav>
                                      </p:tavLst>
                                    </p:anim>
                                    <p:anim calcmode="lin" valueType="num">
                                      <p:cBhvr additive="base">
                                        <p:cTn dur="100" fill="hold" id="43"/>
                                        <p:tgtEl>
                                          <p:spTgt spid="30"/>
                                        </p:tgtEl>
                                        <p:attrNameLst>
                                          <p:attrName>ppt_y</p:attrName>
                                        </p:attrNameLst>
                                      </p:cBhvr>
                                      <p:tavLst>
                                        <p:tav tm="0">
                                          <p:val>
                                            <p:strVal val="#ppt_y"/>
                                          </p:val>
                                        </p:tav>
                                        <p:tav tm="100000">
                                          <p:val>
                                            <p:strVal val="#ppt_y"/>
                                          </p:val>
                                        </p:tav>
                                      </p:tavLst>
                                    </p:anim>
                                  </p:childTnLst>
                                </p:cTn>
                              </p:par>
                            </p:childTnLst>
                          </p:cTn>
                        </p:par>
                        <p:par>
                          <p:cTn fill="hold" id="44" nodeType="afterGroup">
                            <p:stCondLst>
                              <p:cond delay="1200"/>
                            </p:stCondLst>
                            <p:childTnLst>
                              <p:par>
                                <p:cTn fill="hold" grpId="0" id="45" nodeType="afterEffect" presetClass="entr" presetID="2" presetSubtype="8">
                                  <p:stCondLst>
                                    <p:cond delay="0"/>
                                  </p:stCondLst>
                                  <p:childTnLst>
                                    <p:set>
                                      <p:cBhvr>
                                        <p:cTn dur="1" fill="hold" id="46">
                                          <p:stCondLst>
                                            <p:cond delay="0"/>
                                          </p:stCondLst>
                                        </p:cTn>
                                        <p:tgtEl>
                                          <p:spTgt spid="31"/>
                                        </p:tgtEl>
                                        <p:attrNameLst>
                                          <p:attrName>style.visibility</p:attrName>
                                        </p:attrNameLst>
                                      </p:cBhvr>
                                      <p:to>
                                        <p:strVal val="visible"/>
                                      </p:to>
                                    </p:set>
                                    <p:anim calcmode="lin" valueType="num">
                                      <p:cBhvr additive="base">
                                        <p:cTn dur="100" fill="hold" id="47"/>
                                        <p:tgtEl>
                                          <p:spTgt spid="31"/>
                                        </p:tgtEl>
                                        <p:attrNameLst>
                                          <p:attrName>ppt_x</p:attrName>
                                        </p:attrNameLst>
                                      </p:cBhvr>
                                      <p:tavLst>
                                        <p:tav tm="0">
                                          <p:val>
                                            <p:strVal val="0-#ppt_w/2"/>
                                          </p:val>
                                        </p:tav>
                                        <p:tav tm="100000">
                                          <p:val>
                                            <p:strVal val="#ppt_x"/>
                                          </p:val>
                                        </p:tav>
                                      </p:tavLst>
                                    </p:anim>
                                    <p:anim calcmode="lin" valueType="num">
                                      <p:cBhvr additive="base">
                                        <p:cTn dur="100" fill="hold" id="48"/>
                                        <p:tgtEl>
                                          <p:spTgt spid="31"/>
                                        </p:tgtEl>
                                        <p:attrNameLst>
                                          <p:attrName>ppt_y</p:attrName>
                                        </p:attrNameLst>
                                      </p:cBhvr>
                                      <p:tavLst>
                                        <p:tav tm="0">
                                          <p:val>
                                            <p:strVal val="#ppt_y"/>
                                          </p:val>
                                        </p:tav>
                                        <p:tav tm="100000">
                                          <p:val>
                                            <p:strVal val="#ppt_y"/>
                                          </p:val>
                                        </p:tav>
                                      </p:tavLst>
                                    </p:anim>
                                  </p:childTnLst>
                                </p:cTn>
                              </p:par>
                            </p:childTnLst>
                          </p:cTn>
                        </p:par>
                        <p:par>
                          <p:cTn fill="hold" id="49" nodeType="afterGroup">
                            <p:stCondLst>
                              <p:cond delay="1300"/>
                            </p:stCondLst>
                            <p:childTnLst>
                              <p:par>
                                <p:cTn fill="hold" grpId="0" id="50" nodeType="afterEffect" presetClass="entr" presetID="2" presetSubtype="8">
                                  <p:stCondLst>
                                    <p:cond delay="0"/>
                                  </p:stCondLst>
                                  <p:childTnLst>
                                    <p:set>
                                      <p:cBhvr>
                                        <p:cTn dur="1" fill="hold" id="51">
                                          <p:stCondLst>
                                            <p:cond delay="0"/>
                                          </p:stCondLst>
                                        </p:cTn>
                                        <p:tgtEl>
                                          <p:spTgt spid="42"/>
                                        </p:tgtEl>
                                        <p:attrNameLst>
                                          <p:attrName>style.visibility</p:attrName>
                                        </p:attrNameLst>
                                      </p:cBhvr>
                                      <p:to>
                                        <p:strVal val="visible"/>
                                      </p:to>
                                    </p:set>
                                    <p:anim calcmode="lin" valueType="num">
                                      <p:cBhvr additive="base">
                                        <p:cTn dur="100" fill="hold" id="52"/>
                                        <p:tgtEl>
                                          <p:spTgt spid="42"/>
                                        </p:tgtEl>
                                        <p:attrNameLst>
                                          <p:attrName>ppt_x</p:attrName>
                                        </p:attrNameLst>
                                      </p:cBhvr>
                                      <p:tavLst>
                                        <p:tav tm="0">
                                          <p:val>
                                            <p:strVal val="0-#ppt_w/2"/>
                                          </p:val>
                                        </p:tav>
                                        <p:tav tm="100000">
                                          <p:val>
                                            <p:strVal val="#ppt_x"/>
                                          </p:val>
                                        </p:tav>
                                      </p:tavLst>
                                    </p:anim>
                                    <p:anim calcmode="lin" valueType="num">
                                      <p:cBhvr additive="base">
                                        <p:cTn dur="100" fill="hold" id="53"/>
                                        <p:tgtEl>
                                          <p:spTgt spid="42"/>
                                        </p:tgtEl>
                                        <p:attrNameLst>
                                          <p:attrName>ppt_y</p:attrName>
                                        </p:attrNameLst>
                                      </p:cBhvr>
                                      <p:tavLst>
                                        <p:tav tm="0">
                                          <p:val>
                                            <p:strVal val="#ppt_y"/>
                                          </p:val>
                                        </p:tav>
                                        <p:tav tm="100000">
                                          <p:val>
                                            <p:strVal val="#ppt_y"/>
                                          </p:val>
                                        </p:tav>
                                      </p:tavLst>
                                    </p:anim>
                                  </p:childTnLst>
                                </p:cTn>
                              </p:par>
                            </p:childTnLst>
                          </p:cTn>
                        </p:par>
                        <p:par>
                          <p:cTn fill="hold" id="54" nodeType="afterGroup">
                            <p:stCondLst>
                              <p:cond delay="1400"/>
                            </p:stCondLst>
                            <p:childTnLst>
                              <p:par>
                                <p:cTn fill="hold" grpId="0" id="55" nodeType="afterEffect" presetClass="entr" presetID="2" presetSubtype="8">
                                  <p:stCondLst>
                                    <p:cond delay="0"/>
                                  </p:stCondLst>
                                  <p:childTnLst>
                                    <p:set>
                                      <p:cBhvr>
                                        <p:cTn dur="1" fill="hold" id="56">
                                          <p:stCondLst>
                                            <p:cond delay="0"/>
                                          </p:stCondLst>
                                        </p:cTn>
                                        <p:tgtEl>
                                          <p:spTgt spid="67"/>
                                        </p:tgtEl>
                                        <p:attrNameLst>
                                          <p:attrName>style.visibility</p:attrName>
                                        </p:attrNameLst>
                                      </p:cBhvr>
                                      <p:to>
                                        <p:strVal val="visible"/>
                                      </p:to>
                                    </p:set>
                                    <p:anim calcmode="lin" valueType="num">
                                      <p:cBhvr additive="base">
                                        <p:cTn dur="200" fill="hold" id="57"/>
                                        <p:tgtEl>
                                          <p:spTgt spid="67"/>
                                        </p:tgtEl>
                                        <p:attrNameLst>
                                          <p:attrName>ppt_x</p:attrName>
                                        </p:attrNameLst>
                                      </p:cBhvr>
                                      <p:tavLst>
                                        <p:tav tm="0">
                                          <p:val>
                                            <p:strVal val="0-#ppt_w/2"/>
                                          </p:val>
                                        </p:tav>
                                        <p:tav tm="100000">
                                          <p:val>
                                            <p:strVal val="#ppt_x"/>
                                          </p:val>
                                        </p:tav>
                                      </p:tavLst>
                                    </p:anim>
                                    <p:anim calcmode="lin" valueType="num">
                                      <p:cBhvr additive="base">
                                        <p:cTn dur="200" fill="hold" id="58"/>
                                        <p:tgtEl>
                                          <p:spTgt spid="67"/>
                                        </p:tgtEl>
                                        <p:attrNameLst>
                                          <p:attrName>ppt_y</p:attrName>
                                        </p:attrNameLst>
                                      </p:cBhvr>
                                      <p:tavLst>
                                        <p:tav tm="0">
                                          <p:val>
                                            <p:strVal val="#ppt_y"/>
                                          </p:val>
                                        </p:tav>
                                        <p:tav tm="100000">
                                          <p:val>
                                            <p:strVal val="#ppt_y"/>
                                          </p:val>
                                        </p:tav>
                                      </p:tavLst>
                                    </p:anim>
                                  </p:childTnLst>
                                </p:cTn>
                              </p:par>
                            </p:childTnLst>
                          </p:cTn>
                        </p:par>
                        <p:par>
                          <p:cTn fill="hold" id="59" nodeType="afterGroup">
                            <p:stCondLst>
                              <p:cond delay="1600"/>
                            </p:stCondLst>
                            <p:childTnLst>
                              <p:par>
                                <p:cTn fill="hold" grpId="0" id="60" nodeType="afterEffect" presetClass="entr" presetID="2" presetSubtype="8">
                                  <p:stCondLst>
                                    <p:cond delay="0"/>
                                  </p:stCondLst>
                                  <p:childTnLst>
                                    <p:set>
                                      <p:cBhvr>
                                        <p:cTn dur="1" fill="hold" id="61">
                                          <p:stCondLst>
                                            <p:cond delay="0"/>
                                          </p:stCondLst>
                                        </p:cTn>
                                        <p:tgtEl>
                                          <p:spTgt spid="21"/>
                                        </p:tgtEl>
                                        <p:attrNameLst>
                                          <p:attrName>style.visibility</p:attrName>
                                        </p:attrNameLst>
                                      </p:cBhvr>
                                      <p:to>
                                        <p:strVal val="visible"/>
                                      </p:to>
                                    </p:set>
                                    <p:anim calcmode="lin" valueType="num">
                                      <p:cBhvr additive="base">
                                        <p:cTn dur="200" fill="hold" id="62"/>
                                        <p:tgtEl>
                                          <p:spTgt spid="21"/>
                                        </p:tgtEl>
                                        <p:attrNameLst>
                                          <p:attrName>ppt_x</p:attrName>
                                        </p:attrNameLst>
                                      </p:cBhvr>
                                      <p:tavLst>
                                        <p:tav tm="0">
                                          <p:val>
                                            <p:strVal val="0-#ppt_w/2"/>
                                          </p:val>
                                        </p:tav>
                                        <p:tav tm="100000">
                                          <p:val>
                                            <p:strVal val="#ppt_x"/>
                                          </p:val>
                                        </p:tav>
                                      </p:tavLst>
                                    </p:anim>
                                    <p:anim calcmode="lin" valueType="num">
                                      <p:cBhvr additive="base">
                                        <p:cTn dur="200" fill="hold" id="63"/>
                                        <p:tgtEl>
                                          <p:spTgt spid="21"/>
                                        </p:tgtEl>
                                        <p:attrNameLst>
                                          <p:attrName>ppt_y</p:attrName>
                                        </p:attrNameLst>
                                      </p:cBhvr>
                                      <p:tavLst>
                                        <p:tav tm="0">
                                          <p:val>
                                            <p:strVal val="#ppt_y"/>
                                          </p:val>
                                        </p:tav>
                                        <p:tav tm="100000">
                                          <p:val>
                                            <p:strVal val="#ppt_y"/>
                                          </p:val>
                                        </p:tav>
                                      </p:tavLst>
                                    </p:anim>
                                  </p:childTnLst>
                                </p:cTn>
                              </p:par>
                            </p:childTnLst>
                          </p:cTn>
                        </p:par>
                        <p:par>
                          <p:cTn fill="hold" id="64" nodeType="afterGroup">
                            <p:stCondLst>
                              <p:cond delay="1800"/>
                            </p:stCondLst>
                            <p:childTnLst>
                              <p:par>
                                <p:cTn fill="hold" grpId="0" id="65" nodeType="afterEffect" presetClass="entr" presetID="22" presetSubtype="4">
                                  <p:stCondLst>
                                    <p:cond delay="0"/>
                                  </p:stCondLst>
                                  <p:childTnLst>
                                    <p:set>
                                      <p:cBhvr>
                                        <p:cTn dur="1" fill="hold" id="66">
                                          <p:stCondLst>
                                            <p:cond delay="0"/>
                                          </p:stCondLst>
                                        </p:cTn>
                                        <p:tgtEl>
                                          <p:spTgt spid="44"/>
                                        </p:tgtEl>
                                        <p:attrNameLst>
                                          <p:attrName>style.visibility</p:attrName>
                                        </p:attrNameLst>
                                      </p:cBhvr>
                                      <p:to>
                                        <p:strVal val="visible"/>
                                      </p:to>
                                    </p:set>
                                    <p:animEffect filter="wipe(down)" transition="in">
                                      <p:cBhvr>
                                        <p:cTn dur="300" id="67"/>
                                        <p:tgtEl>
                                          <p:spTgt spid="44"/>
                                        </p:tgtEl>
                                      </p:cBhvr>
                                    </p:animEffect>
                                  </p:childTnLst>
                                </p:cTn>
                              </p:par>
                            </p:childTnLst>
                          </p:cTn>
                        </p:par>
                        <p:par>
                          <p:cTn fill="hold" id="68" nodeType="afterGroup">
                            <p:stCondLst>
                              <p:cond delay="2100"/>
                            </p:stCondLst>
                            <p:childTnLst>
                              <p:par>
                                <p:cTn fill="hold" grpId="0" id="69" nodeType="afterEffect" presetClass="entr" presetID="22" presetSubtype="4">
                                  <p:stCondLst>
                                    <p:cond delay="0"/>
                                  </p:stCondLst>
                                  <p:childTnLst>
                                    <p:set>
                                      <p:cBhvr>
                                        <p:cTn dur="1" fill="hold" id="70">
                                          <p:stCondLst>
                                            <p:cond delay="0"/>
                                          </p:stCondLst>
                                        </p:cTn>
                                        <p:tgtEl>
                                          <p:spTgt spid="45"/>
                                        </p:tgtEl>
                                        <p:attrNameLst>
                                          <p:attrName>style.visibility</p:attrName>
                                        </p:attrNameLst>
                                      </p:cBhvr>
                                      <p:to>
                                        <p:strVal val="visible"/>
                                      </p:to>
                                    </p:set>
                                    <p:animEffect filter="wipe(down)" transition="in">
                                      <p:cBhvr>
                                        <p:cTn dur="800" id="71"/>
                                        <p:tgtEl>
                                          <p:spTgt spid="45"/>
                                        </p:tgtEl>
                                      </p:cBhvr>
                                    </p:animEffect>
                                  </p:childTnLst>
                                </p:cTn>
                              </p:par>
                            </p:childTnLst>
                          </p:cTn>
                        </p:par>
                        <p:par>
                          <p:cTn fill="hold" id="72" nodeType="afterGroup">
                            <p:stCondLst>
                              <p:cond delay="2900"/>
                            </p:stCondLst>
                            <p:childTnLst>
                              <p:par>
                                <p:cTn fill="hold" grpId="0" id="73" nodeType="afterEffect" presetClass="entr" presetID="2" presetSubtype="8">
                                  <p:stCondLst>
                                    <p:cond delay="0"/>
                                  </p:stCondLst>
                                  <p:childTnLst>
                                    <p:set>
                                      <p:cBhvr>
                                        <p:cTn dur="1" fill="hold" id="74">
                                          <p:stCondLst>
                                            <p:cond delay="0"/>
                                          </p:stCondLst>
                                        </p:cTn>
                                        <p:tgtEl>
                                          <p:spTgt spid="23"/>
                                        </p:tgtEl>
                                        <p:attrNameLst>
                                          <p:attrName>style.visibility</p:attrName>
                                        </p:attrNameLst>
                                      </p:cBhvr>
                                      <p:to>
                                        <p:strVal val="visible"/>
                                      </p:to>
                                    </p:set>
                                    <p:anim calcmode="lin" valueType="num">
                                      <p:cBhvr additive="base">
                                        <p:cTn dur="200" fill="hold" id="75"/>
                                        <p:tgtEl>
                                          <p:spTgt spid="23"/>
                                        </p:tgtEl>
                                        <p:attrNameLst>
                                          <p:attrName>ppt_x</p:attrName>
                                        </p:attrNameLst>
                                      </p:cBhvr>
                                      <p:tavLst>
                                        <p:tav tm="0">
                                          <p:val>
                                            <p:strVal val="0-#ppt_w/2"/>
                                          </p:val>
                                        </p:tav>
                                        <p:tav tm="100000">
                                          <p:val>
                                            <p:strVal val="#ppt_x"/>
                                          </p:val>
                                        </p:tav>
                                      </p:tavLst>
                                    </p:anim>
                                    <p:anim calcmode="lin" valueType="num">
                                      <p:cBhvr additive="base">
                                        <p:cTn dur="200" fill="hold" id="76"/>
                                        <p:tgtEl>
                                          <p:spTgt spid="23"/>
                                        </p:tgtEl>
                                        <p:attrNameLst>
                                          <p:attrName>ppt_y</p:attrName>
                                        </p:attrNameLst>
                                      </p:cBhvr>
                                      <p:tavLst>
                                        <p:tav tm="0">
                                          <p:val>
                                            <p:strVal val="#ppt_y"/>
                                          </p:val>
                                        </p:tav>
                                        <p:tav tm="100000">
                                          <p:val>
                                            <p:strVal val="#ppt_y"/>
                                          </p:val>
                                        </p:tav>
                                      </p:tavLst>
                                    </p:anim>
                                  </p:childTnLst>
                                </p:cTn>
                              </p:par>
                            </p:childTnLst>
                          </p:cTn>
                        </p:par>
                        <p:par>
                          <p:cTn fill="hold" id="77" nodeType="afterGroup">
                            <p:stCondLst>
                              <p:cond delay="3100"/>
                            </p:stCondLst>
                            <p:childTnLst>
                              <p:par>
                                <p:cTn fill="hold" grpId="0" id="78" nodeType="afterEffect" presetClass="entr" presetID="22" presetSubtype="4">
                                  <p:stCondLst>
                                    <p:cond delay="0"/>
                                  </p:stCondLst>
                                  <p:childTnLst>
                                    <p:set>
                                      <p:cBhvr>
                                        <p:cTn dur="1" fill="hold" id="79">
                                          <p:stCondLst>
                                            <p:cond delay="0"/>
                                          </p:stCondLst>
                                        </p:cTn>
                                        <p:tgtEl>
                                          <p:spTgt spid="46"/>
                                        </p:tgtEl>
                                        <p:attrNameLst>
                                          <p:attrName>style.visibility</p:attrName>
                                        </p:attrNameLst>
                                      </p:cBhvr>
                                      <p:to>
                                        <p:strVal val="visible"/>
                                      </p:to>
                                    </p:set>
                                    <p:animEffect filter="wipe(down)" transition="in">
                                      <p:cBhvr>
                                        <p:cTn dur="300" id="80"/>
                                        <p:tgtEl>
                                          <p:spTgt spid="46"/>
                                        </p:tgtEl>
                                      </p:cBhvr>
                                    </p:animEffect>
                                  </p:childTnLst>
                                </p:cTn>
                              </p:par>
                            </p:childTnLst>
                          </p:cTn>
                        </p:par>
                        <p:par>
                          <p:cTn fill="hold" id="81" nodeType="afterGroup">
                            <p:stCondLst>
                              <p:cond delay="3400"/>
                            </p:stCondLst>
                            <p:childTnLst>
                              <p:par>
                                <p:cTn fill="hold" grpId="0" id="82" nodeType="afterEffect" presetClass="entr" presetID="22" presetSubtype="4">
                                  <p:stCondLst>
                                    <p:cond delay="0"/>
                                  </p:stCondLst>
                                  <p:childTnLst>
                                    <p:set>
                                      <p:cBhvr>
                                        <p:cTn dur="1" fill="hold" id="83">
                                          <p:stCondLst>
                                            <p:cond delay="0"/>
                                          </p:stCondLst>
                                        </p:cTn>
                                        <p:tgtEl>
                                          <p:spTgt spid="47"/>
                                        </p:tgtEl>
                                        <p:attrNameLst>
                                          <p:attrName>style.visibility</p:attrName>
                                        </p:attrNameLst>
                                      </p:cBhvr>
                                      <p:to>
                                        <p:strVal val="visible"/>
                                      </p:to>
                                    </p:set>
                                    <p:animEffect filter="wipe(down)" transition="in">
                                      <p:cBhvr>
                                        <p:cTn dur="800" id="84"/>
                                        <p:tgtEl>
                                          <p:spTgt spid="47"/>
                                        </p:tgtEl>
                                      </p:cBhvr>
                                    </p:animEffect>
                                  </p:childTnLst>
                                </p:cTn>
                              </p:par>
                            </p:childTnLst>
                          </p:cTn>
                        </p:par>
                        <p:par>
                          <p:cTn fill="hold" id="85" nodeType="afterGroup">
                            <p:stCondLst>
                              <p:cond delay="4200"/>
                            </p:stCondLst>
                            <p:childTnLst>
                              <p:par>
                                <p:cTn fill="hold" grpId="0" id="86" nodeType="afterEffect" presetClass="entr" presetID="2" presetSubtype="8">
                                  <p:stCondLst>
                                    <p:cond delay="0"/>
                                  </p:stCondLst>
                                  <p:childTnLst>
                                    <p:set>
                                      <p:cBhvr>
                                        <p:cTn dur="1" fill="hold" id="87">
                                          <p:stCondLst>
                                            <p:cond delay="0"/>
                                          </p:stCondLst>
                                        </p:cTn>
                                        <p:tgtEl>
                                          <p:spTgt spid="24"/>
                                        </p:tgtEl>
                                        <p:attrNameLst>
                                          <p:attrName>style.visibility</p:attrName>
                                        </p:attrNameLst>
                                      </p:cBhvr>
                                      <p:to>
                                        <p:strVal val="visible"/>
                                      </p:to>
                                    </p:set>
                                    <p:anim calcmode="lin" valueType="num">
                                      <p:cBhvr additive="base">
                                        <p:cTn dur="200" fill="hold" id="88"/>
                                        <p:tgtEl>
                                          <p:spTgt spid="24"/>
                                        </p:tgtEl>
                                        <p:attrNameLst>
                                          <p:attrName>ppt_x</p:attrName>
                                        </p:attrNameLst>
                                      </p:cBhvr>
                                      <p:tavLst>
                                        <p:tav tm="0">
                                          <p:val>
                                            <p:strVal val="0-#ppt_w/2"/>
                                          </p:val>
                                        </p:tav>
                                        <p:tav tm="100000">
                                          <p:val>
                                            <p:strVal val="#ppt_x"/>
                                          </p:val>
                                        </p:tav>
                                      </p:tavLst>
                                    </p:anim>
                                    <p:anim calcmode="lin" valueType="num">
                                      <p:cBhvr additive="base">
                                        <p:cTn dur="200" fill="hold" id="89"/>
                                        <p:tgtEl>
                                          <p:spTgt spid="24"/>
                                        </p:tgtEl>
                                        <p:attrNameLst>
                                          <p:attrName>ppt_y</p:attrName>
                                        </p:attrNameLst>
                                      </p:cBhvr>
                                      <p:tavLst>
                                        <p:tav tm="0">
                                          <p:val>
                                            <p:strVal val="#ppt_y"/>
                                          </p:val>
                                        </p:tav>
                                        <p:tav tm="100000">
                                          <p:val>
                                            <p:strVal val="#ppt_y"/>
                                          </p:val>
                                        </p:tav>
                                      </p:tavLst>
                                    </p:anim>
                                  </p:childTnLst>
                                </p:cTn>
                              </p:par>
                            </p:childTnLst>
                          </p:cTn>
                        </p:par>
                        <p:par>
                          <p:cTn fill="hold" id="90" nodeType="afterGroup">
                            <p:stCondLst>
                              <p:cond delay="4400"/>
                            </p:stCondLst>
                            <p:childTnLst>
                              <p:par>
                                <p:cTn fill="hold" grpId="0" id="91" nodeType="afterEffect" presetClass="entr" presetID="22" presetSubtype="4">
                                  <p:stCondLst>
                                    <p:cond delay="0"/>
                                  </p:stCondLst>
                                  <p:childTnLst>
                                    <p:set>
                                      <p:cBhvr>
                                        <p:cTn dur="1" fill="hold" id="92">
                                          <p:stCondLst>
                                            <p:cond delay="0"/>
                                          </p:stCondLst>
                                        </p:cTn>
                                        <p:tgtEl>
                                          <p:spTgt spid="48"/>
                                        </p:tgtEl>
                                        <p:attrNameLst>
                                          <p:attrName>style.visibility</p:attrName>
                                        </p:attrNameLst>
                                      </p:cBhvr>
                                      <p:to>
                                        <p:strVal val="visible"/>
                                      </p:to>
                                    </p:set>
                                    <p:animEffect filter="wipe(down)" transition="in">
                                      <p:cBhvr>
                                        <p:cTn dur="300" id="93"/>
                                        <p:tgtEl>
                                          <p:spTgt spid="48"/>
                                        </p:tgtEl>
                                      </p:cBhvr>
                                    </p:animEffect>
                                  </p:childTnLst>
                                </p:cTn>
                              </p:par>
                            </p:childTnLst>
                          </p:cTn>
                        </p:par>
                        <p:par>
                          <p:cTn fill="hold" id="94" nodeType="afterGroup">
                            <p:stCondLst>
                              <p:cond delay="4700"/>
                            </p:stCondLst>
                            <p:childTnLst>
                              <p:par>
                                <p:cTn fill="hold" grpId="0" id="95" nodeType="afterEffect" presetClass="entr" presetID="22" presetSubtype="4">
                                  <p:stCondLst>
                                    <p:cond delay="0"/>
                                  </p:stCondLst>
                                  <p:childTnLst>
                                    <p:set>
                                      <p:cBhvr>
                                        <p:cTn dur="1" fill="hold" id="96">
                                          <p:stCondLst>
                                            <p:cond delay="0"/>
                                          </p:stCondLst>
                                        </p:cTn>
                                        <p:tgtEl>
                                          <p:spTgt spid="49"/>
                                        </p:tgtEl>
                                        <p:attrNameLst>
                                          <p:attrName>style.visibility</p:attrName>
                                        </p:attrNameLst>
                                      </p:cBhvr>
                                      <p:to>
                                        <p:strVal val="visible"/>
                                      </p:to>
                                    </p:set>
                                    <p:animEffect filter="wipe(down)" transition="in">
                                      <p:cBhvr>
                                        <p:cTn dur="800" id="97"/>
                                        <p:tgtEl>
                                          <p:spTgt spid="49"/>
                                        </p:tgtEl>
                                      </p:cBhvr>
                                    </p:animEffect>
                                  </p:childTnLst>
                                </p:cTn>
                              </p:par>
                            </p:childTnLst>
                          </p:cTn>
                        </p:par>
                        <p:par>
                          <p:cTn fill="hold" id="98" nodeType="afterGroup">
                            <p:stCondLst>
                              <p:cond delay="5500"/>
                            </p:stCondLst>
                            <p:childTnLst>
                              <p:par>
                                <p:cTn fill="hold" grpId="0" id="99" nodeType="afterEffect" presetClass="entr" presetID="2" presetSubtype="8">
                                  <p:stCondLst>
                                    <p:cond delay="0"/>
                                  </p:stCondLst>
                                  <p:childTnLst>
                                    <p:set>
                                      <p:cBhvr>
                                        <p:cTn dur="1" fill="hold" id="100">
                                          <p:stCondLst>
                                            <p:cond delay="0"/>
                                          </p:stCondLst>
                                        </p:cTn>
                                        <p:tgtEl>
                                          <p:spTgt spid="25"/>
                                        </p:tgtEl>
                                        <p:attrNameLst>
                                          <p:attrName>style.visibility</p:attrName>
                                        </p:attrNameLst>
                                      </p:cBhvr>
                                      <p:to>
                                        <p:strVal val="visible"/>
                                      </p:to>
                                    </p:set>
                                    <p:anim calcmode="lin" valueType="num">
                                      <p:cBhvr additive="base">
                                        <p:cTn dur="200" fill="hold" id="101"/>
                                        <p:tgtEl>
                                          <p:spTgt spid="25"/>
                                        </p:tgtEl>
                                        <p:attrNameLst>
                                          <p:attrName>ppt_x</p:attrName>
                                        </p:attrNameLst>
                                      </p:cBhvr>
                                      <p:tavLst>
                                        <p:tav tm="0">
                                          <p:val>
                                            <p:strVal val="0-#ppt_w/2"/>
                                          </p:val>
                                        </p:tav>
                                        <p:tav tm="100000">
                                          <p:val>
                                            <p:strVal val="#ppt_x"/>
                                          </p:val>
                                        </p:tav>
                                      </p:tavLst>
                                    </p:anim>
                                    <p:anim calcmode="lin" valueType="num">
                                      <p:cBhvr additive="base">
                                        <p:cTn dur="200" fill="hold" id="102"/>
                                        <p:tgtEl>
                                          <p:spTgt spid="25"/>
                                        </p:tgtEl>
                                        <p:attrNameLst>
                                          <p:attrName>ppt_y</p:attrName>
                                        </p:attrNameLst>
                                      </p:cBhvr>
                                      <p:tavLst>
                                        <p:tav tm="0">
                                          <p:val>
                                            <p:strVal val="#ppt_y"/>
                                          </p:val>
                                        </p:tav>
                                        <p:tav tm="100000">
                                          <p:val>
                                            <p:strVal val="#ppt_y"/>
                                          </p:val>
                                        </p:tav>
                                      </p:tavLst>
                                    </p:anim>
                                  </p:childTnLst>
                                </p:cTn>
                              </p:par>
                            </p:childTnLst>
                          </p:cTn>
                        </p:par>
                        <p:par>
                          <p:cTn fill="hold" id="103" nodeType="afterGroup">
                            <p:stCondLst>
                              <p:cond delay="5700"/>
                            </p:stCondLst>
                            <p:childTnLst>
                              <p:par>
                                <p:cTn fill="hold" grpId="0" id="104" nodeType="afterEffect" presetClass="entr" presetID="22" presetSubtype="4">
                                  <p:stCondLst>
                                    <p:cond delay="0"/>
                                  </p:stCondLst>
                                  <p:childTnLst>
                                    <p:set>
                                      <p:cBhvr>
                                        <p:cTn dur="1" fill="hold" id="105">
                                          <p:stCondLst>
                                            <p:cond delay="0"/>
                                          </p:stCondLst>
                                        </p:cTn>
                                        <p:tgtEl>
                                          <p:spTgt spid="50"/>
                                        </p:tgtEl>
                                        <p:attrNameLst>
                                          <p:attrName>style.visibility</p:attrName>
                                        </p:attrNameLst>
                                      </p:cBhvr>
                                      <p:to>
                                        <p:strVal val="visible"/>
                                      </p:to>
                                    </p:set>
                                    <p:animEffect filter="wipe(down)" transition="in">
                                      <p:cBhvr>
                                        <p:cTn dur="300" id="106"/>
                                        <p:tgtEl>
                                          <p:spTgt spid="50"/>
                                        </p:tgtEl>
                                      </p:cBhvr>
                                    </p:animEffect>
                                  </p:childTnLst>
                                </p:cTn>
                              </p:par>
                            </p:childTnLst>
                          </p:cTn>
                        </p:par>
                        <p:par>
                          <p:cTn fill="hold" id="107" nodeType="afterGroup">
                            <p:stCondLst>
                              <p:cond delay="6000"/>
                            </p:stCondLst>
                            <p:childTnLst>
                              <p:par>
                                <p:cTn fill="hold" grpId="0" id="108" nodeType="afterEffect" presetClass="entr" presetID="22" presetSubtype="4">
                                  <p:stCondLst>
                                    <p:cond delay="0"/>
                                  </p:stCondLst>
                                  <p:childTnLst>
                                    <p:set>
                                      <p:cBhvr>
                                        <p:cTn dur="1" fill="hold" id="109">
                                          <p:stCondLst>
                                            <p:cond delay="0"/>
                                          </p:stCondLst>
                                        </p:cTn>
                                        <p:tgtEl>
                                          <p:spTgt spid="51"/>
                                        </p:tgtEl>
                                        <p:attrNameLst>
                                          <p:attrName>style.visibility</p:attrName>
                                        </p:attrNameLst>
                                      </p:cBhvr>
                                      <p:to>
                                        <p:strVal val="visible"/>
                                      </p:to>
                                    </p:set>
                                    <p:animEffect filter="wipe(down)" transition="in">
                                      <p:cBhvr>
                                        <p:cTn dur="800" id="110"/>
                                        <p:tgtEl>
                                          <p:spTgt spid="51"/>
                                        </p:tgtEl>
                                      </p:cBhvr>
                                    </p:animEffect>
                                  </p:childTnLst>
                                </p:cTn>
                              </p:par>
                            </p:childTnLst>
                          </p:cTn>
                        </p:par>
                        <p:par>
                          <p:cTn fill="hold" id="111" nodeType="afterGroup">
                            <p:stCondLst>
                              <p:cond delay="6800"/>
                            </p:stCondLst>
                            <p:childTnLst>
                              <p:par>
                                <p:cTn fill="hold" grpId="0" id="112" nodeType="afterEffect" presetClass="entr" presetID="2" presetSubtype="2">
                                  <p:stCondLst>
                                    <p:cond delay="0"/>
                                  </p:stCondLst>
                                  <p:childTnLst>
                                    <p:set>
                                      <p:cBhvr>
                                        <p:cTn dur="1" fill="hold" id="113">
                                          <p:stCondLst>
                                            <p:cond delay="0"/>
                                          </p:stCondLst>
                                        </p:cTn>
                                        <p:tgtEl>
                                          <p:spTgt spid="53"/>
                                        </p:tgtEl>
                                        <p:attrNameLst>
                                          <p:attrName>style.visibility</p:attrName>
                                        </p:attrNameLst>
                                      </p:cBhvr>
                                      <p:to>
                                        <p:strVal val="visible"/>
                                      </p:to>
                                    </p:set>
                                    <p:anim calcmode="lin" valueType="num">
                                      <p:cBhvr additive="base">
                                        <p:cTn dur="300" fill="hold" id="114"/>
                                        <p:tgtEl>
                                          <p:spTgt spid="53"/>
                                        </p:tgtEl>
                                        <p:attrNameLst>
                                          <p:attrName>ppt_x</p:attrName>
                                        </p:attrNameLst>
                                      </p:cBhvr>
                                      <p:tavLst>
                                        <p:tav tm="0">
                                          <p:val>
                                            <p:strVal val="1+#ppt_w/2"/>
                                          </p:val>
                                        </p:tav>
                                        <p:tav tm="100000">
                                          <p:val>
                                            <p:strVal val="#ppt_x"/>
                                          </p:val>
                                        </p:tav>
                                      </p:tavLst>
                                    </p:anim>
                                    <p:anim calcmode="lin" valueType="num">
                                      <p:cBhvr additive="base">
                                        <p:cTn dur="300" fill="hold" id="115"/>
                                        <p:tgtEl>
                                          <p:spTgt spid="53"/>
                                        </p:tgtEl>
                                        <p:attrNameLst>
                                          <p:attrName>ppt_y</p:attrName>
                                        </p:attrNameLst>
                                      </p:cBhvr>
                                      <p:tavLst>
                                        <p:tav tm="0">
                                          <p:val>
                                            <p:strVal val="#ppt_y"/>
                                          </p:val>
                                        </p:tav>
                                        <p:tav tm="100000">
                                          <p:val>
                                            <p:strVal val="#ppt_y"/>
                                          </p:val>
                                        </p:tav>
                                      </p:tavLst>
                                    </p:anim>
                                  </p:childTnLst>
                                </p:cTn>
                              </p:par>
                            </p:childTnLst>
                          </p:cTn>
                        </p:par>
                        <p:par>
                          <p:cTn fill="hold" id="116" nodeType="afterGroup">
                            <p:stCondLst>
                              <p:cond delay="7100"/>
                            </p:stCondLst>
                            <p:childTnLst>
                              <p:par>
                                <p:cTn fill="hold" grpId="0" id="117" nodeType="afterEffect" presetClass="entr" presetID="2" presetSubtype="2">
                                  <p:stCondLst>
                                    <p:cond delay="0"/>
                                  </p:stCondLst>
                                  <p:childTnLst>
                                    <p:set>
                                      <p:cBhvr>
                                        <p:cTn dur="1" fill="hold" id="118">
                                          <p:stCondLst>
                                            <p:cond delay="0"/>
                                          </p:stCondLst>
                                        </p:cTn>
                                        <p:tgtEl>
                                          <p:spTgt spid="52"/>
                                        </p:tgtEl>
                                        <p:attrNameLst>
                                          <p:attrName>style.visibility</p:attrName>
                                        </p:attrNameLst>
                                      </p:cBhvr>
                                      <p:to>
                                        <p:strVal val="visible"/>
                                      </p:to>
                                    </p:set>
                                    <p:anim calcmode="lin" valueType="num">
                                      <p:cBhvr additive="base">
                                        <p:cTn dur="300" fill="hold" id="119"/>
                                        <p:tgtEl>
                                          <p:spTgt spid="52"/>
                                        </p:tgtEl>
                                        <p:attrNameLst>
                                          <p:attrName>ppt_x</p:attrName>
                                        </p:attrNameLst>
                                      </p:cBhvr>
                                      <p:tavLst>
                                        <p:tav tm="0">
                                          <p:val>
                                            <p:strVal val="1+#ppt_w/2"/>
                                          </p:val>
                                        </p:tav>
                                        <p:tav tm="100000">
                                          <p:val>
                                            <p:strVal val="#ppt_x"/>
                                          </p:val>
                                        </p:tav>
                                      </p:tavLst>
                                    </p:anim>
                                    <p:anim calcmode="lin" valueType="num">
                                      <p:cBhvr additive="base">
                                        <p:cTn dur="300" fill="hold" id="120"/>
                                        <p:tgtEl>
                                          <p:spTgt spid="52"/>
                                        </p:tgtEl>
                                        <p:attrNameLst>
                                          <p:attrName>ppt_y</p:attrName>
                                        </p:attrNameLst>
                                      </p:cBhvr>
                                      <p:tavLst>
                                        <p:tav tm="0">
                                          <p:val>
                                            <p:strVal val="#ppt_y"/>
                                          </p:val>
                                        </p:tav>
                                        <p:tav tm="100000">
                                          <p:val>
                                            <p:strVal val="#ppt_y"/>
                                          </p:val>
                                        </p:tav>
                                      </p:tavLst>
                                    </p:anim>
                                  </p:childTnLst>
                                </p:cTn>
                              </p:par>
                            </p:childTnLst>
                          </p:cTn>
                        </p:par>
                        <p:par>
                          <p:cTn fill="hold" id="121" nodeType="afterGroup">
                            <p:stCondLst>
                              <p:cond delay="7400"/>
                            </p:stCondLst>
                            <p:childTnLst>
                              <p:par>
                                <p:cTn fill="hold" grpId="0" id="122" nodeType="afterEffect" presetClass="entr" presetID="22" presetSubtype="8">
                                  <p:stCondLst>
                                    <p:cond delay="0"/>
                                  </p:stCondLst>
                                  <p:childTnLst>
                                    <p:set>
                                      <p:cBhvr>
                                        <p:cTn dur="1" fill="hold" id="123">
                                          <p:stCondLst>
                                            <p:cond delay="0"/>
                                          </p:stCondLst>
                                        </p:cTn>
                                        <p:tgtEl>
                                          <p:spTgt spid="55"/>
                                        </p:tgtEl>
                                        <p:attrNameLst>
                                          <p:attrName>style.visibility</p:attrName>
                                        </p:attrNameLst>
                                      </p:cBhvr>
                                      <p:to>
                                        <p:strVal val="visible"/>
                                      </p:to>
                                    </p:set>
                                    <p:animEffect filter="wipe(left)" transition="in">
                                      <p:cBhvr>
                                        <p:cTn dur="500" id="124"/>
                                        <p:tgtEl>
                                          <p:spTgt spid="55"/>
                                        </p:tgtEl>
                                      </p:cBhvr>
                                    </p:animEffect>
                                  </p:childTnLst>
                                </p:cTn>
                              </p:par>
                            </p:childTnLst>
                          </p:cTn>
                        </p:par>
                        <p:par>
                          <p:cTn fill="hold" id="125" nodeType="afterGroup">
                            <p:stCondLst>
                              <p:cond delay="7900"/>
                            </p:stCondLst>
                            <p:childTnLst>
                              <p:par>
                                <p:cTn fill="hold" grpId="0" id="126" nodeType="afterEffect" presetClass="entr" presetID="22" presetSubtype="8">
                                  <p:stCondLst>
                                    <p:cond delay="0"/>
                                  </p:stCondLst>
                                  <p:childTnLst>
                                    <p:set>
                                      <p:cBhvr>
                                        <p:cTn dur="1" fill="hold" id="127">
                                          <p:stCondLst>
                                            <p:cond delay="0"/>
                                          </p:stCondLst>
                                        </p:cTn>
                                        <p:tgtEl>
                                          <p:spTgt spid="54"/>
                                        </p:tgtEl>
                                        <p:attrNameLst>
                                          <p:attrName>style.visibility</p:attrName>
                                        </p:attrNameLst>
                                      </p:cBhvr>
                                      <p:to>
                                        <p:strVal val="visible"/>
                                      </p:to>
                                    </p:set>
                                    <p:animEffect filter="wipe(left)" transition="in">
                                      <p:cBhvr>
                                        <p:cTn dur="500" id="128"/>
                                        <p:tgtEl>
                                          <p:spTgt spid="54"/>
                                        </p:tgtEl>
                                      </p:cBhvr>
                                    </p:animEffect>
                                  </p:childTnLst>
                                </p:cTn>
                              </p:par>
                            </p:childTnLst>
                          </p:cTn>
                        </p:par>
                        <p:par>
                          <p:cTn fill="hold" id="129" nodeType="afterGroup">
                            <p:stCondLst>
                              <p:cond delay="8400"/>
                            </p:stCondLst>
                            <p:childTnLst>
                              <p:par>
                                <p:cTn fill="hold" grpId="0" id="130" nodeType="afterEffect" presetClass="entr" presetID="22" presetSubtype="8">
                                  <p:stCondLst>
                                    <p:cond delay="0"/>
                                  </p:stCondLst>
                                  <p:childTnLst>
                                    <p:set>
                                      <p:cBhvr>
                                        <p:cTn dur="1" fill="hold" id="131">
                                          <p:stCondLst>
                                            <p:cond delay="0"/>
                                          </p:stCondLst>
                                        </p:cTn>
                                        <p:tgtEl>
                                          <p:spTgt spid="58"/>
                                        </p:tgtEl>
                                        <p:attrNameLst>
                                          <p:attrName>style.visibility</p:attrName>
                                        </p:attrNameLst>
                                      </p:cBhvr>
                                      <p:to>
                                        <p:strVal val="visible"/>
                                      </p:to>
                                    </p:set>
                                    <p:animEffect filter="wipe(left)" transition="in">
                                      <p:cBhvr>
                                        <p:cTn dur="500" id="132"/>
                                        <p:tgtEl>
                                          <p:spTgt spid="58"/>
                                        </p:tgtEl>
                                      </p:cBhvr>
                                    </p:animEffect>
                                  </p:childTnLst>
                                </p:cTn>
                              </p:par>
                            </p:childTnLst>
                          </p:cTn>
                        </p:par>
                        <p:par>
                          <p:cTn fill="hold" id="133" nodeType="afterGroup">
                            <p:stCondLst>
                              <p:cond delay="8900"/>
                            </p:stCondLst>
                            <p:childTnLst>
                              <p:par>
                                <p:cTn fill="hold" grpId="0" id="134" nodeType="afterEffect" presetClass="entr" presetID="53" presetSubtype="0">
                                  <p:stCondLst>
                                    <p:cond delay="0"/>
                                  </p:stCondLst>
                                  <p:childTnLst>
                                    <p:set>
                                      <p:cBhvr>
                                        <p:cTn dur="1" fill="hold" id="135">
                                          <p:stCondLst>
                                            <p:cond delay="0"/>
                                          </p:stCondLst>
                                        </p:cTn>
                                        <p:tgtEl>
                                          <p:spTgt spid="56"/>
                                        </p:tgtEl>
                                        <p:attrNameLst>
                                          <p:attrName>style.visibility</p:attrName>
                                        </p:attrNameLst>
                                      </p:cBhvr>
                                      <p:to>
                                        <p:strVal val="visible"/>
                                      </p:to>
                                    </p:set>
                                    <p:anim calcmode="lin" valueType="num">
                                      <p:cBhvr>
                                        <p:cTn dur="300" fill="hold" id="136"/>
                                        <p:tgtEl>
                                          <p:spTgt spid="56"/>
                                        </p:tgtEl>
                                        <p:attrNameLst>
                                          <p:attrName>ppt_w</p:attrName>
                                        </p:attrNameLst>
                                      </p:cBhvr>
                                      <p:tavLst>
                                        <p:tav tm="0">
                                          <p:val>
                                            <p:fltVal val="0"/>
                                          </p:val>
                                        </p:tav>
                                        <p:tav tm="100000">
                                          <p:val>
                                            <p:strVal val="#ppt_w"/>
                                          </p:val>
                                        </p:tav>
                                      </p:tavLst>
                                    </p:anim>
                                    <p:anim calcmode="lin" valueType="num">
                                      <p:cBhvr>
                                        <p:cTn dur="300" fill="hold" id="137"/>
                                        <p:tgtEl>
                                          <p:spTgt spid="56"/>
                                        </p:tgtEl>
                                        <p:attrNameLst>
                                          <p:attrName>ppt_h</p:attrName>
                                        </p:attrNameLst>
                                      </p:cBhvr>
                                      <p:tavLst>
                                        <p:tav tm="0">
                                          <p:val>
                                            <p:fltVal val="0"/>
                                          </p:val>
                                        </p:tav>
                                        <p:tav tm="100000">
                                          <p:val>
                                            <p:strVal val="#ppt_h"/>
                                          </p:val>
                                        </p:tav>
                                      </p:tavLst>
                                    </p:anim>
                                    <p:animEffect filter="fade" transition="in">
                                      <p:cBhvr>
                                        <p:cTn dur="300" id="138"/>
                                        <p:tgtEl>
                                          <p:spTgt spid="56"/>
                                        </p:tgtEl>
                                      </p:cBhvr>
                                    </p:animEffect>
                                  </p:childTnLst>
                                </p:cTn>
                              </p:par>
                            </p:childTnLst>
                          </p:cTn>
                        </p:par>
                        <p:par>
                          <p:cTn fill="hold" id="139" nodeType="afterGroup">
                            <p:stCondLst>
                              <p:cond delay="9200"/>
                            </p:stCondLst>
                            <p:childTnLst>
                              <p:par>
                                <p:cTn fill="hold" grpId="0" id="140" nodeType="afterEffect" presetClass="entr" presetID="22" presetSubtype="8">
                                  <p:stCondLst>
                                    <p:cond delay="0"/>
                                  </p:stCondLst>
                                  <p:childTnLst>
                                    <p:set>
                                      <p:cBhvr>
                                        <p:cTn dur="1" fill="hold" id="141">
                                          <p:stCondLst>
                                            <p:cond delay="0"/>
                                          </p:stCondLst>
                                        </p:cTn>
                                        <p:tgtEl>
                                          <p:spTgt spid="59"/>
                                        </p:tgtEl>
                                        <p:attrNameLst>
                                          <p:attrName>style.visibility</p:attrName>
                                        </p:attrNameLst>
                                      </p:cBhvr>
                                      <p:to>
                                        <p:strVal val="visible"/>
                                      </p:to>
                                    </p:set>
                                    <p:animEffect filter="wipe(left)" transition="in">
                                      <p:cBhvr>
                                        <p:cTn dur="500" id="142"/>
                                        <p:tgtEl>
                                          <p:spTgt spid="59"/>
                                        </p:tgtEl>
                                      </p:cBhvr>
                                    </p:animEffect>
                                  </p:childTnLst>
                                </p:cTn>
                              </p:par>
                            </p:childTnLst>
                          </p:cTn>
                        </p:par>
                        <p:par>
                          <p:cTn fill="hold" id="143" nodeType="afterGroup">
                            <p:stCondLst>
                              <p:cond delay="9700"/>
                            </p:stCondLst>
                            <p:childTnLst>
                              <p:par>
                                <p:cTn fill="hold" grpId="0" id="144" nodeType="afterEffect" presetClass="entr" presetID="53" presetSubtype="0">
                                  <p:stCondLst>
                                    <p:cond delay="0"/>
                                  </p:stCondLst>
                                  <p:childTnLst>
                                    <p:set>
                                      <p:cBhvr>
                                        <p:cTn dur="1" fill="hold" id="145">
                                          <p:stCondLst>
                                            <p:cond delay="0"/>
                                          </p:stCondLst>
                                        </p:cTn>
                                        <p:tgtEl>
                                          <p:spTgt spid="57"/>
                                        </p:tgtEl>
                                        <p:attrNameLst>
                                          <p:attrName>style.visibility</p:attrName>
                                        </p:attrNameLst>
                                      </p:cBhvr>
                                      <p:to>
                                        <p:strVal val="visible"/>
                                      </p:to>
                                    </p:set>
                                    <p:anim calcmode="lin" valueType="num">
                                      <p:cBhvr>
                                        <p:cTn dur="300" fill="hold" id="146"/>
                                        <p:tgtEl>
                                          <p:spTgt spid="57"/>
                                        </p:tgtEl>
                                        <p:attrNameLst>
                                          <p:attrName>ppt_w</p:attrName>
                                        </p:attrNameLst>
                                      </p:cBhvr>
                                      <p:tavLst>
                                        <p:tav tm="0">
                                          <p:val>
                                            <p:fltVal val="0"/>
                                          </p:val>
                                        </p:tav>
                                        <p:tav tm="100000">
                                          <p:val>
                                            <p:strVal val="#ppt_w"/>
                                          </p:val>
                                        </p:tav>
                                      </p:tavLst>
                                    </p:anim>
                                    <p:anim calcmode="lin" valueType="num">
                                      <p:cBhvr>
                                        <p:cTn dur="300" fill="hold" id="147"/>
                                        <p:tgtEl>
                                          <p:spTgt spid="57"/>
                                        </p:tgtEl>
                                        <p:attrNameLst>
                                          <p:attrName>ppt_h</p:attrName>
                                        </p:attrNameLst>
                                      </p:cBhvr>
                                      <p:tavLst>
                                        <p:tav tm="0">
                                          <p:val>
                                            <p:fltVal val="0"/>
                                          </p:val>
                                        </p:tav>
                                        <p:tav tm="100000">
                                          <p:val>
                                            <p:strVal val="#ppt_h"/>
                                          </p:val>
                                        </p:tav>
                                      </p:tavLst>
                                    </p:anim>
                                    <p:animEffect filter="fade" transition="in">
                                      <p:cBhvr>
                                        <p:cTn dur="300" id="148"/>
                                        <p:tgtEl>
                                          <p:spTgt spid="57"/>
                                        </p:tgtEl>
                                      </p:cBhvr>
                                    </p:animEffect>
                                  </p:childTnLst>
                                </p:cTn>
                              </p:par>
                            </p:childTnLst>
                          </p:cTn>
                        </p:par>
                        <p:par>
                          <p:cTn fill="hold" id="149" nodeType="afterGroup">
                            <p:stCondLst>
                              <p:cond delay="10000"/>
                            </p:stCondLst>
                            <p:childTnLst>
                              <p:par>
                                <p:cTn fill="hold" grpId="0" id="150" nodeType="afterEffect" presetClass="entr" presetID="53" presetSubtype="0">
                                  <p:stCondLst>
                                    <p:cond delay="0"/>
                                  </p:stCondLst>
                                  <p:childTnLst>
                                    <p:set>
                                      <p:cBhvr>
                                        <p:cTn dur="1" fill="hold" id="151">
                                          <p:stCondLst>
                                            <p:cond delay="0"/>
                                          </p:stCondLst>
                                        </p:cTn>
                                        <p:tgtEl>
                                          <p:spTgt spid="64"/>
                                        </p:tgtEl>
                                        <p:attrNameLst>
                                          <p:attrName>style.visibility</p:attrName>
                                        </p:attrNameLst>
                                      </p:cBhvr>
                                      <p:to>
                                        <p:strVal val="visible"/>
                                      </p:to>
                                    </p:set>
                                    <p:anim calcmode="lin" valueType="num">
                                      <p:cBhvr>
                                        <p:cTn dur="300" fill="hold" id="152"/>
                                        <p:tgtEl>
                                          <p:spTgt spid="64"/>
                                        </p:tgtEl>
                                        <p:attrNameLst>
                                          <p:attrName>ppt_w</p:attrName>
                                        </p:attrNameLst>
                                      </p:cBhvr>
                                      <p:tavLst>
                                        <p:tav tm="0">
                                          <p:val>
                                            <p:fltVal val="0"/>
                                          </p:val>
                                        </p:tav>
                                        <p:tav tm="100000">
                                          <p:val>
                                            <p:strVal val="#ppt_w"/>
                                          </p:val>
                                        </p:tav>
                                      </p:tavLst>
                                    </p:anim>
                                    <p:anim calcmode="lin" valueType="num">
                                      <p:cBhvr>
                                        <p:cTn dur="300" fill="hold" id="153"/>
                                        <p:tgtEl>
                                          <p:spTgt spid="64"/>
                                        </p:tgtEl>
                                        <p:attrNameLst>
                                          <p:attrName>ppt_h</p:attrName>
                                        </p:attrNameLst>
                                      </p:cBhvr>
                                      <p:tavLst>
                                        <p:tav tm="0">
                                          <p:val>
                                            <p:fltVal val="0"/>
                                          </p:val>
                                        </p:tav>
                                        <p:tav tm="100000">
                                          <p:val>
                                            <p:strVal val="#ppt_h"/>
                                          </p:val>
                                        </p:tav>
                                      </p:tavLst>
                                    </p:anim>
                                    <p:animEffect filter="fade" transition="in">
                                      <p:cBhvr>
                                        <p:cTn dur="300" id="154"/>
                                        <p:tgtEl>
                                          <p:spTgt spid="64"/>
                                        </p:tgtEl>
                                      </p:cBhvr>
                                    </p:animEffect>
                                  </p:childTnLst>
                                </p:cTn>
                              </p:par>
                            </p:childTnLst>
                          </p:cTn>
                        </p:par>
                        <p:par>
                          <p:cTn fill="hold" id="155" nodeType="afterGroup">
                            <p:stCondLst>
                              <p:cond delay="10300"/>
                            </p:stCondLst>
                            <p:childTnLst>
                              <p:par>
                                <p:cTn fill="hold" grpId="0" id="156" nodeType="afterEffect" presetClass="entr" presetID="53" presetSubtype="0">
                                  <p:stCondLst>
                                    <p:cond delay="0"/>
                                  </p:stCondLst>
                                  <p:childTnLst>
                                    <p:set>
                                      <p:cBhvr>
                                        <p:cTn dur="1" fill="hold" id="157">
                                          <p:stCondLst>
                                            <p:cond delay="0"/>
                                          </p:stCondLst>
                                        </p:cTn>
                                        <p:tgtEl>
                                          <p:spTgt spid="65"/>
                                        </p:tgtEl>
                                        <p:attrNameLst>
                                          <p:attrName>style.visibility</p:attrName>
                                        </p:attrNameLst>
                                      </p:cBhvr>
                                      <p:to>
                                        <p:strVal val="visible"/>
                                      </p:to>
                                    </p:set>
                                    <p:anim calcmode="lin" valueType="num">
                                      <p:cBhvr>
                                        <p:cTn dur="300" fill="hold" id="158"/>
                                        <p:tgtEl>
                                          <p:spTgt spid="65"/>
                                        </p:tgtEl>
                                        <p:attrNameLst>
                                          <p:attrName>ppt_w</p:attrName>
                                        </p:attrNameLst>
                                      </p:cBhvr>
                                      <p:tavLst>
                                        <p:tav tm="0">
                                          <p:val>
                                            <p:fltVal val="0"/>
                                          </p:val>
                                        </p:tav>
                                        <p:tav tm="100000">
                                          <p:val>
                                            <p:strVal val="#ppt_w"/>
                                          </p:val>
                                        </p:tav>
                                      </p:tavLst>
                                    </p:anim>
                                    <p:anim calcmode="lin" valueType="num">
                                      <p:cBhvr>
                                        <p:cTn dur="300" fill="hold" id="159"/>
                                        <p:tgtEl>
                                          <p:spTgt spid="65"/>
                                        </p:tgtEl>
                                        <p:attrNameLst>
                                          <p:attrName>ppt_h</p:attrName>
                                        </p:attrNameLst>
                                      </p:cBhvr>
                                      <p:tavLst>
                                        <p:tav tm="0">
                                          <p:val>
                                            <p:fltVal val="0"/>
                                          </p:val>
                                        </p:tav>
                                        <p:tav tm="100000">
                                          <p:val>
                                            <p:strVal val="#ppt_h"/>
                                          </p:val>
                                        </p:tav>
                                      </p:tavLst>
                                    </p:anim>
                                    <p:animEffect filter="fade" transition="in">
                                      <p:cBhvr>
                                        <p:cTn dur="300" id="160"/>
                                        <p:tgtEl>
                                          <p:spTgt spid="65"/>
                                        </p:tgtEl>
                                      </p:cBhvr>
                                    </p:animEffect>
                                  </p:childTnLst>
                                </p:cTn>
                              </p:par>
                            </p:childTnLst>
                          </p:cTn>
                        </p:par>
                        <p:par>
                          <p:cTn fill="hold" id="161" nodeType="afterGroup">
                            <p:stCondLst>
                              <p:cond delay="10600"/>
                            </p:stCondLst>
                            <p:childTnLst>
                              <p:par>
                                <p:cTn fill="hold" grpId="0" id="162" nodeType="afterEffect" presetClass="entr" presetID="53" presetSubtype="0">
                                  <p:stCondLst>
                                    <p:cond delay="0"/>
                                  </p:stCondLst>
                                  <p:childTnLst>
                                    <p:set>
                                      <p:cBhvr>
                                        <p:cTn dur="1" fill="hold" id="163">
                                          <p:stCondLst>
                                            <p:cond delay="0"/>
                                          </p:stCondLst>
                                        </p:cTn>
                                        <p:tgtEl>
                                          <p:spTgt spid="66"/>
                                        </p:tgtEl>
                                        <p:attrNameLst>
                                          <p:attrName>style.visibility</p:attrName>
                                        </p:attrNameLst>
                                      </p:cBhvr>
                                      <p:to>
                                        <p:strVal val="visible"/>
                                      </p:to>
                                    </p:set>
                                    <p:anim calcmode="lin" valueType="num">
                                      <p:cBhvr>
                                        <p:cTn dur="300" fill="hold" id="164"/>
                                        <p:tgtEl>
                                          <p:spTgt spid="66"/>
                                        </p:tgtEl>
                                        <p:attrNameLst>
                                          <p:attrName>ppt_w</p:attrName>
                                        </p:attrNameLst>
                                      </p:cBhvr>
                                      <p:tavLst>
                                        <p:tav tm="0">
                                          <p:val>
                                            <p:fltVal val="0"/>
                                          </p:val>
                                        </p:tav>
                                        <p:tav tm="100000">
                                          <p:val>
                                            <p:strVal val="#ppt_w"/>
                                          </p:val>
                                        </p:tav>
                                      </p:tavLst>
                                    </p:anim>
                                    <p:anim calcmode="lin" valueType="num">
                                      <p:cBhvr>
                                        <p:cTn dur="300" fill="hold" id="165"/>
                                        <p:tgtEl>
                                          <p:spTgt spid="66"/>
                                        </p:tgtEl>
                                        <p:attrNameLst>
                                          <p:attrName>ppt_h</p:attrName>
                                        </p:attrNameLst>
                                      </p:cBhvr>
                                      <p:tavLst>
                                        <p:tav tm="0">
                                          <p:val>
                                            <p:fltVal val="0"/>
                                          </p:val>
                                        </p:tav>
                                        <p:tav tm="100000">
                                          <p:val>
                                            <p:strVal val="#ppt_h"/>
                                          </p:val>
                                        </p:tav>
                                      </p:tavLst>
                                    </p:anim>
                                    <p:animEffect filter="fade" transition="in">
                                      <p:cBhvr>
                                        <p:cTn dur="300" id="166"/>
                                        <p:tgtEl>
                                          <p:spTgt spid="66"/>
                                        </p:tgtEl>
                                      </p:cBhvr>
                                    </p:animEffect>
                                  </p:childTnLst>
                                </p:cTn>
                              </p:par>
                            </p:childTnLst>
                          </p:cTn>
                        </p:par>
                        <p:par>
                          <p:cTn fill="hold" id="167" nodeType="afterGroup">
                            <p:stCondLst>
                              <p:cond delay="10900"/>
                            </p:stCondLst>
                            <p:childTnLst>
                              <p:par>
                                <p:cTn fill="hold" grpId="0" id="168" nodeType="afterEffect" presetClass="entr" presetID="10" presetSubtype="0">
                                  <p:stCondLst>
                                    <p:cond delay="0"/>
                                  </p:stCondLst>
                                  <p:childTnLst>
                                    <p:set>
                                      <p:cBhvr>
                                        <p:cTn dur="1" fill="hold" id="169">
                                          <p:stCondLst>
                                            <p:cond delay="0"/>
                                          </p:stCondLst>
                                        </p:cTn>
                                        <p:tgtEl>
                                          <p:spTgt spid="60"/>
                                        </p:tgtEl>
                                        <p:attrNameLst>
                                          <p:attrName>style.visibility</p:attrName>
                                        </p:attrNameLst>
                                      </p:cBhvr>
                                      <p:to>
                                        <p:strVal val="visible"/>
                                      </p:to>
                                    </p:set>
                                    <p:animEffect filter="fade" transition="in">
                                      <p:cBhvr>
                                        <p:cTn dur="500" id="170"/>
                                        <p:tgtEl>
                                          <p:spTgt spid="60"/>
                                        </p:tgtEl>
                                      </p:cBhvr>
                                    </p:animEffect>
                                  </p:childTnLst>
                                </p:cTn>
                              </p:par>
                              <p:par>
                                <p:cTn fill="hold" grpId="0" id="171" nodeType="withEffect" presetClass="entr" presetID="10" presetSubtype="0">
                                  <p:stCondLst>
                                    <p:cond delay="0"/>
                                  </p:stCondLst>
                                  <p:childTnLst>
                                    <p:set>
                                      <p:cBhvr>
                                        <p:cTn dur="1" fill="hold" id="172">
                                          <p:stCondLst>
                                            <p:cond delay="0"/>
                                          </p:stCondLst>
                                        </p:cTn>
                                        <p:tgtEl>
                                          <p:spTgt spid="61"/>
                                        </p:tgtEl>
                                        <p:attrNameLst>
                                          <p:attrName>style.visibility</p:attrName>
                                        </p:attrNameLst>
                                      </p:cBhvr>
                                      <p:to>
                                        <p:strVal val="visible"/>
                                      </p:to>
                                    </p:set>
                                    <p:animEffect filter="fade" transition="in">
                                      <p:cBhvr>
                                        <p:cTn dur="500" id="173"/>
                                        <p:tgtEl>
                                          <p:spTgt spid="61"/>
                                        </p:tgtEl>
                                      </p:cBhvr>
                                    </p:animEffect>
                                  </p:childTnLst>
                                </p:cTn>
                              </p:par>
                              <p:par>
                                <p:cTn fill="hold" grpId="0" id="174" nodeType="withEffect" presetClass="entr" presetID="10" presetSubtype="0">
                                  <p:stCondLst>
                                    <p:cond delay="0"/>
                                  </p:stCondLst>
                                  <p:childTnLst>
                                    <p:set>
                                      <p:cBhvr>
                                        <p:cTn dur="1" fill="hold" id="175">
                                          <p:stCondLst>
                                            <p:cond delay="0"/>
                                          </p:stCondLst>
                                        </p:cTn>
                                        <p:tgtEl>
                                          <p:spTgt spid="62"/>
                                        </p:tgtEl>
                                        <p:attrNameLst>
                                          <p:attrName>style.visibility</p:attrName>
                                        </p:attrNameLst>
                                      </p:cBhvr>
                                      <p:to>
                                        <p:strVal val="visible"/>
                                      </p:to>
                                    </p:set>
                                    <p:animEffect filter="fade" transition="in">
                                      <p:cBhvr>
                                        <p:cTn dur="500" id="176"/>
                                        <p:tgtEl>
                                          <p:spTgt spid="62"/>
                                        </p:tgtEl>
                                      </p:cBhvr>
                                    </p:animEffect>
                                  </p:childTnLst>
                                </p:cTn>
                              </p:par>
                              <p:par>
                                <p:cTn fill="hold" grpId="0" id="177" nodeType="withEffect" presetClass="entr" presetID="10" presetSubtype="0">
                                  <p:stCondLst>
                                    <p:cond delay="0"/>
                                  </p:stCondLst>
                                  <p:childTnLst>
                                    <p:set>
                                      <p:cBhvr>
                                        <p:cTn dur="1" fill="hold" id="178">
                                          <p:stCondLst>
                                            <p:cond delay="0"/>
                                          </p:stCondLst>
                                        </p:cTn>
                                        <p:tgtEl>
                                          <p:spTgt spid="63"/>
                                        </p:tgtEl>
                                        <p:attrNameLst>
                                          <p:attrName>style.visibility</p:attrName>
                                        </p:attrNameLst>
                                      </p:cBhvr>
                                      <p:to>
                                        <p:strVal val="visible"/>
                                      </p:to>
                                    </p:set>
                                    <p:animEffect filter="fade" transition="in">
                                      <p:cBhvr>
                                        <p:cTn dur="500" id="179"/>
                                        <p:tgtEl>
                                          <p:spTgt spid="6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
      <p:bldP grpId="0" spid="22"/>
      <p:bldP grpId="0" spid="23"/>
      <p:bldP grpId="0" spid="24"/>
      <p:bldP grpId="0" spid="25"/>
      <p:bldP grpId="0" spid="26"/>
      <p:bldP grpId="0" spid="27"/>
      <p:bldP grpId="0" spid="28"/>
      <p:bldP grpId="0" spid="29"/>
      <p:bldP grpId="0" spid="30"/>
      <p:bldP grpId="0" spid="31"/>
      <p:bldP grpId="0" spid="42"/>
      <p:bldP grpId="0" spid="43"/>
      <p:bldP grpId="0" spid="44"/>
      <p:bldP grpId="0" spid="45"/>
      <p:bldP grpId="0" spid="46"/>
      <p:bldP grpId="0" spid="47"/>
      <p:bldP grpId="0" spid="48"/>
      <p:bldP grpId="0" spid="49"/>
      <p:bldP grpId="0" spid="50"/>
      <p:bldP grpId="0" spid="51"/>
      <p:bldP grpId="0" spid="52"/>
      <p:bldP grpId="0" spid="53"/>
      <p:bldP grpId="0" spid="54"/>
      <p:bldP grpId="0" spid="55"/>
      <p:bldP grpId="0" spid="56"/>
      <p:bldP grpId="0" spid="57"/>
      <p:bldP grpId="0" spid="58"/>
      <p:bldP grpId="0" spid="59"/>
      <p:bldP grpId="0" spid="60"/>
      <p:bldP grpId="0" spid="61"/>
      <p:bldP grpId="0" spid="62"/>
      <p:bldP grpId="0" spid="63"/>
      <p:bldP grpId="0" spid="64"/>
      <p:bldP grpId="0" spid="65"/>
      <p:bldP grpId="0" spid="66"/>
      <p:bldP grpId="0" spid="67"/>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8" name="Rectangle 5"/>
          <p:cNvSpPr>
            <a:spLocks noChangeArrowheads="1"/>
          </p:cNvSpPr>
          <p:nvPr/>
        </p:nvSpPr>
        <p:spPr bwMode="auto">
          <a:xfrm>
            <a:off x="1301200" y="2883737"/>
            <a:ext cx="1443962" cy="2259763"/>
          </a:xfrm>
          <a:prstGeom prst="rect">
            <a:avLst/>
          </a:prstGeom>
          <a:solidFill>
            <a:schemeClr val="tx2"/>
          </a:solidFill>
          <a:ln>
            <a:noFill/>
          </a:ln>
          <a:extLst/>
        </p:spPr>
        <p:txBody>
          <a:bodyPr bIns="34272" lIns="68543" rIns="68543" tIns="34272"/>
          <a:lstStyle/>
          <a:p>
            <a:endParaRPr altLang="en-US" lang="zh-CN" sz="2100">
              <a:latin charset="-122" panose="020b0503020204020204" pitchFamily="34" typeface="微软雅黑"/>
              <a:ea charset="-122" panose="020b0503020204020204" pitchFamily="34" typeface="微软雅黑"/>
            </a:endParaRPr>
          </a:p>
        </p:txBody>
      </p:sp>
      <p:sp>
        <p:nvSpPr>
          <p:cNvPr id="69" name="Rectangle 6"/>
          <p:cNvSpPr>
            <a:spLocks noChangeArrowheads="1"/>
          </p:cNvSpPr>
          <p:nvPr/>
        </p:nvSpPr>
        <p:spPr bwMode="auto">
          <a:xfrm>
            <a:off x="2907080" y="3401917"/>
            <a:ext cx="1459488" cy="1741584"/>
          </a:xfrm>
          <a:prstGeom prst="rect">
            <a:avLst/>
          </a:prstGeom>
          <a:solidFill>
            <a:schemeClr val="tx2"/>
          </a:solidFill>
          <a:ln>
            <a:noFill/>
          </a:ln>
          <a:extLst/>
        </p:spPr>
        <p:txBody>
          <a:bodyPr bIns="34272" lIns="68543" rIns="68543" tIns="34272"/>
          <a:lstStyle/>
          <a:p>
            <a:endParaRPr altLang="en-US" lang="zh-CN" sz="2100">
              <a:latin charset="-122" panose="020b0503020204020204" pitchFamily="34" typeface="微软雅黑"/>
              <a:ea charset="-122" panose="020b0503020204020204" pitchFamily="34" typeface="微软雅黑"/>
            </a:endParaRPr>
          </a:p>
        </p:txBody>
      </p:sp>
      <p:sp>
        <p:nvSpPr>
          <p:cNvPr id="70" name="Rectangle 7"/>
          <p:cNvSpPr>
            <a:spLocks noChangeArrowheads="1"/>
          </p:cNvSpPr>
          <p:nvPr/>
        </p:nvSpPr>
        <p:spPr bwMode="auto">
          <a:xfrm>
            <a:off x="4528487" y="3932189"/>
            <a:ext cx="1459488" cy="1211312"/>
          </a:xfrm>
          <a:prstGeom prst="rect">
            <a:avLst/>
          </a:prstGeom>
          <a:solidFill>
            <a:schemeClr val="bg2"/>
          </a:solidFill>
          <a:ln>
            <a:noFill/>
          </a:ln>
          <a:extLst/>
        </p:spPr>
        <p:txBody>
          <a:bodyPr bIns="34272" lIns="68543" rIns="68543" tIns="34272"/>
          <a:lstStyle/>
          <a:p>
            <a:endParaRPr altLang="en-US" lang="zh-CN" sz="2100">
              <a:latin charset="-122" panose="020b0503020204020204" pitchFamily="34" typeface="微软雅黑"/>
              <a:ea charset="-122" panose="020b0503020204020204" pitchFamily="34" typeface="微软雅黑"/>
            </a:endParaRPr>
          </a:p>
        </p:txBody>
      </p:sp>
      <p:sp>
        <p:nvSpPr>
          <p:cNvPr id="71" name="Rectangle 8"/>
          <p:cNvSpPr>
            <a:spLocks noChangeArrowheads="1"/>
          </p:cNvSpPr>
          <p:nvPr/>
        </p:nvSpPr>
        <p:spPr bwMode="auto">
          <a:xfrm>
            <a:off x="6149892" y="2192721"/>
            <a:ext cx="1459488" cy="2950779"/>
          </a:xfrm>
          <a:prstGeom prst="rect">
            <a:avLst/>
          </a:prstGeom>
          <a:solidFill>
            <a:schemeClr val="tx2"/>
          </a:solidFill>
          <a:ln>
            <a:noFill/>
          </a:ln>
          <a:extLst/>
        </p:spPr>
        <p:txBody>
          <a:bodyPr bIns="34272" lIns="68543" rIns="68543" tIns="34272"/>
          <a:lstStyle/>
          <a:p>
            <a:endParaRPr altLang="en-US" lang="zh-CN" sz="2100">
              <a:latin charset="-122" panose="020b0503020204020204" pitchFamily="34" typeface="微软雅黑"/>
              <a:ea charset="-122" panose="020b0503020204020204" pitchFamily="34" typeface="微软雅黑"/>
            </a:endParaRPr>
          </a:p>
        </p:txBody>
      </p:sp>
      <p:sp>
        <p:nvSpPr>
          <p:cNvPr id="72" name="TextBox 682"/>
          <p:cNvSpPr txBox="1"/>
          <p:nvPr/>
        </p:nvSpPr>
        <p:spPr>
          <a:xfrm>
            <a:off x="1623074" y="2977062"/>
            <a:ext cx="924486" cy="525744"/>
          </a:xfrm>
          <a:prstGeom prst="rect">
            <a:avLst/>
          </a:prstGeom>
          <a:noFill/>
        </p:spPr>
        <p:txBody>
          <a:bodyPr bIns="34272" lIns="68543" rIns="68543" tIns="34272" wrap="none">
            <a:spAutoFit/>
          </a:bodyPr>
          <a:lstStyle>
            <a:defPPr>
              <a:defRPr lang="zh-CN"/>
            </a:defPPr>
            <a:lvl1pPr algn="l" fontAlgn="base" rtl="0">
              <a:spcBef>
                <a:spcPct val="0"/>
              </a:spcBef>
              <a:spcAft>
                <a:spcPct val="0"/>
              </a:spcAft>
              <a:defRPr kern="1200">
                <a:solidFill>
                  <a:schemeClr val="tx1"/>
                </a:solidFill>
                <a:latin charset="0" pitchFamily="34" typeface="Calibri"/>
                <a:ea charset="-122" pitchFamily="2" typeface="宋体"/>
                <a:cs typeface="+mn-cs"/>
              </a:defRPr>
            </a:lvl1pPr>
            <a:lvl2pPr algn="l" fontAlgn="base" marL="457200" rtl="0">
              <a:spcBef>
                <a:spcPct val="0"/>
              </a:spcBef>
              <a:spcAft>
                <a:spcPct val="0"/>
              </a:spcAft>
              <a:defRPr kern="1200">
                <a:solidFill>
                  <a:schemeClr val="tx1"/>
                </a:solidFill>
                <a:latin charset="0" pitchFamily="34" typeface="Calibri"/>
                <a:ea charset="-122" pitchFamily="2" typeface="宋体"/>
                <a:cs typeface="+mn-cs"/>
              </a:defRPr>
            </a:lvl2pPr>
            <a:lvl3pPr algn="l" fontAlgn="base" marL="914400" rtl="0">
              <a:spcBef>
                <a:spcPct val="0"/>
              </a:spcBef>
              <a:spcAft>
                <a:spcPct val="0"/>
              </a:spcAft>
              <a:defRPr kern="1200">
                <a:solidFill>
                  <a:schemeClr val="tx1"/>
                </a:solidFill>
                <a:latin charset="0" pitchFamily="34" typeface="Calibri"/>
                <a:ea charset="-122" pitchFamily="2" typeface="宋体"/>
                <a:cs typeface="+mn-cs"/>
              </a:defRPr>
            </a:lvl3pPr>
            <a:lvl4pPr algn="l" fontAlgn="base" marL="1371600" rtl="0">
              <a:spcBef>
                <a:spcPct val="0"/>
              </a:spcBef>
              <a:spcAft>
                <a:spcPct val="0"/>
              </a:spcAft>
              <a:defRPr kern="1200">
                <a:solidFill>
                  <a:schemeClr val="tx1"/>
                </a:solidFill>
                <a:latin charset="0" pitchFamily="34" typeface="Calibri"/>
                <a:ea charset="-122" pitchFamily="2" typeface="宋体"/>
                <a:cs typeface="+mn-cs"/>
              </a:defRPr>
            </a:lvl4pPr>
            <a:lvl5pPr algn="l" fontAlgn="base" marL="1828800" rtl="0">
              <a:spcBef>
                <a:spcPct val="0"/>
              </a:spcBef>
              <a:spcAft>
                <a:spcPct val="0"/>
              </a:spcAft>
              <a:defRPr kern="1200">
                <a:solidFill>
                  <a:schemeClr val="tx1"/>
                </a:solidFill>
                <a:latin charset="0" pitchFamily="34" typeface="Calibri"/>
                <a:ea charset="-122" pitchFamily="2" typeface="宋体"/>
                <a:cs typeface="+mn-cs"/>
              </a:defRPr>
            </a:lvl5pPr>
            <a:lvl6pPr algn="l" defTabSz="914400" eaLnBrk="1" hangingPunct="1" latinLnBrk="0" marL="2286000" rtl="0">
              <a:defRPr kern="1200">
                <a:solidFill>
                  <a:schemeClr val="tx1"/>
                </a:solidFill>
                <a:latin charset="0" pitchFamily="34" typeface="Calibri"/>
                <a:ea charset="-122" pitchFamily="2" typeface="宋体"/>
                <a:cs typeface="+mn-cs"/>
              </a:defRPr>
            </a:lvl6pPr>
            <a:lvl7pPr algn="l" defTabSz="914400" eaLnBrk="1" hangingPunct="1" latinLnBrk="0" marL="2743200" rtl="0">
              <a:defRPr kern="1200">
                <a:solidFill>
                  <a:schemeClr val="tx1"/>
                </a:solidFill>
                <a:latin charset="0" pitchFamily="34" typeface="Calibri"/>
                <a:ea charset="-122" pitchFamily="2" typeface="宋体"/>
                <a:cs typeface="+mn-cs"/>
              </a:defRPr>
            </a:lvl7pPr>
            <a:lvl8pPr algn="l" defTabSz="914400" eaLnBrk="1" hangingPunct="1" latinLnBrk="0" marL="3200400" rtl="0">
              <a:defRPr kern="1200">
                <a:solidFill>
                  <a:schemeClr val="tx1"/>
                </a:solidFill>
                <a:latin charset="0" pitchFamily="34" typeface="Calibri"/>
                <a:ea charset="-122" pitchFamily="2" typeface="宋体"/>
                <a:cs typeface="+mn-cs"/>
              </a:defRPr>
            </a:lvl8pPr>
            <a:lvl9pPr algn="l" defTabSz="914400" eaLnBrk="1" hangingPunct="1" latinLnBrk="0" marL="3657600" rtl="0">
              <a:defRPr kern="1200">
                <a:solidFill>
                  <a:schemeClr val="tx1"/>
                </a:solidFill>
                <a:latin charset="0" pitchFamily="34" typeface="Calibri"/>
                <a:ea charset="-122" pitchFamily="2" typeface="宋体"/>
                <a:cs typeface="+mn-cs"/>
              </a:defRPr>
            </a:lvl9pPr>
          </a:lstStyle>
          <a:p>
            <a:r>
              <a:rPr altLang="zh-CN" lang="en-US" sz="3000">
                <a:solidFill>
                  <a:schemeClr val="bg1"/>
                </a:solidFill>
                <a:latin charset="-122" panose="020b0503020204020204" pitchFamily="34" typeface="微软雅黑"/>
                <a:ea charset="-122" panose="020b0503020204020204" pitchFamily="34" typeface="微软雅黑"/>
                <a:cs charset="0" panose="020b0604020202020204" pitchFamily="34" typeface="Arial"/>
              </a:rPr>
              <a:t>52%</a:t>
            </a:r>
          </a:p>
        </p:txBody>
      </p:sp>
      <p:sp>
        <p:nvSpPr>
          <p:cNvPr id="73" name="TextBox 682"/>
          <p:cNvSpPr txBox="1"/>
          <p:nvPr/>
        </p:nvSpPr>
        <p:spPr>
          <a:xfrm>
            <a:off x="3211437" y="3481032"/>
            <a:ext cx="924486" cy="525744"/>
          </a:xfrm>
          <a:prstGeom prst="rect">
            <a:avLst/>
          </a:prstGeom>
          <a:noFill/>
        </p:spPr>
        <p:txBody>
          <a:bodyPr bIns="34272" lIns="68543" rIns="68543" tIns="34272" wrap="none">
            <a:spAutoFit/>
          </a:bodyPr>
          <a:lstStyle>
            <a:defPPr>
              <a:defRPr lang="zh-CN"/>
            </a:defPPr>
            <a:lvl1pPr fontAlgn="base">
              <a:spcBef>
                <a:spcPct val="0"/>
              </a:spcBef>
              <a:spcAft>
                <a:spcPct val="0"/>
              </a:spcAft>
              <a:defRPr sz="40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charset="0" panose="020b0604020202020204" pitchFamily="34" typeface="Arial"/>
              </a:defRPr>
            </a:lvl1pPr>
            <a:lvl2pPr fontAlgn="base">
              <a:spcBef>
                <a:spcPct val="0"/>
              </a:spcBef>
              <a:spcAft>
                <a:spcPct val="0"/>
              </a:spcAft>
              <a:defRPr>
                <a:latin charset="0" pitchFamily="34" typeface="Calibri"/>
                <a:ea charset="-122" pitchFamily="2" typeface="宋体"/>
              </a:defRPr>
            </a:lvl2pPr>
            <a:lvl3pPr fontAlgn="base">
              <a:spcBef>
                <a:spcPct val="0"/>
              </a:spcBef>
              <a:spcAft>
                <a:spcPct val="0"/>
              </a:spcAft>
              <a:defRPr>
                <a:latin charset="0" pitchFamily="34" typeface="Calibri"/>
                <a:ea charset="-122" pitchFamily="2" typeface="宋体"/>
              </a:defRPr>
            </a:lvl3pPr>
            <a:lvl4pPr fontAlgn="base">
              <a:spcBef>
                <a:spcPct val="0"/>
              </a:spcBef>
              <a:spcAft>
                <a:spcPct val="0"/>
              </a:spcAft>
              <a:defRPr>
                <a:latin charset="0" pitchFamily="34" typeface="Calibri"/>
                <a:ea charset="-122" pitchFamily="2" typeface="宋体"/>
              </a:defRPr>
            </a:lvl4pPr>
            <a:lvl5pPr fontAlgn="base">
              <a:spcBef>
                <a:spcPct val="0"/>
              </a:spcBef>
              <a:spcAft>
                <a:spcPct val="0"/>
              </a:spcAft>
              <a:defRPr>
                <a:latin charset="0" pitchFamily="34" typeface="Calibri"/>
                <a:ea charset="-122" pitchFamily="2" typeface="宋体"/>
              </a:defRPr>
            </a:lvl5pPr>
            <a:lvl6pPr>
              <a:defRPr>
                <a:latin charset="0" pitchFamily="34" typeface="Calibri"/>
                <a:ea charset="-122" pitchFamily="2" typeface="宋体"/>
              </a:defRPr>
            </a:lvl6pPr>
            <a:lvl7pPr>
              <a:defRPr>
                <a:latin charset="0" pitchFamily="34" typeface="Calibri"/>
                <a:ea charset="-122" pitchFamily="2" typeface="宋体"/>
              </a:defRPr>
            </a:lvl7pPr>
            <a:lvl8pPr>
              <a:defRPr>
                <a:latin charset="0" pitchFamily="34" typeface="Calibri"/>
                <a:ea charset="-122" pitchFamily="2" typeface="宋体"/>
              </a:defRPr>
            </a:lvl8pPr>
            <a:lvl9pPr>
              <a:defRPr>
                <a:latin charset="0" pitchFamily="34" typeface="Calibri"/>
                <a:ea charset="-122" pitchFamily="2" typeface="宋体"/>
              </a:defRPr>
            </a:lvl9pPr>
          </a:lstStyle>
          <a:p>
            <a:r>
              <a:rPr altLang="zh-CN" lang="en-US" sz="3000">
                <a:solidFill>
                  <a:schemeClr val="bg1"/>
                </a:solidFill>
              </a:rPr>
              <a:t>45%</a:t>
            </a:r>
          </a:p>
        </p:txBody>
      </p:sp>
      <p:sp>
        <p:nvSpPr>
          <p:cNvPr id="74" name="TextBox 682"/>
          <p:cNvSpPr txBox="1"/>
          <p:nvPr/>
        </p:nvSpPr>
        <p:spPr>
          <a:xfrm>
            <a:off x="4815223" y="4011911"/>
            <a:ext cx="924486" cy="525744"/>
          </a:xfrm>
          <a:prstGeom prst="rect">
            <a:avLst/>
          </a:prstGeom>
          <a:noFill/>
        </p:spPr>
        <p:txBody>
          <a:bodyPr bIns="34272" lIns="68543" rIns="68543" tIns="34272" wrap="none">
            <a:spAutoFit/>
          </a:bodyPr>
          <a:lstStyle>
            <a:defPPr>
              <a:defRPr lang="zh-CN"/>
            </a:defPPr>
            <a:lvl1pPr fontAlgn="base">
              <a:spcBef>
                <a:spcPct val="0"/>
              </a:spcBef>
              <a:spcAft>
                <a:spcPct val="0"/>
              </a:spcAft>
              <a:defRPr sz="40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charset="0" panose="020b0604020202020204" pitchFamily="34" typeface="Arial"/>
              </a:defRPr>
            </a:lvl1pPr>
            <a:lvl2pPr fontAlgn="base">
              <a:spcBef>
                <a:spcPct val="0"/>
              </a:spcBef>
              <a:spcAft>
                <a:spcPct val="0"/>
              </a:spcAft>
              <a:defRPr>
                <a:latin charset="0" pitchFamily="34" typeface="Calibri"/>
                <a:ea charset="-122" pitchFamily="2" typeface="宋体"/>
              </a:defRPr>
            </a:lvl2pPr>
            <a:lvl3pPr fontAlgn="base">
              <a:spcBef>
                <a:spcPct val="0"/>
              </a:spcBef>
              <a:spcAft>
                <a:spcPct val="0"/>
              </a:spcAft>
              <a:defRPr>
                <a:latin charset="0" pitchFamily="34" typeface="Calibri"/>
                <a:ea charset="-122" pitchFamily="2" typeface="宋体"/>
              </a:defRPr>
            </a:lvl3pPr>
            <a:lvl4pPr fontAlgn="base">
              <a:spcBef>
                <a:spcPct val="0"/>
              </a:spcBef>
              <a:spcAft>
                <a:spcPct val="0"/>
              </a:spcAft>
              <a:defRPr>
                <a:latin charset="0" pitchFamily="34" typeface="Calibri"/>
                <a:ea charset="-122" pitchFamily="2" typeface="宋体"/>
              </a:defRPr>
            </a:lvl4pPr>
            <a:lvl5pPr fontAlgn="base">
              <a:spcBef>
                <a:spcPct val="0"/>
              </a:spcBef>
              <a:spcAft>
                <a:spcPct val="0"/>
              </a:spcAft>
              <a:defRPr>
                <a:latin charset="0" pitchFamily="34" typeface="Calibri"/>
                <a:ea charset="-122" pitchFamily="2" typeface="宋体"/>
              </a:defRPr>
            </a:lvl5pPr>
            <a:lvl6pPr>
              <a:defRPr>
                <a:latin charset="0" pitchFamily="34" typeface="Calibri"/>
                <a:ea charset="-122" pitchFamily="2" typeface="宋体"/>
              </a:defRPr>
            </a:lvl6pPr>
            <a:lvl7pPr>
              <a:defRPr>
                <a:latin charset="0" pitchFamily="34" typeface="Calibri"/>
                <a:ea charset="-122" pitchFamily="2" typeface="宋体"/>
              </a:defRPr>
            </a:lvl7pPr>
            <a:lvl8pPr>
              <a:defRPr>
                <a:latin charset="0" pitchFamily="34" typeface="Calibri"/>
                <a:ea charset="-122" pitchFamily="2" typeface="宋体"/>
              </a:defRPr>
            </a:lvl8pPr>
            <a:lvl9pPr>
              <a:defRPr>
                <a:latin charset="0" pitchFamily="34" typeface="Calibri"/>
                <a:ea charset="-122" pitchFamily="2" typeface="宋体"/>
              </a:defRPr>
            </a:lvl9pPr>
          </a:lstStyle>
          <a:p>
            <a:r>
              <a:rPr altLang="zh-CN" lang="en-US" sz="3000">
                <a:solidFill>
                  <a:srgbClr val="F5F5F5"/>
                </a:solidFill>
              </a:rPr>
              <a:t>39%</a:t>
            </a:r>
          </a:p>
        </p:txBody>
      </p:sp>
      <p:sp>
        <p:nvSpPr>
          <p:cNvPr id="75" name="TextBox 682"/>
          <p:cNvSpPr txBox="1"/>
          <p:nvPr/>
        </p:nvSpPr>
        <p:spPr>
          <a:xfrm>
            <a:off x="6419930" y="2256896"/>
            <a:ext cx="924486" cy="525744"/>
          </a:xfrm>
          <a:prstGeom prst="rect">
            <a:avLst/>
          </a:prstGeom>
          <a:noFill/>
        </p:spPr>
        <p:txBody>
          <a:bodyPr bIns="34272" lIns="68543" rIns="68543" tIns="34272" wrap="none">
            <a:spAutoFit/>
          </a:bodyPr>
          <a:lstStyle>
            <a:defPPr>
              <a:defRPr lang="zh-CN"/>
            </a:defPPr>
            <a:lvl1pPr fontAlgn="base">
              <a:spcBef>
                <a:spcPct val="0"/>
              </a:spcBef>
              <a:spcAft>
                <a:spcPct val="0"/>
              </a:spcAft>
              <a:defRPr sz="40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cs charset="0" panose="020b0604020202020204" pitchFamily="34" typeface="Arial"/>
              </a:defRPr>
            </a:lvl1pPr>
            <a:lvl2pPr fontAlgn="base">
              <a:spcBef>
                <a:spcPct val="0"/>
              </a:spcBef>
              <a:spcAft>
                <a:spcPct val="0"/>
              </a:spcAft>
              <a:defRPr>
                <a:latin charset="0" pitchFamily="34" typeface="Calibri"/>
                <a:ea charset="-122" pitchFamily="2" typeface="宋体"/>
              </a:defRPr>
            </a:lvl2pPr>
            <a:lvl3pPr fontAlgn="base">
              <a:spcBef>
                <a:spcPct val="0"/>
              </a:spcBef>
              <a:spcAft>
                <a:spcPct val="0"/>
              </a:spcAft>
              <a:defRPr>
                <a:latin charset="0" pitchFamily="34" typeface="Calibri"/>
                <a:ea charset="-122" pitchFamily="2" typeface="宋体"/>
              </a:defRPr>
            </a:lvl3pPr>
            <a:lvl4pPr fontAlgn="base">
              <a:spcBef>
                <a:spcPct val="0"/>
              </a:spcBef>
              <a:spcAft>
                <a:spcPct val="0"/>
              </a:spcAft>
              <a:defRPr>
                <a:latin charset="0" pitchFamily="34" typeface="Calibri"/>
                <a:ea charset="-122" pitchFamily="2" typeface="宋体"/>
              </a:defRPr>
            </a:lvl4pPr>
            <a:lvl5pPr fontAlgn="base">
              <a:spcBef>
                <a:spcPct val="0"/>
              </a:spcBef>
              <a:spcAft>
                <a:spcPct val="0"/>
              </a:spcAft>
              <a:defRPr>
                <a:latin charset="0" pitchFamily="34" typeface="Calibri"/>
                <a:ea charset="-122" pitchFamily="2" typeface="宋体"/>
              </a:defRPr>
            </a:lvl5pPr>
            <a:lvl6pPr>
              <a:defRPr>
                <a:latin charset="0" pitchFamily="34" typeface="Calibri"/>
                <a:ea charset="-122" pitchFamily="2" typeface="宋体"/>
              </a:defRPr>
            </a:lvl6pPr>
            <a:lvl7pPr>
              <a:defRPr>
                <a:latin charset="0" pitchFamily="34" typeface="Calibri"/>
                <a:ea charset="-122" pitchFamily="2" typeface="宋体"/>
              </a:defRPr>
            </a:lvl7pPr>
            <a:lvl8pPr>
              <a:defRPr>
                <a:latin charset="0" pitchFamily="34" typeface="Calibri"/>
                <a:ea charset="-122" pitchFamily="2" typeface="宋体"/>
              </a:defRPr>
            </a:lvl8pPr>
            <a:lvl9pPr>
              <a:defRPr>
                <a:latin charset="0" pitchFamily="34" typeface="Calibri"/>
                <a:ea charset="-122" pitchFamily="2" typeface="宋体"/>
              </a:defRPr>
            </a:lvl9pPr>
          </a:lstStyle>
          <a:p>
            <a:r>
              <a:rPr altLang="zh-CN" lang="en-US" sz="3000">
                <a:solidFill>
                  <a:schemeClr val="bg1"/>
                </a:solidFill>
              </a:rPr>
              <a:t>70%</a:t>
            </a:r>
          </a:p>
        </p:txBody>
      </p:sp>
      <p:sp>
        <p:nvSpPr>
          <p:cNvPr id="76" name="Copyright Notice"/>
          <p:cNvSpPr/>
          <p:nvPr/>
        </p:nvSpPr>
        <p:spPr bwMode="auto">
          <a:xfrm>
            <a:off x="1497696" y="2469361"/>
            <a:ext cx="1054489" cy="295462"/>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24287" lIns="53971" rIns="53971" rtlCol="0" tIns="24287" wrap="square">
            <a:spAutoFit/>
          </a:bodyPr>
          <a:lstStyle/>
          <a:p>
            <a:pPr>
              <a:lnSpc>
                <a:spcPct val="90000"/>
              </a:lnSpc>
            </a:pPr>
            <a:r>
              <a:rPr altLang="en-US" cap="small" lang="zh-CN">
                <a:solidFill>
                  <a:schemeClr val="tx1">
                    <a:lumMod val="85000"/>
                    <a:lumOff val="15000"/>
                  </a:schemeClr>
                </a:solidFill>
                <a:latin charset="-122" panose="020b0503020204020204" pitchFamily="34" typeface="微软雅黑"/>
                <a:ea charset="-122" panose="020b0503020204020204" pitchFamily="34" typeface="微软雅黑"/>
              </a:rPr>
              <a:t>第一季度</a:t>
            </a:r>
          </a:p>
        </p:txBody>
      </p:sp>
      <p:sp>
        <p:nvSpPr>
          <p:cNvPr id="77" name="Copyright Notice"/>
          <p:cNvSpPr/>
          <p:nvPr/>
        </p:nvSpPr>
        <p:spPr bwMode="auto">
          <a:xfrm>
            <a:off x="3159284" y="2982665"/>
            <a:ext cx="1054489" cy="295462"/>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24287" lIns="53971" rIns="53971" rtlCol="0" tIns="24287" wrap="square">
            <a:spAutoFit/>
          </a:bodyPr>
          <a:lstStyle/>
          <a:p>
            <a:pPr>
              <a:lnSpc>
                <a:spcPct val="90000"/>
              </a:lnSpc>
            </a:pPr>
            <a:r>
              <a:rPr altLang="en-US" cap="small" lang="zh-CN">
                <a:solidFill>
                  <a:schemeClr val="tx1">
                    <a:lumMod val="85000"/>
                    <a:lumOff val="15000"/>
                  </a:schemeClr>
                </a:solidFill>
                <a:latin charset="-122" panose="020b0503020204020204" pitchFamily="34" typeface="微软雅黑"/>
                <a:ea charset="-122" panose="020b0503020204020204" pitchFamily="34" typeface="微软雅黑"/>
              </a:rPr>
              <a:t>第二季度</a:t>
            </a:r>
          </a:p>
        </p:txBody>
      </p:sp>
      <p:sp>
        <p:nvSpPr>
          <p:cNvPr id="78" name="Copyright Notice"/>
          <p:cNvSpPr/>
          <p:nvPr/>
        </p:nvSpPr>
        <p:spPr bwMode="auto">
          <a:xfrm>
            <a:off x="4763070" y="3535135"/>
            <a:ext cx="1054489" cy="295462"/>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24287" lIns="53971" rIns="53971" rtlCol="0" tIns="24287" wrap="square">
            <a:spAutoFit/>
          </a:bodyPr>
          <a:lstStyle/>
          <a:p>
            <a:pPr>
              <a:lnSpc>
                <a:spcPct val="90000"/>
              </a:lnSpc>
            </a:pPr>
            <a:r>
              <a:rPr altLang="en-US" cap="small" lang="zh-CN" smtClean="0">
                <a:solidFill>
                  <a:schemeClr val="tx1">
                    <a:lumMod val="85000"/>
                    <a:lumOff val="15000"/>
                  </a:schemeClr>
                </a:solidFill>
                <a:latin charset="-122" panose="020b0503020204020204" pitchFamily="34" typeface="微软雅黑"/>
                <a:ea charset="-122" panose="020b0503020204020204" pitchFamily="34" typeface="微软雅黑"/>
              </a:rPr>
              <a:t>第三季度</a:t>
            </a:r>
          </a:p>
        </p:txBody>
      </p:sp>
      <p:sp>
        <p:nvSpPr>
          <p:cNvPr id="79" name="Copyright Notice"/>
          <p:cNvSpPr/>
          <p:nvPr/>
        </p:nvSpPr>
        <p:spPr bwMode="auto">
          <a:xfrm>
            <a:off x="6375767" y="1779662"/>
            <a:ext cx="1054489" cy="295462"/>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24287" lIns="53971" rIns="53971" rtlCol="0" tIns="24287" wrap="square">
            <a:spAutoFit/>
          </a:bodyPr>
          <a:lstStyle/>
          <a:p>
            <a:pPr>
              <a:lnSpc>
                <a:spcPct val="90000"/>
              </a:lnSpc>
            </a:pPr>
            <a:r>
              <a:rPr altLang="en-US" cap="small" lang="zh-CN">
                <a:solidFill>
                  <a:schemeClr val="tx1">
                    <a:lumMod val="85000"/>
                    <a:lumOff val="15000"/>
                  </a:schemeClr>
                </a:solidFill>
                <a:latin charset="-122" panose="020b0503020204020204" pitchFamily="34" typeface="微软雅黑"/>
                <a:ea charset="-122" panose="020b0503020204020204" pitchFamily="34" typeface="微软雅黑"/>
              </a:rPr>
              <a:t>第四季度</a:t>
            </a:r>
          </a:p>
        </p:txBody>
      </p:sp>
      <p:sp>
        <p:nvSpPr>
          <p:cNvPr id="80" name="矩形 79"/>
          <p:cNvSpPr/>
          <p:nvPr/>
        </p:nvSpPr>
        <p:spPr>
          <a:xfrm>
            <a:off x="1225371" y="1059582"/>
            <a:ext cx="4210725" cy="2354544"/>
          </a:xfrm>
          <a:prstGeom prst="rect">
            <a:avLst/>
          </a:prstGeom>
        </p:spPr>
        <p:txBody>
          <a:bodyPr bIns="34272" lIns="68543" rIns="68543" tIns="34272" wrap="square">
            <a:spAutoFit/>
          </a:bodyPr>
          <a:lstStyle/>
          <a:p>
            <a:pPr>
              <a:lnSpc>
                <a:spcPct val="200000"/>
              </a:lnSpc>
            </a:pPr>
            <a:r>
              <a:rPr altLang="en-US" b="1" lang="zh-CN" sz="1500">
                <a:solidFill>
                  <a:schemeClr val="tx1">
                    <a:lumMod val="75000"/>
                    <a:lumOff val="25000"/>
                  </a:schemeClr>
                </a:solidFill>
                <a:latin charset="-122" panose="020b0503020204020204" pitchFamily="34" typeface="微软雅黑"/>
                <a:ea charset="-122" panose="020b0503020204020204" pitchFamily="34" typeface="微软雅黑"/>
              </a:rPr>
              <a:t>点击添加小标题</a:t>
            </a:r>
          </a:p>
          <a:p>
            <a:pPr>
              <a:lnSpc>
                <a:spcPct val="200000"/>
              </a:lnSpc>
            </a:pPr>
            <a:r>
              <a:rPr altLang="en-US" b="1" lang="zh-CN" sz="15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您的内容打在这里，或者通过复制您的文本后，在此框中选择粘贴，并选择只保留文字。您的内容打在这里，或者通过复制您的文本后，在此框中选择粘贴，并选择只保留文字。</a:t>
            </a:r>
          </a:p>
        </p:txBody>
      </p:sp>
      <p:sp>
        <p:nvSpPr>
          <p:cNvPr id="19" name="TextBox 18"/>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985247667"/>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80"/>
                                        </p:tgtEl>
                                        <p:attrNameLst>
                                          <p:attrName>style.visibility</p:attrName>
                                        </p:attrNameLst>
                                      </p:cBhvr>
                                      <p:to>
                                        <p:strVal val="visible"/>
                                      </p:to>
                                    </p:set>
                                    <p:animEffect filter="wipe(left)" transition="in">
                                      <p:cBhvr>
                                        <p:cTn dur="500" id="7"/>
                                        <p:tgtEl>
                                          <p:spTgt spid="80"/>
                                        </p:tgtEl>
                                      </p:cBhvr>
                                    </p:animEffect>
                                  </p:childTnLst>
                                </p:cTn>
                              </p:par>
                            </p:childTnLst>
                          </p:cTn>
                        </p:par>
                        <p:par>
                          <p:cTn fill="hold" id="8" nodeType="afterGroup">
                            <p:stCondLst>
                              <p:cond delay="500"/>
                            </p:stCondLst>
                            <p:childTnLst>
                              <p:par>
                                <p:cTn fill="hold" grpId="0" id="9" nodeType="afterEffect" presetClass="entr" presetID="22" presetSubtype="4">
                                  <p:stCondLst>
                                    <p:cond delay="0"/>
                                  </p:stCondLst>
                                  <p:childTnLst>
                                    <p:set>
                                      <p:cBhvr>
                                        <p:cTn dur="1" fill="hold" id="10">
                                          <p:stCondLst>
                                            <p:cond delay="0"/>
                                          </p:stCondLst>
                                        </p:cTn>
                                        <p:tgtEl>
                                          <p:spTgt spid="68"/>
                                        </p:tgtEl>
                                        <p:attrNameLst>
                                          <p:attrName>style.visibility</p:attrName>
                                        </p:attrNameLst>
                                      </p:cBhvr>
                                      <p:to>
                                        <p:strVal val="visible"/>
                                      </p:to>
                                    </p:set>
                                    <p:animEffect filter="wipe(down)" transition="in">
                                      <p:cBhvr>
                                        <p:cTn dur="500" id="11"/>
                                        <p:tgtEl>
                                          <p:spTgt spid="68"/>
                                        </p:tgtEl>
                                      </p:cBhvr>
                                    </p:animEffect>
                                  </p:childTnLst>
                                </p:cTn>
                              </p:par>
                            </p:childTnLst>
                          </p:cTn>
                        </p:par>
                        <p:par>
                          <p:cTn fill="hold" id="12" nodeType="afterGroup">
                            <p:stCondLst>
                              <p:cond delay="1000"/>
                            </p:stCondLst>
                            <p:childTnLst>
                              <p:par>
                                <p:cTn fill="hold" grpId="0" id="13" nodeType="afterEffect" presetClass="entr" presetID="14" presetSubtype="10">
                                  <p:stCondLst>
                                    <p:cond delay="0"/>
                                  </p:stCondLst>
                                  <p:childTnLst>
                                    <p:set>
                                      <p:cBhvr>
                                        <p:cTn dur="1" fill="hold" id="14">
                                          <p:stCondLst>
                                            <p:cond delay="0"/>
                                          </p:stCondLst>
                                        </p:cTn>
                                        <p:tgtEl>
                                          <p:spTgt spid="72"/>
                                        </p:tgtEl>
                                        <p:attrNameLst>
                                          <p:attrName>style.visibility</p:attrName>
                                        </p:attrNameLst>
                                      </p:cBhvr>
                                      <p:to>
                                        <p:strVal val="visible"/>
                                      </p:to>
                                    </p:set>
                                    <p:animEffect filter="randombar(horizontal)" transition="in">
                                      <p:cBhvr>
                                        <p:cTn dur="500" id="15"/>
                                        <p:tgtEl>
                                          <p:spTgt spid="72"/>
                                        </p:tgtEl>
                                      </p:cBhvr>
                                    </p:animEffect>
                                  </p:childTnLst>
                                </p:cTn>
                              </p:par>
                            </p:childTnLst>
                          </p:cTn>
                        </p:par>
                        <p:par>
                          <p:cTn fill="hold" id="16" nodeType="afterGroup">
                            <p:stCondLst>
                              <p:cond delay="1500"/>
                            </p:stCondLst>
                            <p:childTnLst>
                              <p:par>
                                <p:cTn fill="hold" grpId="0" id="17" nodeType="afterEffect" presetClass="entr" presetID="22" presetSubtype="4">
                                  <p:stCondLst>
                                    <p:cond delay="0"/>
                                  </p:stCondLst>
                                  <p:childTnLst>
                                    <p:set>
                                      <p:cBhvr>
                                        <p:cTn dur="1" fill="hold" id="18">
                                          <p:stCondLst>
                                            <p:cond delay="0"/>
                                          </p:stCondLst>
                                        </p:cTn>
                                        <p:tgtEl>
                                          <p:spTgt spid="76"/>
                                        </p:tgtEl>
                                        <p:attrNameLst>
                                          <p:attrName>style.visibility</p:attrName>
                                        </p:attrNameLst>
                                      </p:cBhvr>
                                      <p:to>
                                        <p:strVal val="visible"/>
                                      </p:to>
                                    </p:set>
                                    <p:animEffect filter="wipe(down)" transition="in">
                                      <p:cBhvr>
                                        <p:cTn dur="500" id="19"/>
                                        <p:tgtEl>
                                          <p:spTgt spid="76"/>
                                        </p:tgtEl>
                                      </p:cBhvr>
                                    </p:animEffect>
                                  </p:childTnLst>
                                </p:cTn>
                              </p:par>
                            </p:childTnLst>
                          </p:cTn>
                        </p:par>
                        <p:par>
                          <p:cTn fill="hold" id="20" nodeType="afterGroup">
                            <p:stCondLst>
                              <p:cond delay="2000"/>
                            </p:stCondLst>
                            <p:childTnLst>
                              <p:par>
                                <p:cTn fill="hold" grpId="0" id="21" nodeType="afterEffect" presetClass="entr" presetID="22" presetSubtype="4">
                                  <p:stCondLst>
                                    <p:cond delay="0"/>
                                  </p:stCondLst>
                                  <p:childTnLst>
                                    <p:set>
                                      <p:cBhvr>
                                        <p:cTn dur="1" fill="hold" id="22">
                                          <p:stCondLst>
                                            <p:cond delay="0"/>
                                          </p:stCondLst>
                                        </p:cTn>
                                        <p:tgtEl>
                                          <p:spTgt spid="69"/>
                                        </p:tgtEl>
                                        <p:attrNameLst>
                                          <p:attrName>style.visibility</p:attrName>
                                        </p:attrNameLst>
                                      </p:cBhvr>
                                      <p:to>
                                        <p:strVal val="visible"/>
                                      </p:to>
                                    </p:set>
                                    <p:animEffect filter="wipe(down)" transition="in">
                                      <p:cBhvr>
                                        <p:cTn dur="500" id="23"/>
                                        <p:tgtEl>
                                          <p:spTgt spid="69"/>
                                        </p:tgtEl>
                                      </p:cBhvr>
                                    </p:animEffect>
                                  </p:childTnLst>
                                </p:cTn>
                              </p:par>
                            </p:childTnLst>
                          </p:cTn>
                        </p:par>
                        <p:par>
                          <p:cTn fill="hold" id="24" nodeType="afterGroup">
                            <p:stCondLst>
                              <p:cond delay="2500"/>
                            </p:stCondLst>
                            <p:childTnLst>
                              <p:par>
                                <p:cTn fill="hold" grpId="0" id="25" nodeType="afterEffect" presetClass="entr" presetID="14" presetSubtype="10">
                                  <p:stCondLst>
                                    <p:cond delay="0"/>
                                  </p:stCondLst>
                                  <p:childTnLst>
                                    <p:set>
                                      <p:cBhvr>
                                        <p:cTn dur="1" fill="hold" id="26">
                                          <p:stCondLst>
                                            <p:cond delay="0"/>
                                          </p:stCondLst>
                                        </p:cTn>
                                        <p:tgtEl>
                                          <p:spTgt spid="73"/>
                                        </p:tgtEl>
                                        <p:attrNameLst>
                                          <p:attrName>style.visibility</p:attrName>
                                        </p:attrNameLst>
                                      </p:cBhvr>
                                      <p:to>
                                        <p:strVal val="visible"/>
                                      </p:to>
                                    </p:set>
                                    <p:animEffect filter="randombar(horizontal)" transition="in">
                                      <p:cBhvr>
                                        <p:cTn dur="500" id="27"/>
                                        <p:tgtEl>
                                          <p:spTgt spid="73"/>
                                        </p:tgtEl>
                                      </p:cBhvr>
                                    </p:animEffect>
                                  </p:childTnLst>
                                </p:cTn>
                              </p:par>
                            </p:childTnLst>
                          </p:cTn>
                        </p:par>
                        <p:par>
                          <p:cTn fill="hold" id="28" nodeType="afterGroup">
                            <p:stCondLst>
                              <p:cond delay="3000"/>
                            </p:stCondLst>
                            <p:childTnLst>
                              <p:par>
                                <p:cTn fill="hold" grpId="0" id="29" nodeType="afterEffect" presetClass="entr" presetID="22" presetSubtype="8">
                                  <p:stCondLst>
                                    <p:cond delay="0"/>
                                  </p:stCondLst>
                                  <p:childTnLst>
                                    <p:set>
                                      <p:cBhvr>
                                        <p:cTn dur="1" fill="hold" id="30">
                                          <p:stCondLst>
                                            <p:cond delay="0"/>
                                          </p:stCondLst>
                                        </p:cTn>
                                        <p:tgtEl>
                                          <p:spTgt spid="77"/>
                                        </p:tgtEl>
                                        <p:attrNameLst>
                                          <p:attrName>style.visibility</p:attrName>
                                        </p:attrNameLst>
                                      </p:cBhvr>
                                      <p:to>
                                        <p:strVal val="visible"/>
                                      </p:to>
                                    </p:set>
                                    <p:animEffect filter="wipe(left)" transition="in">
                                      <p:cBhvr>
                                        <p:cTn dur="500" id="31"/>
                                        <p:tgtEl>
                                          <p:spTgt spid="77"/>
                                        </p:tgtEl>
                                      </p:cBhvr>
                                    </p:animEffect>
                                  </p:childTnLst>
                                </p:cTn>
                              </p:par>
                            </p:childTnLst>
                          </p:cTn>
                        </p:par>
                        <p:par>
                          <p:cTn fill="hold" id="32" nodeType="afterGroup">
                            <p:stCondLst>
                              <p:cond delay="3500"/>
                            </p:stCondLst>
                            <p:childTnLst>
                              <p:par>
                                <p:cTn fill="hold" grpId="0" id="33" nodeType="afterEffect" presetClass="entr" presetID="22" presetSubtype="4">
                                  <p:stCondLst>
                                    <p:cond delay="0"/>
                                  </p:stCondLst>
                                  <p:childTnLst>
                                    <p:set>
                                      <p:cBhvr>
                                        <p:cTn dur="1" fill="hold" id="34">
                                          <p:stCondLst>
                                            <p:cond delay="0"/>
                                          </p:stCondLst>
                                        </p:cTn>
                                        <p:tgtEl>
                                          <p:spTgt spid="70"/>
                                        </p:tgtEl>
                                        <p:attrNameLst>
                                          <p:attrName>style.visibility</p:attrName>
                                        </p:attrNameLst>
                                      </p:cBhvr>
                                      <p:to>
                                        <p:strVal val="visible"/>
                                      </p:to>
                                    </p:set>
                                    <p:animEffect filter="wipe(down)" transition="in">
                                      <p:cBhvr>
                                        <p:cTn dur="500" id="35"/>
                                        <p:tgtEl>
                                          <p:spTgt spid="70"/>
                                        </p:tgtEl>
                                      </p:cBhvr>
                                    </p:animEffect>
                                  </p:childTnLst>
                                </p:cTn>
                              </p:par>
                            </p:childTnLst>
                          </p:cTn>
                        </p:par>
                        <p:par>
                          <p:cTn fill="hold" id="36" nodeType="afterGroup">
                            <p:stCondLst>
                              <p:cond delay="4000"/>
                            </p:stCondLst>
                            <p:childTnLst>
                              <p:par>
                                <p:cTn fill="hold" grpId="0" id="37" nodeType="afterEffect" presetClass="entr" presetID="14" presetSubtype="10">
                                  <p:stCondLst>
                                    <p:cond delay="0"/>
                                  </p:stCondLst>
                                  <p:childTnLst>
                                    <p:set>
                                      <p:cBhvr>
                                        <p:cTn dur="1" fill="hold" id="38">
                                          <p:stCondLst>
                                            <p:cond delay="0"/>
                                          </p:stCondLst>
                                        </p:cTn>
                                        <p:tgtEl>
                                          <p:spTgt spid="74"/>
                                        </p:tgtEl>
                                        <p:attrNameLst>
                                          <p:attrName>style.visibility</p:attrName>
                                        </p:attrNameLst>
                                      </p:cBhvr>
                                      <p:to>
                                        <p:strVal val="visible"/>
                                      </p:to>
                                    </p:set>
                                    <p:animEffect filter="randombar(horizontal)" transition="in">
                                      <p:cBhvr>
                                        <p:cTn dur="500" id="39"/>
                                        <p:tgtEl>
                                          <p:spTgt spid="74"/>
                                        </p:tgtEl>
                                      </p:cBhvr>
                                    </p:animEffect>
                                  </p:childTnLst>
                                </p:cTn>
                              </p:par>
                            </p:childTnLst>
                          </p:cTn>
                        </p:par>
                        <p:par>
                          <p:cTn fill="hold" id="40" nodeType="afterGroup">
                            <p:stCondLst>
                              <p:cond delay="4500"/>
                            </p:stCondLst>
                            <p:childTnLst>
                              <p:par>
                                <p:cTn fill="hold" grpId="0" id="41" nodeType="afterEffect" presetClass="entr" presetID="22" presetSubtype="8">
                                  <p:stCondLst>
                                    <p:cond delay="0"/>
                                  </p:stCondLst>
                                  <p:childTnLst>
                                    <p:set>
                                      <p:cBhvr>
                                        <p:cTn dur="1" fill="hold" id="42">
                                          <p:stCondLst>
                                            <p:cond delay="0"/>
                                          </p:stCondLst>
                                        </p:cTn>
                                        <p:tgtEl>
                                          <p:spTgt spid="78"/>
                                        </p:tgtEl>
                                        <p:attrNameLst>
                                          <p:attrName>style.visibility</p:attrName>
                                        </p:attrNameLst>
                                      </p:cBhvr>
                                      <p:to>
                                        <p:strVal val="visible"/>
                                      </p:to>
                                    </p:set>
                                    <p:animEffect filter="wipe(left)" transition="in">
                                      <p:cBhvr>
                                        <p:cTn dur="500" id="43"/>
                                        <p:tgtEl>
                                          <p:spTgt spid="78"/>
                                        </p:tgtEl>
                                      </p:cBhvr>
                                    </p:animEffect>
                                  </p:childTnLst>
                                </p:cTn>
                              </p:par>
                            </p:childTnLst>
                          </p:cTn>
                        </p:par>
                        <p:par>
                          <p:cTn fill="hold" id="44" nodeType="afterGroup">
                            <p:stCondLst>
                              <p:cond delay="5000"/>
                            </p:stCondLst>
                            <p:childTnLst>
                              <p:par>
                                <p:cTn fill="hold" grpId="0" id="45" nodeType="afterEffect" presetClass="entr" presetID="22" presetSubtype="4">
                                  <p:stCondLst>
                                    <p:cond delay="0"/>
                                  </p:stCondLst>
                                  <p:childTnLst>
                                    <p:set>
                                      <p:cBhvr>
                                        <p:cTn dur="1" fill="hold" id="46">
                                          <p:stCondLst>
                                            <p:cond delay="0"/>
                                          </p:stCondLst>
                                        </p:cTn>
                                        <p:tgtEl>
                                          <p:spTgt spid="71"/>
                                        </p:tgtEl>
                                        <p:attrNameLst>
                                          <p:attrName>style.visibility</p:attrName>
                                        </p:attrNameLst>
                                      </p:cBhvr>
                                      <p:to>
                                        <p:strVal val="visible"/>
                                      </p:to>
                                    </p:set>
                                    <p:animEffect filter="wipe(down)" transition="in">
                                      <p:cBhvr>
                                        <p:cTn dur="500" id="47"/>
                                        <p:tgtEl>
                                          <p:spTgt spid="71"/>
                                        </p:tgtEl>
                                      </p:cBhvr>
                                    </p:animEffect>
                                  </p:childTnLst>
                                </p:cTn>
                              </p:par>
                            </p:childTnLst>
                          </p:cTn>
                        </p:par>
                        <p:par>
                          <p:cTn fill="hold" id="48" nodeType="afterGroup">
                            <p:stCondLst>
                              <p:cond delay="5500"/>
                            </p:stCondLst>
                            <p:childTnLst>
                              <p:par>
                                <p:cTn fill="hold" grpId="0" id="49" nodeType="afterEffect" presetClass="entr" presetID="14" presetSubtype="10">
                                  <p:stCondLst>
                                    <p:cond delay="0"/>
                                  </p:stCondLst>
                                  <p:childTnLst>
                                    <p:set>
                                      <p:cBhvr>
                                        <p:cTn dur="1" fill="hold" id="50">
                                          <p:stCondLst>
                                            <p:cond delay="0"/>
                                          </p:stCondLst>
                                        </p:cTn>
                                        <p:tgtEl>
                                          <p:spTgt spid="75"/>
                                        </p:tgtEl>
                                        <p:attrNameLst>
                                          <p:attrName>style.visibility</p:attrName>
                                        </p:attrNameLst>
                                      </p:cBhvr>
                                      <p:to>
                                        <p:strVal val="visible"/>
                                      </p:to>
                                    </p:set>
                                    <p:animEffect filter="randombar(horizontal)" transition="in">
                                      <p:cBhvr>
                                        <p:cTn dur="500" id="51"/>
                                        <p:tgtEl>
                                          <p:spTgt spid="75"/>
                                        </p:tgtEl>
                                      </p:cBhvr>
                                    </p:animEffect>
                                  </p:childTnLst>
                                </p:cTn>
                              </p:par>
                            </p:childTnLst>
                          </p:cTn>
                        </p:par>
                        <p:par>
                          <p:cTn fill="hold" id="52" nodeType="afterGroup">
                            <p:stCondLst>
                              <p:cond delay="6000"/>
                            </p:stCondLst>
                            <p:childTnLst>
                              <p:par>
                                <p:cTn fill="hold" grpId="0" id="53" nodeType="afterEffect" presetClass="entr" presetID="22" presetSubtype="8">
                                  <p:stCondLst>
                                    <p:cond delay="0"/>
                                  </p:stCondLst>
                                  <p:childTnLst>
                                    <p:set>
                                      <p:cBhvr>
                                        <p:cTn dur="1" fill="hold" id="54">
                                          <p:stCondLst>
                                            <p:cond delay="0"/>
                                          </p:stCondLst>
                                        </p:cTn>
                                        <p:tgtEl>
                                          <p:spTgt spid="79"/>
                                        </p:tgtEl>
                                        <p:attrNameLst>
                                          <p:attrName>style.visibility</p:attrName>
                                        </p:attrNameLst>
                                      </p:cBhvr>
                                      <p:to>
                                        <p:strVal val="visible"/>
                                      </p:to>
                                    </p:set>
                                    <p:animEffect filter="wipe(left)" transition="in">
                                      <p:cBhvr>
                                        <p:cTn dur="500" id="55"/>
                                        <p:tgtEl>
                                          <p:spTgt spid="7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8"/>
      <p:bldP grpId="0" spid="69"/>
      <p:bldP grpId="0" spid="70"/>
      <p:bldP grpId="0" spid="71"/>
      <p:bldP grpId="0" spid="72"/>
      <p:bldP grpId="0" spid="73"/>
      <p:bldP grpId="0" spid="74"/>
      <p:bldP grpId="0" spid="75"/>
      <p:bldP grpId="0" spid="76"/>
      <p:bldP grpId="0" spid="77"/>
      <p:bldP grpId="0" spid="78"/>
      <p:bldP grpId="0" spid="79"/>
      <p:bldP grpId="0" spid="80"/>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2" name="AutoShape 5"/>
          <p:cNvSpPr>
            <a:spLocks noChangeArrowheads="1"/>
          </p:cNvSpPr>
          <p:nvPr/>
        </p:nvSpPr>
        <p:spPr bwMode="auto">
          <a:xfrm rot="10800000">
            <a:off x="985404" y="3030011"/>
            <a:ext cx="2689493" cy="754447"/>
          </a:xfrm>
          <a:custGeom>
            <a:gdLst>
              <a:gd fmla="+- 3428 0 0" name="G0"/>
              <a:gd fmla="+- 21600 0 3428" name="G1"/>
              <a:gd fmla="*/ 3428 1 2" name="G2"/>
              <a:gd fmla="+- 21600 0 G2" name="G3"/>
              <a:gd fmla="+/ 3428 21600 2" name="G4"/>
              <a:gd fmla="+/ G1 0 2" name="G5"/>
              <a:gd fmla="*/ 21600 21600 3428" name="G6"/>
              <a:gd fmla="*/ G6 1 2" name="G7"/>
              <a:gd fmla="+- 21600 0 G7" name="G8"/>
              <a:gd fmla="*/ 21600 1 2" name="G9"/>
              <a:gd fmla="+- 3428 0 G9" name="G10"/>
              <a:gd fmla="?: G10 G8 0" name="G11"/>
              <a:gd fmla="?: G10 G7 21600" name="G12"/>
              <a:gd fmla="*/ 19886 w 21600" name="T0"/>
              <a:gd fmla="*/ 10800 h 21600" name="T1"/>
              <a:gd fmla="*/ 10800 w 21600" name="T2"/>
              <a:gd fmla="*/ 21600 h 21600" name="T3"/>
              <a:gd fmla="*/ 1714 w 21600" name="T4"/>
              <a:gd fmla="*/ 10800 h 21600" name="T5"/>
              <a:gd fmla="*/ 10800 w 21600" name="T6"/>
              <a:gd fmla="*/ 0 h 21600" name="T7"/>
              <a:gd fmla="*/ 3514 w 21600" name="T8"/>
              <a:gd fmla="*/ 3514 h 21600" name="T9"/>
              <a:gd fmla="*/ 18086 w 21600" name="T10"/>
              <a:gd fmla="*/ 18086 h 21600" name="T11"/>
            </a:gdLst>
            <a:cxnLst>
              <a:cxn ang="0">
                <a:pos x="T0" y="T1"/>
              </a:cxn>
              <a:cxn ang="0">
                <a:pos x="T2" y="T3"/>
              </a:cxn>
              <a:cxn ang="0">
                <a:pos x="T4" y="T5"/>
              </a:cxn>
              <a:cxn ang="0">
                <a:pos x="T6" y="T7"/>
              </a:cxn>
            </a:cxnLst>
            <a:rect b="T11" l="T8" r="T10" t="T9"/>
            <a:pathLst>
              <a:path h="21600" w="21600">
                <a:moveTo>
                  <a:pt x="0" y="0"/>
                </a:moveTo>
                <a:lnTo>
                  <a:pt x="3428" y="21600"/>
                </a:lnTo>
                <a:lnTo>
                  <a:pt x="18172" y="21600"/>
                </a:lnTo>
                <a:lnTo>
                  <a:pt x="21600" y="0"/>
                </a:lnTo>
                <a:close/>
              </a:path>
            </a:pathLst>
          </a:custGeom>
          <a:solidFill>
            <a:schemeClr val="bg2"/>
          </a:solidFill>
          <a:ln>
            <a:noFill/>
          </a:ln>
          <a:extLst/>
        </p:spPr>
        <p:style>
          <a:lnRef idx="2">
            <a:schemeClr val="accent6">
              <a:shade val="50000"/>
            </a:schemeClr>
          </a:lnRef>
          <a:fillRef idx="1">
            <a:schemeClr val="accent6"/>
          </a:fillRef>
          <a:effectRef idx="0">
            <a:schemeClr val="accent6"/>
          </a:effectRef>
          <a:fontRef idx="minor">
            <a:schemeClr val="lt1"/>
          </a:fontRef>
        </p:style>
        <p:txBody>
          <a:bodyPr anchor="ctr" bIns="36075" lIns="72148" rIns="72148" rtlCol="0" tIns="36075"/>
          <a:lstStyle/>
          <a:p>
            <a:pPr algn="ctr"/>
            <a:endParaRPr altLang="en-US" lang="zh-CN"/>
          </a:p>
        </p:txBody>
      </p:sp>
      <p:sp>
        <p:nvSpPr>
          <p:cNvPr id="30" name="AutoShape 3"/>
          <p:cNvSpPr>
            <a:spLocks noChangeArrowheads="1"/>
          </p:cNvSpPr>
          <p:nvPr/>
        </p:nvSpPr>
        <p:spPr bwMode="auto">
          <a:xfrm rot="10800000">
            <a:off x="1782861" y="1999303"/>
            <a:ext cx="1094578" cy="305491"/>
          </a:xfrm>
          <a:custGeom>
            <a:gdLst>
              <a:gd fmla="+- 3428 0 0" name="G0"/>
              <a:gd fmla="+- 21600 0 3428" name="G1"/>
              <a:gd fmla="*/ 3428 1 2" name="G2"/>
              <a:gd fmla="+- 21600 0 G2" name="G3"/>
              <a:gd fmla="+/ 3428 21600 2" name="G4"/>
              <a:gd fmla="+/ G1 0 2" name="G5"/>
              <a:gd fmla="*/ 21600 21600 3428" name="G6"/>
              <a:gd fmla="*/ G6 1 2" name="G7"/>
              <a:gd fmla="+- 21600 0 G7" name="G8"/>
              <a:gd fmla="*/ 21600 1 2" name="G9"/>
              <a:gd fmla="+- 3428 0 G9" name="G10"/>
              <a:gd fmla="?: G10 G8 0" name="G11"/>
              <a:gd fmla="?: G10 G7 21600" name="G12"/>
              <a:gd fmla="*/ 19886 w 21600" name="T0"/>
              <a:gd fmla="*/ 10800 h 21600" name="T1"/>
              <a:gd fmla="*/ 10800 w 21600" name="T2"/>
              <a:gd fmla="*/ 21600 h 21600" name="T3"/>
              <a:gd fmla="*/ 1714 w 21600" name="T4"/>
              <a:gd fmla="*/ 10800 h 21600" name="T5"/>
              <a:gd fmla="*/ 10800 w 21600" name="T6"/>
              <a:gd fmla="*/ 0 h 21600" name="T7"/>
              <a:gd fmla="*/ 3514 w 21600" name="T8"/>
              <a:gd fmla="*/ 3514 h 21600" name="T9"/>
              <a:gd fmla="*/ 18086 w 21600" name="T10"/>
              <a:gd fmla="*/ 18086 h 21600" name="T11"/>
            </a:gdLst>
            <a:cxnLst>
              <a:cxn ang="0">
                <a:pos x="T0" y="T1"/>
              </a:cxn>
              <a:cxn ang="0">
                <a:pos x="T2" y="T3"/>
              </a:cxn>
              <a:cxn ang="0">
                <a:pos x="T4" y="T5"/>
              </a:cxn>
              <a:cxn ang="0">
                <a:pos x="T6" y="T7"/>
              </a:cxn>
            </a:cxnLst>
            <a:rect b="T11" l="T8" r="T10" t="T9"/>
            <a:pathLst>
              <a:path h="21600" w="21600">
                <a:moveTo>
                  <a:pt x="0" y="0"/>
                </a:moveTo>
                <a:lnTo>
                  <a:pt x="3428" y="21600"/>
                </a:lnTo>
                <a:lnTo>
                  <a:pt x="18172" y="21600"/>
                </a:lnTo>
                <a:lnTo>
                  <a:pt x="21600" y="0"/>
                </a:lnTo>
                <a:close/>
              </a:path>
            </a:pathLst>
          </a:custGeom>
          <a:solidFill>
            <a:schemeClr val="bg2"/>
          </a:solidFill>
          <a:ln>
            <a:noFill/>
          </a:ln>
          <a:extLst/>
        </p:spPr>
        <p:style>
          <a:lnRef idx="2">
            <a:schemeClr val="accent5">
              <a:shade val="50000"/>
            </a:schemeClr>
          </a:lnRef>
          <a:fillRef idx="1">
            <a:schemeClr val="accent5"/>
          </a:fillRef>
          <a:effectRef idx="0">
            <a:schemeClr val="accent5"/>
          </a:effectRef>
          <a:fontRef idx="minor">
            <a:schemeClr val="lt1"/>
          </a:fontRef>
        </p:style>
        <p:txBody>
          <a:bodyPr anchor="ctr" bIns="36075" lIns="72148" rIns="72148" rtlCol="0" tIns="36075"/>
          <a:lstStyle/>
          <a:p>
            <a:pPr algn="ctr"/>
            <a:endParaRPr altLang="en-US" lang="zh-CN"/>
          </a:p>
        </p:txBody>
      </p:sp>
      <p:sp>
        <p:nvSpPr>
          <p:cNvPr id="31" name="AutoShape 6"/>
          <p:cNvSpPr>
            <a:spLocks noChangeArrowheads="1"/>
          </p:cNvSpPr>
          <p:nvPr/>
        </p:nvSpPr>
        <p:spPr bwMode="auto">
          <a:xfrm>
            <a:off x="1987486" y="1326959"/>
            <a:ext cx="685327" cy="583587"/>
          </a:xfrm>
          <a:prstGeom prst="triangle">
            <a:avLst>
              <a:gd fmla="val 50000" name="adj"/>
            </a:avLst>
          </a:prstGeom>
          <a:solidFill>
            <a:schemeClr val="tx2"/>
          </a:solidFill>
          <a:ln>
            <a:noFill/>
          </a:ln>
          <a:extLst/>
        </p:spPr>
        <p:style>
          <a:lnRef idx="2">
            <a:schemeClr val="dk1">
              <a:shade val="50000"/>
            </a:schemeClr>
          </a:lnRef>
          <a:fillRef idx="1">
            <a:schemeClr val="dk1"/>
          </a:fillRef>
          <a:effectRef idx="0">
            <a:schemeClr val="dk1"/>
          </a:effectRef>
          <a:fontRef idx="minor">
            <a:schemeClr val="lt1"/>
          </a:fontRef>
        </p:style>
        <p:txBody>
          <a:bodyPr anchor="ctr" bIns="36075" lIns="72148" rIns="72148" rtlCol="0" tIns="36075"/>
          <a:lstStyle/>
          <a:p>
            <a:pPr algn="ctr"/>
            <a:endParaRPr altLang="en-US" lang="zh-CN"/>
          </a:p>
        </p:txBody>
      </p:sp>
      <p:sp>
        <p:nvSpPr>
          <p:cNvPr id="33" name="AutoShape 4"/>
          <p:cNvSpPr>
            <a:spLocks noChangeArrowheads="1"/>
          </p:cNvSpPr>
          <p:nvPr/>
        </p:nvSpPr>
        <p:spPr bwMode="auto">
          <a:xfrm rot="10800000">
            <a:off x="1455649" y="2426454"/>
            <a:ext cx="1749002" cy="491499"/>
          </a:xfrm>
          <a:custGeom>
            <a:gdLst>
              <a:gd fmla="+- 3428 0 0" name="G0"/>
              <a:gd fmla="+- 21600 0 3428" name="G1"/>
              <a:gd fmla="*/ 3428 1 2" name="G2"/>
              <a:gd fmla="+- 21600 0 G2" name="G3"/>
              <a:gd fmla="+/ 3428 21600 2" name="G4"/>
              <a:gd fmla="+/ G1 0 2" name="G5"/>
              <a:gd fmla="*/ 21600 21600 3428" name="G6"/>
              <a:gd fmla="*/ G6 1 2" name="G7"/>
              <a:gd fmla="+- 21600 0 G7" name="G8"/>
              <a:gd fmla="*/ 21600 1 2" name="G9"/>
              <a:gd fmla="+- 3428 0 G9" name="G10"/>
              <a:gd fmla="?: G10 G8 0" name="G11"/>
              <a:gd fmla="?: G10 G7 21600" name="G12"/>
              <a:gd fmla="*/ 19886 w 21600" name="T0"/>
              <a:gd fmla="*/ 10800 h 21600" name="T1"/>
              <a:gd fmla="*/ 10800 w 21600" name="T2"/>
              <a:gd fmla="*/ 21600 h 21600" name="T3"/>
              <a:gd fmla="*/ 1714 w 21600" name="T4"/>
              <a:gd fmla="*/ 10800 h 21600" name="T5"/>
              <a:gd fmla="*/ 10800 w 21600" name="T6"/>
              <a:gd fmla="*/ 0 h 21600" name="T7"/>
              <a:gd fmla="*/ 3514 w 21600" name="T8"/>
              <a:gd fmla="*/ 3514 h 21600" name="T9"/>
              <a:gd fmla="*/ 18086 w 21600" name="T10"/>
              <a:gd fmla="*/ 18086 h 21600" name="T11"/>
            </a:gdLst>
            <a:cxnLst>
              <a:cxn ang="0">
                <a:pos x="T0" y="T1"/>
              </a:cxn>
              <a:cxn ang="0">
                <a:pos x="T2" y="T3"/>
              </a:cxn>
              <a:cxn ang="0">
                <a:pos x="T4" y="T5"/>
              </a:cxn>
              <a:cxn ang="0">
                <a:pos x="T6" y="T7"/>
              </a:cxn>
            </a:cxnLst>
            <a:rect b="T11" l="T8" r="T10" t="T9"/>
            <a:pathLst>
              <a:path h="21600" w="21600">
                <a:moveTo>
                  <a:pt x="0" y="0"/>
                </a:moveTo>
                <a:lnTo>
                  <a:pt x="3428" y="21600"/>
                </a:lnTo>
                <a:lnTo>
                  <a:pt x="18172" y="21600"/>
                </a:lnTo>
                <a:lnTo>
                  <a:pt x="21600" y="0"/>
                </a:lnTo>
                <a:close/>
              </a:path>
            </a:pathLst>
          </a:custGeom>
          <a:solidFill>
            <a:schemeClr val="tx2"/>
          </a:solidFill>
          <a:ln>
            <a:noFill/>
          </a:ln>
          <a:extLst/>
        </p:spPr>
        <p:style>
          <a:lnRef idx="2">
            <a:schemeClr val="dk1">
              <a:shade val="50000"/>
            </a:schemeClr>
          </a:lnRef>
          <a:fillRef idx="1">
            <a:schemeClr val="dk1"/>
          </a:fillRef>
          <a:effectRef idx="0">
            <a:schemeClr val="dk1"/>
          </a:effectRef>
          <a:fontRef idx="minor">
            <a:schemeClr val="lt1"/>
          </a:fontRef>
        </p:style>
        <p:txBody>
          <a:bodyPr anchor="ctr" bIns="36075" lIns="72148" rIns="72148" rtlCol="0" tIns="36075"/>
          <a:lstStyle/>
          <a:p>
            <a:pPr algn="ctr"/>
            <a:endParaRPr altLang="en-US" lang="zh-CN"/>
          </a:p>
        </p:txBody>
      </p:sp>
      <p:sp>
        <p:nvSpPr>
          <p:cNvPr id="34" name="AutoShape 5"/>
          <p:cNvSpPr>
            <a:spLocks noChangeArrowheads="1"/>
          </p:cNvSpPr>
          <p:nvPr/>
        </p:nvSpPr>
        <p:spPr bwMode="auto">
          <a:xfrm rot="10800000">
            <a:off x="543727" y="3880635"/>
            <a:ext cx="3572846" cy="707339"/>
          </a:xfrm>
          <a:custGeom>
            <a:gdLst>
              <a:gd fmla="+- 3428 0 0" name="G0"/>
              <a:gd fmla="+- 21600 0 3428" name="G1"/>
              <a:gd fmla="*/ 3428 1 2" name="G2"/>
              <a:gd fmla="+- 21600 0 G2" name="G3"/>
              <a:gd fmla="+/ 3428 21600 2" name="G4"/>
              <a:gd fmla="+/ G1 0 2" name="G5"/>
              <a:gd fmla="*/ 21600 21600 3428" name="G6"/>
              <a:gd fmla="*/ G6 1 2" name="G7"/>
              <a:gd fmla="+- 21600 0 G7" name="G8"/>
              <a:gd fmla="*/ 21600 1 2" name="G9"/>
              <a:gd fmla="+- 3428 0 G9" name="G10"/>
              <a:gd fmla="?: G10 G8 0" name="G11"/>
              <a:gd fmla="?: G10 G7 21600" name="G12"/>
              <a:gd fmla="*/ 19886 w 21600" name="T0"/>
              <a:gd fmla="*/ 10800 h 21600" name="T1"/>
              <a:gd fmla="*/ 10800 w 21600" name="T2"/>
              <a:gd fmla="*/ 21600 h 21600" name="T3"/>
              <a:gd fmla="*/ 1714 w 21600" name="T4"/>
              <a:gd fmla="*/ 10800 h 21600" name="T5"/>
              <a:gd fmla="*/ 10800 w 21600" name="T6"/>
              <a:gd fmla="*/ 0 h 21600" name="T7"/>
              <a:gd fmla="*/ 3514 w 21600" name="T8"/>
              <a:gd fmla="*/ 3514 h 21600" name="T9"/>
              <a:gd fmla="*/ 18086 w 21600" name="T10"/>
              <a:gd fmla="*/ 18086 h 21600" name="T11"/>
              <a:gd fmla="*/ 0 w 19071" name="connsiteX0"/>
              <a:gd fmla="*/ 1 h 21295" name="connsiteY0"/>
              <a:gd fmla="*/ 2235 w 19071" name="connsiteX1"/>
              <a:gd fmla="*/ 21295 h 21295" name="connsiteY1"/>
              <a:gd fmla="*/ 16979 w 19071" name="connsiteX2"/>
              <a:gd fmla="*/ 21295 h 21295" name="connsiteY2"/>
              <a:gd fmla="*/ 19071 w 19071" name="connsiteX3"/>
              <a:gd fmla="*/ 0 h 21295" name="connsiteY3"/>
              <a:gd fmla="*/ 0 w 19071" name="connsiteX4"/>
              <a:gd fmla="*/ 1 h 2129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1295" w="19071">
                <a:moveTo>
                  <a:pt x="0" y="1"/>
                </a:moveTo>
                <a:lnTo>
                  <a:pt x="2235" y="21295"/>
                </a:lnTo>
                <a:lnTo>
                  <a:pt x="16979" y="21295"/>
                </a:lnTo>
                <a:lnTo>
                  <a:pt x="19071" y="0"/>
                </a:lnTo>
                <a:lnTo>
                  <a:pt x="0" y="1"/>
                </a:lnTo>
                <a:close/>
              </a:path>
            </a:pathLst>
          </a:custGeom>
          <a:solidFill>
            <a:schemeClr val="tx2"/>
          </a:solidFill>
          <a:ln>
            <a:noFill/>
          </a:ln>
          <a:extLst/>
        </p:spPr>
        <p:style>
          <a:lnRef idx="2">
            <a:schemeClr val="dk1">
              <a:shade val="50000"/>
            </a:schemeClr>
          </a:lnRef>
          <a:fillRef idx="1">
            <a:schemeClr val="dk1"/>
          </a:fillRef>
          <a:effectRef idx="0">
            <a:schemeClr val="dk1"/>
          </a:effectRef>
          <a:fontRef idx="minor">
            <a:schemeClr val="lt1"/>
          </a:fontRef>
        </p:style>
        <p:txBody>
          <a:bodyPr anchor="ctr" bIns="36075" lIns="72148" rIns="72148" rtlCol="0" tIns="36075"/>
          <a:lstStyle/>
          <a:p>
            <a:pPr algn="ctr"/>
            <a:endParaRPr altLang="en-US" lang="zh-CN"/>
          </a:p>
        </p:txBody>
      </p:sp>
      <p:cxnSp>
        <p:nvCxnSpPr>
          <p:cNvPr id="35" name="直接连接符 34"/>
          <p:cNvCxnSpPr/>
          <p:nvPr/>
        </p:nvCxnSpPr>
        <p:spPr>
          <a:xfrm>
            <a:off x="2356051" y="1647274"/>
            <a:ext cx="2824316" cy="0"/>
          </a:xfrm>
          <a:prstGeom prst="line">
            <a:avLst/>
          </a:prstGeom>
          <a:noFill/>
          <a:ln w="12700">
            <a:solidFill>
              <a:schemeClr val="tx1">
                <a:lumMod val="65000"/>
                <a:lumOff val="35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36" name="直接连接符 35"/>
          <p:cNvCxnSpPr/>
          <p:nvPr/>
        </p:nvCxnSpPr>
        <p:spPr>
          <a:xfrm>
            <a:off x="2345128" y="2151015"/>
            <a:ext cx="2835240" cy="0"/>
          </a:xfrm>
          <a:prstGeom prst="line">
            <a:avLst/>
          </a:prstGeom>
          <a:noFill/>
          <a:ln w="12700">
            <a:solidFill>
              <a:schemeClr val="tx1">
                <a:lumMod val="65000"/>
                <a:lumOff val="35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37" name="直接连接符 36"/>
          <p:cNvCxnSpPr/>
          <p:nvPr/>
        </p:nvCxnSpPr>
        <p:spPr>
          <a:xfrm>
            <a:off x="2356051" y="2673650"/>
            <a:ext cx="2824316" cy="0"/>
          </a:xfrm>
          <a:prstGeom prst="line">
            <a:avLst/>
          </a:prstGeom>
          <a:noFill/>
          <a:ln w="12700">
            <a:solidFill>
              <a:schemeClr val="tx1">
                <a:lumMod val="65000"/>
                <a:lumOff val="35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38" name="直接连接符 37"/>
          <p:cNvCxnSpPr/>
          <p:nvPr/>
        </p:nvCxnSpPr>
        <p:spPr>
          <a:xfrm>
            <a:off x="2330151" y="3438490"/>
            <a:ext cx="2850217" cy="0"/>
          </a:xfrm>
          <a:prstGeom prst="line">
            <a:avLst/>
          </a:prstGeom>
          <a:noFill/>
          <a:ln w="12700">
            <a:solidFill>
              <a:schemeClr val="tx1">
                <a:lumMod val="65000"/>
                <a:lumOff val="35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47" name="直接连接符 46"/>
          <p:cNvCxnSpPr/>
          <p:nvPr/>
        </p:nvCxnSpPr>
        <p:spPr>
          <a:xfrm>
            <a:off x="2330151" y="4195712"/>
            <a:ext cx="2850217" cy="0"/>
          </a:xfrm>
          <a:prstGeom prst="line">
            <a:avLst/>
          </a:prstGeom>
          <a:noFill/>
          <a:ln w="12700">
            <a:solidFill>
              <a:schemeClr val="tx1">
                <a:lumMod val="65000"/>
                <a:lumOff val="35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sp>
        <p:nvSpPr>
          <p:cNvPr id="50" name="TextBox 49"/>
          <p:cNvSpPr txBox="1"/>
          <p:nvPr/>
        </p:nvSpPr>
        <p:spPr>
          <a:xfrm>
            <a:off x="5436096" y="3839110"/>
            <a:ext cx="3173993" cy="547638"/>
          </a:xfrm>
          <a:prstGeom prst="rect">
            <a:avLst/>
          </a:prstGeom>
          <a:noFill/>
        </p:spPr>
        <p:txBody>
          <a:bodyPr bIns="36075" lIns="72148" rIns="72148" rtlCol="0" tIns="36075" wrap="square">
            <a:spAutoFit/>
          </a:bodyPr>
          <a:lstStyle/>
          <a:p>
            <a:pPr>
              <a:lnSpc>
                <a:spcPct val="13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51" name="TextBox 50"/>
          <p:cNvSpPr txBox="1"/>
          <p:nvPr/>
        </p:nvSpPr>
        <p:spPr>
          <a:xfrm>
            <a:off x="4336197" y="3825669"/>
            <a:ext cx="855496" cy="285510"/>
          </a:xfrm>
          <a:prstGeom prst="rect">
            <a:avLst/>
          </a:prstGeom>
          <a:noFill/>
        </p:spPr>
        <p:txBody>
          <a:bodyPr bIns="36075" lIns="72148" rIns="72148" rtlCol="0" tIns="36075" wrap="none">
            <a:spAutoFit/>
          </a:bodyPr>
          <a:lstStyle/>
          <a:p>
            <a:pPr algn="ctr"/>
            <a:r>
              <a:rPr altLang="en-US" b="1" lang="zh-CN" sz="1400">
                <a:solidFill>
                  <a:schemeClr val="tx1">
                    <a:lumMod val="75000"/>
                    <a:lumOff val="25000"/>
                  </a:schemeClr>
                </a:solidFill>
                <a:latin charset="-122" panose="020b0503020204020204" pitchFamily="34" typeface="微软雅黑"/>
                <a:ea charset="-122" panose="020b0503020204020204" pitchFamily="34" typeface="微软雅黑"/>
              </a:rPr>
              <a:t>添加标题</a:t>
            </a:r>
          </a:p>
        </p:txBody>
      </p:sp>
      <p:sp>
        <p:nvSpPr>
          <p:cNvPr id="52" name="TextBox 51"/>
          <p:cNvSpPr txBox="1"/>
          <p:nvPr/>
        </p:nvSpPr>
        <p:spPr>
          <a:xfrm>
            <a:off x="5436096" y="3086481"/>
            <a:ext cx="3173993" cy="547638"/>
          </a:xfrm>
          <a:prstGeom prst="rect">
            <a:avLst/>
          </a:prstGeom>
          <a:noFill/>
        </p:spPr>
        <p:txBody>
          <a:bodyPr bIns="36075" lIns="72148" rIns="72148" rtlCol="0" tIns="36075" wrap="square">
            <a:spAutoFit/>
          </a:bodyPr>
          <a:lstStyle/>
          <a:p>
            <a:pPr>
              <a:lnSpc>
                <a:spcPct val="13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53" name="TextBox 52"/>
          <p:cNvSpPr txBox="1"/>
          <p:nvPr/>
        </p:nvSpPr>
        <p:spPr>
          <a:xfrm>
            <a:off x="4336197" y="3079855"/>
            <a:ext cx="855496" cy="285510"/>
          </a:xfrm>
          <a:prstGeom prst="rect">
            <a:avLst/>
          </a:prstGeom>
          <a:noFill/>
        </p:spPr>
        <p:txBody>
          <a:bodyPr bIns="36075" lIns="72148" rIns="72148" rtlCol="0" tIns="36075" wrap="none">
            <a:spAutoFit/>
          </a:bodyPr>
          <a:lstStyle/>
          <a:p>
            <a:pPr algn="ctr"/>
            <a:r>
              <a:rPr altLang="en-US" b="1" lang="zh-CN" sz="1400">
                <a:solidFill>
                  <a:schemeClr val="tx1">
                    <a:lumMod val="75000"/>
                    <a:lumOff val="25000"/>
                  </a:schemeClr>
                </a:solidFill>
                <a:latin charset="-122" panose="020b0503020204020204" pitchFamily="34" typeface="微软雅黑"/>
                <a:ea charset="-122" panose="020b0503020204020204" pitchFamily="34" typeface="微软雅黑"/>
              </a:rPr>
              <a:t>添加标题</a:t>
            </a:r>
          </a:p>
        </p:txBody>
      </p:sp>
      <p:sp>
        <p:nvSpPr>
          <p:cNvPr id="54" name="TextBox 53"/>
          <p:cNvSpPr txBox="1"/>
          <p:nvPr/>
        </p:nvSpPr>
        <p:spPr>
          <a:xfrm>
            <a:off x="5436096" y="2351914"/>
            <a:ext cx="3173993" cy="547638"/>
          </a:xfrm>
          <a:prstGeom prst="rect">
            <a:avLst/>
          </a:prstGeom>
          <a:noFill/>
        </p:spPr>
        <p:txBody>
          <a:bodyPr bIns="36075" lIns="72148" rIns="72148" rtlCol="0" tIns="36075" wrap="square">
            <a:spAutoFit/>
          </a:bodyPr>
          <a:lstStyle/>
          <a:p>
            <a:pPr>
              <a:lnSpc>
                <a:spcPct val="13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55" name="TextBox 54"/>
          <p:cNvSpPr txBox="1"/>
          <p:nvPr/>
        </p:nvSpPr>
        <p:spPr>
          <a:xfrm>
            <a:off x="4336197" y="2322518"/>
            <a:ext cx="855496" cy="285510"/>
          </a:xfrm>
          <a:prstGeom prst="rect">
            <a:avLst/>
          </a:prstGeom>
          <a:noFill/>
        </p:spPr>
        <p:txBody>
          <a:bodyPr bIns="36075" lIns="72148" rIns="72148" rtlCol="0" tIns="36075" wrap="none">
            <a:spAutoFit/>
          </a:bodyPr>
          <a:lstStyle/>
          <a:p>
            <a:pPr algn="ctr"/>
            <a:r>
              <a:rPr altLang="en-US" b="1" lang="zh-CN" sz="1400">
                <a:solidFill>
                  <a:schemeClr val="tx1">
                    <a:lumMod val="75000"/>
                    <a:lumOff val="25000"/>
                  </a:schemeClr>
                </a:solidFill>
                <a:latin charset="-122" panose="020b0503020204020204" pitchFamily="34" typeface="微软雅黑"/>
                <a:ea charset="-122" panose="020b0503020204020204" pitchFamily="34" typeface="微软雅黑"/>
              </a:rPr>
              <a:t>添加标题</a:t>
            </a:r>
          </a:p>
        </p:txBody>
      </p:sp>
      <p:sp>
        <p:nvSpPr>
          <p:cNvPr id="56" name="TextBox 55"/>
          <p:cNvSpPr txBox="1"/>
          <p:nvPr/>
        </p:nvSpPr>
        <p:spPr>
          <a:xfrm>
            <a:off x="5436096" y="1795455"/>
            <a:ext cx="3173993" cy="547638"/>
          </a:xfrm>
          <a:prstGeom prst="rect">
            <a:avLst/>
          </a:prstGeom>
          <a:noFill/>
        </p:spPr>
        <p:txBody>
          <a:bodyPr bIns="36075" lIns="72148" rIns="72148" rtlCol="0" tIns="36075" wrap="square">
            <a:spAutoFit/>
          </a:bodyPr>
          <a:lstStyle/>
          <a:p>
            <a:pPr>
              <a:lnSpc>
                <a:spcPct val="13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57" name="TextBox 56"/>
          <p:cNvSpPr txBox="1"/>
          <p:nvPr/>
        </p:nvSpPr>
        <p:spPr>
          <a:xfrm>
            <a:off x="4336197" y="1807956"/>
            <a:ext cx="855496" cy="285510"/>
          </a:xfrm>
          <a:prstGeom prst="rect">
            <a:avLst/>
          </a:prstGeom>
          <a:noFill/>
        </p:spPr>
        <p:txBody>
          <a:bodyPr bIns="36075" lIns="72148" rIns="72148" rtlCol="0" tIns="36075" wrap="none">
            <a:spAutoFit/>
          </a:bodyPr>
          <a:lstStyle/>
          <a:p>
            <a:pPr algn="ctr"/>
            <a:r>
              <a:rPr altLang="en-US" b="1" lang="zh-CN" sz="1400">
                <a:solidFill>
                  <a:schemeClr val="tx1">
                    <a:lumMod val="75000"/>
                    <a:lumOff val="25000"/>
                  </a:schemeClr>
                </a:solidFill>
                <a:latin charset="-122" panose="020b0503020204020204" pitchFamily="34" typeface="微软雅黑"/>
                <a:ea charset="-122" panose="020b0503020204020204" pitchFamily="34" typeface="微软雅黑"/>
              </a:rPr>
              <a:t>添加标题</a:t>
            </a:r>
          </a:p>
        </p:txBody>
      </p:sp>
      <p:sp>
        <p:nvSpPr>
          <p:cNvPr id="58" name="TextBox 57"/>
          <p:cNvSpPr txBox="1"/>
          <p:nvPr/>
        </p:nvSpPr>
        <p:spPr>
          <a:xfrm>
            <a:off x="5436096" y="1275606"/>
            <a:ext cx="3173993" cy="547638"/>
          </a:xfrm>
          <a:prstGeom prst="rect">
            <a:avLst/>
          </a:prstGeom>
          <a:noFill/>
        </p:spPr>
        <p:txBody>
          <a:bodyPr bIns="36075" lIns="72148" rIns="72148" rtlCol="0" tIns="36075" wrap="square">
            <a:spAutoFit/>
          </a:bodyPr>
          <a:lstStyle/>
          <a:p>
            <a:pPr>
              <a:lnSpc>
                <a:spcPct val="13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59" name="TextBox 58"/>
          <p:cNvSpPr txBox="1"/>
          <p:nvPr/>
        </p:nvSpPr>
        <p:spPr>
          <a:xfrm>
            <a:off x="4336197" y="1288106"/>
            <a:ext cx="855496" cy="285510"/>
          </a:xfrm>
          <a:prstGeom prst="rect">
            <a:avLst/>
          </a:prstGeom>
          <a:noFill/>
        </p:spPr>
        <p:txBody>
          <a:bodyPr bIns="36075" lIns="72148" rIns="72148" rtlCol="0" tIns="36075" wrap="none">
            <a:spAutoFit/>
          </a:bodyPr>
          <a:lstStyle/>
          <a:p>
            <a:pPr algn="ctr"/>
            <a:r>
              <a:rPr altLang="en-US" b="1" lang="zh-CN" sz="1400">
                <a:solidFill>
                  <a:schemeClr val="tx1">
                    <a:lumMod val="75000"/>
                    <a:lumOff val="25000"/>
                  </a:schemeClr>
                </a:solidFill>
                <a:latin charset="-122" panose="020b0503020204020204" pitchFamily="34" typeface="微软雅黑"/>
                <a:ea charset="-122" panose="020b0503020204020204" pitchFamily="34" typeface="微软雅黑"/>
              </a:rPr>
              <a:t>添加标题</a:t>
            </a:r>
          </a:p>
        </p:txBody>
      </p:sp>
      <p:sp>
        <p:nvSpPr>
          <p:cNvPr id="26" name="TextBox 25"/>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4024362945"/>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1">
                                  <p:stCondLst>
                                    <p:cond delay="0"/>
                                  </p:stCondLst>
                                  <p:childTnLst>
                                    <p:set>
                                      <p:cBhvr>
                                        <p:cTn dur="1" fill="hold" id="6">
                                          <p:stCondLst>
                                            <p:cond delay="0"/>
                                          </p:stCondLst>
                                        </p:cTn>
                                        <p:tgtEl>
                                          <p:spTgt spid="34"/>
                                        </p:tgtEl>
                                        <p:attrNameLst>
                                          <p:attrName>style.visibility</p:attrName>
                                        </p:attrNameLst>
                                      </p:cBhvr>
                                      <p:to>
                                        <p:strVal val="visible"/>
                                      </p:to>
                                    </p:set>
                                    <p:anim calcmode="lin" valueType="num">
                                      <p:cBhvr additive="base">
                                        <p:cTn dur="1000" fill="hold" id="7"/>
                                        <p:tgtEl>
                                          <p:spTgt spid="34"/>
                                        </p:tgtEl>
                                        <p:attrNameLst>
                                          <p:attrName>ppt_x</p:attrName>
                                        </p:attrNameLst>
                                      </p:cBhvr>
                                      <p:tavLst>
                                        <p:tav tm="0">
                                          <p:val>
                                            <p:strVal val="#ppt_x"/>
                                          </p:val>
                                        </p:tav>
                                        <p:tav tm="100000">
                                          <p:val>
                                            <p:strVal val="#ppt_x"/>
                                          </p:val>
                                        </p:tav>
                                      </p:tavLst>
                                    </p:anim>
                                    <p:anim calcmode="lin" valueType="num">
                                      <p:cBhvr additive="base">
                                        <p:cTn dur="1000" fill="hold" id="8"/>
                                        <p:tgtEl>
                                          <p:spTgt spid="34"/>
                                        </p:tgtEl>
                                        <p:attrNameLst>
                                          <p:attrName>ppt_y</p:attrName>
                                        </p:attrNameLst>
                                      </p:cBhvr>
                                      <p:tavLst>
                                        <p:tav tm="0">
                                          <p:val>
                                            <p:strVal val="0-#ppt_h/2"/>
                                          </p:val>
                                        </p:tav>
                                        <p:tav tm="100000">
                                          <p:val>
                                            <p:strVal val="#ppt_y"/>
                                          </p:val>
                                        </p:tav>
                                      </p:tavLst>
                                    </p:anim>
                                  </p:childTnLst>
                                </p:cTn>
                              </p:par>
                              <p:par>
                                <p:cTn fill="hold" grpId="0" id="9" nodeType="withEffect" presetClass="entr" presetID="2" presetSubtype="1">
                                  <p:stCondLst>
                                    <p:cond delay="200"/>
                                  </p:stCondLst>
                                  <p:childTnLst>
                                    <p:set>
                                      <p:cBhvr>
                                        <p:cTn dur="1" fill="hold" id="10">
                                          <p:stCondLst>
                                            <p:cond delay="0"/>
                                          </p:stCondLst>
                                        </p:cTn>
                                        <p:tgtEl>
                                          <p:spTgt spid="22"/>
                                        </p:tgtEl>
                                        <p:attrNameLst>
                                          <p:attrName>style.visibility</p:attrName>
                                        </p:attrNameLst>
                                      </p:cBhvr>
                                      <p:to>
                                        <p:strVal val="visible"/>
                                      </p:to>
                                    </p:set>
                                    <p:anim calcmode="lin" valueType="num">
                                      <p:cBhvr additive="base">
                                        <p:cTn dur="1000" fill="hold" id="11"/>
                                        <p:tgtEl>
                                          <p:spTgt spid="22"/>
                                        </p:tgtEl>
                                        <p:attrNameLst>
                                          <p:attrName>ppt_x</p:attrName>
                                        </p:attrNameLst>
                                      </p:cBhvr>
                                      <p:tavLst>
                                        <p:tav tm="0">
                                          <p:val>
                                            <p:strVal val="#ppt_x"/>
                                          </p:val>
                                        </p:tav>
                                        <p:tav tm="100000">
                                          <p:val>
                                            <p:strVal val="#ppt_x"/>
                                          </p:val>
                                        </p:tav>
                                      </p:tavLst>
                                    </p:anim>
                                    <p:anim calcmode="lin" valueType="num">
                                      <p:cBhvr additive="base">
                                        <p:cTn dur="1000" fill="hold" id="12"/>
                                        <p:tgtEl>
                                          <p:spTgt spid="22"/>
                                        </p:tgtEl>
                                        <p:attrNameLst>
                                          <p:attrName>ppt_y</p:attrName>
                                        </p:attrNameLst>
                                      </p:cBhvr>
                                      <p:tavLst>
                                        <p:tav tm="0">
                                          <p:val>
                                            <p:strVal val="0-#ppt_h/2"/>
                                          </p:val>
                                        </p:tav>
                                        <p:tav tm="100000">
                                          <p:val>
                                            <p:strVal val="#ppt_y"/>
                                          </p:val>
                                        </p:tav>
                                      </p:tavLst>
                                    </p:anim>
                                  </p:childTnLst>
                                </p:cTn>
                              </p:par>
                              <p:par>
                                <p:cTn fill="hold" grpId="0" id="13" nodeType="withEffect" presetClass="entr" presetID="2" presetSubtype="1">
                                  <p:stCondLst>
                                    <p:cond delay="400"/>
                                  </p:stCondLst>
                                  <p:childTnLst>
                                    <p:set>
                                      <p:cBhvr>
                                        <p:cTn dur="1" fill="hold" id="14">
                                          <p:stCondLst>
                                            <p:cond delay="0"/>
                                          </p:stCondLst>
                                        </p:cTn>
                                        <p:tgtEl>
                                          <p:spTgt spid="33"/>
                                        </p:tgtEl>
                                        <p:attrNameLst>
                                          <p:attrName>style.visibility</p:attrName>
                                        </p:attrNameLst>
                                      </p:cBhvr>
                                      <p:to>
                                        <p:strVal val="visible"/>
                                      </p:to>
                                    </p:set>
                                    <p:anim calcmode="lin" valueType="num">
                                      <p:cBhvr additive="base">
                                        <p:cTn dur="1000" fill="hold" id="15"/>
                                        <p:tgtEl>
                                          <p:spTgt spid="33"/>
                                        </p:tgtEl>
                                        <p:attrNameLst>
                                          <p:attrName>ppt_x</p:attrName>
                                        </p:attrNameLst>
                                      </p:cBhvr>
                                      <p:tavLst>
                                        <p:tav tm="0">
                                          <p:val>
                                            <p:strVal val="#ppt_x"/>
                                          </p:val>
                                        </p:tav>
                                        <p:tav tm="100000">
                                          <p:val>
                                            <p:strVal val="#ppt_x"/>
                                          </p:val>
                                        </p:tav>
                                      </p:tavLst>
                                    </p:anim>
                                    <p:anim calcmode="lin" valueType="num">
                                      <p:cBhvr additive="base">
                                        <p:cTn dur="1000" fill="hold" id="16"/>
                                        <p:tgtEl>
                                          <p:spTgt spid="33"/>
                                        </p:tgtEl>
                                        <p:attrNameLst>
                                          <p:attrName>ppt_y</p:attrName>
                                        </p:attrNameLst>
                                      </p:cBhvr>
                                      <p:tavLst>
                                        <p:tav tm="0">
                                          <p:val>
                                            <p:strVal val="0-#ppt_h/2"/>
                                          </p:val>
                                        </p:tav>
                                        <p:tav tm="100000">
                                          <p:val>
                                            <p:strVal val="#ppt_y"/>
                                          </p:val>
                                        </p:tav>
                                      </p:tavLst>
                                    </p:anim>
                                  </p:childTnLst>
                                </p:cTn>
                              </p:par>
                              <p:par>
                                <p:cTn fill="hold" grpId="0" id="17" nodeType="withEffect" presetClass="entr" presetID="2" presetSubtype="1">
                                  <p:stCondLst>
                                    <p:cond delay="600"/>
                                  </p:stCondLst>
                                  <p:childTnLst>
                                    <p:set>
                                      <p:cBhvr>
                                        <p:cTn dur="1" fill="hold" id="18">
                                          <p:stCondLst>
                                            <p:cond delay="0"/>
                                          </p:stCondLst>
                                        </p:cTn>
                                        <p:tgtEl>
                                          <p:spTgt spid="30"/>
                                        </p:tgtEl>
                                        <p:attrNameLst>
                                          <p:attrName>style.visibility</p:attrName>
                                        </p:attrNameLst>
                                      </p:cBhvr>
                                      <p:to>
                                        <p:strVal val="visible"/>
                                      </p:to>
                                    </p:set>
                                    <p:anim calcmode="lin" valueType="num">
                                      <p:cBhvr additive="base">
                                        <p:cTn dur="1000" fill="hold" id="19"/>
                                        <p:tgtEl>
                                          <p:spTgt spid="30"/>
                                        </p:tgtEl>
                                        <p:attrNameLst>
                                          <p:attrName>ppt_x</p:attrName>
                                        </p:attrNameLst>
                                      </p:cBhvr>
                                      <p:tavLst>
                                        <p:tav tm="0">
                                          <p:val>
                                            <p:strVal val="#ppt_x"/>
                                          </p:val>
                                        </p:tav>
                                        <p:tav tm="100000">
                                          <p:val>
                                            <p:strVal val="#ppt_x"/>
                                          </p:val>
                                        </p:tav>
                                      </p:tavLst>
                                    </p:anim>
                                    <p:anim calcmode="lin" valueType="num">
                                      <p:cBhvr additive="base">
                                        <p:cTn dur="1000" fill="hold" id="20"/>
                                        <p:tgtEl>
                                          <p:spTgt spid="30"/>
                                        </p:tgtEl>
                                        <p:attrNameLst>
                                          <p:attrName>ppt_y</p:attrName>
                                        </p:attrNameLst>
                                      </p:cBhvr>
                                      <p:tavLst>
                                        <p:tav tm="0">
                                          <p:val>
                                            <p:strVal val="0-#ppt_h/2"/>
                                          </p:val>
                                        </p:tav>
                                        <p:tav tm="100000">
                                          <p:val>
                                            <p:strVal val="#ppt_y"/>
                                          </p:val>
                                        </p:tav>
                                      </p:tavLst>
                                    </p:anim>
                                  </p:childTnLst>
                                </p:cTn>
                              </p:par>
                              <p:par>
                                <p:cTn fill="hold" grpId="0" id="21" nodeType="withEffect" presetClass="entr" presetID="2" presetSubtype="1">
                                  <p:stCondLst>
                                    <p:cond delay="800"/>
                                  </p:stCondLst>
                                  <p:childTnLst>
                                    <p:set>
                                      <p:cBhvr>
                                        <p:cTn dur="1" fill="hold" id="22">
                                          <p:stCondLst>
                                            <p:cond delay="0"/>
                                          </p:stCondLst>
                                        </p:cTn>
                                        <p:tgtEl>
                                          <p:spTgt spid="31"/>
                                        </p:tgtEl>
                                        <p:attrNameLst>
                                          <p:attrName>style.visibility</p:attrName>
                                        </p:attrNameLst>
                                      </p:cBhvr>
                                      <p:to>
                                        <p:strVal val="visible"/>
                                      </p:to>
                                    </p:set>
                                    <p:anim calcmode="lin" valueType="num">
                                      <p:cBhvr additive="base">
                                        <p:cTn dur="1000" fill="hold" id="23"/>
                                        <p:tgtEl>
                                          <p:spTgt spid="31"/>
                                        </p:tgtEl>
                                        <p:attrNameLst>
                                          <p:attrName>ppt_x</p:attrName>
                                        </p:attrNameLst>
                                      </p:cBhvr>
                                      <p:tavLst>
                                        <p:tav tm="0">
                                          <p:val>
                                            <p:strVal val="#ppt_x"/>
                                          </p:val>
                                        </p:tav>
                                        <p:tav tm="100000">
                                          <p:val>
                                            <p:strVal val="#ppt_x"/>
                                          </p:val>
                                        </p:tav>
                                      </p:tavLst>
                                    </p:anim>
                                    <p:anim calcmode="lin" valueType="num">
                                      <p:cBhvr additive="base">
                                        <p:cTn dur="1000" fill="hold" id="24"/>
                                        <p:tgtEl>
                                          <p:spTgt spid="31"/>
                                        </p:tgtEl>
                                        <p:attrNameLst>
                                          <p:attrName>ppt_y</p:attrName>
                                        </p:attrNameLst>
                                      </p:cBhvr>
                                      <p:tavLst>
                                        <p:tav tm="0">
                                          <p:val>
                                            <p:strVal val="0-#ppt_h/2"/>
                                          </p:val>
                                        </p:tav>
                                        <p:tav tm="100000">
                                          <p:val>
                                            <p:strVal val="#ppt_y"/>
                                          </p:val>
                                        </p:tav>
                                      </p:tavLst>
                                    </p:anim>
                                  </p:childTnLst>
                                </p:cTn>
                              </p:par>
                            </p:childTnLst>
                          </p:cTn>
                        </p:par>
                        <p:par>
                          <p:cTn fill="hold" id="25" nodeType="afterGroup">
                            <p:stCondLst>
                              <p:cond delay="1800"/>
                            </p:stCondLst>
                            <p:childTnLst>
                              <p:par>
                                <p:cTn fill="hold" id="26" nodeType="afterEffect" presetClass="entr" presetID="22" presetSubtype="8">
                                  <p:stCondLst>
                                    <p:cond delay="0"/>
                                  </p:stCondLst>
                                  <p:childTnLst>
                                    <p:set>
                                      <p:cBhvr>
                                        <p:cTn dur="1" fill="hold" id="27">
                                          <p:stCondLst>
                                            <p:cond delay="0"/>
                                          </p:stCondLst>
                                        </p:cTn>
                                        <p:tgtEl>
                                          <p:spTgt spid="35"/>
                                        </p:tgtEl>
                                        <p:attrNameLst>
                                          <p:attrName>style.visibility</p:attrName>
                                        </p:attrNameLst>
                                      </p:cBhvr>
                                      <p:to>
                                        <p:strVal val="visible"/>
                                      </p:to>
                                    </p:set>
                                    <p:animEffect filter="wipe(left)" transition="in">
                                      <p:cBhvr>
                                        <p:cTn dur="500" id="28"/>
                                        <p:tgtEl>
                                          <p:spTgt spid="35"/>
                                        </p:tgtEl>
                                      </p:cBhvr>
                                    </p:animEffect>
                                  </p:childTnLst>
                                </p:cTn>
                              </p:par>
                              <p:par>
                                <p:cTn fill="hold" id="29" nodeType="withEffect" presetClass="entr" presetID="22" presetSubtype="8">
                                  <p:stCondLst>
                                    <p:cond delay="0"/>
                                  </p:stCondLst>
                                  <p:childTnLst>
                                    <p:set>
                                      <p:cBhvr>
                                        <p:cTn dur="1" fill="hold" id="30">
                                          <p:stCondLst>
                                            <p:cond delay="0"/>
                                          </p:stCondLst>
                                        </p:cTn>
                                        <p:tgtEl>
                                          <p:spTgt spid="36"/>
                                        </p:tgtEl>
                                        <p:attrNameLst>
                                          <p:attrName>style.visibility</p:attrName>
                                        </p:attrNameLst>
                                      </p:cBhvr>
                                      <p:to>
                                        <p:strVal val="visible"/>
                                      </p:to>
                                    </p:set>
                                    <p:animEffect filter="wipe(left)" transition="in">
                                      <p:cBhvr>
                                        <p:cTn dur="500" id="31"/>
                                        <p:tgtEl>
                                          <p:spTgt spid="36"/>
                                        </p:tgtEl>
                                      </p:cBhvr>
                                    </p:animEffect>
                                  </p:childTnLst>
                                </p:cTn>
                              </p:par>
                              <p:par>
                                <p:cTn fill="hold" id="32" nodeType="withEffect" presetClass="entr" presetID="22" presetSubtype="8">
                                  <p:stCondLst>
                                    <p:cond delay="0"/>
                                  </p:stCondLst>
                                  <p:childTnLst>
                                    <p:set>
                                      <p:cBhvr>
                                        <p:cTn dur="1" fill="hold" id="33">
                                          <p:stCondLst>
                                            <p:cond delay="0"/>
                                          </p:stCondLst>
                                        </p:cTn>
                                        <p:tgtEl>
                                          <p:spTgt spid="37"/>
                                        </p:tgtEl>
                                        <p:attrNameLst>
                                          <p:attrName>style.visibility</p:attrName>
                                        </p:attrNameLst>
                                      </p:cBhvr>
                                      <p:to>
                                        <p:strVal val="visible"/>
                                      </p:to>
                                    </p:set>
                                    <p:animEffect filter="wipe(left)" transition="in">
                                      <p:cBhvr>
                                        <p:cTn dur="500" id="34"/>
                                        <p:tgtEl>
                                          <p:spTgt spid="37"/>
                                        </p:tgtEl>
                                      </p:cBhvr>
                                    </p:animEffect>
                                  </p:childTnLst>
                                </p:cTn>
                              </p:par>
                              <p:par>
                                <p:cTn fill="hold" id="35" nodeType="withEffect" presetClass="entr" presetID="22" presetSubtype="8">
                                  <p:stCondLst>
                                    <p:cond delay="0"/>
                                  </p:stCondLst>
                                  <p:childTnLst>
                                    <p:set>
                                      <p:cBhvr>
                                        <p:cTn dur="1" fill="hold" id="36">
                                          <p:stCondLst>
                                            <p:cond delay="0"/>
                                          </p:stCondLst>
                                        </p:cTn>
                                        <p:tgtEl>
                                          <p:spTgt spid="38"/>
                                        </p:tgtEl>
                                        <p:attrNameLst>
                                          <p:attrName>style.visibility</p:attrName>
                                        </p:attrNameLst>
                                      </p:cBhvr>
                                      <p:to>
                                        <p:strVal val="visible"/>
                                      </p:to>
                                    </p:set>
                                    <p:animEffect filter="wipe(left)" transition="in">
                                      <p:cBhvr>
                                        <p:cTn dur="500" id="37"/>
                                        <p:tgtEl>
                                          <p:spTgt spid="38"/>
                                        </p:tgtEl>
                                      </p:cBhvr>
                                    </p:animEffect>
                                  </p:childTnLst>
                                </p:cTn>
                              </p:par>
                              <p:par>
                                <p:cTn fill="hold" id="38" nodeType="withEffect" presetClass="entr" presetID="22" presetSubtype="8">
                                  <p:stCondLst>
                                    <p:cond delay="0"/>
                                  </p:stCondLst>
                                  <p:childTnLst>
                                    <p:set>
                                      <p:cBhvr>
                                        <p:cTn dur="1" fill="hold" id="39">
                                          <p:stCondLst>
                                            <p:cond delay="0"/>
                                          </p:stCondLst>
                                        </p:cTn>
                                        <p:tgtEl>
                                          <p:spTgt spid="47"/>
                                        </p:tgtEl>
                                        <p:attrNameLst>
                                          <p:attrName>style.visibility</p:attrName>
                                        </p:attrNameLst>
                                      </p:cBhvr>
                                      <p:to>
                                        <p:strVal val="visible"/>
                                      </p:to>
                                    </p:set>
                                    <p:animEffect filter="wipe(left)" transition="in">
                                      <p:cBhvr>
                                        <p:cTn dur="500" id="40"/>
                                        <p:tgtEl>
                                          <p:spTgt spid="47"/>
                                        </p:tgtEl>
                                      </p:cBhvr>
                                    </p:animEffect>
                                  </p:childTnLst>
                                </p:cTn>
                              </p:par>
                            </p:childTnLst>
                          </p:cTn>
                        </p:par>
                        <p:par>
                          <p:cTn fill="hold" id="41" nodeType="afterGroup">
                            <p:stCondLst>
                              <p:cond delay="2300"/>
                            </p:stCondLst>
                            <p:childTnLst>
                              <p:par>
                                <p:cTn fill="hold" grpId="0" id="42" nodeType="afterEffect" presetClass="entr" presetID="17" presetSubtype="1">
                                  <p:stCondLst>
                                    <p:cond delay="0"/>
                                  </p:stCondLst>
                                  <p:iterate type="lt">
                                    <p:tmPct val="40000"/>
                                  </p:iterate>
                                  <p:childTnLst>
                                    <p:set>
                                      <p:cBhvr>
                                        <p:cTn dur="1" fill="hold" id="43">
                                          <p:stCondLst>
                                            <p:cond delay="0"/>
                                          </p:stCondLst>
                                        </p:cTn>
                                        <p:tgtEl>
                                          <p:spTgt spid="59"/>
                                        </p:tgtEl>
                                        <p:attrNameLst>
                                          <p:attrName>style.visibility</p:attrName>
                                        </p:attrNameLst>
                                      </p:cBhvr>
                                      <p:to>
                                        <p:strVal val="visible"/>
                                      </p:to>
                                    </p:set>
                                    <p:anim calcmode="lin" valueType="num">
                                      <p:cBhvr>
                                        <p:cTn dur="250" fill="hold" id="44"/>
                                        <p:tgtEl>
                                          <p:spTgt spid="59"/>
                                        </p:tgtEl>
                                        <p:attrNameLst>
                                          <p:attrName>ppt_x</p:attrName>
                                        </p:attrNameLst>
                                      </p:cBhvr>
                                      <p:tavLst>
                                        <p:tav tm="0">
                                          <p:val>
                                            <p:strVal val="#ppt_x"/>
                                          </p:val>
                                        </p:tav>
                                        <p:tav tm="100000">
                                          <p:val>
                                            <p:strVal val="#ppt_x"/>
                                          </p:val>
                                        </p:tav>
                                      </p:tavLst>
                                    </p:anim>
                                    <p:anim calcmode="lin" valueType="num">
                                      <p:cBhvr>
                                        <p:cTn dur="250" fill="hold" id="45"/>
                                        <p:tgtEl>
                                          <p:spTgt spid="59"/>
                                        </p:tgtEl>
                                        <p:attrNameLst>
                                          <p:attrName>ppt_y</p:attrName>
                                        </p:attrNameLst>
                                      </p:cBhvr>
                                      <p:tavLst>
                                        <p:tav tm="0">
                                          <p:val>
                                            <p:strVal val="#ppt_y-#ppt_h/2"/>
                                          </p:val>
                                        </p:tav>
                                        <p:tav tm="100000">
                                          <p:val>
                                            <p:strVal val="#ppt_y"/>
                                          </p:val>
                                        </p:tav>
                                      </p:tavLst>
                                    </p:anim>
                                    <p:anim calcmode="lin" valueType="num">
                                      <p:cBhvr>
                                        <p:cTn dur="250" fill="hold" id="46"/>
                                        <p:tgtEl>
                                          <p:spTgt spid="59"/>
                                        </p:tgtEl>
                                        <p:attrNameLst>
                                          <p:attrName>ppt_w</p:attrName>
                                        </p:attrNameLst>
                                      </p:cBhvr>
                                      <p:tavLst>
                                        <p:tav tm="0">
                                          <p:val>
                                            <p:strVal val="#ppt_w"/>
                                          </p:val>
                                        </p:tav>
                                        <p:tav tm="100000">
                                          <p:val>
                                            <p:strVal val="#ppt_w"/>
                                          </p:val>
                                        </p:tav>
                                      </p:tavLst>
                                    </p:anim>
                                    <p:anim calcmode="lin" valueType="num">
                                      <p:cBhvr>
                                        <p:cTn dur="250" fill="hold" id="47"/>
                                        <p:tgtEl>
                                          <p:spTgt spid="59"/>
                                        </p:tgtEl>
                                        <p:attrNameLst>
                                          <p:attrName>ppt_h</p:attrName>
                                        </p:attrNameLst>
                                      </p:cBhvr>
                                      <p:tavLst>
                                        <p:tav tm="0">
                                          <p:val>
                                            <p:fltVal val="0"/>
                                          </p:val>
                                        </p:tav>
                                        <p:tav tm="100000">
                                          <p:val>
                                            <p:strVal val="#ppt_h"/>
                                          </p:val>
                                        </p:tav>
                                      </p:tavLst>
                                    </p:anim>
                                  </p:childTnLst>
                                </p:cTn>
                              </p:par>
                              <p:par>
                                <p:cTn fill="hold" grpId="0" id="48" nodeType="withEffect" presetClass="entr" presetID="17" presetSubtype="1">
                                  <p:stCondLst>
                                    <p:cond delay="200"/>
                                  </p:stCondLst>
                                  <p:iterate type="lt">
                                    <p:tmPct val="40000"/>
                                  </p:iterate>
                                  <p:childTnLst>
                                    <p:set>
                                      <p:cBhvr>
                                        <p:cTn dur="1" fill="hold" id="49">
                                          <p:stCondLst>
                                            <p:cond delay="0"/>
                                          </p:stCondLst>
                                        </p:cTn>
                                        <p:tgtEl>
                                          <p:spTgt spid="57"/>
                                        </p:tgtEl>
                                        <p:attrNameLst>
                                          <p:attrName>style.visibility</p:attrName>
                                        </p:attrNameLst>
                                      </p:cBhvr>
                                      <p:to>
                                        <p:strVal val="visible"/>
                                      </p:to>
                                    </p:set>
                                    <p:anim calcmode="lin" valueType="num">
                                      <p:cBhvr>
                                        <p:cTn dur="250" fill="hold" id="50"/>
                                        <p:tgtEl>
                                          <p:spTgt spid="57"/>
                                        </p:tgtEl>
                                        <p:attrNameLst>
                                          <p:attrName>ppt_x</p:attrName>
                                        </p:attrNameLst>
                                      </p:cBhvr>
                                      <p:tavLst>
                                        <p:tav tm="0">
                                          <p:val>
                                            <p:strVal val="#ppt_x"/>
                                          </p:val>
                                        </p:tav>
                                        <p:tav tm="100000">
                                          <p:val>
                                            <p:strVal val="#ppt_x"/>
                                          </p:val>
                                        </p:tav>
                                      </p:tavLst>
                                    </p:anim>
                                    <p:anim calcmode="lin" valueType="num">
                                      <p:cBhvr>
                                        <p:cTn dur="250" fill="hold" id="51"/>
                                        <p:tgtEl>
                                          <p:spTgt spid="57"/>
                                        </p:tgtEl>
                                        <p:attrNameLst>
                                          <p:attrName>ppt_y</p:attrName>
                                        </p:attrNameLst>
                                      </p:cBhvr>
                                      <p:tavLst>
                                        <p:tav tm="0">
                                          <p:val>
                                            <p:strVal val="#ppt_y-#ppt_h/2"/>
                                          </p:val>
                                        </p:tav>
                                        <p:tav tm="100000">
                                          <p:val>
                                            <p:strVal val="#ppt_y"/>
                                          </p:val>
                                        </p:tav>
                                      </p:tavLst>
                                    </p:anim>
                                    <p:anim calcmode="lin" valueType="num">
                                      <p:cBhvr>
                                        <p:cTn dur="250" fill="hold" id="52"/>
                                        <p:tgtEl>
                                          <p:spTgt spid="57"/>
                                        </p:tgtEl>
                                        <p:attrNameLst>
                                          <p:attrName>ppt_w</p:attrName>
                                        </p:attrNameLst>
                                      </p:cBhvr>
                                      <p:tavLst>
                                        <p:tav tm="0">
                                          <p:val>
                                            <p:strVal val="#ppt_w"/>
                                          </p:val>
                                        </p:tav>
                                        <p:tav tm="100000">
                                          <p:val>
                                            <p:strVal val="#ppt_w"/>
                                          </p:val>
                                        </p:tav>
                                      </p:tavLst>
                                    </p:anim>
                                    <p:anim calcmode="lin" valueType="num">
                                      <p:cBhvr>
                                        <p:cTn dur="250" fill="hold" id="53"/>
                                        <p:tgtEl>
                                          <p:spTgt spid="57"/>
                                        </p:tgtEl>
                                        <p:attrNameLst>
                                          <p:attrName>ppt_h</p:attrName>
                                        </p:attrNameLst>
                                      </p:cBhvr>
                                      <p:tavLst>
                                        <p:tav tm="0">
                                          <p:val>
                                            <p:fltVal val="0"/>
                                          </p:val>
                                        </p:tav>
                                        <p:tav tm="100000">
                                          <p:val>
                                            <p:strVal val="#ppt_h"/>
                                          </p:val>
                                        </p:tav>
                                      </p:tavLst>
                                    </p:anim>
                                  </p:childTnLst>
                                </p:cTn>
                              </p:par>
                              <p:par>
                                <p:cTn fill="hold" grpId="0" id="54" nodeType="withEffect" presetClass="entr" presetID="17" presetSubtype="1">
                                  <p:stCondLst>
                                    <p:cond delay="400"/>
                                  </p:stCondLst>
                                  <p:iterate type="lt">
                                    <p:tmPct val="40000"/>
                                  </p:iterate>
                                  <p:childTnLst>
                                    <p:set>
                                      <p:cBhvr>
                                        <p:cTn dur="1" fill="hold" id="55">
                                          <p:stCondLst>
                                            <p:cond delay="0"/>
                                          </p:stCondLst>
                                        </p:cTn>
                                        <p:tgtEl>
                                          <p:spTgt spid="55"/>
                                        </p:tgtEl>
                                        <p:attrNameLst>
                                          <p:attrName>style.visibility</p:attrName>
                                        </p:attrNameLst>
                                      </p:cBhvr>
                                      <p:to>
                                        <p:strVal val="visible"/>
                                      </p:to>
                                    </p:set>
                                    <p:anim calcmode="lin" valueType="num">
                                      <p:cBhvr>
                                        <p:cTn dur="250" fill="hold" id="56"/>
                                        <p:tgtEl>
                                          <p:spTgt spid="55"/>
                                        </p:tgtEl>
                                        <p:attrNameLst>
                                          <p:attrName>ppt_x</p:attrName>
                                        </p:attrNameLst>
                                      </p:cBhvr>
                                      <p:tavLst>
                                        <p:tav tm="0">
                                          <p:val>
                                            <p:strVal val="#ppt_x"/>
                                          </p:val>
                                        </p:tav>
                                        <p:tav tm="100000">
                                          <p:val>
                                            <p:strVal val="#ppt_x"/>
                                          </p:val>
                                        </p:tav>
                                      </p:tavLst>
                                    </p:anim>
                                    <p:anim calcmode="lin" valueType="num">
                                      <p:cBhvr>
                                        <p:cTn dur="250" fill="hold" id="57"/>
                                        <p:tgtEl>
                                          <p:spTgt spid="55"/>
                                        </p:tgtEl>
                                        <p:attrNameLst>
                                          <p:attrName>ppt_y</p:attrName>
                                        </p:attrNameLst>
                                      </p:cBhvr>
                                      <p:tavLst>
                                        <p:tav tm="0">
                                          <p:val>
                                            <p:strVal val="#ppt_y-#ppt_h/2"/>
                                          </p:val>
                                        </p:tav>
                                        <p:tav tm="100000">
                                          <p:val>
                                            <p:strVal val="#ppt_y"/>
                                          </p:val>
                                        </p:tav>
                                      </p:tavLst>
                                    </p:anim>
                                    <p:anim calcmode="lin" valueType="num">
                                      <p:cBhvr>
                                        <p:cTn dur="250" fill="hold" id="58"/>
                                        <p:tgtEl>
                                          <p:spTgt spid="55"/>
                                        </p:tgtEl>
                                        <p:attrNameLst>
                                          <p:attrName>ppt_w</p:attrName>
                                        </p:attrNameLst>
                                      </p:cBhvr>
                                      <p:tavLst>
                                        <p:tav tm="0">
                                          <p:val>
                                            <p:strVal val="#ppt_w"/>
                                          </p:val>
                                        </p:tav>
                                        <p:tav tm="100000">
                                          <p:val>
                                            <p:strVal val="#ppt_w"/>
                                          </p:val>
                                        </p:tav>
                                      </p:tavLst>
                                    </p:anim>
                                    <p:anim calcmode="lin" valueType="num">
                                      <p:cBhvr>
                                        <p:cTn dur="250" fill="hold" id="59"/>
                                        <p:tgtEl>
                                          <p:spTgt spid="55"/>
                                        </p:tgtEl>
                                        <p:attrNameLst>
                                          <p:attrName>ppt_h</p:attrName>
                                        </p:attrNameLst>
                                      </p:cBhvr>
                                      <p:tavLst>
                                        <p:tav tm="0">
                                          <p:val>
                                            <p:fltVal val="0"/>
                                          </p:val>
                                        </p:tav>
                                        <p:tav tm="100000">
                                          <p:val>
                                            <p:strVal val="#ppt_h"/>
                                          </p:val>
                                        </p:tav>
                                      </p:tavLst>
                                    </p:anim>
                                  </p:childTnLst>
                                </p:cTn>
                              </p:par>
                              <p:par>
                                <p:cTn fill="hold" grpId="0" id="60" nodeType="withEffect" presetClass="entr" presetID="17" presetSubtype="1">
                                  <p:stCondLst>
                                    <p:cond delay="600"/>
                                  </p:stCondLst>
                                  <p:iterate type="lt">
                                    <p:tmPct val="40000"/>
                                  </p:iterate>
                                  <p:childTnLst>
                                    <p:set>
                                      <p:cBhvr>
                                        <p:cTn dur="1" fill="hold" id="61">
                                          <p:stCondLst>
                                            <p:cond delay="0"/>
                                          </p:stCondLst>
                                        </p:cTn>
                                        <p:tgtEl>
                                          <p:spTgt spid="53"/>
                                        </p:tgtEl>
                                        <p:attrNameLst>
                                          <p:attrName>style.visibility</p:attrName>
                                        </p:attrNameLst>
                                      </p:cBhvr>
                                      <p:to>
                                        <p:strVal val="visible"/>
                                      </p:to>
                                    </p:set>
                                    <p:anim calcmode="lin" valueType="num">
                                      <p:cBhvr>
                                        <p:cTn dur="250" fill="hold" id="62"/>
                                        <p:tgtEl>
                                          <p:spTgt spid="53"/>
                                        </p:tgtEl>
                                        <p:attrNameLst>
                                          <p:attrName>ppt_x</p:attrName>
                                        </p:attrNameLst>
                                      </p:cBhvr>
                                      <p:tavLst>
                                        <p:tav tm="0">
                                          <p:val>
                                            <p:strVal val="#ppt_x"/>
                                          </p:val>
                                        </p:tav>
                                        <p:tav tm="100000">
                                          <p:val>
                                            <p:strVal val="#ppt_x"/>
                                          </p:val>
                                        </p:tav>
                                      </p:tavLst>
                                    </p:anim>
                                    <p:anim calcmode="lin" valueType="num">
                                      <p:cBhvr>
                                        <p:cTn dur="250" fill="hold" id="63"/>
                                        <p:tgtEl>
                                          <p:spTgt spid="53"/>
                                        </p:tgtEl>
                                        <p:attrNameLst>
                                          <p:attrName>ppt_y</p:attrName>
                                        </p:attrNameLst>
                                      </p:cBhvr>
                                      <p:tavLst>
                                        <p:tav tm="0">
                                          <p:val>
                                            <p:strVal val="#ppt_y-#ppt_h/2"/>
                                          </p:val>
                                        </p:tav>
                                        <p:tav tm="100000">
                                          <p:val>
                                            <p:strVal val="#ppt_y"/>
                                          </p:val>
                                        </p:tav>
                                      </p:tavLst>
                                    </p:anim>
                                    <p:anim calcmode="lin" valueType="num">
                                      <p:cBhvr>
                                        <p:cTn dur="250" fill="hold" id="64"/>
                                        <p:tgtEl>
                                          <p:spTgt spid="53"/>
                                        </p:tgtEl>
                                        <p:attrNameLst>
                                          <p:attrName>ppt_w</p:attrName>
                                        </p:attrNameLst>
                                      </p:cBhvr>
                                      <p:tavLst>
                                        <p:tav tm="0">
                                          <p:val>
                                            <p:strVal val="#ppt_w"/>
                                          </p:val>
                                        </p:tav>
                                        <p:tav tm="100000">
                                          <p:val>
                                            <p:strVal val="#ppt_w"/>
                                          </p:val>
                                        </p:tav>
                                      </p:tavLst>
                                    </p:anim>
                                    <p:anim calcmode="lin" valueType="num">
                                      <p:cBhvr>
                                        <p:cTn dur="250" fill="hold" id="65"/>
                                        <p:tgtEl>
                                          <p:spTgt spid="53"/>
                                        </p:tgtEl>
                                        <p:attrNameLst>
                                          <p:attrName>ppt_h</p:attrName>
                                        </p:attrNameLst>
                                      </p:cBhvr>
                                      <p:tavLst>
                                        <p:tav tm="0">
                                          <p:val>
                                            <p:fltVal val="0"/>
                                          </p:val>
                                        </p:tav>
                                        <p:tav tm="100000">
                                          <p:val>
                                            <p:strVal val="#ppt_h"/>
                                          </p:val>
                                        </p:tav>
                                      </p:tavLst>
                                    </p:anim>
                                  </p:childTnLst>
                                </p:cTn>
                              </p:par>
                              <p:par>
                                <p:cTn fill="hold" grpId="0" id="66" nodeType="withEffect" presetClass="entr" presetID="17" presetSubtype="1">
                                  <p:stCondLst>
                                    <p:cond delay="800"/>
                                  </p:stCondLst>
                                  <p:iterate type="lt">
                                    <p:tmPct val="40000"/>
                                  </p:iterate>
                                  <p:childTnLst>
                                    <p:set>
                                      <p:cBhvr>
                                        <p:cTn dur="1" fill="hold" id="67">
                                          <p:stCondLst>
                                            <p:cond delay="0"/>
                                          </p:stCondLst>
                                        </p:cTn>
                                        <p:tgtEl>
                                          <p:spTgt spid="51"/>
                                        </p:tgtEl>
                                        <p:attrNameLst>
                                          <p:attrName>style.visibility</p:attrName>
                                        </p:attrNameLst>
                                      </p:cBhvr>
                                      <p:to>
                                        <p:strVal val="visible"/>
                                      </p:to>
                                    </p:set>
                                    <p:anim calcmode="lin" valueType="num">
                                      <p:cBhvr>
                                        <p:cTn dur="250" fill="hold" id="68"/>
                                        <p:tgtEl>
                                          <p:spTgt spid="51"/>
                                        </p:tgtEl>
                                        <p:attrNameLst>
                                          <p:attrName>ppt_x</p:attrName>
                                        </p:attrNameLst>
                                      </p:cBhvr>
                                      <p:tavLst>
                                        <p:tav tm="0">
                                          <p:val>
                                            <p:strVal val="#ppt_x"/>
                                          </p:val>
                                        </p:tav>
                                        <p:tav tm="100000">
                                          <p:val>
                                            <p:strVal val="#ppt_x"/>
                                          </p:val>
                                        </p:tav>
                                      </p:tavLst>
                                    </p:anim>
                                    <p:anim calcmode="lin" valueType="num">
                                      <p:cBhvr>
                                        <p:cTn dur="250" fill="hold" id="69"/>
                                        <p:tgtEl>
                                          <p:spTgt spid="51"/>
                                        </p:tgtEl>
                                        <p:attrNameLst>
                                          <p:attrName>ppt_y</p:attrName>
                                        </p:attrNameLst>
                                      </p:cBhvr>
                                      <p:tavLst>
                                        <p:tav tm="0">
                                          <p:val>
                                            <p:strVal val="#ppt_y-#ppt_h/2"/>
                                          </p:val>
                                        </p:tav>
                                        <p:tav tm="100000">
                                          <p:val>
                                            <p:strVal val="#ppt_y"/>
                                          </p:val>
                                        </p:tav>
                                      </p:tavLst>
                                    </p:anim>
                                    <p:anim calcmode="lin" valueType="num">
                                      <p:cBhvr>
                                        <p:cTn dur="250" fill="hold" id="70"/>
                                        <p:tgtEl>
                                          <p:spTgt spid="51"/>
                                        </p:tgtEl>
                                        <p:attrNameLst>
                                          <p:attrName>ppt_w</p:attrName>
                                        </p:attrNameLst>
                                      </p:cBhvr>
                                      <p:tavLst>
                                        <p:tav tm="0">
                                          <p:val>
                                            <p:strVal val="#ppt_w"/>
                                          </p:val>
                                        </p:tav>
                                        <p:tav tm="100000">
                                          <p:val>
                                            <p:strVal val="#ppt_w"/>
                                          </p:val>
                                        </p:tav>
                                      </p:tavLst>
                                    </p:anim>
                                    <p:anim calcmode="lin" valueType="num">
                                      <p:cBhvr>
                                        <p:cTn dur="250" fill="hold" id="71"/>
                                        <p:tgtEl>
                                          <p:spTgt spid="51"/>
                                        </p:tgtEl>
                                        <p:attrNameLst>
                                          <p:attrName>ppt_h</p:attrName>
                                        </p:attrNameLst>
                                      </p:cBhvr>
                                      <p:tavLst>
                                        <p:tav tm="0">
                                          <p:val>
                                            <p:fltVal val="0"/>
                                          </p:val>
                                        </p:tav>
                                        <p:tav tm="100000">
                                          <p:val>
                                            <p:strVal val="#ppt_h"/>
                                          </p:val>
                                        </p:tav>
                                      </p:tavLst>
                                    </p:anim>
                                  </p:childTnLst>
                                </p:cTn>
                              </p:par>
                            </p:childTnLst>
                          </p:cTn>
                        </p:par>
                        <p:par>
                          <p:cTn fill="hold" id="72" nodeType="afterGroup">
                            <p:stCondLst>
                              <p:cond delay="3350"/>
                            </p:stCondLst>
                            <p:childTnLst>
                              <p:par>
                                <p:cTn fill="hold" grpId="0" id="73" nodeType="afterEffect" presetClass="entr" presetID="22" presetSubtype="8">
                                  <p:stCondLst>
                                    <p:cond delay="0"/>
                                  </p:stCondLst>
                                  <p:childTnLst>
                                    <p:set>
                                      <p:cBhvr>
                                        <p:cTn dur="1" fill="hold" id="74">
                                          <p:stCondLst>
                                            <p:cond delay="0"/>
                                          </p:stCondLst>
                                        </p:cTn>
                                        <p:tgtEl>
                                          <p:spTgt spid="58"/>
                                        </p:tgtEl>
                                        <p:attrNameLst>
                                          <p:attrName>style.visibility</p:attrName>
                                        </p:attrNameLst>
                                      </p:cBhvr>
                                      <p:to>
                                        <p:strVal val="visible"/>
                                      </p:to>
                                    </p:set>
                                    <p:animEffect filter="wipe(left)" transition="in">
                                      <p:cBhvr>
                                        <p:cTn dur="500" id="75"/>
                                        <p:tgtEl>
                                          <p:spTgt spid="58"/>
                                        </p:tgtEl>
                                      </p:cBhvr>
                                    </p:animEffect>
                                  </p:childTnLst>
                                </p:cTn>
                              </p:par>
                              <p:par>
                                <p:cTn fill="hold" grpId="0" id="76" nodeType="withEffect" presetClass="entr" presetID="22" presetSubtype="8">
                                  <p:stCondLst>
                                    <p:cond delay="200"/>
                                  </p:stCondLst>
                                  <p:childTnLst>
                                    <p:set>
                                      <p:cBhvr>
                                        <p:cTn dur="1" fill="hold" id="77">
                                          <p:stCondLst>
                                            <p:cond delay="0"/>
                                          </p:stCondLst>
                                        </p:cTn>
                                        <p:tgtEl>
                                          <p:spTgt spid="56"/>
                                        </p:tgtEl>
                                        <p:attrNameLst>
                                          <p:attrName>style.visibility</p:attrName>
                                        </p:attrNameLst>
                                      </p:cBhvr>
                                      <p:to>
                                        <p:strVal val="visible"/>
                                      </p:to>
                                    </p:set>
                                    <p:animEffect filter="wipe(left)" transition="in">
                                      <p:cBhvr>
                                        <p:cTn dur="500" id="78"/>
                                        <p:tgtEl>
                                          <p:spTgt spid="56"/>
                                        </p:tgtEl>
                                      </p:cBhvr>
                                    </p:animEffect>
                                  </p:childTnLst>
                                </p:cTn>
                              </p:par>
                              <p:par>
                                <p:cTn fill="hold" grpId="0" id="79" nodeType="withEffect" presetClass="entr" presetID="22" presetSubtype="8">
                                  <p:stCondLst>
                                    <p:cond delay="400"/>
                                  </p:stCondLst>
                                  <p:childTnLst>
                                    <p:set>
                                      <p:cBhvr>
                                        <p:cTn dur="1" fill="hold" id="80">
                                          <p:stCondLst>
                                            <p:cond delay="0"/>
                                          </p:stCondLst>
                                        </p:cTn>
                                        <p:tgtEl>
                                          <p:spTgt spid="54"/>
                                        </p:tgtEl>
                                        <p:attrNameLst>
                                          <p:attrName>style.visibility</p:attrName>
                                        </p:attrNameLst>
                                      </p:cBhvr>
                                      <p:to>
                                        <p:strVal val="visible"/>
                                      </p:to>
                                    </p:set>
                                    <p:animEffect filter="wipe(left)" transition="in">
                                      <p:cBhvr>
                                        <p:cTn dur="500" id="81"/>
                                        <p:tgtEl>
                                          <p:spTgt spid="54"/>
                                        </p:tgtEl>
                                      </p:cBhvr>
                                    </p:animEffect>
                                  </p:childTnLst>
                                </p:cTn>
                              </p:par>
                              <p:par>
                                <p:cTn fill="hold" grpId="0" id="82" nodeType="withEffect" presetClass="entr" presetID="22" presetSubtype="8">
                                  <p:stCondLst>
                                    <p:cond delay="600"/>
                                  </p:stCondLst>
                                  <p:childTnLst>
                                    <p:set>
                                      <p:cBhvr>
                                        <p:cTn dur="1" fill="hold" id="83">
                                          <p:stCondLst>
                                            <p:cond delay="0"/>
                                          </p:stCondLst>
                                        </p:cTn>
                                        <p:tgtEl>
                                          <p:spTgt spid="52"/>
                                        </p:tgtEl>
                                        <p:attrNameLst>
                                          <p:attrName>style.visibility</p:attrName>
                                        </p:attrNameLst>
                                      </p:cBhvr>
                                      <p:to>
                                        <p:strVal val="visible"/>
                                      </p:to>
                                    </p:set>
                                    <p:animEffect filter="wipe(left)" transition="in">
                                      <p:cBhvr>
                                        <p:cTn dur="500" id="84"/>
                                        <p:tgtEl>
                                          <p:spTgt spid="52"/>
                                        </p:tgtEl>
                                      </p:cBhvr>
                                    </p:animEffect>
                                  </p:childTnLst>
                                </p:cTn>
                              </p:par>
                              <p:par>
                                <p:cTn fill="hold" grpId="0" id="85" nodeType="withEffect" presetClass="entr" presetID="22" presetSubtype="8">
                                  <p:stCondLst>
                                    <p:cond delay="800"/>
                                  </p:stCondLst>
                                  <p:childTnLst>
                                    <p:set>
                                      <p:cBhvr>
                                        <p:cTn dur="1" fill="hold" id="86">
                                          <p:stCondLst>
                                            <p:cond delay="0"/>
                                          </p:stCondLst>
                                        </p:cTn>
                                        <p:tgtEl>
                                          <p:spTgt spid="50"/>
                                        </p:tgtEl>
                                        <p:attrNameLst>
                                          <p:attrName>style.visibility</p:attrName>
                                        </p:attrNameLst>
                                      </p:cBhvr>
                                      <p:to>
                                        <p:strVal val="visible"/>
                                      </p:to>
                                    </p:set>
                                    <p:animEffect filter="wipe(left)" transition="in">
                                      <p:cBhvr>
                                        <p:cTn dur="500" id="87"/>
                                        <p:tgtEl>
                                          <p:spTgt spid="5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
      <p:bldP grpId="0" spid="30"/>
      <p:bldP grpId="0" spid="31"/>
      <p:bldP grpId="0" spid="33"/>
      <p:bldP grpId="0" spid="34"/>
      <p:bldP grpId="0" spid="50"/>
      <p:bldP grpId="0" spid="51"/>
      <p:bldP grpId="0" spid="52"/>
      <p:bldP grpId="0" spid="53"/>
      <p:bldP grpId="0" spid="54"/>
      <p:bldP grpId="0" spid="55"/>
      <p:bldP grpId="0" spid="56"/>
      <p:bldP grpId="0" spid="57"/>
      <p:bldP grpId="0" spid="58"/>
      <p:bldP grpId="0" spid="59"/>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4" name="图片 23"/>
          <p:cNvPicPr>
            <a:picLocks noChangeAspect="1"/>
          </p:cNvPicPr>
          <p:nvPr/>
        </p:nvPicPr>
        <p:blipFill>
          <a:blip r:embed="rId3">
            <a:extLst>
              <a:ext uri="{28A0092B-C50C-407E-A947-70E740481C1C}">
                <a14:useLocalDpi val="0"/>
              </a:ext>
            </a:extLst>
          </a:blip>
          <a:srcRect b="66242" r="44563"/>
          <a:stretch>
            <a:fillRect/>
          </a:stretch>
        </p:blipFill>
        <p:spPr>
          <a:xfrm flipH="1">
            <a:off x="-1" y="2612419"/>
            <a:ext cx="4958118" cy="2531081"/>
          </a:xfrm>
          <a:prstGeom prst="rect">
            <a:avLst/>
          </a:prstGeom>
        </p:spPr>
      </p:pic>
      <p:sp>
        <p:nvSpPr>
          <p:cNvPr id="25" name="圆角矩形 24"/>
          <p:cNvSpPr/>
          <p:nvPr/>
        </p:nvSpPr>
        <p:spPr>
          <a:xfrm>
            <a:off x="4427984" y="1015860"/>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1</a:t>
            </a:r>
          </a:p>
        </p:txBody>
      </p:sp>
      <p:grpSp>
        <p:nvGrpSpPr>
          <p:cNvPr id="26" name="组合 25"/>
          <p:cNvGrpSpPr/>
          <p:nvPr/>
        </p:nvGrpSpPr>
        <p:grpSpPr>
          <a:xfrm>
            <a:off x="5076056" y="1015654"/>
            <a:ext cx="2972164" cy="503773"/>
            <a:chOff x="6339097" y="1573726"/>
            <a:chExt cx="3744416" cy="511504"/>
          </a:xfrm>
        </p:grpSpPr>
        <p:sp>
          <p:nvSpPr>
            <p:cNvPr id="27" name="圆角矩形 26"/>
            <p:cNvSpPr/>
            <p:nvPr/>
          </p:nvSpPr>
          <p:spPr>
            <a:xfrm>
              <a:off x="6339097" y="1573726"/>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28" name="矩形 27"/>
            <p:cNvSpPr/>
            <p:nvPr/>
          </p:nvSpPr>
          <p:spPr>
            <a:xfrm>
              <a:off x="6896719" y="1614014"/>
              <a:ext cx="2653076"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年度工作概述</a:t>
              </a:r>
            </a:p>
          </p:txBody>
        </p:sp>
      </p:grpSp>
      <p:sp>
        <p:nvSpPr>
          <p:cNvPr id="29" name="圆角矩形 28"/>
          <p:cNvSpPr/>
          <p:nvPr/>
        </p:nvSpPr>
        <p:spPr>
          <a:xfrm>
            <a:off x="4427984" y="1715062"/>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2</a:t>
            </a:r>
          </a:p>
        </p:txBody>
      </p:sp>
      <p:grpSp>
        <p:nvGrpSpPr>
          <p:cNvPr id="30" name="组合 29"/>
          <p:cNvGrpSpPr/>
          <p:nvPr/>
        </p:nvGrpSpPr>
        <p:grpSpPr>
          <a:xfrm>
            <a:off x="5058154" y="1714856"/>
            <a:ext cx="2972164" cy="503773"/>
            <a:chOff x="6315199" y="2410178"/>
            <a:chExt cx="3744416" cy="511504"/>
          </a:xfrm>
        </p:grpSpPr>
        <p:sp>
          <p:nvSpPr>
            <p:cNvPr id="31" name="圆角矩形 30"/>
            <p:cNvSpPr/>
            <p:nvPr/>
          </p:nvSpPr>
          <p:spPr>
            <a:xfrm>
              <a:off x="6315199" y="2410178"/>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32" name="矩形 31"/>
            <p:cNvSpPr/>
            <p:nvPr/>
          </p:nvSpPr>
          <p:spPr>
            <a:xfrm>
              <a:off x="6893964" y="2450466"/>
              <a:ext cx="2653076"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工作完成情况</a:t>
              </a:r>
            </a:p>
          </p:txBody>
        </p:sp>
      </p:grpSp>
      <p:sp>
        <p:nvSpPr>
          <p:cNvPr id="33" name="圆角矩形 32"/>
          <p:cNvSpPr/>
          <p:nvPr/>
        </p:nvSpPr>
        <p:spPr>
          <a:xfrm>
            <a:off x="4427984" y="2403863"/>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3</a:t>
            </a:r>
          </a:p>
        </p:txBody>
      </p:sp>
      <p:grpSp>
        <p:nvGrpSpPr>
          <p:cNvPr id="47" name="组合 46"/>
          <p:cNvGrpSpPr/>
          <p:nvPr/>
        </p:nvGrpSpPr>
        <p:grpSpPr>
          <a:xfrm>
            <a:off x="5076056" y="2403654"/>
            <a:ext cx="2972164" cy="503773"/>
            <a:chOff x="6339097" y="3296031"/>
            <a:chExt cx="3744416" cy="511504"/>
          </a:xfrm>
        </p:grpSpPr>
        <p:sp>
          <p:nvSpPr>
            <p:cNvPr id="48" name="圆角矩形 47"/>
            <p:cNvSpPr/>
            <p:nvPr/>
          </p:nvSpPr>
          <p:spPr>
            <a:xfrm>
              <a:off x="6339097" y="3296031"/>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49" name="矩形 48"/>
            <p:cNvSpPr/>
            <p:nvPr/>
          </p:nvSpPr>
          <p:spPr>
            <a:xfrm>
              <a:off x="6898538" y="3336319"/>
              <a:ext cx="2736305"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成功项目展示</a:t>
              </a:r>
            </a:p>
          </p:txBody>
        </p:sp>
      </p:grpSp>
      <p:sp>
        <p:nvSpPr>
          <p:cNvPr id="50" name="圆角矩形 49"/>
          <p:cNvSpPr/>
          <p:nvPr/>
        </p:nvSpPr>
        <p:spPr>
          <a:xfrm>
            <a:off x="4427984" y="3106714"/>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4</a:t>
            </a:r>
          </a:p>
        </p:txBody>
      </p:sp>
      <p:grpSp>
        <p:nvGrpSpPr>
          <p:cNvPr id="51" name="组合 50"/>
          <p:cNvGrpSpPr/>
          <p:nvPr/>
        </p:nvGrpSpPr>
        <p:grpSpPr>
          <a:xfrm>
            <a:off x="5076056" y="3106349"/>
            <a:ext cx="2972164" cy="503772"/>
            <a:chOff x="6339097" y="4180903"/>
            <a:chExt cx="3744416" cy="511504"/>
          </a:xfrm>
        </p:grpSpPr>
        <p:sp>
          <p:nvSpPr>
            <p:cNvPr id="52" name="圆角矩形 51"/>
            <p:cNvSpPr/>
            <p:nvPr/>
          </p:nvSpPr>
          <p:spPr>
            <a:xfrm>
              <a:off x="6339097" y="4180903"/>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53" name="矩形 52"/>
            <p:cNvSpPr/>
            <p:nvPr/>
          </p:nvSpPr>
          <p:spPr>
            <a:xfrm>
              <a:off x="6898538" y="4221882"/>
              <a:ext cx="2736305" cy="433310"/>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工作存在不足</a:t>
              </a:r>
            </a:p>
          </p:txBody>
        </p:sp>
      </p:grpSp>
      <p:sp>
        <p:nvSpPr>
          <p:cNvPr id="54" name="圆角矩形 53"/>
          <p:cNvSpPr/>
          <p:nvPr/>
        </p:nvSpPr>
        <p:spPr>
          <a:xfrm>
            <a:off x="4428081" y="3803637"/>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5</a:t>
            </a:r>
          </a:p>
        </p:txBody>
      </p:sp>
      <p:grpSp>
        <p:nvGrpSpPr>
          <p:cNvPr id="55" name="组合 54"/>
          <p:cNvGrpSpPr/>
          <p:nvPr/>
        </p:nvGrpSpPr>
        <p:grpSpPr>
          <a:xfrm>
            <a:off x="5076056" y="3803637"/>
            <a:ext cx="2972164" cy="503773"/>
            <a:chOff x="6339097" y="5057483"/>
            <a:chExt cx="3744416" cy="511504"/>
          </a:xfrm>
        </p:grpSpPr>
        <p:sp>
          <p:nvSpPr>
            <p:cNvPr id="56" name="圆角矩形 55"/>
            <p:cNvSpPr/>
            <p:nvPr/>
          </p:nvSpPr>
          <p:spPr>
            <a:xfrm>
              <a:off x="6339097" y="5057483"/>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57" name="矩形 56"/>
            <p:cNvSpPr/>
            <p:nvPr/>
          </p:nvSpPr>
          <p:spPr>
            <a:xfrm>
              <a:off x="6898669" y="5085978"/>
              <a:ext cx="2736174"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明年工作计划</a:t>
              </a:r>
            </a:p>
          </p:txBody>
        </p:sp>
      </p:grpSp>
      <p:sp>
        <p:nvSpPr>
          <p:cNvPr id="58" name="下箭头 57"/>
          <p:cNvSpPr/>
          <p:nvPr/>
        </p:nvSpPr>
        <p:spPr>
          <a:xfrm rot="16200000">
            <a:off x="3602551" y="2404670"/>
            <a:ext cx="431948" cy="509274"/>
          </a:xfrm>
          <a:prstGeom prst="down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34253" lIns="68504" rIns="68504" rtlCol="0" tIns="34253"/>
          <a:lstStyle/>
          <a:p>
            <a:pPr algn="ctr"/>
            <a:endParaRPr altLang="en-US" lang="zh-CN"/>
          </a:p>
        </p:txBody>
      </p:sp>
      <p:sp>
        <p:nvSpPr>
          <p:cNvPr id="59" name="TextBox 58"/>
          <p:cNvSpPr txBox="1"/>
          <p:nvPr/>
        </p:nvSpPr>
        <p:spPr>
          <a:xfrm>
            <a:off x="107504" y="915566"/>
            <a:ext cx="2160240" cy="1737278"/>
          </a:xfrm>
          <a:prstGeom prst="rect">
            <a:avLst/>
          </a:prstGeom>
          <a:noFill/>
        </p:spPr>
        <p:txBody>
          <a:bodyPr bIns="45679" lIns="91361" rIns="91361" tIns="45679" wrap="square">
            <a:spAutoFit/>
          </a:bodyPr>
          <a:lstStyle/>
          <a:p>
            <a:pPr algn="r">
              <a:defRPr/>
            </a:pPr>
            <a:r>
              <a:rPr altLang="en-US" b="1" lang="zh-CN" smtClean="0" sz="3600">
                <a:solidFill>
                  <a:schemeClr val="tx2"/>
                </a:solidFill>
                <a:latin charset="-122" panose="020b0503020204020204" pitchFamily="34" typeface="微软雅黑"/>
                <a:ea charset="-122" panose="020b0503020204020204" pitchFamily="34" typeface="微软雅黑"/>
              </a:rPr>
              <a:t>目录</a:t>
            </a:r>
          </a:p>
          <a:p>
            <a:pPr algn="r">
              <a:defRPr/>
            </a:pPr>
            <a:r>
              <a:rPr altLang="en-US" b="1" lang="zh-CN" smtClean="0" sz="3600">
                <a:solidFill>
                  <a:schemeClr val="tx2"/>
                </a:solidFill>
                <a:latin charset="-122" panose="020b0503020204020204" pitchFamily="34" typeface="微软雅黑"/>
                <a:ea charset="-122" panose="020b0503020204020204" pitchFamily="34" typeface="微软雅黑"/>
              </a:rPr>
              <a:t>CONTENTS</a:t>
            </a:r>
          </a:p>
        </p:txBody>
      </p:sp>
    </p:spTree>
    <p:extLst>
      <p:ext uri="{BB962C8B-B14F-4D97-AF65-F5344CB8AC3E}">
        <p14:creationId val="138879474"/>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4"/>
                                        </p:tgtEl>
                                        <p:attrNameLst>
                                          <p:attrName>style.visibility</p:attrName>
                                        </p:attrNameLst>
                                      </p:cBhvr>
                                      <p:to>
                                        <p:strVal val="visible"/>
                                      </p:to>
                                    </p:set>
                                    <p:animEffect filter="fade" transition="in">
                                      <p:cBhvr>
                                        <p:cTn dur="1000" id="7"/>
                                        <p:tgtEl>
                                          <p:spTgt spid="24"/>
                                        </p:tgtEl>
                                      </p:cBhvr>
                                    </p:animEffect>
                                    <p:anim calcmode="lin" valueType="num">
                                      <p:cBhvr>
                                        <p:cTn dur="1000" fill="hold" id="8"/>
                                        <p:tgtEl>
                                          <p:spTgt spid="24"/>
                                        </p:tgtEl>
                                        <p:attrNameLst>
                                          <p:attrName>ppt_x</p:attrName>
                                        </p:attrNameLst>
                                      </p:cBhvr>
                                      <p:tavLst>
                                        <p:tav tm="0">
                                          <p:val>
                                            <p:strVal val="#ppt_x"/>
                                          </p:val>
                                        </p:tav>
                                        <p:tav tm="100000">
                                          <p:val>
                                            <p:strVal val="#ppt_x"/>
                                          </p:val>
                                        </p:tav>
                                      </p:tavLst>
                                    </p:anim>
                                    <p:anim calcmode="lin" valueType="num">
                                      <p:cBhvr>
                                        <p:cTn dur="1000" fill="hold" id="9"/>
                                        <p:tgtEl>
                                          <p:spTgt spid="24"/>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17" presetSubtype="1">
                                  <p:stCondLst>
                                    <p:cond delay="0"/>
                                  </p:stCondLst>
                                  <p:iterate type="lt">
                                    <p:tmPct val="40000"/>
                                  </p:iterate>
                                  <p:childTnLst>
                                    <p:set>
                                      <p:cBhvr>
                                        <p:cTn dur="1" fill="hold" id="12">
                                          <p:stCondLst>
                                            <p:cond delay="0"/>
                                          </p:stCondLst>
                                        </p:cTn>
                                        <p:tgtEl>
                                          <p:spTgt spid="59"/>
                                        </p:tgtEl>
                                        <p:attrNameLst>
                                          <p:attrName>style.visibility</p:attrName>
                                        </p:attrNameLst>
                                      </p:cBhvr>
                                      <p:to>
                                        <p:strVal val="visible"/>
                                      </p:to>
                                    </p:set>
                                    <p:anim calcmode="lin" valueType="num">
                                      <p:cBhvr>
                                        <p:cTn dur="250" fill="hold" id="13"/>
                                        <p:tgtEl>
                                          <p:spTgt spid="59"/>
                                        </p:tgtEl>
                                        <p:attrNameLst>
                                          <p:attrName>ppt_x</p:attrName>
                                        </p:attrNameLst>
                                      </p:cBhvr>
                                      <p:tavLst>
                                        <p:tav tm="0">
                                          <p:val>
                                            <p:strVal val="#ppt_x"/>
                                          </p:val>
                                        </p:tav>
                                        <p:tav tm="100000">
                                          <p:val>
                                            <p:strVal val="#ppt_x"/>
                                          </p:val>
                                        </p:tav>
                                      </p:tavLst>
                                    </p:anim>
                                    <p:anim calcmode="lin" valueType="num">
                                      <p:cBhvr>
                                        <p:cTn dur="250" fill="hold" id="14"/>
                                        <p:tgtEl>
                                          <p:spTgt spid="59"/>
                                        </p:tgtEl>
                                        <p:attrNameLst>
                                          <p:attrName>ppt_y</p:attrName>
                                        </p:attrNameLst>
                                      </p:cBhvr>
                                      <p:tavLst>
                                        <p:tav tm="0">
                                          <p:val>
                                            <p:strVal val="#ppt_y-#ppt_h/2"/>
                                          </p:val>
                                        </p:tav>
                                        <p:tav tm="100000">
                                          <p:val>
                                            <p:strVal val="#ppt_y"/>
                                          </p:val>
                                        </p:tav>
                                      </p:tavLst>
                                    </p:anim>
                                    <p:anim calcmode="lin" valueType="num">
                                      <p:cBhvr>
                                        <p:cTn dur="250" fill="hold" id="15"/>
                                        <p:tgtEl>
                                          <p:spTgt spid="59"/>
                                        </p:tgtEl>
                                        <p:attrNameLst>
                                          <p:attrName>ppt_w</p:attrName>
                                        </p:attrNameLst>
                                      </p:cBhvr>
                                      <p:tavLst>
                                        <p:tav tm="0">
                                          <p:val>
                                            <p:strVal val="#ppt_w"/>
                                          </p:val>
                                        </p:tav>
                                        <p:tav tm="100000">
                                          <p:val>
                                            <p:strVal val="#ppt_w"/>
                                          </p:val>
                                        </p:tav>
                                      </p:tavLst>
                                    </p:anim>
                                    <p:anim calcmode="lin" valueType="num">
                                      <p:cBhvr>
                                        <p:cTn dur="250" fill="hold" id="16"/>
                                        <p:tgtEl>
                                          <p:spTgt spid="59"/>
                                        </p:tgtEl>
                                        <p:attrNameLst>
                                          <p:attrName>ppt_h</p:attrName>
                                        </p:attrNameLst>
                                      </p:cBhvr>
                                      <p:tavLst>
                                        <p:tav tm="0">
                                          <p:val>
                                            <p:fltVal val="0"/>
                                          </p:val>
                                        </p:tav>
                                        <p:tav tm="100000">
                                          <p:val>
                                            <p:strVal val="#ppt_h"/>
                                          </p:val>
                                        </p:tav>
                                      </p:tavLst>
                                    </p:anim>
                                  </p:childTnLst>
                                </p:cTn>
                              </p:par>
                            </p:childTnLst>
                          </p:cTn>
                        </p:par>
                        <p:par>
                          <p:cTn fill="hold" id="17" nodeType="afterGroup">
                            <p:stCondLst>
                              <p:cond delay="1250"/>
                            </p:stCondLst>
                            <p:childTnLst>
                              <p:par>
                                <p:cTn fill="hold" grpId="0" id="18" nodeType="afterEffect" presetClass="entr" presetID="10" presetSubtype="0">
                                  <p:stCondLst>
                                    <p:cond delay="0"/>
                                  </p:stCondLst>
                                  <p:childTnLst>
                                    <p:set>
                                      <p:cBhvr>
                                        <p:cTn dur="1" fill="hold" id="19">
                                          <p:stCondLst>
                                            <p:cond delay="0"/>
                                          </p:stCondLst>
                                        </p:cTn>
                                        <p:tgtEl>
                                          <p:spTgt spid="25"/>
                                        </p:tgtEl>
                                        <p:attrNameLst>
                                          <p:attrName>style.visibility</p:attrName>
                                        </p:attrNameLst>
                                      </p:cBhvr>
                                      <p:to>
                                        <p:strVal val="visible"/>
                                      </p:to>
                                    </p:set>
                                    <p:animEffect filter="fade" transition="in">
                                      <p:cBhvr>
                                        <p:cTn dur="1000" id="20"/>
                                        <p:tgtEl>
                                          <p:spTgt spid="25"/>
                                        </p:tgtEl>
                                      </p:cBhvr>
                                    </p:animEffect>
                                  </p:childTnLst>
                                </p:cTn>
                              </p:par>
                              <p:par>
                                <p:cTn accel="50000" decel="50000" fill="hold" grpId="1" id="21" nodeType="withEffect" presetClass="path" presetID="56" presetSubtype="0">
                                  <p:stCondLst>
                                    <p:cond delay="0"/>
                                  </p:stCondLst>
                                  <p:childTnLst>
                                    <p:animMotion origin="layout" path="M -0.03737 0.04121 L -6.25E-07 -3.33333E-06" pathEditMode="relative" ptsTypes="AA" rAng="0">
                                      <p:cBhvr>
                                        <p:cTn dur="700" fill="hold" id="22"/>
                                        <p:tgtEl>
                                          <p:spTgt spid="25"/>
                                        </p:tgtEl>
                                        <p:attrNameLst>
                                          <p:attrName>ppt_x</p:attrName>
                                          <p:attrName>ppt_y</p:attrName>
                                        </p:attrNameLst>
                                      </p:cBhvr>
                                      <p:rCtr x="1862" y="-2060"/>
                                    </p:animMotion>
                                  </p:childTnLst>
                                </p:cTn>
                              </p:par>
                              <p:par>
                                <p:cTn fill="hold" id="23" nodeType="withEffect" presetClass="entr" presetID="22" presetSubtype="8">
                                  <p:stCondLst>
                                    <p:cond delay="250"/>
                                  </p:stCondLst>
                                  <p:childTnLst>
                                    <p:set>
                                      <p:cBhvr>
                                        <p:cTn dur="1" fill="hold" id="24">
                                          <p:stCondLst>
                                            <p:cond delay="0"/>
                                          </p:stCondLst>
                                        </p:cTn>
                                        <p:tgtEl>
                                          <p:spTgt spid="26"/>
                                        </p:tgtEl>
                                        <p:attrNameLst>
                                          <p:attrName>style.visibility</p:attrName>
                                        </p:attrNameLst>
                                      </p:cBhvr>
                                      <p:to>
                                        <p:strVal val="visible"/>
                                      </p:to>
                                    </p:set>
                                    <p:animEffect filter="wipe(left)" transition="in">
                                      <p:cBhvr>
                                        <p:cTn dur="500" id="25"/>
                                        <p:tgtEl>
                                          <p:spTgt spid="26"/>
                                        </p:tgtEl>
                                      </p:cBhvr>
                                    </p:animEffect>
                                  </p:childTnLst>
                                </p:cTn>
                              </p:par>
                              <p:par>
                                <p:cTn fill="hold" grpId="0" id="26" nodeType="withEffect" presetClass="entr" presetID="10" presetSubtype="0">
                                  <p:stCondLst>
                                    <p:cond delay="250"/>
                                  </p:stCondLst>
                                  <p:childTnLst>
                                    <p:set>
                                      <p:cBhvr>
                                        <p:cTn dur="1" fill="hold" id="27">
                                          <p:stCondLst>
                                            <p:cond delay="0"/>
                                          </p:stCondLst>
                                        </p:cTn>
                                        <p:tgtEl>
                                          <p:spTgt spid="29"/>
                                        </p:tgtEl>
                                        <p:attrNameLst>
                                          <p:attrName>style.visibility</p:attrName>
                                        </p:attrNameLst>
                                      </p:cBhvr>
                                      <p:to>
                                        <p:strVal val="visible"/>
                                      </p:to>
                                    </p:set>
                                    <p:animEffect filter="fade" transition="in">
                                      <p:cBhvr>
                                        <p:cTn dur="1000" id="28"/>
                                        <p:tgtEl>
                                          <p:spTgt spid="29"/>
                                        </p:tgtEl>
                                      </p:cBhvr>
                                    </p:animEffect>
                                  </p:childTnLst>
                                </p:cTn>
                              </p:par>
                              <p:par>
                                <p:cTn accel="50000" decel="50000" fill="hold" grpId="1" id="29" nodeType="withEffect" presetClass="path" presetID="56" presetSubtype="0">
                                  <p:stCondLst>
                                    <p:cond delay="250"/>
                                  </p:stCondLst>
                                  <p:childTnLst>
                                    <p:animMotion origin="layout" path="M -0.03737 0.0412 L -6.25E-07 2.96296E-06" pathEditMode="relative" ptsTypes="AA" rAng="0">
                                      <p:cBhvr>
                                        <p:cTn dur="700" fill="hold" id="30"/>
                                        <p:tgtEl>
                                          <p:spTgt spid="29"/>
                                        </p:tgtEl>
                                        <p:attrNameLst>
                                          <p:attrName>ppt_x</p:attrName>
                                          <p:attrName>ppt_y</p:attrName>
                                        </p:attrNameLst>
                                      </p:cBhvr>
                                      <p:rCtr x="1862" y="-2060"/>
                                    </p:animMotion>
                                  </p:childTnLst>
                                </p:cTn>
                              </p:par>
                              <p:par>
                                <p:cTn fill="hold" id="31" nodeType="withEffect" presetClass="entr" presetID="22" presetSubtype="8">
                                  <p:stCondLst>
                                    <p:cond delay="500"/>
                                  </p:stCondLst>
                                  <p:childTnLst>
                                    <p:set>
                                      <p:cBhvr>
                                        <p:cTn dur="1" fill="hold" id="32">
                                          <p:stCondLst>
                                            <p:cond delay="0"/>
                                          </p:stCondLst>
                                        </p:cTn>
                                        <p:tgtEl>
                                          <p:spTgt spid="30"/>
                                        </p:tgtEl>
                                        <p:attrNameLst>
                                          <p:attrName>style.visibility</p:attrName>
                                        </p:attrNameLst>
                                      </p:cBhvr>
                                      <p:to>
                                        <p:strVal val="visible"/>
                                      </p:to>
                                    </p:set>
                                    <p:animEffect filter="wipe(left)" transition="in">
                                      <p:cBhvr>
                                        <p:cTn dur="500" id="33"/>
                                        <p:tgtEl>
                                          <p:spTgt spid="30"/>
                                        </p:tgtEl>
                                      </p:cBhvr>
                                    </p:animEffect>
                                  </p:childTnLst>
                                </p:cTn>
                              </p:par>
                              <p:par>
                                <p:cTn fill="hold" grpId="0" id="34" nodeType="withEffect" presetClass="entr" presetID="10" presetSubtype="0">
                                  <p:stCondLst>
                                    <p:cond delay="500"/>
                                  </p:stCondLst>
                                  <p:childTnLst>
                                    <p:set>
                                      <p:cBhvr>
                                        <p:cTn dur="1" fill="hold" id="35">
                                          <p:stCondLst>
                                            <p:cond delay="0"/>
                                          </p:stCondLst>
                                        </p:cTn>
                                        <p:tgtEl>
                                          <p:spTgt spid="33"/>
                                        </p:tgtEl>
                                        <p:attrNameLst>
                                          <p:attrName>style.visibility</p:attrName>
                                        </p:attrNameLst>
                                      </p:cBhvr>
                                      <p:to>
                                        <p:strVal val="visible"/>
                                      </p:to>
                                    </p:set>
                                    <p:animEffect filter="fade" transition="in">
                                      <p:cBhvr>
                                        <p:cTn dur="1000" id="36"/>
                                        <p:tgtEl>
                                          <p:spTgt spid="33"/>
                                        </p:tgtEl>
                                      </p:cBhvr>
                                    </p:animEffect>
                                  </p:childTnLst>
                                </p:cTn>
                              </p:par>
                              <p:par>
                                <p:cTn accel="50000" decel="50000" fill="hold" grpId="1" id="37" nodeType="withEffect" presetClass="path" presetID="56" presetSubtype="0">
                                  <p:stCondLst>
                                    <p:cond delay="500"/>
                                  </p:stCondLst>
                                  <p:childTnLst>
                                    <p:animMotion origin="layout" path="M -0.03737 0.0412 L -6.25E-07 -7.40741E-07" pathEditMode="relative" ptsTypes="AA" rAng="0">
                                      <p:cBhvr>
                                        <p:cTn dur="700" fill="hold" id="38"/>
                                        <p:tgtEl>
                                          <p:spTgt spid="33"/>
                                        </p:tgtEl>
                                        <p:attrNameLst>
                                          <p:attrName>ppt_x</p:attrName>
                                          <p:attrName>ppt_y</p:attrName>
                                        </p:attrNameLst>
                                      </p:cBhvr>
                                      <p:rCtr x="1862" y="-2060"/>
                                    </p:animMotion>
                                  </p:childTnLst>
                                </p:cTn>
                              </p:par>
                              <p:par>
                                <p:cTn fill="hold" id="39" nodeType="withEffect" presetClass="entr" presetID="22" presetSubtype="8">
                                  <p:stCondLst>
                                    <p:cond delay="750"/>
                                  </p:stCondLst>
                                  <p:childTnLst>
                                    <p:set>
                                      <p:cBhvr>
                                        <p:cTn dur="1" fill="hold" id="40">
                                          <p:stCondLst>
                                            <p:cond delay="0"/>
                                          </p:stCondLst>
                                        </p:cTn>
                                        <p:tgtEl>
                                          <p:spTgt spid="47"/>
                                        </p:tgtEl>
                                        <p:attrNameLst>
                                          <p:attrName>style.visibility</p:attrName>
                                        </p:attrNameLst>
                                      </p:cBhvr>
                                      <p:to>
                                        <p:strVal val="visible"/>
                                      </p:to>
                                    </p:set>
                                    <p:animEffect filter="wipe(left)" transition="in">
                                      <p:cBhvr>
                                        <p:cTn dur="500" id="41"/>
                                        <p:tgtEl>
                                          <p:spTgt spid="47"/>
                                        </p:tgtEl>
                                      </p:cBhvr>
                                    </p:animEffect>
                                  </p:childTnLst>
                                </p:cTn>
                              </p:par>
                              <p:par>
                                <p:cTn fill="hold" grpId="0" id="42" nodeType="withEffect" presetClass="entr" presetID="10" presetSubtype="0">
                                  <p:stCondLst>
                                    <p:cond delay="750"/>
                                  </p:stCondLst>
                                  <p:childTnLst>
                                    <p:set>
                                      <p:cBhvr>
                                        <p:cTn dur="1" fill="hold" id="43">
                                          <p:stCondLst>
                                            <p:cond delay="0"/>
                                          </p:stCondLst>
                                        </p:cTn>
                                        <p:tgtEl>
                                          <p:spTgt spid="50"/>
                                        </p:tgtEl>
                                        <p:attrNameLst>
                                          <p:attrName>style.visibility</p:attrName>
                                        </p:attrNameLst>
                                      </p:cBhvr>
                                      <p:to>
                                        <p:strVal val="visible"/>
                                      </p:to>
                                    </p:set>
                                    <p:animEffect filter="fade" transition="in">
                                      <p:cBhvr>
                                        <p:cTn dur="1000" id="44"/>
                                        <p:tgtEl>
                                          <p:spTgt spid="50"/>
                                        </p:tgtEl>
                                      </p:cBhvr>
                                    </p:animEffect>
                                  </p:childTnLst>
                                </p:cTn>
                              </p:par>
                              <p:par>
                                <p:cTn accel="50000" decel="50000" fill="hold" grpId="1" id="45" nodeType="withEffect" presetClass="path" presetID="56" presetSubtype="0">
                                  <p:stCondLst>
                                    <p:cond delay="750"/>
                                  </p:stCondLst>
                                  <p:childTnLst>
                                    <p:animMotion origin="layout" path="M -0.03737 0.04121 L -6.25E-07 -4.44444E-06" pathEditMode="relative" ptsTypes="AA" rAng="0">
                                      <p:cBhvr>
                                        <p:cTn dur="700" fill="hold" id="46"/>
                                        <p:tgtEl>
                                          <p:spTgt spid="50"/>
                                        </p:tgtEl>
                                        <p:attrNameLst>
                                          <p:attrName>ppt_x</p:attrName>
                                          <p:attrName>ppt_y</p:attrName>
                                        </p:attrNameLst>
                                      </p:cBhvr>
                                      <p:rCtr x="1862" y="-2060"/>
                                    </p:animMotion>
                                  </p:childTnLst>
                                </p:cTn>
                              </p:par>
                              <p:par>
                                <p:cTn fill="hold" id="47" nodeType="withEffect" presetClass="entr" presetID="22" presetSubtype="8">
                                  <p:stCondLst>
                                    <p:cond delay="1000"/>
                                  </p:stCondLst>
                                  <p:childTnLst>
                                    <p:set>
                                      <p:cBhvr>
                                        <p:cTn dur="1" fill="hold" id="48">
                                          <p:stCondLst>
                                            <p:cond delay="0"/>
                                          </p:stCondLst>
                                        </p:cTn>
                                        <p:tgtEl>
                                          <p:spTgt spid="51"/>
                                        </p:tgtEl>
                                        <p:attrNameLst>
                                          <p:attrName>style.visibility</p:attrName>
                                        </p:attrNameLst>
                                      </p:cBhvr>
                                      <p:to>
                                        <p:strVal val="visible"/>
                                      </p:to>
                                    </p:set>
                                    <p:animEffect filter="wipe(left)" transition="in">
                                      <p:cBhvr>
                                        <p:cTn dur="500" id="49"/>
                                        <p:tgtEl>
                                          <p:spTgt spid="51"/>
                                        </p:tgtEl>
                                      </p:cBhvr>
                                    </p:animEffect>
                                  </p:childTnLst>
                                </p:cTn>
                              </p:par>
                              <p:par>
                                <p:cTn fill="hold" grpId="0" id="50" nodeType="withEffect" presetClass="entr" presetID="10" presetSubtype="0">
                                  <p:stCondLst>
                                    <p:cond delay="750"/>
                                  </p:stCondLst>
                                  <p:childTnLst>
                                    <p:set>
                                      <p:cBhvr>
                                        <p:cTn dur="1" fill="hold" id="51">
                                          <p:stCondLst>
                                            <p:cond delay="0"/>
                                          </p:stCondLst>
                                        </p:cTn>
                                        <p:tgtEl>
                                          <p:spTgt spid="54"/>
                                        </p:tgtEl>
                                        <p:attrNameLst>
                                          <p:attrName>style.visibility</p:attrName>
                                        </p:attrNameLst>
                                      </p:cBhvr>
                                      <p:to>
                                        <p:strVal val="visible"/>
                                      </p:to>
                                    </p:set>
                                    <p:animEffect filter="fade" transition="in">
                                      <p:cBhvr>
                                        <p:cTn dur="1000" id="52"/>
                                        <p:tgtEl>
                                          <p:spTgt spid="54"/>
                                        </p:tgtEl>
                                      </p:cBhvr>
                                    </p:animEffect>
                                  </p:childTnLst>
                                </p:cTn>
                              </p:par>
                              <p:par>
                                <p:cTn accel="50000" decel="50000" fill="hold" grpId="1" id="53" nodeType="withEffect" presetClass="path" presetID="56" presetSubtype="0">
                                  <p:stCondLst>
                                    <p:cond delay="750"/>
                                  </p:stCondLst>
                                  <p:childTnLst>
                                    <p:animMotion origin="layout" path="M -0.03737 0.04121 L -6.25E-07 -4.44444E-06" pathEditMode="relative" ptsTypes="AA" rAng="0">
                                      <p:cBhvr>
                                        <p:cTn dur="700" fill="hold" id="54"/>
                                        <p:tgtEl>
                                          <p:spTgt spid="54"/>
                                        </p:tgtEl>
                                        <p:attrNameLst>
                                          <p:attrName>ppt_x</p:attrName>
                                          <p:attrName>ppt_y</p:attrName>
                                        </p:attrNameLst>
                                      </p:cBhvr>
                                      <p:rCtr x="1862" y="-2060"/>
                                    </p:animMotion>
                                  </p:childTnLst>
                                </p:cTn>
                              </p:par>
                              <p:par>
                                <p:cTn fill="hold" id="55" nodeType="withEffect" presetClass="entr" presetID="22" presetSubtype="8">
                                  <p:stCondLst>
                                    <p:cond delay="1250"/>
                                  </p:stCondLst>
                                  <p:childTnLst>
                                    <p:set>
                                      <p:cBhvr>
                                        <p:cTn dur="1" fill="hold" id="56">
                                          <p:stCondLst>
                                            <p:cond delay="0"/>
                                          </p:stCondLst>
                                        </p:cTn>
                                        <p:tgtEl>
                                          <p:spTgt spid="55"/>
                                        </p:tgtEl>
                                        <p:attrNameLst>
                                          <p:attrName>style.visibility</p:attrName>
                                        </p:attrNameLst>
                                      </p:cBhvr>
                                      <p:to>
                                        <p:strVal val="visible"/>
                                      </p:to>
                                    </p:set>
                                    <p:animEffect filter="wipe(left)" transition="in">
                                      <p:cBhvr>
                                        <p:cTn dur="500" id="57"/>
                                        <p:tgtEl>
                                          <p:spTgt spid="55"/>
                                        </p:tgtEl>
                                      </p:cBhvr>
                                    </p:animEffect>
                                  </p:childTnLst>
                                </p:cTn>
                              </p:par>
                            </p:childTnLst>
                          </p:cTn>
                        </p:par>
                        <p:par>
                          <p:cTn fill="hold" id="58" nodeType="afterGroup">
                            <p:stCondLst>
                              <p:cond delay="3000"/>
                            </p:stCondLst>
                            <p:childTnLst>
                              <p:par>
                                <p:cTn fill="hold" grpId="0" id="59" nodeType="afterEffect" presetClass="entr" presetID="2" presetSubtype="8">
                                  <p:stCondLst>
                                    <p:cond delay="0"/>
                                  </p:stCondLst>
                                  <p:childTnLst>
                                    <p:set>
                                      <p:cBhvr>
                                        <p:cTn dur="1" fill="hold" id="60">
                                          <p:stCondLst>
                                            <p:cond delay="0"/>
                                          </p:stCondLst>
                                        </p:cTn>
                                        <p:tgtEl>
                                          <p:spTgt spid="58"/>
                                        </p:tgtEl>
                                        <p:attrNameLst>
                                          <p:attrName>style.visibility</p:attrName>
                                        </p:attrNameLst>
                                      </p:cBhvr>
                                      <p:to>
                                        <p:strVal val="visible"/>
                                      </p:to>
                                    </p:set>
                                    <p:anim calcmode="lin" valueType="num">
                                      <p:cBhvr additive="base">
                                        <p:cTn dur="500" fill="hold" id="61"/>
                                        <p:tgtEl>
                                          <p:spTgt spid="58"/>
                                        </p:tgtEl>
                                        <p:attrNameLst>
                                          <p:attrName>ppt_x</p:attrName>
                                        </p:attrNameLst>
                                      </p:cBhvr>
                                      <p:tavLst>
                                        <p:tav tm="0">
                                          <p:val>
                                            <p:strVal val="0-#ppt_w/2"/>
                                          </p:val>
                                        </p:tav>
                                        <p:tav tm="100000">
                                          <p:val>
                                            <p:strVal val="#ppt_x"/>
                                          </p:val>
                                        </p:tav>
                                      </p:tavLst>
                                    </p:anim>
                                    <p:anim calcmode="lin" valueType="num">
                                      <p:cBhvr additive="base">
                                        <p:cTn dur="500" fill="hold" id="62"/>
                                        <p:tgtEl>
                                          <p:spTgt spid="58"/>
                                        </p:tgtEl>
                                        <p:attrNameLst>
                                          <p:attrName>ppt_y</p:attrName>
                                        </p:attrNameLst>
                                      </p:cBhvr>
                                      <p:tavLst>
                                        <p:tav tm="0">
                                          <p:val>
                                            <p:strVal val="#ppt_y"/>
                                          </p:val>
                                        </p:tav>
                                        <p:tav tm="100000">
                                          <p:val>
                                            <p:strVal val="#ppt_y"/>
                                          </p:val>
                                        </p:tav>
                                      </p:tavLst>
                                    </p:anim>
                                  </p:childTnLst>
                                </p:cTn>
                              </p:par>
                            </p:childTnLst>
                          </p:cTn>
                        </p:par>
                        <p:par>
                          <p:cTn fill="hold" id="63" nodeType="afterGroup">
                            <p:stCondLst>
                              <p:cond delay="3500"/>
                            </p:stCondLst>
                            <p:childTnLst>
                              <p:par>
                                <p:cTn fill="hold" grpId="2" id="64" nodeType="afterEffect" presetClass="emph" presetID="26" presetSubtype="0">
                                  <p:stCondLst>
                                    <p:cond delay="0"/>
                                  </p:stCondLst>
                                  <p:childTnLst>
                                    <p:animEffect filter="fade" transition="out">
                                      <p:cBhvr>
                                        <p:cTn dur="500" id="65" tmFilter="0, 0; .2, .5; .8, .5; 1, 0"/>
                                        <p:tgtEl>
                                          <p:spTgt spid="33"/>
                                        </p:tgtEl>
                                      </p:cBhvr>
                                    </p:animEffect>
                                    <p:animScale>
                                      <p:cBhvr>
                                        <p:cTn autoRev="1" dur="250" fill="hold" id="66"/>
                                        <p:tgtEl>
                                          <p:spTgt spid="33"/>
                                        </p:tgtEl>
                                      </p:cBhvr>
                                      <p:by x="105000" y="105000"/>
                                    </p:animScale>
                                  </p:childTnLst>
                                </p:cTn>
                              </p:par>
                              <p:par>
                                <p:cTn fill="hold" id="67" nodeType="withEffect" presetClass="emph" presetID="26" presetSubtype="0">
                                  <p:stCondLst>
                                    <p:cond delay="0"/>
                                  </p:stCondLst>
                                  <p:childTnLst>
                                    <p:animEffect filter="fade" transition="out">
                                      <p:cBhvr>
                                        <p:cTn dur="500" id="68" tmFilter="0, 0; .2, .5; .8, .5; 1, 0"/>
                                        <p:tgtEl>
                                          <p:spTgt spid="47"/>
                                        </p:tgtEl>
                                      </p:cBhvr>
                                    </p:animEffect>
                                    <p:animScale>
                                      <p:cBhvr>
                                        <p:cTn autoRev="1" dur="250" fill="hold" id="69"/>
                                        <p:tgtEl>
                                          <p:spTgt spid="47"/>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5"/>
      <p:bldP grpId="1" spid="25"/>
      <p:bldP grpId="0" spid="29"/>
      <p:bldP grpId="1" spid="29"/>
      <p:bldP grpId="0" spid="33"/>
      <p:bldP grpId="1" spid="33"/>
      <p:bldP grpId="2" spid="33"/>
      <p:bldP grpId="0" spid="50"/>
      <p:bldP grpId="1" spid="50"/>
      <p:bldP grpId="0" spid="54"/>
      <p:bldP grpId="1" spid="54"/>
      <p:bldP grpId="0" spid="58"/>
      <p:bldP grpId="0" spid="59"/>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3" name="TextBox 22"/>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
        <p:nvSpPr>
          <p:cNvPr id="24" name="TextBox 23"/>
          <p:cNvSpPr txBox="1"/>
          <p:nvPr/>
        </p:nvSpPr>
        <p:spPr>
          <a:xfrm>
            <a:off x="683568" y="1419622"/>
            <a:ext cx="2193498" cy="877824"/>
          </a:xfrm>
          <a:prstGeom prst="rect">
            <a:avLst/>
          </a:prstGeom>
          <a:noFill/>
        </p:spPr>
        <p:txBody>
          <a:bodyPr bIns="0" lIns="0" rIns="0" rtlCol="0" tIns="0" wrap="square">
            <a:spAutoFit/>
          </a:bodyPr>
          <a:lstStyle/>
          <a:p>
            <a:pPr algn="just">
              <a:lnSpc>
                <a:spcPct val="12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6" name="TextBox 25"/>
          <p:cNvSpPr txBox="1"/>
          <p:nvPr/>
        </p:nvSpPr>
        <p:spPr>
          <a:xfrm>
            <a:off x="6410950" y="1419622"/>
            <a:ext cx="2193499" cy="877824"/>
          </a:xfrm>
          <a:prstGeom prst="rect">
            <a:avLst/>
          </a:prstGeom>
          <a:noFill/>
        </p:spPr>
        <p:txBody>
          <a:bodyPr bIns="0" lIns="0" rIns="0" rtlCol="0" tIns="0" wrap="square">
            <a:spAutoFit/>
          </a:bodyPr>
          <a:lstStyle/>
          <a:p>
            <a:pPr algn="just">
              <a:lnSpc>
                <a:spcPct val="12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7" name="TextBox 26"/>
          <p:cNvSpPr txBox="1"/>
          <p:nvPr/>
        </p:nvSpPr>
        <p:spPr>
          <a:xfrm>
            <a:off x="6410951" y="3213524"/>
            <a:ext cx="2193498" cy="877824"/>
          </a:xfrm>
          <a:prstGeom prst="rect">
            <a:avLst/>
          </a:prstGeom>
          <a:noFill/>
        </p:spPr>
        <p:txBody>
          <a:bodyPr bIns="0" lIns="0" rIns="0" rtlCol="0" tIns="0" wrap="square">
            <a:spAutoFit/>
          </a:bodyPr>
          <a:lstStyle/>
          <a:p>
            <a:pPr algn="just">
              <a:lnSpc>
                <a:spcPct val="12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8" name="TextBox 27"/>
          <p:cNvSpPr txBox="1"/>
          <p:nvPr/>
        </p:nvSpPr>
        <p:spPr>
          <a:xfrm>
            <a:off x="683568" y="3213524"/>
            <a:ext cx="2193498" cy="877824"/>
          </a:xfrm>
          <a:prstGeom prst="rect">
            <a:avLst/>
          </a:prstGeom>
          <a:noFill/>
        </p:spPr>
        <p:txBody>
          <a:bodyPr bIns="0" lIns="0" rIns="0" rtlCol="0" tIns="0" wrap="square">
            <a:spAutoFit/>
          </a:bodyPr>
          <a:lstStyle/>
          <a:p>
            <a:pPr algn="just">
              <a:lnSpc>
                <a:spcPct val="12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grpSp>
        <p:nvGrpSpPr>
          <p:cNvPr id="29" name="组合 28"/>
          <p:cNvGrpSpPr/>
          <p:nvPr/>
        </p:nvGrpSpPr>
        <p:grpSpPr>
          <a:xfrm>
            <a:off x="3218020" y="1474615"/>
            <a:ext cx="2752869" cy="2753319"/>
            <a:chOff x="3218020" y="2137420"/>
            <a:chExt cx="2752869" cy="2753319"/>
          </a:xfrm>
        </p:grpSpPr>
        <p:sp>
          <p:nvSpPr>
            <p:cNvPr id="30" name="椭圆 6"/>
            <p:cNvSpPr/>
            <p:nvPr/>
          </p:nvSpPr>
          <p:spPr>
            <a:xfrm flipH="1" flipV="1">
              <a:off x="4617911" y="3332449"/>
              <a:ext cx="1352978" cy="1558290"/>
            </a:xfrm>
            <a:custGeom>
              <a:rect b="b" l="l" r="r" t="t"/>
              <a:pathLst>
                <a:path h="1558290" w="1352978">
                  <a:moveTo>
                    <a:pt x="779145" y="0"/>
                  </a:moveTo>
                  <a:cubicBezTo>
                    <a:pt x="1007226" y="0"/>
                    <a:pt x="1212417" y="98002"/>
                    <a:pt x="1352978" y="255954"/>
                  </a:cubicBezTo>
                  <a:cubicBezTo>
                    <a:pt x="1230457" y="395537"/>
                    <a:pt x="1158327" y="578918"/>
                    <a:pt x="1158327" y="779145"/>
                  </a:cubicBezTo>
                  <a:cubicBezTo>
                    <a:pt x="1158327" y="979373"/>
                    <a:pt x="1230457" y="1162753"/>
                    <a:pt x="1352978" y="1302337"/>
                  </a:cubicBezTo>
                  <a:cubicBezTo>
                    <a:pt x="1212417" y="1460288"/>
                    <a:pt x="1007226" y="1558290"/>
                    <a:pt x="779145" y="1558290"/>
                  </a:cubicBezTo>
                  <a:cubicBezTo>
                    <a:pt x="348835" y="1558290"/>
                    <a:pt x="0" y="1209455"/>
                    <a:pt x="0" y="779145"/>
                  </a:cubicBezTo>
                  <a:cubicBezTo>
                    <a:pt x="0" y="611543"/>
                    <a:pt x="52919" y="456302"/>
                    <a:pt x="144162" y="330069"/>
                  </a:cubicBezTo>
                  <a:lnTo>
                    <a:pt x="109784" y="108908"/>
                  </a:lnTo>
                  <a:lnTo>
                    <a:pt x="331101" y="143310"/>
                  </a:lnTo>
                  <a:cubicBezTo>
                    <a:pt x="457190" y="52617"/>
                    <a:pt x="612023" y="0"/>
                    <a:pt x="779145"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椭圆 61"/>
            <p:cNvSpPr/>
            <p:nvPr/>
          </p:nvSpPr>
          <p:spPr>
            <a:xfrm flipH="1" flipV="1">
              <a:off x="3218020" y="3537575"/>
              <a:ext cx="1558290" cy="1353163"/>
            </a:xfrm>
            <a:custGeom>
              <a:rect b="b" l="l" r="r" t="t"/>
              <a:pathLst>
                <a:path h="1353163" w="1558290">
                  <a:moveTo>
                    <a:pt x="779145" y="0"/>
                  </a:moveTo>
                  <a:cubicBezTo>
                    <a:pt x="946584" y="0"/>
                    <a:pt x="1101686" y="52816"/>
                    <a:pt x="1227870" y="143872"/>
                  </a:cubicBezTo>
                  <a:lnTo>
                    <a:pt x="1452805" y="108907"/>
                  </a:lnTo>
                  <a:lnTo>
                    <a:pt x="1417746" y="334454"/>
                  </a:lnTo>
                  <a:cubicBezTo>
                    <a:pt x="1506649" y="460075"/>
                    <a:pt x="1558290" y="613579"/>
                    <a:pt x="1558290" y="779145"/>
                  </a:cubicBezTo>
                  <a:cubicBezTo>
                    <a:pt x="1558290" y="1007122"/>
                    <a:pt x="1460378" y="1212230"/>
                    <a:pt x="1302560" y="1352794"/>
                  </a:cubicBezTo>
                  <a:cubicBezTo>
                    <a:pt x="1163008" y="1230383"/>
                    <a:pt x="979715" y="1158329"/>
                    <a:pt x="779593" y="1158329"/>
                  </a:cubicBezTo>
                  <a:cubicBezTo>
                    <a:pt x="579261" y="1158329"/>
                    <a:pt x="395794" y="1230534"/>
                    <a:pt x="256179" y="1353163"/>
                  </a:cubicBezTo>
                  <a:cubicBezTo>
                    <a:pt x="98093" y="1212607"/>
                    <a:pt x="0" y="1007331"/>
                    <a:pt x="0" y="779145"/>
                  </a:cubicBezTo>
                  <a:cubicBezTo>
                    <a:pt x="0" y="348835"/>
                    <a:pt x="348835" y="0"/>
                    <a:pt x="779145"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2" name="椭圆 6"/>
            <p:cNvSpPr/>
            <p:nvPr/>
          </p:nvSpPr>
          <p:spPr>
            <a:xfrm>
              <a:off x="3218020" y="2137420"/>
              <a:ext cx="1352978" cy="1558290"/>
            </a:xfrm>
            <a:custGeom>
              <a:rect b="b" l="l" r="r" t="t"/>
              <a:pathLst>
                <a:path h="1558290" w="1352978">
                  <a:moveTo>
                    <a:pt x="779145" y="0"/>
                  </a:moveTo>
                  <a:cubicBezTo>
                    <a:pt x="1007226" y="0"/>
                    <a:pt x="1212417" y="98002"/>
                    <a:pt x="1352978" y="255954"/>
                  </a:cubicBezTo>
                  <a:cubicBezTo>
                    <a:pt x="1230457" y="395537"/>
                    <a:pt x="1158327" y="578918"/>
                    <a:pt x="1158327" y="779145"/>
                  </a:cubicBezTo>
                  <a:cubicBezTo>
                    <a:pt x="1158327" y="979373"/>
                    <a:pt x="1230457" y="1162753"/>
                    <a:pt x="1352978" y="1302337"/>
                  </a:cubicBezTo>
                  <a:cubicBezTo>
                    <a:pt x="1212417" y="1460288"/>
                    <a:pt x="1007226" y="1558290"/>
                    <a:pt x="779145" y="1558290"/>
                  </a:cubicBezTo>
                  <a:cubicBezTo>
                    <a:pt x="348835" y="1558290"/>
                    <a:pt x="0" y="1209455"/>
                    <a:pt x="0" y="779145"/>
                  </a:cubicBezTo>
                  <a:cubicBezTo>
                    <a:pt x="0" y="611543"/>
                    <a:pt x="52919" y="456302"/>
                    <a:pt x="144162" y="330069"/>
                  </a:cubicBezTo>
                  <a:lnTo>
                    <a:pt x="109784" y="108908"/>
                  </a:lnTo>
                  <a:lnTo>
                    <a:pt x="331101" y="143310"/>
                  </a:lnTo>
                  <a:cubicBezTo>
                    <a:pt x="457190" y="52617"/>
                    <a:pt x="612023" y="0"/>
                    <a:pt x="779145"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椭圆 61"/>
            <p:cNvSpPr/>
            <p:nvPr/>
          </p:nvSpPr>
          <p:spPr>
            <a:xfrm>
              <a:off x="4412599" y="2137421"/>
              <a:ext cx="1558290" cy="1353163"/>
            </a:xfrm>
            <a:custGeom>
              <a:rect b="b" l="l" r="r" t="t"/>
              <a:pathLst>
                <a:path h="1353163" w="1558290">
                  <a:moveTo>
                    <a:pt x="779145" y="0"/>
                  </a:moveTo>
                  <a:cubicBezTo>
                    <a:pt x="946584" y="0"/>
                    <a:pt x="1101686" y="52816"/>
                    <a:pt x="1227870" y="143872"/>
                  </a:cubicBezTo>
                  <a:lnTo>
                    <a:pt x="1452805" y="108907"/>
                  </a:lnTo>
                  <a:lnTo>
                    <a:pt x="1417746" y="334454"/>
                  </a:lnTo>
                  <a:cubicBezTo>
                    <a:pt x="1506649" y="460075"/>
                    <a:pt x="1558290" y="613579"/>
                    <a:pt x="1558290" y="779145"/>
                  </a:cubicBezTo>
                  <a:cubicBezTo>
                    <a:pt x="1558290" y="1007122"/>
                    <a:pt x="1460378" y="1212230"/>
                    <a:pt x="1302560" y="1352794"/>
                  </a:cubicBezTo>
                  <a:cubicBezTo>
                    <a:pt x="1163008" y="1230383"/>
                    <a:pt x="979715" y="1158329"/>
                    <a:pt x="779593" y="1158329"/>
                  </a:cubicBezTo>
                  <a:cubicBezTo>
                    <a:pt x="579261" y="1158329"/>
                    <a:pt x="395794" y="1230534"/>
                    <a:pt x="256179" y="1353163"/>
                  </a:cubicBezTo>
                  <a:cubicBezTo>
                    <a:pt x="98093" y="1212607"/>
                    <a:pt x="0" y="1007331"/>
                    <a:pt x="0" y="779145"/>
                  </a:cubicBezTo>
                  <a:cubicBezTo>
                    <a:pt x="0" y="348835"/>
                    <a:pt x="348835" y="0"/>
                    <a:pt x="779145"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4" name="椭圆 33"/>
            <p:cNvSpPr/>
            <p:nvPr/>
          </p:nvSpPr>
          <p:spPr>
            <a:xfrm>
              <a:off x="4268518" y="3214227"/>
              <a:ext cx="651872" cy="651872"/>
            </a:xfrm>
            <a:prstGeom prst="ellipse">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5" name="TextBox 34"/>
            <p:cNvSpPr txBox="1"/>
            <p:nvPr/>
          </p:nvSpPr>
          <p:spPr>
            <a:xfrm>
              <a:off x="4355976" y="3401664"/>
              <a:ext cx="477644" cy="243840"/>
            </a:xfrm>
            <a:prstGeom prst="rect">
              <a:avLst/>
            </a:prstGeom>
            <a:noFill/>
          </p:spPr>
          <p:txBody>
            <a:bodyPr bIns="0" lIns="0" rIns="0" rtlCol="0" tIns="0" wrap="square">
              <a:spAutoFit/>
            </a:bodyPr>
            <a:lstStyle/>
            <a:p>
              <a:pPr algn="ctr"/>
              <a:r>
                <a:rPr altLang="en-US" b="1" lang="zh-CN" smtClean="0" sz="1600">
                  <a:solidFill>
                    <a:schemeClr val="tx2"/>
                  </a:solidFill>
                  <a:latin charset="-122" panose="020b0503020204020204" pitchFamily="34" typeface="微软雅黑"/>
                  <a:ea charset="-122" panose="020b0503020204020204" pitchFamily="34" typeface="微软雅黑"/>
                </a:rPr>
                <a:t>标题</a:t>
              </a:r>
            </a:p>
          </p:txBody>
        </p:sp>
        <p:sp>
          <p:nvSpPr>
            <p:cNvPr id="36" name="TextBox 35"/>
            <p:cNvSpPr txBox="1"/>
            <p:nvPr/>
          </p:nvSpPr>
          <p:spPr>
            <a:xfrm>
              <a:off x="3491880" y="2569468"/>
              <a:ext cx="884467" cy="609600"/>
            </a:xfrm>
            <a:prstGeom prst="rect">
              <a:avLst/>
            </a:prstGeom>
            <a:noFill/>
          </p:spPr>
          <p:txBody>
            <a:bodyPr bIns="0" lIns="0" rIns="0" rtlCol="0" tIns="0" wrap="square">
              <a:spAutoFit/>
            </a:bodyPr>
            <a:lstStyle/>
            <a:p>
              <a:pPr algn="ctr"/>
              <a:r>
                <a:rPr altLang="en-US" b="1" lang="zh-CN" smtClean="0" sz="2000">
                  <a:solidFill>
                    <a:schemeClr val="bg1"/>
                  </a:solidFill>
                  <a:latin charset="-122" panose="020b0503020204020204" pitchFamily="34" typeface="微软雅黑"/>
                  <a:ea charset="-122" panose="020b0503020204020204" pitchFamily="34" typeface="微软雅黑"/>
                </a:rPr>
                <a:t>添加</a:t>
              </a:r>
            </a:p>
            <a:p>
              <a:pPr algn="ctr"/>
              <a:r>
                <a:rPr altLang="en-US" b="1" lang="zh-CN" smtClean="0" sz="2000">
                  <a:solidFill>
                    <a:schemeClr val="bg1"/>
                  </a:solidFill>
                  <a:latin charset="-122" panose="020b0503020204020204" pitchFamily="34" typeface="微软雅黑"/>
                  <a:ea charset="-122" panose="020b0503020204020204" pitchFamily="34" typeface="微软雅黑"/>
                </a:rPr>
                <a:t>内容</a:t>
              </a:r>
            </a:p>
          </p:txBody>
        </p:sp>
        <p:sp>
          <p:nvSpPr>
            <p:cNvPr id="37" name="TextBox 36"/>
            <p:cNvSpPr txBox="1"/>
            <p:nvPr/>
          </p:nvSpPr>
          <p:spPr>
            <a:xfrm>
              <a:off x="4784237" y="2569468"/>
              <a:ext cx="815013" cy="609600"/>
            </a:xfrm>
            <a:prstGeom prst="rect">
              <a:avLst/>
            </a:prstGeom>
            <a:noFill/>
          </p:spPr>
          <p:txBody>
            <a:bodyPr bIns="0" lIns="0" rIns="0" rtlCol="0" tIns="0" wrap="square">
              <a:spAutoFit/>
            </a:bodyPr>
            <a:lstStyle/>
            <a:p>
              <a:pPr algn="ctr"/>
              <a:r>
                <a:rPr altLang="en-US" b="1" lang="zh-CN" sz="2000">
                  <a:solidFill>
                    <a:schemeClr val="bg1"/>
                  </a:solidFill>
                  <a:latin charset="-122" panose="020b0503020204020204" pitchFamily="34" typeface="微软雅黑"/>
                  <a:ea charset="-122" panose="020b0503020204020204" pitchFamily="34" typeface="微软雅黑"/>
                </a:rPr>
                <a:t>添加</a:t>
              </a:r>
            </a:p>
            <a:p>
              <a:pPr algn="ctr"/>
              <a:r>
                <a:rPr altLang="en-US" b="1" lang="zh-CN" sz="2000">
                  <a:solidFill>
                    <a:schemeClr val="bg1"/>
                  </a:solidFill>
                  <a:latin charset="-122" panose="020b0503020204020204" pitchFamily="34" typeface="微软雅黑"/>
                  <a:ea charset="-122" panose="020b0503020204020204" pitchFamily="34" typeface="微软雅黑"/>
                </a:rPr>
                <a:t>内容</a:t>
              </a:r>
            </a:p>
          </p:txBody>
        </p:sp>
        <p:sp>
          <p:nvSpPr>
            <p:cNvPr id="38" name="TextBox 37"/>
            <p:cNvSpPr txBox="1"/>
            <p:nvPr/>
          </p:nvSpPr>
          <p:spPr>
            <a:xfrm>
              <a:off x="3590936" y="3907518"/>
              <a:ext cx="812459" cy="609600"/>
            </a:xfrm>
            <a:prstGeom prst="rect">
              <a:avLst/>
            </a:prstGeom>
            <a:noFill/>
          </p:spPr>
          <p:txBody>
            <a:bodyPr bIns="0" lIns="0" rIns="0" rtlCol="0" tIns="0" wrap="square">
              <a:spAutoFit/>
            </a:bodyPr>
            <a:lstStyle/>
            <a:p>
              <a:pPr algn="ctr"/>
              <a:r>
                <a:rPr altLang="en-US" b="1" lang="zh-CN" sz="2000">
                  <a:solidFill>
                    <a:schemeClr val="bg1"/>
                  </a:solidFill>
                  <a:latin charset="-122" panose="020b0503020204020204" pitchFamily="34" typeface="微软雅黑"/>
                  <a:ea charset="-122" panose="020b0503020204020204" pitchFamily="34" typeface="微软雅黑"/>
                </a:rPr>
                <a:t>添加</a:t>
              </a:r>
            </a:p>
            <a:p>
              <a:pPr algn="ctr"/>
              <a:r>
                <a:rPr altLang="en-US" b="1" lang="zh-CN" sz="2000">
                  <a:solidFill>
                    <a:schemeClr val="bg1"/>
                  </a:solidFill>
                  <a:latin charset="-122" panose="020b0503020204020204" pitchFamily="34" typeface="微软雅黑"/>
                  <a:ea charset="-122" panose="020b0503020204020204" pitchFamily="34" typeface="微软雅黑"/>
                </a:rPr>
                <a:t>内容</a:t>
              </a:r>
            </a:p>
          </p:txBody>
        </p:sp>
        <p:sp>
          <p:nvSpPr>
            <p:cNvPr id="39" name="TextBox 38"/>
            <p:cNvSpPr txBox="1"/>
            <p:nvPr/>
          </p:nvSpPr>
          <p:spPr>
            <a:xfrm>
              <a:off x="4881642" y="3907518"/>
              <a:ext cx="770479" cy="609600"/>
            </a:xfrm>
            <a:prstGeom prst="rect">
              <a:avLst/>
            </a:prstGeom>
            <a:noFill/>
          </p:spPr>
          <p:txBody>
            <a:bodyPr bIns="0" lIns="0" rIns="0" rtlCol="0" tIns="0" wrap="square">
              <a:spAutoFit/>
            </a:bodyPr>
            <a:lstStyle/>
            <a:p>
              <a:pPr algn="ctr"/>
              <a:r>
                <a:rPr altLang="en-US" b="1" lang="zh-CN" sz="2000">
                  <a:solidFill>
                    <a:schemeClr val="bg1"/>
                  </a:solidFill>
                  <a:latin charset="-122" panose="020b0503020204020204" pitchFamily="34" typeface="微软雅黑"/>
                  <a:ea charset="-122" panose="020b0503020204020204" pitchFamily="34" typeface="微软雅黑"/>
                </a:rPr>
                <a:t>添加</a:t>
              </a:r>
            </a:p>
            <a:p>
              <a:pPr algn="ctr"/>
              <a:r>
                <a:rPr altLang="en-US" b="1" lang="zh-CN" sz="2000">
                  <a:solidFill>
                    <a:schemeClr val="bg1"/>
                  </a:solidFill>
                  <a:latin charset="-122" panose="020b0503020204020204" pitchFamily="34" typeface="微软雅黑"/>
                  <a:ea charset="-122" panose="020b0503020204020204" pitchFamily="34" typeface="微软雅黑"/>
                </a:rPr>
                <a:t>内容</a:t>
              </a:r>
            </a:p>
          </p:txBody>
        </p:sp>
        <p:sp>
          <p:nvSpPr>
            <p:cNvPr id="40" name="椭圆 39"/>
            <p:cNvSpPr/>
            <p:nvPr/>
          </p:nvSpPr>
          <p:spPr>
            <a:xfrm>
              <a:off x="4305758" y="3251467"/>
              <a:ext cx="577392" cy="577392"/>
            </a:xfrm>
            <a:prstGeom prst="ellipse">
              <a:avLst/>
            </a:prstGeom>
            <a:noFill/>
            <a:ln>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Tree>
    <p:extLst>
      <p:ext uri="{BB962C8B-B14F-4D97-AF65-F5344CB8AC3E}">
        <p14:creationId val="447405754"/>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9"/>
                                        </p:tgtEl>
                                        <p:attrNameLst>
                                          <p:attrName>style.visibility</p:attrName>
                                        </p:attrNameLst>
                                      </p:cBhvr>
                                      <p:to>
                                        <p:strVal val="visible"/>
                                      </p:to>
                                    </p:set>
                                    <p:anim calcmode="lin" valueType="num">
                                      <p:cBhvr>
                                        <p:cTn dur="1000" fill="hold" id="7"/>
                                        <p:tgtEl>
                                          <p:spTgt spid="29"/>
                                        </p:tgtEl>
                                        <p:attrNameLst>
                                          <p:attrName>ppt_w</p:attrName>
                                        </p:attrNameLst>
                                      </p:cBhvr>
                                      <p:tavLst>
                                        <p:tav tm="0">
                                          <p:val>
                                            <p:fltVal val="0"/>
                                          </p:val>
                                        </p:tav>
                                        <p:tav tm="100000">
                                          <p:val>
                                            <p:strVal val="#ppt_w"/>
                                          </p:val>
                                        </p:tav>
                                      </p:tavLst>
                                    </p:anim>
                                    <p:anim calcmode="lin" valueType="num">
                                      <p:cBhvr>
                                        <p:cTn dur="1000" fill="hold" id="8"/>
                                        <p:tgtEl>
                                          <p:spTgt spid="29"/>
                                        </p:tgtEl>
                                        <p:attrNameLst>
                                          <p:attrName>ppt_h</p:attrName>
                                        </p:attrNameLst>
                                      </p:cBhvr>
                                      <p:tavLst>
                                        <p:tav tm="0">
                                          <p:val>
                                            <p:fltVal val="0"/>
                                          </p:val>
                                        </p:tav>
                                        <p:tav tm="100000">
                                          <p:val>
                                            <p:strVal val="#ppt_h"/>
                                          </p:val>
                                        </p:tav>
                                      </p:tavLst>
                                    </p:anim>
                                    <p:animEffect filter="fade" transition="in">
                                      <p:cBhvr>
                                        <p:cTn dur="1000" id="9"/>
                                        <p:tgtEl>
                                          <p:spTgt spid="29"/>
                                        </p:tgtEl>
                                      </p:cBhvr>
                                    </p:animEffect>
                                  </p:childTnLst>
                                </p:cTn>
                              </p:par>
                              <p:par>
                                <p:cTn fill="hold" id="10" nodeType="withEffect" presetClass="emph" presetID="8" presetSubtype="0">
                                  <p:stCondLst>
                                    <p:cond delay="0"/>
                                  </p:stCondLst>
                                  <p:childTnLst>
                                    <p:animRot by="21600000">
                                      <p:cBhvr>
                                        <p:cTn dur="1000" fill="hold" id="11"/>
                                        <p:tgtEl>
                                          <p:spTgt spid="29"/>
                                        </p:tgtEl>
                                        <p:attrNameLst>
                                          <p:attrName>r</p:attrName>
                                        </p:attrNameLst>
                                      </p:cBhvr>
                                    </p:animRot>
                                  </p:childTnLst>
                                </p:cTn>
                              </p:par>
                            </p:childTnLst>
                          </p:cTn>
                        </p:par>
                        <p:par>
                          <p:cTn fill="hold" id="12" nodeType="afterGroup">
                            <p:stCondLst>
                              <p:cond delay="1000"/>
                            </p:stCondLst>
                            <p:childTnLst>
                              <p:par>
                                <p:cTn fill="hold" grpId="0" id="13" nodeType="afterEffect" presetClass="entr" presetID="2" presetSubtype="8">
                                  <p:stCondLst>
                                    <p:cond delay="0"/>
                                  </p:stCondLst>
                                  <p:childTnLst>
                                    <p:set>
                                      <p:cBhvr>
                                        <p:cTn dur="1" fill="hold" id="14">
                                          <p:stCondLst>
                                            <p:cond delay="0"/>
                                          </p:stCondLst>
                                        </p:cTn>
                                        <p:tgtEl>
                                          <p:spTgt spid="24"/>
                                        </p:tgtEl>
                                        <p:attrNameLst>
                                          <p:attrName>style.visibility</p:attrName>
                                        </p:attrNameLst>
                                      </p:cBhvr>
                                      <p:to>
                                        <p:strVal val="visible"/>
                                      </p:to>
                                    </p:set>
                                    <p:anim calcmode="lin" valueType="num">
                                      <p:cBhvr additive="base">
                                        <p:cTn dur="500" fill="hold" id="15"/>
                                        <p:tgtEl>
                                          <p:spTgt spid="24"/>
                                        </p:tgtEl>
                                        <p:attrNameLst>
                                          <p:attrName>ppt_x</p:attrName>
                                        </p:attrNameLst>
                                      </p:cBhvr>
                                      <p:tavLst>
                                        <p:tav tm="0">
                                          <p:val>
                                            <p:strVal val="0-#ppt_w/2"/>
                                          </p:val>
                                        </p:tav>
                                        <p:tav tm="100000">
                                          <p:val>
                                            <p:strVal val="#ppt_x"/>
                                          </p:val>
                                        </p:tav>
                                      </p:tavLst>
                                    </p:anim>
                                    <p:anim calcmode="lin" valueType="num">
                                      <p:cBhvr additive="base">
                                        <p:cTn dur="500" fill="hold" id="16"/>
                                        <p:tgtEl>
                                          <p:spTgt spid="24"/>
                                        </p:tgtEl>
                                        <p:attrNameLst>
                                          <p:attrName>ppt_y</p:attrName>
                                        </p:attrNameLst>
                                      </p:cBhvr>
                                      <p:tavLst>
                                        <p:tav tm="0">
                                          <p:val>
                                            <p:strVal val="#ppt_y"/>
                                          </p:val>
                                        </p:tav>
                                        <p:tav tm="100000">
                                          <p:val>
                                            <p:strVal val="#ppt_y"/>
                                          </p:val>
                                        </p:tav>
                                      </p:tavLst>
                                    </p:anim>
                                  </p:childTnLst>
                                </p:cTn>
                              </p:par>
                              <p:par>
                                <p:cTn fill="hold" grpId="0" id="17" nodeType="withEffect" presetClass="entr" presetID="2" presetSubtype="2">
                                  <p:stCondLst>
                                    <p:cond delay="0"/>
                                  </p:stCondLst>
                                  <p:childTnLst>
                                    <p:set>
                                      <p:cBhvr>
                                        <p:cTn dur="1" fill="hold" id="18">
                                          <p:stCondLst>
                                            <p:cond delay="0"/>
                                          </p:stCondLst>
                                        </p:cTn>
                                        <p:tgtEl>
                                          <p:spTgt spid="26"/>
                                        </p:tgtEl>
                                        <p:attrNameLst>
                                          <p:attrName>style.visibility</p:attrName>
                                        </p:attrNameLst>
                                      </p:cBhvr>
                                      <p:to>
                                        <p:strVal val="visible"/>
                                      </p:to>
                                    </p:set>
                                    <p:anim calcmode="lin" valueType="num">
                                      <p:cBhvr additive="base">
                                        <p:cTn dur="500" fill="hold" id="19"/>
                                        <p:tgtEl>
                                          <p:spTgt spid="26"/>
                                        </p:tgtEl>
                                        <p:attrNameLst>
                                          <p:attrName>ppt_x</p:attrName>
                                        </p:attrNameLst>
                                      </p:cBhvr>
                                      <p:tavLst>
                                        <p:tav tm="0">
                                          <p:val>
                                            <p:strVal val="1+#ppt_w/2"/>
                                          </p:val>
                                        </p:tav>
                                        <p:tav tm="100000">
                                          <p:val>
                                            <p:strVal val="#ppt_x"/>
                                          </p:val>
                                        </p:tav>
                                      </p:tavLst>
                                    </p:anim>
                                    <p:anim calcmode="lin" valueType="num">
                                      <p:cBhvr additive="base">
                                        <p:cTn dur="500" fill="hold" id="20"/>
                                        <p:tgtEl>
                                          <p:spTgt spid="26"/>
                                        </p:tgtEl>
                                        <p:attrNameLst>
                                          <p:attrName>ppt_y</p:attrName>
                                        </p:attrNameLst>
                                      </p:cBhvr>
                                      <p:tavLst>
                                        <p:tav tm="0">
                                          <p:val>
                                            <p:strVal val="#ppt_y"/>
                                          </p:val>
                                        </p:tav>
                                        <p:tav tm="100000">
                                          <p:val>
                                            <p:strVal val="#ppt_y"/>
                                          </p:val>
                                        </p:tav>
                                      </p:tavLst>
                                    </p:anim>
                                  </p:childTnLst>
                                </p:cTn>
                              </p:par>
                              <p:par>
                                <p:cTn fill="hold" grpId="0" id="21" nodeType="withEffect" presetClass="entr" presetID="2" presetSubtype="2">
                                  <p:stCondLst>
                                    <p:cond delay="0"/>
                                  </p:stCondLst>
                                  <p:childTnLst>
                                    <p:set>
                                      <p:cBhvr>
                                        <p:cTn dur="1" fill="hold" id="22">
                                          <p:stCondLst>
                                            <p:cond delay="0"/>
                                          </p:stCondLst>
                                        </p:cTn>
                                        <p:tgtEl>
                                          <p:spTgt spid="27"/>
                                        </p:tgtEl>
                                        <p:attrNameLst>
                                          <p:attrName>style.visibility</p:attrName>
                                        </p:attrNameLst>
                                      </p:cBhvr>
                                      <p:to>
                                        <p:strVal val="visible"/>
                                      </p:to>
                                    </p:set>
                                    <p:anim calcmode="lin" valueType="num">
                                      <p:cBhvr additive="base">
                                        <p:cTn dur="500" fill="hold" id="23"/>
                                        <p:tgtEl>
                                          <p:spTgt spid="27"/>
                                        </p:tgtEl>
                                        <p:attrNameLst>
                                          <p:attrName>ppt_x</p:attrName>
                                        </p:attrNameLst>
                                      </p:cBhvr>
                                      <p:tavLst>
                                        <p:tav tm="0">
                                          <p:val>
                                            <p:strVal val="1+#ppt_w/2"/>
                                          </p:val>
                                        </p:tav>
                                        <p:tav tm="100000">
                                          <p:val>
                                            <p:strVal val="#ppt_x"/>
                                          </p:val>
                                        </p:tav>
                                      </p:tavLst>
                                    </p:anim>
                                    <p:anim calcmode="lin" valueType="num">
                                      <p:cBhvr additive="base">
                                        <p:cTn dur="500" fill="hold" id="24"/>
                                        <p:tgtEl>
                                          <p:spTgt spid="27"/>
                                        </p:tgtEl>
                                        <p:attrNameLst>
                                          <p:attrName>ppt_y</p:attrName>
                                        </p:attrNameLst>
                                      </p:cBhvr>
                                      <p:tavLst>
                                        <p:tav tm="0">
                                          <p:val>
                                            <p:strVal val="#ppt_y"/>
                                          </p:val>
                                        </p:tav>
                                        <p:tav tm="100000">
                                          <p:val>
                                            <p:strVal val="#ppt_y"/>
                                          </p:val>
                                        </p:tav>
                                      </p:tavLst>
                                    </p:anim>
                                  </p:childTnLst>
                                </p:cTn>
                              </p:par>
                              <p:par>
                                <p:cTn fill="hold" grpId="0" id="25" nodeType="withEffect" presetClass="entr" presetID="2" presetSubtype="8">
                                  <p:stCondLst>
                                    <p:cond delay="0"/>
                                  </p:stCondLst>
                                  <p:childTnLst>
                                    <p:set>
                                      <p:cBhvr>
                                        <p:cTn dur="1" fill="hold" id="26">
                                          <p:stCondLst>
                                            <p:cond delay="0"/>
                                          </p:stCondLst>
                                        </p:cTn>
                                        <p:tgtEl>
                                          <p:spTgt spid="28"/>
                                        </p:tgtEl>
                                        <p:attrNameLst>
                                          <p:attrName>style.visibility</p:attrName>
                                        </p:attrNameLst>
                                      </p:cBhvr>
                                      <p:to>
                                        <p:strVal val="visible"/>
                                      </p:to>
                                    </p:set>
                                    <p:anim calcmode="lin" valueType="num">
                                      <p:cBhvr additive="base">
                                        <p:cTn dur="500" fill="hold" id="27"/>
                                        <p:tgtEl>
                                          <p:spTgt spid="28"/>
                                        </p:tgtEl>
                                        <p:attrNameLst>
                                          <p:attrName>ppt_x</p:attrName>
                                        </p:attrNameLst>
                                      </p:cBhvr>
                                      <p:tavLst>
                                        <p:tav tm="0">
                                          <p:val>
                                            <p:strVal val="0-#ppt_w/2"/>
                                          </p:val>
                                        </p:tav>
                                        <p:tav tm="100000">
                                          <p:val>
                                            <p:strVal val="#ppt_x"/>
                                          </p:val>
                                        </p:tav>
                                      </p:tavLst>
                                    </p:anim>
                                    <p:anim calcmode="lin" valueType="num">
                                      <p:cBhvr additive="base">
                                        <p:cTn dur="500" fill="hold" id="28"/>
                                        <p:tgtEl>
                                          <p:spTgt spid="28"/>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4"/>
      <p:bldP grpId="0" spid="26"/>
      <p:bldP grpId="0" spid="27"/>
      <p:bldP grpId="0" spid="28"/>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 name="Line 6"/>
          <p:cNvSpPr>
            <a:spLocks noChangeShapeType="1"/>
          </p:cNvSpPr>
          <p:nvPr/>
        </p:nvSpPr>
        <p:spPr bwMode="gray">
          <a:xfrm flipH="1">
            <a:off x="3336238" y="2607841"/>
            <a:ext cx="0" cy="2125460"/>
          </a:xfrm>
          <a:prstGeom prst="line">
            <a:avLst/>
          </a:prstGeom>
          <a:noFill/>
          <a:ln w="9525">
            <a:solidFill>
              <a:srgbClr val="1C1C1C"/>
            </a:solidFill>
            <a:prstDash val="dash"/>
            <a:round/>
          </a:ln>
          <a:extLst>
            <a:ext uri="{909E8E84-426E-40DD-AFC4-6F175D3DCCD1}">
              <a14:hiddenFill>
                <a:noFill/>
              </a14:hiddenFill>
            </a:ext>
          </a:extLst>
        </p:spPr>
        <p:txBody>
          <a:bodyPr anchor="ctr" wrap="none"/>
          <a:lstStyle/>
          <a:p>
            <a:endParaRPr altLang="en-US" lang="zh-CN">
              <a:latin typeface="+mn-ea"/>
            </a:endParaRPr>
          </a:p>
        </p:txBody>
      </p:sp>
      <p:sp>
        <p:nvSpPr>
          <p:cNvPr id="13" name="Line 7"/>
          <p:cNvSpPr>
            <a:spLocks noChangeShapeType="1"/>
          </p:cNvSpPr>
          <p:nvPr/>
        </p:nvSpPr>
        <p:spPr bwMode="gray">
          <a:xfrm flipH="1">
            <a:off x="5404483" y="2516994"/>
            <a:ext cx="0" cy="2216307"/>
          </a:xfrm>
          <a:prstGeom prst="line">
            <a:avLst/>
          </a:prstGeom>
          <a:noFill/>
          <a:ln w="9525">
            <a:solidFill>
              <a:srgbClr val="1C1C1C"/>
            </a:solidFill>
            <a:prstDash val="dash"/>
            <a:round/>
          </a:ln>
          <a:extLst>
            <a:ext uri="{909E8E84-426E-40DD-AFC4-6F175D3DCCD1}">
              <a14:hiddenFill>
                <a:noFill/>
              </a14:hiddenFill>
            </a:ext>
          </a:extLst>
        </p:spPr>
        <p:txBody>
          <a:bodyPr anchor="ctr" wrap="none"/>
          <a:lstStyle/>
          <a:p>
            <a:endParaRPr altLang="en-US" lang="zh-CN">
              <a:latin typeface="+mn-ea"/>
            </a:endParaRPr>
          </a:p>
        </p:txBody>
      </p:sp>
      <p:sp>
        <p:nvSpPr>
          <p:cNvPr id="15" name="Freeform 9"/>
          <p:cNvSpPr/>
          <p:nvPr/>
        </p:nvSpPr>
        <p:spPr bwMode="gray">
          <a:xfrm>
            <a:off x="1301160" y="987574"/>
            <a:ext cx="6768752" cy="1623202"/>
          </a:xfrm>
          <a:custGeom>
            <a:gdLst>
              <a:gd fmla="*/ 0 w 4371" name="T0"/>
              <a:gd fmla="*/ 2147483647 h 1066" name="T1"/>
              <a:gd fmla="*/ 2147483647 w 4371" name="T2"/>
              <a:gd fmla="*/ 2147483647 h 1066" name="T3"/>
              <a:gd fmla="*/ 2147483647 w 4371" name="T4"/>
              <a:gd fmla="*/ 2147483647 h 1066" name="T5"/>
              <a:gd fmla="*/ 2147483647 w 4371" name="T6"/>
              <a:gd fmla="*/ 2147483647 h 1066" name="T7"/>
              <a:gd fmla="*/ 2147483647 w 4371" name="T8"/>
              <a:gd fmla="*/ 2147483647 h 1066" name="T9"/>
              <a:gd fmla="*/ 2147483647 w 4371" name="T10"/>
              <a:gd fmla="*/ 2147483647 h 1066" name="T11"/>
              <a:gd fmla="*/ 2147483647 w 4371" name="T12"/>
              <a:gd fmla="*/ 0 h 1066" name="T13"/>
              <a:gd fmla="*/ 2147483647 w 4371" name="T14"/>
              <a:gd fmla="*/ 2147483647 h 1066" name="T15"/>
              <a:gd fmla="*/ 2147483647 w 4371" name="T16"/>
              <a:gd fmla="*/ 2147483647 h 1066" name="T17"/>
              <a:gd fmla="*/ 2147483647 w 4371" name="T18"/>
              <a:gd fmla="*/ 2147483647 h 1066" name="T19"/>
              <a:gd fmla="*/ 2147483647 w 4371" name="T20"/>
              <a:gd fmla="*/ 2147483647 h 1066" name="T21"/>
              <a:gd fmla="*/ 2147483647 w 4371" name="T22"/>
              <a:gd fmla="*/ 2147483647 h 1066" name="T23"/>
              <a:gd fmla="*/ 2147483647 w 4371" name="T24"/>
              <a:gd fmla="*/ 2147483647 h 1066" name="T25"/>
              <a:gd fmla="*/ 2147483647 w 4371" name="T26"/>
              <a:gd fmla="*/ 2147483647 h 1066" name="T27"/>
              <a:gd fmla="*/ 2147483647 w 4371" name="T28"/>
              <a:gd fmla="*/ 2147483647 h 1066" name="T29"/>
              <a:gd fmla="*/ 0 w 4371" name="T30"/>
              <a:gd fmla="*/ 2147483647 h 106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w 4371" name="T48"/>
              <a:gd fmla="*/ 0 h 1066" name="T49"/>
              <a:gd fmla="*/ 4371 w 4371" name="T50"/>
              <a:gd fmla="*/ 1066 h 1066" name="T51"/>
            </a:gd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b="T51" l="T48" r="T50" t="T49"/>
            <a:pathLst>
              <a:path h="1066" w="4371">
                <a:moveTo>
                  <a:pt x="0" y="845"/>
                </a:moveTo>
                <a:lnTo>
                  <a:pt x="1523" y="313"/>
                </a:lnTo>
                <a:lnTo>
                  <a:pt x="1610" y="617"/>
                </a:lnTo>
                <a:lnTo>
                  <a:pt x="2720" y="243"/>
                </a:lnTo>
                <a:lnTo>
                  <a:pt x="2784" y="538"/>
                </a:lnTo>
                <a:lnTo>
                  <a:pt x="3882" y="266"/>
                </a:lnTo>
                <a:lnTo>
                  <a:pt x="3795" y="0"/>
                </a:lnTo>
                <a:lnTo>
                  <a:pt x="4371" y="269"/>
                </a:lnTo>
                <a:lnTo>
                  <a:pt x="3961" y="832"/>
                </a:lnTo>
                <a:lnTo>
                  <a:pt x="3912" y="542"/>
                </a:lnTo>
                <a:lnTo>
                  <a:pt x="2594" y="921"/>
                </a:lnTo>
                <a:lnTo>
                  <a:pt x="2509" y="620"/>
                </a:lnTo>
                <a:lnTo>
                  <a:pt x="1344" y="968"/>
                </a:lnTo>
                <a:lnTo>
                  <a:pt x="1280" y="666"/>
                </a:lnTo>
                <a:lnTo>
                  <a:pt x="67" y="1066"/>
                </a:lnTo>
                <a:lnTo>
                  <a:pt x="0" y="845"/>
                </a:lnTo>
                <a:close/>
              </a:path>
            </a:pathLst>
          </a:custGeom>
          <a:solidFill>
            <a:schemeClr val="tx2"/>
          </a:solidFill>
          <a:ln>
            <a:noFill/>
          </a:ln>
          <a:effectLst/>
        </p:spPr>
        <p:style>
          <a:lnRef idx="3">
            <a:schemeClr val="lt1"/>
          </a:lnRef>
          <a:fillRef idx="1">
            <a:schemeClr val="accent2"/>
          </a:fillRef>
          <a:effectRef idx="1">
            <a:schemeClr val="accent2"/>
          </a:effectRef>
          <a:fontRef idx="minor">
            <a:schemeClr val="lt1"/>
          </a:fontRef>
        </p:style>
        <p:txBody>
          <a:bodyPr anchor="ctr" wrap="none">
            <a:flatTx/>
          </a:bodyPr>
          <a:lstStyle/>
          <a:p>
            <a:pPr>
              <a:defRPr/>
            </a:pPr>
            <a:endParaRPr altLang="en-US" lang="zh-CN">
              <a:latin typeface="+mn-ea"/>
            </a:endParaRPr>
          </a:p>
        </p:txBody>
      </p:sp>
      <p:grpSp>
        <p:nvGrpSpPr>
          <p:cNvPr id="16" name="组合 15"/>
          <p:cNvGrpSpPr/>
          <p:nvPr/>
        </p:nvGrpSpPr>
        <p:grpSpPr>
          <a:xfrm>
            <a:off x="1403648" y="2444986"/>
            <a:ext cx="1834452" cy="1872208"/>
            <a:chOff x="1403648" y="2139702"/>
            <a:chExt cx="1834452" cy="1872208"/>
          </a:xfrm>
        </p:grpSpPr>
        <p:sp>
          <p:nvSpPr>
            <p:cNvPr id="18" name="Text Box 16"/>
            <p:cNvSpPr txBox="1">
              <a:spLocks noChangeArrowheads="1"/>
            </p:cNvSpPr>
            <p:nvPr/>
          </p:nvSpPr>
          <p:spPr bwMode="auto">
            <a:xfrm>
              <a:off x="1403648" y="2830368"/>
              <a:ext cx="1747591" cy="1188720"/>
            </a:xfrm>
            <a:prstGeom prst="rect">
              <a:avLst/>
            </a:prstGeom>
            <a:noFill/>
            <a:ln w="9525">
              <a:noFill/>
              <a:miter lim="800000"/>
            </a:ln>
            <a:effectLst/>
          </p:spPr>
          <p:txBody>
            <a:bodyPr wrap="square">
              <a:spAutoFit/>
            </a:bodyPr>
            <a:lstStyle/>
            <a:p>
              <a:pPr algn="just">
                <a:lnSpc>
                  <a:spcPct val="12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19" name="文本框 76"/>
            <p:cNvSpPr>
              <a:spLocks noChangeArrowheads="1"/>
            </p:cNvSpPr>
            <p:nvPr/>
          </p:nvSpPr>
          <p:spPr bwMode="auto">
            <a:xfrm>
              <a:off x="2336901" y="2139702"/>
              <a:ext cx="901199" cy="6172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90" lIns="68580" rIns="68580" tIns="34290" wrap="square">
              <a:spAutoFit/>
            </a:bodyPr>
            <a:lstStyle/>
            <a:p>
              <a:pPr algn="ctr"/>
              <a:r>
                <a:rPr b="1" lang="en-US" sz="3600">
                  <a:solidFill>
                    <a:schemeClr val="tx2"/>
                  </a:solidFill>
                  <a:latin typeface="+mn-ea"/>
                </a:rPr>
                <a:t>01</a:t>
              </a:r>
            </a:p>
          </p:txBody>
        </p:sp>
      </p:grpSp>
      <p:grpSp>
        <p:nvGrpSpPr>
          <p:cNvPr id="20" name="组合 19"/>
          <p:cNvGrpSpPr/>
          <p:nvPr/>
        </p:nvGrpSpPr>
        <p:grpSpPr>
          <a:xfrm>
            <a:off x="3566228" y="2444986"/>
            <a:ext cx="1759091" cy="1872208"/>
            <a:chOff x="3496294" y="2139702"/>
            <a:chExt cx="1829025" cy="1872208"/>
          </a:xfrm>
        </p:grpSpPr>
        <p:sp>
          <p:nvSpPr>
            <p:cNvPr id="22" name="Text Box 16"/>
            <p:cNvSpPr txBox="1">
              <a:spLocks noChangeArrowheads="1"/>
            </p:cNvSpPr>
            <p:nvPr/>
          </p:nvSpPr>
          <p:spPr bwMode="auto">
            <a:xfrm>
              <a:off x="3496294" y="2811581"/>
              <a:ext cx="1723778" cy="1408176"/>
            </a:xfrm>
            <a:prstGeom prst="rect">
              <a:avLst/>
            </a:prstGeom>
            <a:noFill/>
            <a:ln w="9525">
              <a:noFill/>
              <a:miter lim="800000"/>
            </a:ln>
            <a:effectLst/>
          </p:spPr>
          <p:txBody>
            <a:bodyPr wrap="square">
              <a:spAutoFit/>
            </a:bodyPr>
            <a:lstStyle/>
            <a:p>
              <a:pPr algn="just">
                <a:lnSpc>
                  <a:spcPct val="12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3" name="文本框 76"/>
            <p:cNvSpPr>
              <a:spLocks noChangeArrowheads="1"/>
            </p:cNvSpPr>
            <p:nvPr/>
          </p:nvSpPr>
          <p:spPr bwMode="auto">
            <a:xfrm>
              <a:off x="4382045" y="2139702"/>
              <a:ext cx="943274" cy="6172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90" lIns="68580" rIns="68580" tIns="34290" wrap="square">
              <a:spAutoFit/>
            </a:bodyPr>
            <a:lstStyle/>
            <a:p>
              <a:pPr algn="ctr"/>
              <a:r>
                <a:rPr b="1" lang="en-US" smtClean="0" sz="3600">
                  <a:solidFill>
                    <a:schemeClr val="tx2"/>
                  </a:solidFill>
                  <a:latin typeface="+mn-ea"/>
                </a:rPr>
                <a:t>02</a:t>
              </a:r>
            </a:p>
          </p:txBody>
        </p:sp>
      </p:grpSp>
      <p:grpSp>
        <p:nvGrpSpPr>
          <p:cNvPr id="24" name="组合 23"/>
          <p:cNvGrpSpPr/>
          <p:nvPr/>
        </p:nvGrpSpPr>
        <p:grpSpPr>
          <a:xfrm>
            <a:off x="5652120" y="2444986"/>
            <a:ext cx="1825750" cy="2042705"/>
            <a:chOff x="5652120" y="2139702"/>
            <a:chExt cx="1825750" cy="2042705"/>
          </a:xfrm>
        </p:grpSpPr>
        <p:sp>
          <p:nvSpPr>
            <p:cNvPr id="26" name="Text Box 16"/>
            <p:cNvSpPr txBox="1">
              <a:spLocks noChangeArrowheads="1"/>
            </p:cNvSpPr>
            <p:nvPr/>
          </p:nvSpPr>
          <p:spPr bwMode="auto">
            <a:xfrm>
              <a:off x="5652121" y="2760479"/>
              <a:ext cx="1655943" cy="1408176"/>
            </a:xfrm>
            <a:prstGeom prst="rect">
              <a:avLst/>
            </a:prstGeom>
            <a:noFill/>
            <a:ln w="9525">
              <a:noFill/>
              <a:miter lim="800000"/>
            </a:ln>
            <a:effectLst/>
          </p:spPr>
          <p:txBody>
            <a:bodyPr wrap="square">
              <a:spAutoFit/>
            </a:bodyPr>
            <a:lstStyle/>
            <a:p>
              <a:pPr algn="just">
                <a:lnSpc>
                  <a:spcPct val="12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7" name="文本框 76"/>
            <p:cNvSpPr>
              <a:spLocks noChangeArrowheads="1"/>
            </p:cNvSpPr>
            <p:nvPr/>
          </p:nvSpPr>
          <p:spPr bwMode="auto">
            <a:xfrm>
              <a:off x="6588225" y="2139702"/>
              <a:ext cx="889646" cy="6172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90" lIns="68580" rIns="68580" tIns="34290" wrap="square">
              <a:spAutoFit/>
            </a:bodyPr>
            <a:lstStyle/>
            <a:p>
              <a:pPr algn="ctr"/>
              <a:r>
                <a:rPr b="1" lang="en-US" smtClean="0" sz="3600">
                  <a:solidFill>
                    <a:schemeClr val="tx2"/>
                  </a:solidFill>
                  <a:latin typeface="+mn-ea"/>
                </a:rPr>
                <a:t>03</a:t>
              </a:r>
            </a:p>
          </p:txBody>
        </p:sp>
      </p:grpSp>
      <p:sp>
        <p:nvSpPr>
          <p:cNvPr id="30" name="TextBox 29"/>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442163705"/>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5"/>
                                        </p:tgtEl>
                                        <p:attrNameLst>
                                          <p:attrName>style.visibility</p:attrName>
                                        </p:attrNameLst>
                                      </p:cBhvr>
                                      <p:to>
                                        <p:strVal val="visible"/>
                                      </p:to>
                                    </p:set>
                                    <p:animEffect filter="wipe(left)" transition="in">
                                      <p:cBhvr>
                                        <p:cTn dur="1000" id="7"/>
                                        <p:tgtEl>
                                          <p:spTgt spid="15"/>
                                        </p:tgtEl>
                                      </p:cBhvr>
                                    </p:animEffect>
                                  </p:childTnLst>
                                </p:cTn>
                              </p:par>
                            </p:childTnLst>
                          </p:cTn>
                        </p:par>
                        <p:par>
                          <p:cTn fill="hold" id="8" nodeType="afterGroup">
                            <p:stCondLst>
                              <p:cond delay="1000"/>
                            </p:stCondLst>
                            <p:childTnLst>
                              <p:par>
                                <p:cTn fill="hold" grpId="0" id="9" nodeType="afterEffect" presetClass="entr" presetID="2" presetSubtype="4">
                                  <p:stCondLst>
                                    <p:cond delay="0"/>
                                  </p:stCondLst>
                                  <p:childTnLst>
                                    <p:set>
                                      <p:cBhvr>
                                        <p:cTn dur="1" fill="hold" id="10">
                                          <p:stCondLst>
                                            <p:cond delay="0"/>
                                          </p:stCondLst>
                                        </p:cTn>
                                        <p:tgtEl>
                                          <p:spTgt spid="12"/>
                                        </p:tgtEl>
                                        <p:attrNameLst>
                                          <p:attrName>style.visibility</p:attrName>
                                        </p:attrNameLst>
                                      </p:cBhvr>
                                      <p:to>
                                        <p:strVal val="visible"/>
                                      </p:to>
                                    </p:set>
                                    <p:anim calcmode="lin" valueType="num">
                                      <p:cBhvr additive="base">
                                        <p:cTn dur="500" fill="hold" id="11"/>
                                        <p:tgtEl>
                                          <p:spTgt spid="12"/>
                                        </p:tgtEl>
                                        <p:attrNameLst>
                                          <p:attrName>ppt_x</p:attrName>
                                        </p:attrNameLst>
                                      </p:cBhvr>
                                      <p:tavLst>
                                        <p:tav tm="0">
                                          <p:val>
                                            <p:strVal val="#ppt_x"/>
                                          </p:val>
                                        </p:tav>
                                        <p:tav tm="100000">
                                          <p:val>
                                            <p:strVal val="#ppt_x"/>
                                          </p:val>
                                        </p:tav>
                                      </p:tavLst>
                                    </p:anim>
                                    <p:anim calcmode="lin" valueType="num">
                                      <p:cBhvr additive="base">
                                        <p:cTn dur="500" fill="hold" id="12"/>
                                        <p:tgtEl>
                                          <p:spTgt spid="12"/>
                                        </p:tgtEl>
                                        <p:attrNameLst>
                                          <p:attrName>ppt_y</p:attrName>
                                        </p:attrNameLst>
                                      </p:cBhvr>
                                      <p:tavLst>
                                        <p:tav tm="0">
                                          <p:val>
                                            <p:strVal val="1+#ppt_h/2"/>
                                          </p:val>
                                        </p:tav>
                                        <p:tav tm="100000">
                                          <p:val>
                                            <p:strVal val="#ppt_y"/>
                                          </p:val>
                                        </p:tav>
                                      </p:tavLst>
                                    </p:anim>
                                  </p:childTnLst>
                                </p:cTn>
                              </p:par>
                              <p:par>
                                <p:cTn fill="hold" grpId="0" id="13" nodeType="withEffect" presetClass="entr" presetID="2" presetSubtype="4">
                                  <p:stCondLst>
                                    <p:cond delay="250"/>
                                  </p:stCondLst>
                                  <p:childTnLst>
                                    <p:set>
                                      <p:cBhvr>
                                        <p:cTn dur="1" fill="hold" id="14">
                                          <p:stCondLst>
                                            <p:cond delay="0"/>
                                          </p:stCondLst>
                                        </p:cTn>
                                        <p:tgtEl>
                                          <p:spTgt spid="13"/>
                                        </p:tgtEl>
                                        <p:attrNameLst>
                                          <p:attrName>style.visibility</p:attrName>
                                        </p:attrNameLst>
                                      </p:cBhvr>
                                      <p:to>
                                        <p:strVal val="visible"/>
                                      </p:to>
                                    </p:set>
                                    <p:anim calcmode="lin" valueType="num">
                                      <p:cBhvr additive="base">
                                        <p:cTn dur="500" fill="hold" id="15"/>
                                        <p:tgtEl>
                                          <p:spTgt spid="13"/>
                                        </p:tgtEl>
                                        <p:attrNameLst>
                                          <p:attrName>ppt_x</p:attrName>
                                        </p:attrNameLst>
                                      </p:cBhvr>
                                      <p:tavLst>
                                        <p:tav tm="0">
                                          <p:val>
                                            <p:strVal val="#ppt_x"/>
                                          </p:val>
                                        </p:tav>
                                        <p:tav tm="100000">
                                          <p:val>
                                            <p:strVal val="#ppt_x"/>
                                          </p:val>
                                        </p:tav>
                                      </p:tavLst>
                                    </p:anim>
                                    <p:anim calcmode="lin" valueType="num">
                                      <p:cBhvr additive="base">
                                        <p:cTn dur="500" fill="hold" id="16"/>
                                        <p:tgtEl>
                                          <p:spTgt spid="13"/>
                                        </p:tgtEl>
                                        <p:attrNameLst>
                                          <p:attrName>ppt_y</p:attrName>
                                        </p:attrNameLst>
                                      </p:cBhvr>
                                      <p:tavLst>
                                        <p:tav tm="0">
                                          <p:val>
                                            <p:strVal val="1+#ppt_h/2"/>
                                          </p:val>
                                        </p:tav>
                                        <p:tav tm="100000">
                                          <p:val>
                                            <p:strVal val="#ppt_y"/>
                                          </p:val>
                                        </p:tav>
                                      </p:tavLst>
                                    </p:anim>
                                  </p:childTnLst>
                                </p:cTn>
                              </p:par>
                            </p:childTnLst>
                          </p:cTn>
                        </p:par>
                        <p:par>
                          <p:cTn fill="hold" id="17" nodeType="afterGroup">
                            <p:stCondLst>
                              <p:cond delay="1750"/>
                            </p:stCondLst>
                            <p:childTnLst>
                              <p:par>
                                <p:cTn fill="hold" id="18" nodeType="afterEffect" presetClass="entr" presetID="22" presetSubtype="1">
                                  <p:stCondLst>
                                    <p:cond delay="0"/>
                                  </p:stCondLst>
                                  <p:childTnLst>
                                    <p:set>
                                      <p:cBhvr>
                                        <p:cTn dur="1" fill="hold" id="19">
                                          <p:stCondLst>
                                            <p:cond delay="0"/>
                                          </p:stCondLst>
                                        </p:cTn>
                                        <p:tgtEl>
                                          <p:spTgt spid="16"/>
                                        </p:tgtEl>
                                        <p:attrNameLst>
                                          <p:attrName>style.visibility</p:attrName>
                                        </p:attrNameLst>
                                      </p:cBhvr>
                                      <p:to>
                                        <p:strVal val="visible"/>
                                      </p:to>
                                    </p:set>
                                    <p:animEffect filter="wipe(up)" transition="in">
                                      <p:cBhvr>
                                        <p:cTn dur="1000" id="20"/>
                                        <p:tgtEl>
                                          <p:spTgt spid="16"/>
                                        </p:tgtEl>
                                      </p:cBhvr>
                                    </p:animEffect>
                                  </p:childTnLst>
                                </p:cTn>
                              </p:par>
                              <p:par>
                                <p:cTn fill="hold" id="21" nodeType="withEffect" presetClass="entr" presetID="22" presetSubtype="1">
                                  <p:stCondLst>
                                    <p:cond delay="0"/>
                                  </p:stCondLst>
                                  <p:childTnLst>
                                    <p:set>
                                      <p:cBhvr>
                                        <p:cTn dur="1" fill="hold" id="22">
                                          <p:stCondLst>
                                            <p:cond delay="0"/>
                                          </p:stCondLst>
                                        </p:cTn>
                                        <p:tgtEl>
                                          <p:spTgt spid="20"/>
                                        </p:tgtEl>
                                        <p:attrNameLst>
                                          <p:attrName>style.visibility</p:attrName>
                                        </p:attrNameLst>
                                      </p:cBhvr>
                                      <p:to>
                                        <p:strVal val="visible"/>
                                      </p:to>
                                    </p:set>
                                    <p:animEffect filter="wipe(up)" transition="in">
                                      <p:cBhvr>
                                        <p:cTn dur="1000" id="23"/>
                                        <p:tgtEl>
                                          <p:spTgt spid="20"/>
                                        </p:tgtEl>
                                      </p:cBhvr>
                                    </p:animEffect>
                                  </p:childTnLst>
                                </p:cTn>
                              </p:par>
                              <p:par>
                                <p:cTn fill="hold" id="24" nodeType="withEffect" presetClass="entr" presetID="22" presetSubtype="1">
                                  <p:stCondLst>
                                    <p:cond delay="0"/>
                                  </p:stCondLst>
                                  <p:childTnLst>
                                    <p:set>
                                      <p:cBhvr>
                                        <p:cTn dur="1" fill="hold" id="25">
                                          <p:stCondLst>
                                            <p:cond delay="0"/>
                                          </p:stCondLst>
                                        </p:cTn>
                                        <p:tgtEl>
                                          <p:spTgt spid="24"/>
                                        </p:tgtEl>
                                        <p:attrNameLst>
                                          <p:attrName>style.visibility</p:attrName>
                                        </p:attrNameLst>
                                      </p:cBhvr>
                                      <p:to>
                                        <p:strVal val="visible"/>
                                      </p:to>
                                    </p:set>
                                    <p:animEffect filter="wipe(up)" transition="in">
                                      <p:cBhvr>
                                        <p:cTn dur="1000" id="26"/>
                                        <p:tgtEl>
                                          <p:spTgt spid="2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3"/>
      <p:bldP grpId="0" spid="15"/>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1" name="TextBox 50"/>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
        <p:nvSpPr>
          <p:cNvPr descr="FD1DDF730CE4456e89755B07FE1653D0# #Rectangle 13" id="52" name="Rectangle 13"/>
          <p:cNvSpPr>
            <a:spLocks noChangeArrowheads="1"/>
          </p:cNvSpPr>
          <p:nvPr/>
        </p:nvSpPr>
        <p:spPr bwMode="auto">
          <a:xfrm>
            <a:off x="1401224" y="1717066"/>
            <a:ext cx="2378688"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spcBef>
                <a:spcPct val="20000"/>
              </a:spcBef>
              <a:buFont typeface="Arial"/>
              <a:buChar char="•"/>
              <a:defRPr sz="3200">
                <a:solidFill>
                  <a:schemeClr val="tx1"/>
                </a:solidFill>
                <a:latin charset="0" pitchFamily="34" typeface="Calibri"/>
                <a:ea charset="-122" pitchFamily="2" typeface="宋体"/>
              </a:defRPr>
            </a:lvl1pPr>
            <a:lvl2pPr eaLnBrk="0" hangingPunct="0" indent="-285750" marL="742950">
              <a:spcBef>
                <a:spcPct val="20000"/>
              </a:spcBef>
              <a:buFont typeface="Arial"/>
              <a:buChar char="–"/>
              <a:defRPr sz="2800">
                <a:solidFill>
                  <a:schemeClr val="tx1"/>
                </a:solidFill>
                <a:latin charset="0" pitchFamily="34" typeface="Calibri"/>
                <a:ea charset="-122" pitchFamily="2" typeface="宋体"/>
              </a:defRPr>
            </a:lvl2pPr>
            <a:lvl3pPr eaLnBrk="0" hangingPunct="0" indent="-228600" marL="1143000">
              <a:spcBef>
                <a:spcPct val="20000"/>
              </a:spcBef>
              <a:buFont typeface="Arial"/>
              <a:buChar char="•"/>
              <a:defRPr sz="2400">
                <a:solidFill>
                  <a:schemeClr val="tx1"/>
                </a:solidFill>
                <a:latin charset="0" pitchFamily="34" typeface="Calibri"/>
                <a:ea charset="-122" pitchFamily="2" typeface="宋体"/>
              </a:defRPr>
            </a:lvl3pPr>
            <a:lvl4pPr eaLnBrk="0" hangingPunct="0" indent="-228600" marL="1600200">
              <a:spcBef>
                <a:spcPct val="20000"/>
              </a:spcBef>
              <a:buFont typeface="Arial"/>
              <a:buChar char="–"/>
              <a:defRPr sz="2000">
                <a:solidFill>
                  <a:schemeClr val="tx1"/>
                </a:solidFill>
                <a:latin charset="0" pitchFamily="34" typeface="Calibri"/>
                <a:ea charset="-122" pitchFamily="2" typeface="宋体"/>
              </a:defRPr>
            </a:lvl4pPr>
            <a:lvl5pPr eaLnBrk="0" hangingPunct="0" indent="-228600" marL="2057400">
              <a:spcBef>
                <a:spcPct val="20000"/>
              </a:spcBef>
              <a:buFont typeface="Arial"/>
              <a:buChar char="»"/>
              <a:defRPr sz="2000">
                <a:solidFill>
                  <a:schemeClr val="tx1"/>
                </a:solidFill>
                <a:latin charset="0" pitchFamily="34" typeface="Calibri"/>
                <a:ea charset="-122" pitchFamily="2" typeface="宋体"/>
              </a:defRPr>
            </a:lvl5pPr>
            <a:lvl6pPr eaLnBrk="0" fontAlgn="base" hangingPunct="0" indent="-228600" marL="2514600">
              <a:spcBef>
                <a:spcPct val="20000"/>
              </a:spcBef>
              <a:spcAft>
                <a:spcPct val="0"/>
              </a:spcAft>
              <a:buFont typeface="Arial"/>
              <a:buChar char="»"/>
              <a:defRPr sz="2000">
                <a:solidFill>
                  <a:schemeClr val="tx1"/>
                </a:solidFill>
                <a:latin charset="0" pitchFamily="34" typeface="Calibri"/>
                <a:ea charset="-122" pitchFamily="2" typeface="宋体"/>
              </a:defRPr>
            </a:lvl6pPr>
            <a:lvl7pPr eaLnBrk="0" fontAlgn="base" hangingPunct="0" indent="-228600" marL="2971800">
              <a:spcBef>
                <a:spcPct val="20000"/>
              </a:spcBef>
              <a:spcAft>
                <a:spcPct val="0"/>
              </a:spcAft>
              <a:buFont typeface="Arial"/>
              <a:buChar char="»"/>
              <a:defRPr sz="2000">
                <a:solidFill>
                  <a:schemeClr val="tx1"/>
                </a:solidFill>
                <a:latin charset="0" pitchFamily="34" typeface="Calibri"/>
                <a:ea charset="-122" pitchFamily="2" typeface="宋体"/>
              </a:defRPr>
            </a:lvl7pPr>
            <a:lvl8pPr eaLnBrk="0" fontAlgn="base" hangingPunct="0" indent="-228600" marL="3429000">
              <a:spcBef>
                <a:spcPct val="20000"/>
              </a:spcBef>
              <a:spcAft>
                <a:spcPct val="0"/>
              </a:spcAft>
              <a:buFont typeface="Arial"/>
              <a:buChar char="»"/>
              <a:defRPr sz="2000">
                <a:solidFill>
                  <a:schemeClr val="tx1"/>
                </a:solidFill>
                <a:latin charset="0" pitchFamily="34" typeface="Calibri"/>
                <a:ea charset="-122" pitchFamily="2" typeface="宋体"/>
              </a:defRPr>
            </a:lvl8pPr>
            <a:lvl9pPr eaLnBrk="0" fontAlgn="base" hangingPunct="0" indent="-228600" marL="3886200">
              <a:spcBef>
                <a:spcPct val="20000"/>
              </a:spcBef>
              <a:spcAft>
                <a:spcPct val="0"/>
              </a:spcAft>
              <a:buFont typeface="Arial"/>
              <a:buChar char="»"/>
              <a:defRPr sz="2000">
                <a:solidFill>
                  <a:schemeClr val="tx1"/>
                </a:solidFill>
                <a:latin charset="0" pitchFamily="34" typeface="Calibri"/>
                <a:ea charset="-122" pitchFamily="2" typeface="宋体"/>
              </a:defRPr>
            </a:lvl9pPr>
          </a:lstStyle>
          <a:p>
            <a:pPr eaLnBrk="1" hangingPunct="1">
              <a:spcBef>
                <a:spcPct val="0"/>
              </a:spcBef>
              <a:buNone/>
              <a:defRPr/>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rPr>
              <a:t>单击此处添加简短说明，</a:t>
            </a:r>
          </a:p>
          <a:p>
            <a:pPr eaLnBrk="1" hangingPunct="1">
              <a:spcBef>
                <a:spcPct val="0"/>
              </a:spcBef>
              <a:buNone/>
              <a:defRPr/>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rPr>
              <a:t>添加简短说明文字，</a:t>
            </a:r>
          </a:p>
          <a:p>
            <a:pPr eaLnBrk="1" hangingPunct="1">
              <a:spcBef>
                <a:spcPct val="0"/>
              </a:spcBef>
              <a:buNone/>
              <a:defRPr/>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rPr>
              <a:t>此项的具体说明文字添加此处。</a:t>
            </a:r>
          </a:p>
        </p:txBody>
      </p:sp>
      <p:sp>
        <p:nvSpPr>
          <p:cNvPr descr="FD1DDF730CE4456e89755B07FE1653D0# #Rectangle 13" id="55" name="Rectangle 13"/>
          <p:cNvSpPr>
            <a:spLocks noChangeArrowheads="1"/>
          </p:cNvSpPr>
          <p:nvPr/>
        </p:nvSpPr>
        <p:spPr bwMode="auto">
          <a:xfrm>
            <a:off x="1401224" y="3340692"/>
            <a:ext cx="2378688"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spcBef>
                <a:spcPct val="20000"/>
              </a:spcBef>
              <a:buFont typeface="Arial"/>
              <a:buChar char="•"/>
              <a:defRPr sz="3200">
                <a:solidFill>
                  <a:schemeClr val="tx1"/>
                </a:solidFill>
                <a:latin charset="0" pitchFamily="34" typeface="Calibri"/>
                <a:ea charset="-122" pitchFamily="2" typeface="宋体"/>
              </a:defRPr>
            </a:lvl1pPr>
            <a:lvl2pPr eaLnBrk="0" hangingPunct="0" indent="-285750" marL="742950">
              <a:spcBef>
                <a:spcPct val="20000"/>
              </a:spcBef>
              <a:buFont typeface="Arial"/>
              <a:buChar char="–"/>
              <a:defRPr sz="2800">
                <a:solidFill>
                  <a:schemeClr val="tx1"/>
                </a:solidFill>
                <a:latin charset="0" pitchFamily="34" typeface="Calibri"/>
                <a:ea charset="-122" pitchFamily="2" typeface="宋体"/>
              </a:defRPr>
            </a:lvl2pPr>
            <a:lvl3pPr eaLnBrk="0" hangingPunct="0" indent="-228600" marL="1143000">
              <a:spcBef>
                <a:spcPct val="20000"/>
              </a:spcBef>
              <a:buFont typeface="Arial"/>
              <a:buChar char="•"/>
              <a:defRPr sz="2400">
                <a:solidFill>
                  <a:schemeClr val="tx1"/>
                </a:solidFill>
                <a:latin charset="0" pitchFamily="34" typeface="Calibri"/>
                <a:ea charset="-122" pitchFamily="2" typeface="宋体"/>
              </a:defRPr>
            </a:lvl3pPr>
            <a:lvl4pPr eaLnBrk="0" hangingPunct="0" indent="-228600" marL="1600200">
              <a:spcBef>
                <a:spcPct val="20000"/>
              </a:spcBef>
              <a:buFont typeface="Arial"/>
              <a:buChar char="–"/>
              <a:defRPr sz="2000">
                <a:solidFill>
                  <a:schemeClr val="tx1"/>
                </a:solidFill>
                <a:latin charset="0" pitchFamily="34" typeface="Calibri"/>
                <a:ea charset="-122" pitchFamily="2" typeface="宋体"/>
              </a:defRPr>
            </a:lvl4pPr>
            <a:lvl5pPr eaLnBrk="0" hangingPunct="0" indent="-228600" marL="2057400">
              <a:spcBef>
                <a:spcPct val="20000"/>
              </a:spcBef>
              <a:buFont typeface="Arial"/>
              <a:buChar char="»"/>
              <a:defRPr sz="2000">
                <a:solidFill>
                  <a:schemeClr val="tx1"/>
                </a:solidFill>
                <a:latin charset="0" pitchFamily="34" typeface="Calibri"/>
                <a:ea charset="-122" pitchFamily="2" typeface="宋体"/>
              </a:defRPr>
            </a:lvl5pPr>
            <a:lvl6pPr eaLnBrk="0" fontAlgn="base" hangingPunct="0" indent="-228600" marL="2514600">
              <a:spcBef>
                <a:spcPct val="20000"/>
              </a:spcBef>
              <a:spcAft>
                <a:spcPct val="0"/>
              </a:spcAft>
              <a:buFont typeface="Arial"/>
              <a:buChar char="»"/>
              <a:defRPr sz="2000">
                <a:solidFill>
                  <a:schemeClr val="tx1"/>
                </a:solidFill>
                <a:latin charset="0" pitchFamily="34" typeface="Calibri"/>
                <a:ea charset="-122" pitchFamily="2" typeface="宋体"/>
              </a:defRPr>
            </a:lvl6pPr>
            <a:lvl7pPr eaLnBrk="0" fontAlgn="base" hangingPunct="0" indent="-228600" marL="2971800">
              <a:spcBef>
                <a:spcPct val="20000"/>
              </a:spcBef>
              <a:spcAft>
                <a:spcPct val="0"/>
              </a:spcAft>
              <a:buFont typeface="Arial"/>
              <a:buChar char="»"/>
              <a:defRPr sz="2000">
                <a:solidFill>
                  <a:schemeClr val="tx1"/>
                </a:solidFill>
                <a:latin charset="0" pitchFamily="34" typeface="Calibri"/>
                <a:ea charset="-122" pitchFamily="2" typeface="宋体"/>
              </a:defRPr>
            </a:lvl7pPr>
            <a:lvl8pPr eaLnBrk="0" fontAlgn="base" hangingPunct="0" indent="-228600" marL="3429000">
              <a:spcBef>
                <a:spcPct val="20000"/>
              </a:spcBef>
              <a:spcAft>
                <a:spcPct val="0"/>
              </a:spcAft>
              <a:buFont typeface="Arial"/>
              <a:buChar char="»"/>
              <a:defRPr sz="2000">
                <a:solidFill>
                  <a:schemeClr val="tx1"/>
                </a:solidFill>
                <a:latin charset="0" pitchFamily="34" typeface="Calibri"/>
                <a:ea charset="-122" pitchFamily="2" typeface="宋体"/>
              </a:defRPr>
            </a:lvl8pPr>
            <a:lvl9pPr eaLnBrk="0" fontAlgn="base" hangingPunct="0" indent="-228600" marL="3886200">
              <a:spcBef>
                <a:spcPct val="20000"/>
              </a:spcBef>
              <a:spcAft>
                <a:spcPct val="0"/>
              </a:spcAft>
              <a:buFont typeface="Arial"/>
              <a:buChar char="»"/>
              <a:defRPr sz="2000">
                <a:solidFill>
                  <a:schemeClr val="tx1"/>
                </a:solidFill>
                <a:latin charset="0" pitchFamily="34" typeface="Calibri"/>
                <a:ea charset="-122" pitchFamily="2" typeface="宋体"/>
              </a:defRPr>
            </a:lvl9pPr>
          </a:lstStyle>
          <a:p>
            <a:pPr eaLnBrk="1" hangingPunct="1">
              <a:spcBef>
                <a:spcPct val="0"/>
              </a:spcBef>
              <a:buNone/>
              <a:defRPr/>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rPr>
              <a:t>单击此处添加简短说明，</a:t>
            </a:r>
          </a:p>
          <a:p>
            <a:pPr eaLnBrk="1" hangingPunct="1">
              <a:spcBef>
                <a:spcPct val="0"/>
              </a:spcBef>
              <a:buNone/>
              <a:defRPr/>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rPr>
              <a:t>添加简短说明文字，</a:t>
            </a:r>
          </a:p>
          <a:p>
            <a:pPr eaLnBrk="1" hangingPunct="1">
              <a:spcBef>
                <a:spcPct val="0"/>
              </a:spcBef>
              <a:buNone/>
              <a:defRPr/>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rPr>
              <a:t>此项的具体说明文字添加此处。</a:t>
            </a:r>
          </a:p>
        </p:txBody>
      </p:sp>
      <p:sp>
        <p:nvSpPr>
          <p:cNvPr id="56" name="TextBox 55"/>
          <p:cNvSpPr txBox="1"/>
          <p:nvPr/>
        </p:nvSpPr>
        <p:spPr>
          <a:xfrm>
            <a:off x="1403677" y="1361462"/>
            <a:ext cx="1605280" cy="304800"/>
          </a:xfrm>
          <a:prstGeom prst="rect">
            <a:avLst/>
          </a:prstGeom>
          <a:noFill/>
        </p:spPr>
        <p:txBody>
          <a:bodyPr rtlCol="0" wrap="none">
            <a:spAutoFit/>
          </a:bodyPr>
          <a:lstStyle/>
          <a:p>
            <a:r>
              <a:rPr altLang="en-US" b="1" lang="zh-CN" smtClean="0" sz="14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sp>
        <p:nvSpPr>
          <p:cNvPr id="57" name="TextBox 56"/>
          <p:cNvSpPr txBox="1"/>
          <p:nvPr/>
        </p:nvSpPr>
        <p:spPr>
          <a:xfrm>
            <a:off x="1403677" y="2995682"/>
            <a:ext cx="1605280" cy="304800"/>
          </a:xfrm>
          <a:prstGeom prst="rect">
            <a:avLst/>
          </a:prstGeom>
          <a:noFill/>
        </p:spPr>
        <p:txBody>
          <a:bodyPr rtlCol="0" wrap="none">
            <a:spAutoFit/>
          </a:bodyPr>
          <a:lstStyle/>
          <a:p>
            <a:r>
              <a:rPr altLang="en-US" b="1" lang="zh-CN" smtClean="0" sz="14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sp>
        <p:nvSpPr>
          <p:cNvPr descr="FD1DDF730CE4456e89755B07FE1653D0# #Rectangle 13" id="58" name="Rectangle 13"/>
          <p:cNvSpPr>
            <a:spLocks noChangeArrowheads="1"/>
          </p:cNvSpPr>
          <p:nvPr/>
        </p:nvSpPr>
        <p:spPr bwMode="auto">
          <a:xfrm>
            <a:off x="5577687" y="2526987"/>
            <a:ext cx="2378688"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spcBef>
                <a:spcPct val="20000"/>
              </a:spcBef>
              <a:buFont typeface="Arial"/>
              <a:buChar char="•"/>
              <a:defRPr sz="3200">
                <a:solidFill>
                  <a:schemeClr val="tx1"/>
                </a:solidFill>
                <a:latin charset="0" pitchFamily="34" typeface="Calibri"/>
                <a:ea charset="-122" pitchFamily="2" typeface="宋体"/>
              </a:defRPr>
            </a:lvl1pPr>
            <a:lvl2pPr eaLnBrk="0" hangingPunct="0" indent="-285750" marL="742950">
              <a:spcBef>
                <a:spcPct val="20000"/>
              </a:spcBef>
              <a:buFont typeface="Arial"/>
              <a:buChar char="–"/>
              <a:defRPr sz="2800">
                <a:solidFill>
                  <a:schemeClr val="tx1"/>
                </a:solidFill>
                <a:latin charset="0" pitchFamily="34" typeface="Calibri"/>
                <a:ea charset="-122" pitchFamily="2" typeface="宋体"/>
              </a:defRPr>
            </a:lvl2pPr>
            <a:lvl3pPr eaLnBrk="0" hangingPunct="0" indent="-228600" marL="1143000">
              <a:spcBef>
                <a:spcPct val="20000"/>
              </a:spcBef>
              <a:buFont typeface="Arial"/>
              <a:buChar char="•"/>
              <a:defRPr sz="2400">
                <a:solidFill>
                  <a:schemeClr val="tx1"/>
                </a:solidFill>
                <a:latin charset="0" pitchFamily="34" typeface="Calibri"/>
                <a:ea charset="-122" pitchFamily="2" typeface="宋体"/>
              </a:defRPr>
            </a:lvl3pPr>
            <a:lvl4pPr eaLnBrk="0" hangingPunct="0" indent="-228600" marL="1600200">
              <a:spcBef>
                <a:spcPct val="20000"/>
              </a:spcBef>
              <a:buFont typeface="Arial"/>
              <a:buChar char="–"/>
              <a:defRPr sz="2000">
                <a:solidFill>
                  <a:schemeClr val="tx1"/>
                </a:solidFill>
                <a:latin charset="0" pitchFamily="34" typeface="Calibri"/>
                <a:ea charset="-122" pitchFamily="2" typeface="宋体"/>
              </a:defRPr>
            </a:lvl4pPr>
            <a:lvl5pPr eaLnBrk="0" hangingPunct="0" indent="-228600" marL="2057400">
              <a:spcBef>
                <a:spcPct val="20000"/>
              </a:spcBef>
              <a:buFont typeface="Arial"/>
              <a:buChar char="»"/>
              <a:defRPr sz="2000">
                <a:solidFill>
                  <a:schemeClr val="tx1"/>
                </a:solidFill>
                <a:latin charset="0" pitchFamily="34" typeface="Calibri"/>
                <a:ea charset="-122" pitchFamily="2" typeface="宋体"/>
              </a:defRPr>
            </a:lvl5pPr>
            <a:lvl6pPr eaLnBrk="0" fontAlgn="base" hangingPunct="0" indent="-228600" marL="2514600">
              <a:spcBef>
                <a:spcPct val="20000"/>
              </a:spcBef>
              <a:spcAft>
                <a:spcPct val="0"/>
              </a:spcAft>
              <a:buFont typeface="Arial"/>
              <a:buChar char="»"/>
              <a:defRPr sz="2000">
                <a:solidFill>
                  <a:schemeClr val="tx1"/>
                </a:solidFill>
                <a:latin charset="0" pitchFamily="34" typeface="Calibri"/>
                <a:ea charset="-122" pitchFamily="2" typeface="宋体"/>
              </a:defRPr>
            </a:lvl6pPr>
            <a:lvl7pPr eaLnBrk="0" fontAlgn="base" hangingPunct="0" indent="-228600" marL="2971800">
              <a:spcBef>
                <a:spcPct val="20000"/>
              </a:spcBef>
              <a:spcAft>
                <a:spcPct val="0"/>
              </a:spcAft>
              <a:buFont typeface="Arial"/>
              <a:buChar char="»"/>
              <a:defRPr sz="2000">
                <a:solidFill>
                  <a:schemeClr val="tx1"/>
                </a:solidFill>
                <a:latin charset="0" pitchFamily="34" typeface="Calibri"/>
                <a:ea charset="-122" pitchFamily="2" typeface="宋体"/>
              </a:defRPr>
            </a:lvl7pPr>
            <a:lvl8pPr eaLnBrk="0" fontAlgn="base" hangingPunct="0" indent="-228600" marL="3429000">
              <a:spcBef>
                <a:spcPct val="20000"/>
              </a:spcBef>
              <a:spcAft>
                <a:spcPct val="0"/>
              </a:spcAft>
              <a:buFont typeface="Arial"/>
              <a:buChar char="»"/>
              <a:defRPr sz="2000">
                <a:solidFill>
                  <a:schemeClr val="tx1"/>
                </a:solidFill>
                <a:latin charset="0" pitchFamily="34" typeface="Calibri"/>
                <a:ea charset="-122" pitchFamily="2" typeface="宋体"/>
              </a:defRPr>
            </a:lvl8pPr>
            <a:lvl9pPr eaLnBrk="0" fontAlgn="base" hangingPunct="0" indent="-228600" marL="3886200">
              <a:spcBef>
                <a:spcPct val="20000"/>
              </a:spcBef>
              <a:spcAft>
                <a:spcPct val="0"/>
              </a:spcAft>
              <a:buFont typeface="Arial"/>
              <a:buChar char="»"/>
              <a:defRPr sz="2000">
                <a:solidFill>
                  <a:schemeClr val="tx1"/>
                </a:solidFill>
                <a:latin charset="0" pitchFamily="34" typeface="Calibri"/>
                <a:ea charset="-122" pitchFamily="2" typeface="宋体"/>
              </a:defRPr>
            </a:lvl9pPr>
          </a:lstStyle>
          <a:p>
            <a:pPr algn="r" eaLnBrk="1" hangingPunct="1">
              <a:spcBef>
                <a:spcPct val="0"/>
              </a:spcBef>
              <a:buNone/>
              <a:defRPr/>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rPr>
              <a:t>单击此处添加简短说明，</a:t>
            </a:r>
          </a:p>
          <a:p>
            <a:pPr algn="r" eaLnBrk="1" hangingPunct="1">
              <a:spcBef>
                <a:spcPct val="0"/>
              </a:spcBef>
              <a:buNone/>
              <a:defRPr/>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rPr>
              <a:t>添加简短说明文字，</a:t>
            </a:r>
          </a:p>
          <a:p>
            <a:pPr algn="r" eaLnBrk="1" hangingPunct="1">
              <a:spcBef>
                <a:spcPct val="0"/>
              </a:spcBef>
              <a:buNone/>
              <a:defRPr/>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rPr>
              <a:t>此项的具体说明文字添加此处。</a:t>
            </a:r>
          </a:p>
        </p:txBody>
      </p:sp>
      <p:sp>
        <p:nvSpPr>
          <p:cNvPr id="59" name="TextBox 58"/>
          <p:cNvSpPr txBox="1"/>
          <p:nvPr/>
        </p:nvSpPr>
        <p:spPr>
          <a:xfrm>
            <a:off x="6156176" y="2162272"/>
            <a:ext cx="1605280" cy="304800"/>
          </a:xfrm>
          <a:prstGeom prst="rect">
            <a:avLst/>
          </a:prstGeom>
          <a:noFill/>
        </p:spPr>
        <p:txBody>
          <a:bodyPr rtlCol="0" wrap="none">
            <a:spAutoFit/>
          </a:bodyPr>
          <a:lstStyle/>
          <a:p>
            <a:r>
              <a:rPr altLang="en-US" b="1" lang="zh-CN" smtClean="0" sz="14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grpSp>
        <p:nvGrpSpPr>
          <p:cNvPr id="60" name="组合 59"/>
          <p:cNvGrpSpPr/>
          <p:nvPr/>
        </p:nvGrpSpPr>
        <p:grpSpPr>
          <a:xfrm>
            <a:off x="3464073" y="984848"/>
            <a:ext cx="1354818" cy="1354818"/>
            <a:chOff x="1369994" y="2067694"/>
            <a:chExt cx="1584176" cy="1584176"/>
          </a:xfrm>
        </p:grpSpPr>
        <p:sp>
          <p:nvSpPr>
            <p:cNvPr id="61" name="菱形 60"/>
            <p:cNvSpPr/>
            <p:nvPr/>
          </p:nvSpPr>
          <p:spPr>
            <a:xfrm>
              <a:off x="1369994" y="2067694"/>
              <a:ext cx="1584176" cy="1584176"/>
            </a:xfrm>
            <a:prstGeom prst="diamond">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solidFill>
                  <a:schemeClr val="bg1"/>
                </a:solidFill>
                <a:latin charset="-122" panose="020b0503020204020204" pitchFamily="34" typeface="微软雅黑"/>
                <a:ea charset="-122" panose="020b0503020204020204" pitchFamily="34" typeface="微软雅黑"/>
              </a:endParaRPr>
            </a:p>
          </p:txBody>
        </p:sp>
        <p:sp>
          <p:nvSpPr>
            <p:cNvPr id="62" name="TextBox 61"/>
            <p:cNvSpPr txBox="1"/>
            <p:nvPr/>
          </p:nvSpPr>
          <p:spPr>
            <a:xfrm flipH="1">
              <a:off x="1644466" y="2679842"/>
              <a:ext cx="1045439" cy="356400"/>
            </a:xfrm>
            <a:prstGeom prst="rect">
              <a:avLst/>
            </a:prstGeom>
            <a:noFill/>
          </p:spPr>
          <p:txBody>
            <a:bodyPr rtlCol="0" wrap="none">
              <a:spAutoFit/>
            </a:bodyPr>
            <a:lstStyle/>
            <a:p>
              <a:r>
                <a:rPr altLang="en-US" b="1" lang="zh-CN" sz="1400">
                  <a:solidFill>
                    <a:schemeClr val="bg1"/>
                  </a:solidFill>
                  <a:latin charset="-122" panose="020b0503020204020204" pitchFamily="34" typeface="微软雅黑"/>
                  <a:ea charset="-122" panose="020b0503020204020204" pitchFamily="34" typeface="微软雅黑"/>
                </a:rPr>
                <a:t>输入文本</a:t>
              </a:r>
            </a:p>
          </p:txBody>
        </p:sp>
      </p:grpSp>
      <p:grpSp>
        <p:nvGrpSpPr>
          <p:cNvPr id="63" name="组合 62"/>
          <p:cNvGrpSpPr/>
          <p:nvPr/>
        </p:nvGrpSpPr>
        <p:grpSpPr>
          <a:xfrm>
            <a:off x="4269495" y="1801490"/>
            <a:ext cx="1354818" cy="1354818"/>
            <a:chOff x="3029144" y="1491630"/>
            <a:chExt cx="1584176" cy="1584176"/>
          </a:xfrm>
          <a:solidFill>
            <a:schemeClr val="accent1">
              <a:lumMod val="75000"/>
            </a:schemeClr>
          </a:solidFill>
        </p:grpSpPr>
        <p:sp>
          <p:nvSpPr>
            <p:cNvPr id="64" name="菱形 63"/>
            <p:cNvSpPr/>
            <p:nvPr/>
          </p:nvSpPr>
          <p:spPr>
            <a:xfrm>
              <a:off x="3029144" y="1491630"/>
              <a:ext cx="1584176" cy="1584176"/>
            </a:xfrm>
            <a:prstGeom prst="diamond">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latin charset="-122" panose="020b0503020204020204" pitchFamily="34" typeface="微软雅黑"/>
                <a:ea charset="-122" panose="020b0503020204020204" pitchFamily="34" typeface="微软雅黑"/>
              </a:endParaRPr>
            </a:p>
          </p:txBody>
        </p:sp>
        <p:sp>
          <p:nvSpPr>
            <p:cNvPr id="65" name="TextBox 64"/>
            <p:cNvSpPr txBox="1"/>
            <p:nvPr/>
          </p:nvSpPr>
          <p:spPr>
            <a:xfrm flipH="1">
              <a:off x="3329790" y="2103778"/>
              <a:ext cx="1045439" cy="356400"/>
            </a:xfrm>
            <a:prstGeom prst="rect">
              <a:avLst/>
            </a:prstGeom>
            <a:noFill/>
          </p:spPr>
          <p:txBody>
            <a:bodyPr rtlCol="0" wrap="none">
              <a:spAutoFit/>
            </a:bodyPr>
            <a:lstStyle/>
            <a:p>
              <a:r>
                <a:rPr altLang="en-US" b="1" lang="zh-CN" sz="1400">
                  <a:solidFill>
                    <a:schemeClr val="bg1"/>
                  </a:solidFill>
                  <a:latin charset="-122" panose="020b0503020204020204" pitchFamily="34" typeface="微软雅黑"/>
                  <a:ea charset="-122" panose="020b0503020204020204" pitchFamily="34" typeface="微软雅黑"/>
                </a:rPr>
                <a:t>输入文本</a:t>
              </a:r>
            </a:p>
          </p:txBody>
        </p:sp>
      </p:grpSp>
      <p:grpSp>
        <p:nvGrpSpPr>
          <p:cNvPr id="66" name="组合 65"/>
          <p:cNvGrpSpPr/>
          <p:nvPr/>
        </p:nvGrpSpPr>
        <p:grpSpPr>
          <a:xfrm>
            <a:off x="3464073" y="2618132"/>
            <a:ext cx="1354818" cy="1354818"/>
            <a:chOff x="4577170" y="2067694"/>
            <a:chExt cx="1584176" cy="1584176"/>
          </a:xfrm>
        </p:grpSpPr>
        <p:sp>
          <p:nvSpPr>
            <p:cNvPr id="67" name="菱形 66"/>
            <p:cNvSpPr/>
            <p:nvPr/>
          </p:nvSpPr>
          <p:spPr>
            <a:xfrm>
              <a:off x="4577170" y="2067694"/>
              <a:ext cx="1584176" cy="1584176"/>
            </a:xfrm>
            <a:prstGeom prst="diamond">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latin charset="-122" panose="020b0503020204020204" pitchFamily="34" typeface="微软雅黑"/>
                <a:ea charset="-122" panose="020b0503020204020204" pitchFamily="34" typeface="微软雅黑"/>
              </a:endParaRPr>
            </a:p>
          </p:txBody>
        </p:sp>
        <p:sp>
          <p:nvSpPr>
            <p:cNvPr id="68" name="TextBox 67"/>
            <p:cNvSpPr txBox="1"/>
            <p:nvPr/>
          </p:nvSpPr>
          <p:spPr>
            <a:xfrm flipH="1">
              <a:off x="4851642" y="2679842"/>
              <a:ext cx="1045439" cy="356400"/>
            </a:xfrm>
            <a:prstGeom prst="rect">
              <a:avLst/>
            </a:prstGeom>
            <a:noFill/>
          </p:spPr>
          <p:txBody>
            <a:bodyPr rtlCol="0" wrap="none">
              <a:spAutoFit/>
            </a:bodyPr>
            <a:lstStyle/>
            <a:p>
              <a:r>
                <a:rPr altLang="en-US" b="1" lang="zh-CN" sz="1400">
                  <a:solidFill>
                    <a:schemeClr val="bg1"/>
                  </a:solidFill>
                  <a:latin charset="-122" panose="020b0503020204020204" pitchFamily="34" typeface="微软雅黑"/>
                  <a:ea charset="-122" panose="020b0503020204020204" pitchFamily="34" typeface="微软雅黑"/>
                </a:rPr>
                <a:t>输入文本</a:t>
              </a:r>
            </a:p>
          </p:txBody>
        </p:sp>
      </p:grpSp>
      <p:grpSp>
        <p:nvGrpSpPr>
          <p:cNvPr id="69" name="组合 68"/>
          <p:cNvGrpSpPr/>
          <p:nvPr/>
        </p:nvGrpSpPr>
        <p:grpSpPr>
          <a:xfrm>
            <a:off x="4269495" y="3434775"/>
            <a:ext cx="1354818" cy="1354818"/>
            <a:chOff x="6145277" y="1491630"/>
            <a:chExt cx="1584176" cy="1584176"/>
          </a:xfrm>
          <a:solidFill>
            <a:schemeClr val="tx1">
              <a:lumMod val="50000"/>
              <a:lumOff val="50000"/>
            </a:schemeClr>
          </a:solidFill>
        </p:grpSpPr>
        <p:sp>
          <p:nvSpPr>
            <p:cNvPr id="70" name="菱形 69"/>
            <p:cNvSpPr/>
            <p:nvPr/>
          </p:nvSpPr>
          <p:spPr>
            <a:xfrm>
              <a:off x="6145277" y="1491630"/>
              <a:ext cx="1584176" cy="1584176"/>
            </a:xfrm>
            <a:prstGeom prst="diamond">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solidFill>
                  <a:schemeClr val="bg1"/>
                </a:solidFill>
                <a:latin charset="-122" panose="020b0503020204020204" pitchFamily="34" typeface="微软雅黑"/>
                <a:ea charset="-122" panose="020b0503020204020204" pitchFamily="34" typeface="微软雅黑"/>
              </a:endParaRPr>
            </a:p>
          </p:txBody>
        </p:sp>
        <p:sp>
          <p:nvSpPr>
            <p:cNvPr id="71" name="TextBox 70"/>
            <p:cNvSpPr txBox="1"/>
            <p:nvPr/>
          </p:nvSpPr>
          <p:spPr>
            <a:xfrm flipH="1">
              <a:off x="6383366" y="2103779"/>
              <a:ext cx="1107998" cy="356400"/>
            </a:xfrm>
            <a:prstGeom prst="rect">
              <a:avLst/>
            </a:prstGeom>
            <a:noFill/>
          </p:spPr>
          <p:txBody>
            <a:bodyPr rtlCol="0" wrap="square">
              <a:spAutoFit/>
            </a:bodyPr>
            <a:lstStyle/>
            <a:p>
              <a:r>
                <a:rPr altLang="en-US" b="1" lang="zh-CN" smtClean="0" sz="1400">
                  <a:solidFill>
                    <a:schemeClr val="bg1"/>
                  </a:solidFill>
                  <a:latin charset="-122" panose="020b0503020204020204" pitchFamily="34" typeface="微软雅黑"/>
                  <a:ea charset="-122" panose="020b0503020204020204" pitchFamily="34" typeface="微软雅黑"/>
                </a:rPr>
                <a:t>输入文本</a:t>
              </a:r>
            </a:p>
          </p:txBody>
        </p:sp>
      </p:grpSp>
      <p:cxnSp>
        <p:nvCxnSpPr>
          <p:cNvPr id="72" name="直接连接符 71"/>
          <p:cNvCxnSpPr>
            <a:stCxn id="61" idx="1"/>
          </p:cNvCxnSpPr>
          <p:nvPr/>
        </p:nvCxnSpPr>
        <p:spPr>
          <a:xfrm flipH="1">
            <a:off x="1259632" y="1662257"/>
            <a:ext cx="2204441" cy="0"/>
          </a:xfrm>
          <a:prstGeom prst="line">
            <a:avLst/>
          </a:prstGeom>
          <a:ln>
            <a:solidFill>
              <a:schemeClr val="accent1"/>
            </a:solidFill>
            <a:tailEnd type="oval"/>
          </a:ln>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flipH="1">
            <a:off x="1259632" y="3295541"/>
            <a:ext cx="2204441" cy="0"/>
          </a:xfrm>
          <a:prstGeom prst="line">
            <a:avLst/>
          </a:prstGeom>
          <a:ln>
            <a:solidFill>
              <a:schemeClr val="accent1">
                <a:lumMod val="75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5624313" y="2478899"/>
            <a:ext cx="2240151" cy="0"/>
          </a:xfrm>
          <a:prstGeom prst="line">
            <a:avLst/>
          </a:prstGeom>
          <a:ln>
            <a:solidFill>
              <a:schemeClr val="accent1">
                <a:lumMod val="75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75" name="直接连接符 74"/>
          <p:cNvCxnSpPr>
            <a:stCxn id="70" idx="3"/>
          </p:cNvCxnSpPr>
          <p:nvPr/>
        </p:nvCxnSpPr>
        <p:spPr>
          <a:xfrm>
            <a:off x="5624313" y="4112184"/>
            <a:ext cx="2260055" cy="0"/>
          </a:xfrm>
          <a:prstGeom prst="line">
            <a:avLst/>
          </a:prstGeom>
          <a:ln>
            <a:solidFill>
              <a:schemeClr val="accent1"/>
            </a:solidFill>
            <a:tailEnd type="oval"/>
          </a:ln>
        </p:spPr>
        <p:style>
          <a:lnRef idx="1">
            <a:schemeClr val="accent1"/>
          </a:lnRef>
          <a:fillRef idx="0">
            <a:schemeClr val="accent1"/>
          </a:fillRef>
          <a:effectRef idx="0">
            <a:schemeClr val="accent1"/>
          </a:effectRef>
          <a:fontRef idx="minor">
            <a:schemeClr val="tx1"/>
          </a:fontRef>
        </p:style>
      </p:cxnSp>
      <p:sp>
        <p:nvSpPr>
          <p:cNvPr descr="FD1DDF730CE4456e89755B07FE1653D0# #Rectangle 13" id="76" name="Rectangle 13"/>
          <p:cNvSpPr>
            <a:spLocks noChangeArrowheads="1"/>
          </p:cNvSpPr>
          <p:nvPr/>
        </p:nvSpPr>
        <p:spPr bwMode="auto">
          <a:xfrm>
            <a:off x="5577687" y="4157667"/>
            <a:ext cx="2378688"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spcBef>
                <a:spcPct val="20000"/>
              </a:spcBef>
              <a:buFont typeface="Arial"/>
              <a:buChar char="•"/>
              <a:defRPr sz="3200">
                <a:solidFill>
                  <a:schemeClr val="tx1"/>
                </a:solidFill>
                <a:latin charset="0" pitchFamily="34" typeface="Calibri"/>
                <a:ea charset="-122" pitchFamily="2" typeface="宋体"/>
              </a:defRPr>
            </a:lvl1pPr>
            <a:lvl2pPr eaLnBrk="0" hangingPunct="0" indent="-285750" marL="742950">
              <a:spcBef>
                <a:spcPct val="20000"/>
              </a:spcBef>
              <a:buFont typeface="Arial"/>
              <a:buChar char="–"/>
              <a:defRPr sz="2800">
                <a:solidFill>
                  <a:schemeClr val="tx1"/>
                </a:solidFill>
                <a:latin charset="0" pitchFamily="34" typeface="Calibri"/>
                <a:ea charset="-122" pitchFamily="2" typeface="宋体"/>
              </a:defRPr>
            </a:lvl2pPr>
            <a:lvl3pPr eaLnBrk="0" hangingPunct="0" indent="-228600" marL="1143000">
              <a:spcBef>
                <a:spcPct val="20000"/>
              </a:spcBef>
              <a:buFont typeface="Arial"/>
              <a:buChar char="•"/>
              <a:defRPr sz="2400">
                <a:solidFill>
                  <a:schemeClr val="tx1"/>
                </a:solidFill>
                <a:latin charset="0" pitchFamily="34" typeface="Calibri"/>
                <a:ea charset="-122" pitchFamily="2" typeface="宋体"/>
              </a:defRPr>
            </a:lvl3pPr>
            <a:lvl4pPr eaLnBrk="0" hangingPunct="0" indent="-228600" marL="1600200">
              <a:spcBef>
                <a:spcPct val="20000"/>
              </a:spcBef>
              <a:buFont typeface="Arial"/>
              <a:buChar char="–"/>
              <a:defRPr sz="2000">
                <a:solidFill>
                  <a:schemeClr val="tx1"/>
                </a:solidFill>
                <a:latin charset="0" pitchFamily="34" typeface="Calibri"/>
                <a:ea charset="-122" pitchFamily="2" typeface="宋体"/>
              </a:defRPr>
            </a:lvl4pPr>
            <a:lvl5pPr eaLnBrk="0" hangingPunct="0" indent="-228600" marL="2057400">
              <a:spcBef>
                <a:spcPct val="20000"/>
              </a:spcBef>
              <a:buFont typeface="Arial"/>
              <a:buChar char="»"/>
              <a:defRPr sz="2000">
                <a:solidFill>
                  <a:schemeClr val="tx1"/>
                </a:solidFill>
                <a:latin charset="0" pitchFamily="34" typeface="Calibri"/>
                <a:ea charset="-122" pitchFamily="2" typeface="宋体"/>
              </a:defRPr>
            </a:lvl5pPr>
            <a:lvl6pPr eaLnBrk="0" fontAlgn="base" hangingPunct="0" indent="-228600" marL="2514600">
              <a:spcBef>
                <a:spcPct val="20000"/>
              </a:spcBef>
              <a:spcAft>
                <a:spcPct val="0"/>
              </a:spcAft>
              <a:buFont typeface="Arial"/>
              <a:buChar char="»"/>
              <a:defRPr sz="2000">
                <a:solidFill>
                  <a:schemeClr val="tx1"/>
                </a:solidFill>
                <a:latin charset="0" pitchFamily="34" typeface="Calibri"/>
                <a:ea charset="-122" pitchFamily="2" typeface="宋体"/>
              </a:defRPr>
            </a:lvl6pPr>
            <a:lvl7pPr eaLnBrk="0" fontAlgn="base" hangingPunct="0" indent="-228600" marL="2971800">
              <a:spcBef>
                <a:spcPct val="20000"/>
              </a:spcBef>
              <a:spcAft>
                <a:spcPct val="0"/>
              </a:spcAft>
              <a:buFont typeface="Arial"/>
              <a:buChar char="»"/>
              <a:defRPr sz="2000">
                <a:solidFill>
                  <a:schemeClr val="tx1"/>
                </a:solidFill>
                <a:latin charset="0" pitchFamily="34" typeface="Calibri"/>
                <a:ea charset="-122" pitchFamily="2" typeface="宋体"/>
              </a:defRPr>
            </a:lvl7pPr>
            <a:lvl8pPr eaLnBrk="0" fontAlgn="base" hangingPunct="0" indent="-228600" marL="3429000">
              <a:spcBef>
                <a:spcPct val="20000"/>
              </a:spcBef>
              <a:spcAft>
                <a:spcPct val="0"/>
              </a:spcAft>
              <a:buFont typeface="Arial"/>
              <a:buChar char="»"/>
              <a:defRPr sz="2000">
                <a:solidFill>
                  <a:schemeClr val="tx1"/>
                </a:solidFill>
                <a:latin charset="0" pitchFamily="34" typeface="Calibri"/>
                <a:ea charset="-122" pitchFamily="2" typeface="宋体"/>
              </a:defRPr>
            </a:lvl8pPr>
            <a:lvl9pPr eaLnBrk="0" fontAlgn="base" hangingPunct="0" indent="-228600" marL="3886200">
              <a:spcBef>
                <a:spcPct val="20000"/>
              </a:spcBef>
              <a:spcAft>
                <a:spcPct val="0"/>
              </a:spcAft>
              <a:buFont typeface="Arial"/>
              <a:buChar char="»"/>
              <a:defRPr sz="2000">
                <a:solidFill>
                  <a:schemeClr val="tx1"/>
                </a:solidFill>
                <a:latin charset="0" pitchFamily="34" typeface="Calibri"/>
                <a:ea charset="-122" pitchFamily="2" typeface="宋体"/>
              </a:defRPr>
            </a:lvl9pPr>
          </a:lstStyle>
          <a:p>
            <a:pPr algn="r" eaLnBrk="1" hangingPunct="1">
              <a:spcBef>
                <a:spcPct val="0"/>
              </a:spcBef>
              <a:buNone/>
              <a:defRPr/>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rPr>
              <a:t>单击此处添加简短说明，</a:t>
            </a:r>
          </a:p>
          <a:p>
            <a:pPr algn="r" eaLnBrk="1" hangingPunct="1">
              <a:spcBef>
                <a:spcPct val="0"/>
              </a:spcBef>
              <a:buNone/>
              <a:defRPr/>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rPr>
              <a:t>添加简短说明文字，</a:t>
            </a:r>
          </a:p>
          <a:p>
            <a:pPr algn="r" eaLnBrk="1" hangingPunct="1">
              <a:spcBef>
                <a:spcPct val="0"/>
              </a:spcBef>
              <a:buNone/>
              <a:defRPr/>
            </a:pPr>
            <a:r>
              <a:rPr altLang="en-US" lang="zh-CN" smtClean="0" sz="1200">
                <a:solidFill>
                  <a:schemeClr val="tx1">
                    <a:lumMod val="85000"/>
                    <a:lumOff val="15000"/>
                  </a:schemeClr>
                </a:solidFill>
                <a:latin charset="-122" panose="020b0503020204020204" pitchFamily="34" typeface="微软雅黑"/>
                <a:ea charset="-122" panose="020b0503020204020204" pitchFamily="34" typeface="微软雅黑"/>
              </a:rPr>
              <a:t>此项的具体说明文字添加此处。</a:t>
            </a:r>
          </a:p>
        </p:txBody>
      </p:sp>
      <p:sp>
        <p:nvSpPr>
          <p:cNvPr id="77" name="TextBox 76"/>
          <p:cNvSpPr txBox="1"/>
          <p:nvPr/>
        </p:nvSpPr>
        <p:spPr>
          <a:xfrm>
            <a:off x="6156176" y="3792952"/>
            <a:ext cx="1605280" cy="304800"/>
          </a:xfrm>
          <a:prstGeom prst="rect">
            <a:avLst/>
          </a:prstGeom>
          <a:noFill/>
        </p:spPr>
        <p:txBody>
          <a:bodyPr rtlCol="0" wrap="none">
            <a:spAutoFit/>
          </a:bodyPr>
          <a:lstStyle/>
          <a:p>
            <a:r>
              <a:rPr altLang="en-US" b="1" lang="zh-CN" smtClean="0" sz="1400">
                <a:solidFill>
                  <a:schemeClr val="tx1">
                    <a:lumMod val="75000"/>
                    <a:lumOff val="25000"/>
                  </a:schemeClr>
                </a:solidFill>
                <a:latin charset="-122" panose="020b0503020204020204" pitchFamily="34" typeface="微软雅黑"/>
                <a:ea charset="-122" panose="020b0503020204020204" pitchFamily="34" typeface="微软雅黑"/>
              </a:rPr>
              <a:t>点击输入标题文本</a:t>
            </a:r>
          </a:p>
        </p:txBody>
      </p:sp>
    </p:spTree>
    <p:extLst>
      <p:ext uri="{BB962C8B-B14F-4D97-AF65-F5344CB8AC3E}">
        <p14:creationId val="1243964117"/>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 presetSubtype="8">
                                  <p:stCondLst>
                                    <p:cond delay="0"/>
                                  </p:stCondLst>
                                  <p:childTnLst>
                                    <p:set>
                                      <p:cBhvr>
                                        <p:cTn dur="1" fill="hold" id="6">
                                          <p:stCondLst>
                                            <p:cond delay="0"/>
                                          </p:stCondLst>
                                        </p:cTn>
                                        <p:tgtEl>
                                          <p:spTgt spid="60"/>
                                        </p:tgtEl>
                                        <p:attrNameLst>
                                          <p:attrName>style.visibility</p:attrName>
                                        </p:attrNameLst>
                                      </p:cBhvr>
                                      <p:to>
                                        <p:strVal val="visible"/>
                                      </p:to>
                                    </p:set>
                                    <p:anim calcmode="lin" valueType="num">
                                      <p:cBhvr additive="base">
                                        <p:cTn dur="500" fill="hold" id="7"/>
                                        <p:tgtEl>
                                          <p:spTgt spid="60"/>
                                        </p:tgtEl>
                                        <p:attrNameLst>
                                          <p:attrName>ppt_x</p:attrName>
                                        </p:attrNameLst>
                                      </p:cBhvr>
                                      <p:tavLst>
                                        <p:tav tm="0">
                                          <p:val>
                                            <p:strVal val="0-#ppt_w/2"/>
                                          </p:val>
                                        </p:tav>
                                        <p:tav tm="100000">
                                          <p:val>
                                            <p:strVal val="#ppt_x"/>
                                          </p:val>
                                        </p:tav>
                                      </p:tavLst>
                                    </p:anim>
                                    <p:anim calcmode="lin" valueType="num">
                                      <p:cBhvr additive="base">
                                        <p:cTn dur="500" fill="hold" id="8"/>
                                        <p:tgtEl>
                                          <p:spTgt spid="60"/>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id="10" nodeType="afterEffect" presetClass="entr" presetID="22" presetSubtype="2">
                                  <p:stCondLst>
                                    <p:cond delay="0"/>
                                  </p:stCondLst>
                                  <p:childTnLst>
                                    <p:set>
                                      <p:cBhvr>
                                        <p:cTn dur="1" fill="hold" id="11">
                                          <p:stCondLst>
                                            <p:cond delay="0"/>
                                          </p:stCondLst>
                                        </p:cTn>
                                        <p:tgtEl>
                                          <p:spTgt spid="72"/>
                                        </p:tgtEl>
                                        <p:attrNameLst>
                                          <p:attrName>style.visibility</p:attrName>
                                        </p:attrNameLst>
                                      </p:cBhvr>
                                      <p:to>
                                        <p:strVal val="visible"/>
                                      </p:to>
                                    </p:set>
                                    <p:animEffect filter="wipe(right)" transition="in">
                                      <p:cBhvr>
                                        <p:cTn dur="500" id="12"/>
                                        <p:tgtEl>
                                          <p:spTgt spid="72"/>
                                        </p:tgtEl>
                                      </p:cBhvr>
                                    </p:animEffect>
                                  </p:childTnLst>
                                </p:cTn>
                              </p:par>
                            </p:childTnLst>
                          </p:cTn>
                        </p:par>
                        <p:par>
                          <p:cTn fill="hold" id="13" nodeType="afterGroup">
                            <p:stCondLst>
                              <p:cond delay="1000"/>
                            </p:stCondLst>
                            <p:childTnLst>
                              <p:par>
                                <p:cTn fill="hold" grpId="0" id="14" nodeType="afterEffect" presetClass="entr" presetID="47" presetSubtype="0">
                                  <p:stCondLst>
                                    <p:cond delay="0"/>
                                  </p:stCondLst>
                                  <p:childTnLst>
                                    <p:set>
                                      <p:cBhvr>
                                        <p:cTn dur="1" fill="hold" id="15">
                                          <p:stCondLst>
                                            <p:cond delay="0"/>
                                          </p:stCondLst>
                                        </p:cTn>
                                        <p:tgtEl>
                                          <p:spTgt spid="56"/>
                                        </p:tgtEl>
                                        <p:attrNameLst>
                                          <p:attrName>style.visibility</p:attrName>
                                        </p:attrNameLst>
                                      </p:cBhvr>
                                      <p:to>
                                        <p:strVal val="visible"/>
                                      </p:to>
                                    </p:set>
                                    <p:animEffect filter="fade" transition="in">
                                      <p:cBhvr>
                                        <p:cTn dur="1000" id="16"/>
                                        <p:tgtEl>
                                          <p:spTgt spid="56"/>
                                        </p:tgtEl>
                                      </p:cBhvr>
                                    </p:animEffect>
                                    <p:anim calcmode="lin" valueType="num">
                                      <p:cBhvr>
                                        <p:cTn dur="1000" fill="hold" id="17"/>
                                        <p:tgtEl>
                                          <p:spTgt spid="56"/>
                                        </p:tgtEl>
                                        <p:attrNameLst>
                                          <p:attrName>ppt_x</p:attrName>
                                        </p:attrNameLst>
                                      </p:cBhvr>
                                      <p:tavLst>
                                        <p:tav tm="0">
                                          <p:val>
                                            <p:strVal val="#ppt_x"/>
                                          </p:val>
                                        </p:tav>
                                        <p:tav tm="100000">
                                          <p:val>
                                            <p:strVal val="#ppt_x"/>
                                          </p:val>
                                        </p:tav>
                                      </p:tavLst>
                                    </p:anim>
                                    <p:anim calcmode="lin" valueType="num">
                                      <p:cBhvr>
                                        <p:cTn dur="1000" fill="hold" id="18"/>
                                        <p:tgtEl>
                                          <p:spTgt spid="56"/>
                                        </p:tgtEl>
                                        <p:attrNameLst>
                                          <p:attrName>ppt_y</p:attrName>
                                        </p:attrNameLst>
                                      </p:cBhvr>
                                      <p:tavLst>
                                        <p:tav tm="0">
                                          <p:val>
                                            <p:strVal val="#ppt_y-.1"/>
                                          </p:val>
                                        </p:tav>
                                        <p:tav tm="100000">
                                          <p:val>
                                            <p:strVal val="#ppt_y"/>
                                          </p:val>
                                        </p:tav>
                                      </p:tavLst>
                                    </p:anim>
                                  </p:childTnLst>
                                </p:cTn>
                              </p:par>
                              <p:par>
                                <p:cTn fill="hold" grpId="0" id="19" nodeType="withEffect" presetClass="entr" presetID="42" presetSubtype="0">
                                  <p:stCondLst>
                                    <p:cond delay="0"/>
                                  </p:stCondLst>
                                  <p:childTnLst>
                                    <p:set>
                                      <p:cBhvr>
                                        <p:cTn dur="1" fill="hold" id="20">
                                          <p:stCondLst>
                                            <p:cond delay="0"/>
                                          </p:stCondLst>
                                        </p:cTn>
                                        <p:tgtEl>
                                          <p:spTgt spid="52"/>
                                        </p:tgtEl>
                                        <p:attrNameLst>
                                          <p:attrName>style.visibility</p:attrName>
                                        </p:attrNameLst>
                                      </p:cBhvr>
                                      <p:to>
                                        <p:strVal val="visible"/>
                                      </p:to>
                                    </p:set>
                                    <p:animEffect filter="fade" transition="in">
                                      <p:cBhvr>
                                        <p:cTn dur="1000" id="21"/>
                                        <p:tgtEl>
                                          <p:spTgt spid="52"/>
                                        </p:tgtEl>
                                      </p:cBhvr>
                                    </p:animEffect>
                                    <p:anim calcmode="lin" valueType="num">
                                      <p:cBhvr>
                                        <p:cTn dur="1000" fill="hold" id="22"/>
                                        <p:tgtEl>
                                          <p:spTgt spid="52"/>
                                        </p:tgtEl>
                                        <p:attrNameLst>
                                          <p:attrName>ppt_x</p:attrName>
                                        </p:attrNameLst>
                                      </p:cBhvr>
                                      <p:tavLst>
                                        <p:tav tm="0">
                                          <p:val>
                                            <p:strVal val="#ppt_x"/>
                                          </p:val>
                                        </p:tav>
                                        <p:tav tm="100000">
                                          <p:val>
                                            <p:strVal val="#ppt_x"/>
                                          </p:val>
                                        </p:tav>
                                      </p:tavLst>
                                    </p:anim>
                                    <p:anim calcmode="lin" valueType="num">
                                      <p:cBhvr>
                                        <p:cTn dur="1000" fill="hold" id="23"/>
                                        <p:tgtEl>
                                          <p:spTgt spid="52"/>
                                        </p:tgtEl>
                                        <p:attrNameLst>
                                          <p:attrName>ppt_y</p:attrName>
                                        </p:attrNameLst>
                                      </p:cBhvr>
                                      <p:tavLst>
                                        <p:tav tm="0">
                                          <p:val>
                                            <p:strVal val="#ppt_y+.1"/>
                                          </p:val>
                                        </p:tav>
                                        <p:tav tm="100000">
                                          <p:val>
                                            <p:strVal val="#ppt_y"/>
                                          </p:val>
                                        </p:tav>
                                      </p:tavLst>
                                    </p:anim>
                                  </p:childTnLst>
                                </p:cTn>
                              </p:par>
                            </p:childTnLst>
                          </p:cTn>
                        </p:par>
                        <p:par>
                          <p:cTn fill="hold" id="24" nodeType="afterGroup">
                            <p:stCondLst>
                              <p:cond delay="2000"/>
                            </p:stCondLst>
                            <p:childTnLst>
                              <p:par>
                                <p:cTn fill="hold" id="25" nodeType="afterEffect" presetClass="entr" presetID="2" presetSubtype="2">
                                  <p:stCondLst>
                                    <p:cond delay="0"/>
                                  </p:stCondLst>
                                  <p:childTnLst>
                                    <p:set>
                                      <p:cBhvr>
                                        <p:cTn dur="1" fill="hold" id="26">
                                          <p:stCondLst>
                                            <p:cond delay="0"/>
                                          </p:stCondLst>
                                        </p:cTn>
                                        <p:tgtEl>
                                          <p:spTgt spid="63"/>
                                        </p:tgtEl>
                                        <p:attrNameLst>
                                          <p:attrName>style.visibility</p:attrName>
                                        </p:attrNameLst>
                                      </p:cBhvr>
                                      <p:to>
                                        <p:strVal val="visible"/>
                                      </p:to>
                                    </p:set>
                                    <p:anim calcmode="lin" valueType="num">
                                      <p:cBhvr additive="base">
                                        <p:cTn dur="500" fill="hold" id="27"/>
                                        <p:tgtEl>
                                          <p:spTgt spid="63"/>
                                        </p:tgtEl>
                                        <p:attrNameLst>
                                          <p:attrName>ppt_x</p:attrName>
                                        </p:attrNameLst>
                                      </p:cBhvr>
                                      <p:tavLst>
                                        <p:tav tm="0">
                                          <p:val>
                                            <p:strVal val="1+#ppt_w/2"/>
                                          </p:val>
                                        </p:tav>
                                        <p:tav tm="100000">
                                          <p:val>
                                            <p:strVal val="#ppt_x"/>
                                          </p:val>
                                        </p:tav>
                                      </p:tavLst>
                                    </p:anim>
                                    <p:anim calcmode="lin" valueType="num">
                                      <p:cBhvr additive="base">
                                        <p:cTn dur="500" fill="hold" id="28"/>
                                        <p:tgtEl>
                                          <p:spTgt spid="63"/>
                                        </p:tgtEl>
                                        <p:attrNameLst>
                                          <p:attrName>ppt_y</p:attrName>
                                        </p:attrNameLst>
                                      </p:cBhvr>
                                      <p:tavLst>
                                        <p:tav tm="0">
                                          <p:val>
                                            <p:strVal val="#ppt_y"/>
                                          </p:val>
                                        </p:tav>
                                        <p:tav tm="100000">
                                          <p:val>
                                            <p:strVal val="#ppt_y"/>
                                          </p:val>
                                        </p:tav>
                                      </p:tavLst>
                                    </p:anim>
                                  </p:childTnLst>
                                </p:cTn>
                              </p:par>
                            </p:childTnLst>
                          </p:cTn>
                        </p:par>
                        <p:par>
                          <p:cTn fill="hold" id="29" nodeType="afterGroup">
                            <p:stCondLst>
                              <p:cond delay="2500"/>
                            </p:stCondLst>
                            <p:childTnLst>
                              <p:par>
                                <p:cTn fill="hold" id="30" nodeType="afterEffect" presetClass="entr" presetID="22" presetSubtype="8">
                                  <p:stCondLst>
                                    <p:cond delay="0"/>
                                  </p:stCondLst>
                                  <p:childTnLst>
                                    <p:set>
                                      <p:cBhvr>
                                        <p:cTn dur="1" fill="hold" id="31">
                                          <p:stCondLst>
                                            <p:cond delay="0"/>
                                          </p:stCondLst>
                                        </p:cTn>
                                        <p:tgtEl>
                                          <p:spTgt spid="74"/>
                                        </p:tgtEl>
                                        <p:attrNameLst>
                                          <p:attrName>style.visibility</p:attrName>
                                        </p:attrNameLst>
                                      </p:cBhvr>
                                      <p:to>
                                        <p:strVal val="visible"/>
                                      </p:to>
                                    </p:set>
                                    <p:animEffect filter="wipe(left)" transition="in">
                                      <p:cBhvr>
                                        <p:cTn dur="500" id="32"/>
                                        <p:tgtEl>
                                          <p:spTgt spid="74"/>
                                        </p:tgtEl>
                                      </p:cBhvr>
                                    </p:animEffect>
                                  </p:childTnLst>
                                </p:cTn>
                              </p:par>
                            </p:childTnLst>
                          </p:cTn>
                        </p:par>
                        <p:par>
                          <p:cTn fill="hold" id="33" nodeType="afterGroup">
                            <p:stCondLst>
                              <p:cond delay="3000"/>
                            </p:stCondLst>
                            <p:childTnLst>
                              <p:par>
                                <p:cTn fill="hold" grpId="0" id="34" nodeType="afterEffect" presetClass="entr" presetID="47" presetSubtype="0">
                                  <p:stCondLst>
                                    <p:cond delay="0"/>
                                  </p:stCondLst>
                                  <p:childTnLst>
                                    <p:set>
                                      <p:cBhvr>
                                        <p:cTn dur="1" fill="hold" id="35">
                                          <p:stCondLst>
                                            <p:cond delay="0"/>
                                          </p:stCondLst>
                                        </p:cTn>
                                        <p:tgtEl>
                                          <p:spTgt spid="59"/>
                                        </p:tgtEl>
                                        <p:attrNameLst>
                                          <p:attrName>style.visibility</p:attrName>
                                        </p:attrNameLst>
                                      </p:cBhvr>
                                      <p:to>
                                        <p:strVal val="visible"/>
                                      </p:to>
                                    </p:set>
                                    <p:animEffect filter="fade" transition="in">
                                      <p:cBhvr>
                                        <p:cTn dur="1000" id="36"/>
                                        <p:tgtEl>
                                          <p:spTgt spid="59"/>
                                        </p:tgtEl>
                                      </p:cBhvr>
                                    </p:animEffect>
                                    <p:anim calcmode="lin" valueType="num">
                                      <p:cBhvr>
                                        <p:cTn dur="1000" fill="hold" id="37"/>
                                        <p:tgtEl>
                                          <p:spTgt spid="59"/>
                                        </p:tgtEl>
                                        <p:attrNameLst>
                                          <p:attrName>ppt_x</p:attrName>
                                        </p:attrNameLst>
                                      </p:cBhvr>
                                      <p:tavLst>
                                        <p:tav tm="0">
                                          <p:val>
                                            <p:strVal val="#ppt_x"/>
                                          </p:val>
                                        </p:tav>
                                        <p:tav tm="100000">
                                          <p:val>
                                            <p:strVal val="#ppt_x"/>
                                          </p:val>
                                        </p:tav>
                                      </p:tavLst>
                                    </p:anim>
                                    <p:anim calcmode="lin" valueType="num">
                                      <p:cBhvr>
                                        <p:cTn dur="1000" fill="hold" id="38"/>
                                        <p:tgtEl>
                                          <p:spTgt spid="59"/>
                                        </p:tgtEl>
                                        <p:attrNameLst>
                                          <p:attrName>ppt_y</p:attrName>
                                        </p:attrNameLst>
                                      </p:cBhvr>
                                      <p:tavLst>
                                        <p:tav tm="0">
                                          <p:val>
                                            <p:strVal val="#ppt_y-.1"/>
                                          </p:val>
                                        </p:tav>
                                        <p:tav tm="100000">
                                          <p:val>
                                            <p:strVal val="#ppt_y"/>
                                          </p:val>
                                        </p:tav>
                                      </p:tavLst>
                                    </p:anim>
                                  </p:childTnLst>
                                </p:cTn>
                              </p:par>
                              <p:par>
                                <p:cTn fill="hold" grpId="0" id="39" nodeType="withEffect" presetClass="entr" presetID="42" presetSubtype="0">
                                  <p:stCondLst>
                                    <p:cond delay="0"/>
                                  </p:stCondLst>
                                  <p:childTnLst>
                                    <p:set>
                                      <p:cBhvr>
                                        <p:cTn dur="1" fill="hold" id="40">
                                          <p:stCondLst>
                                            <p:cond delay="0"/>
                                          </p:stCondLst>
                                        </p:cTn>
                                        <p:tgtEl>
                                          <p:spTgt spid="58"/>
                                        </p:tgtEl>
                                        <p:attrNameLst>
                                          <p:attrName>style.visibility</p:attrName>
                                        </p:attrNameLst>
                                      </p:cBhvr>
                                      <p:to>
                                        <p:strVal val="visible"/>
                                      </p:to>
                                    </p:set>
                                    <p:animEffect filter="fade" transition="in">
                                      <p:cBhvr>
                                        <p:cTn dur="1000" id="41"/>
                                        <p:tgtEl>
                                          <p:spTgt spid="58"/>
                                        </p:tgtEl>
                                      </p:cBhvr>
                                    </p:animEffect>
                                    <p:anim calcmode="lin" valueType="num">
                                      <p:cBhvr>
                                        <p:cTn dur="1000" fill="hold" id="42"/>
                                        <p:tgtEl>
                                          <p:spTgt spid="58"/>
                                        </p:tgtEl>
                                        <p:attrNameLst>
                                          <p:attrName>ppt_x</p:attrName>
                                        </p:attrNameLst>
                                      </p:cBhvr>
                                      <p:tavLst>
                                        <p:tav tm="0">
                                          <p:val>
                                            <p:strVal val="#ppt_x"/>
                                          </p:val>
                                        </p:tav>
                                        <p:tav tm="100000">
                                          <p:val>
                                            <p:strVal val="#ppt_x"/>
                                          </p:val>
                                        </p:tav>
                                      </p:tavLst>
                                    </p:anim>
                                    <p:anim calcmode="lin" valueType="num">
                                      <p:cBhvr>
                                        <p:cTn dur="1000" fill="hold" id="43"/>
                                        <p:tgtEl>
                                          <p:spTgt spid="58"/>
                                        </p:tgtEl>
                                        <p:attrNameLst>
                                          <p:attrName>ppt_y</p:attrName>
                                        </p:attrNameLst>
                                      </p:cBhvr>
                                      <p:tavLst>
                                        <p:tav tm="0">
                                          <p:val>
                                            <p:strVal val="#ppt_y+.1"/>
                                          </p:val>
                                        </p:tav>
                                        <p:tav tm="100000">
                                          <p:val>
                                            <p:strVal val="#ppt_y"/>
                                          </p:val>
                                        </p:tav>
                                      </p:tavLst>
                                    </p:anim>
                                  </p:childTnLst>
                                </p:cTn>
                              </p:par>
                            </p:childTnLst>
                          </p:cTn>
                        </p:par>
                        <p:par>
                          <p:cTn fill="hold" id="44" nodeType="afterGroup">
                            <p:stCondLst>
                              <p:cond delay="4000"/>
                            </p:stCondLst>
                            <p:childTnLst>
                              <p:par>
                                <p:cTn fill="hold" id="45" nodeType="afterEffect" presetClass="entr" presetID="2" presetSubtype="8">
                                  <p:stCondLst>
                                    <p:cond delay="0"/>
                                  </p:stCondLst>
                                  <p:childTnLst>
                                    <p:set>
                                      <p:cBhvr>
                                        <p:cTn dur="1" fill="hold" id="46">
                                          <p:stCondLst>
                                            <p:cond delay="0"/>
                                          </p:stCondLst>
                                        </p:cTn>
                                        <p:tgtEl>
                                          <p:spTgt spid="66"/>
                                        </p:tgtEl>
                                        <p:attrNameLst>
                                          <p:attrName>style.visibility</p:attrName>
                                        </p:attrNameLst>
                                      </p:cBhvr>
                                      <p:to>
                                        <p:strVal val="visible"/>
                                      </p:to>
                                    </p:set>
                                    <p:anim calcmode="lin" valueType="num">
                                      <p:cBhvr additive="base">
                                        <p:cTn dur="500" fill="hold" id="47"/>
                                        <p:tgtEl>
                                          <p:spTgt spid="66"/>
                                        </p:tgtEl>
                                        <p:attrNameLst>
                                          <p:attrName>ppt_x</p:attrName>
                                        </p:attrNameLst>
                                      </p:cBhvr>
                                      <p:tavLst>
                                        <p:tav tm="0">
                                          <p:val>
                                            <p:strVal val="0-#ppt_w/2"/>
                                          </p:val>
                                        </p:tav>
                                        <p:tav tm="100000">
                                          <p:val>
                                            <p:strVal val="#ppt_x"/>
                                          </p:val>
                                        </p:tav>
                                      </p:tavLst>
                                    </p:anim>
                                    <p:anim calcmode="lin" valueType="num">
                                      <p:cBhvr additive="base">
                                        <p:cTn dur="500" fill="hold" id="48"/>
                                        <p:tgtEl>
                                          <p:spTgt spid="66"/>
                                        </p:tgtEl>
                                        <p:attrNameLst>
                                          <p:attrName>ppt_y</p:attrName>
                                        </p:attrNameLst>
                                      </p:cBhvr>
                                      <p:tavLst>
                                        <p:tav tm="0">
                                          <p:val>
                                            <p:strVal val="#ppt_y"/>
                                          </p:val>
                                        </p:tav>
                                        <p:tav tm="100000">
                                          <p:val>
                                            <p:strVal val="#ppt_y"/>
                                          </p:val>
                                        </p:tav>
                                      </p:tavLst>
                                    </p:anim>
                                  </p:childTnLst>
                                </p:cTn>
                              </p:par>
                            </p:childTnLst>
                          </p:cTn>
                        </p:par>
                        <p:par>
                          <p:cTn fill="hold" id="49" nodeType="afterGroup">
                            <p:stCondLst>
                              <p:cond delay="4500"/>
                            </p:stCondLst>
                            <p:childTnLst>
                              <p:par>
                                <p:cTn fill="hold" id="50" nodeType="afterEffect" presetClass="entr" presetID="22" presetSubtype="2">
                                  <p:stCondLst>
                                    <p:cond delay="0"/>
                                  </p:stCondLst>
                                  <p:childTnLst>
                                    <p:set>
                                      <p:cBhvr>
                                        <p:cTn dur="1" fill="hold" id="51">
                                          <p:stCondLst>
                                            <p:cond delay="0"/>
                                          </p:stCondLst>
                                        </p:cTn>
                                        <p:tgtEl>
                                          <p:spTgt spid="73"/>
                                        </p:tgtEl>
                                        <p:attrNameLst>
                                          <p:attrName>style.visibility</p:attrName>
                                        </p:attrNameLst>
                                      </p:cBhvr>
                                      <p:to>
                                        <p:strVal val="visible"/>
                                      </p:to>
                                    </p:set>
                                    <p:animEffect filter="wipe(right)" transition="in">
                                      <p:cBhvr>
                                        <p:cTn dur="500" id="52"/>
                                        <p:tgtEl>
                                          <p:spTgt spid="73"/>
                                        </p:tgtEl>
                                      </p:cBhvr>
                                    </p:animEffect>
                                  </p:childTnLst>
                                </p:cTn>
                              </p:par>
                            </p:childTnLst>
                          </p:cTn>
                        </p:par>
                        <p:par>
                          <p:cTn fill="hold" id="53" nodeType="afterGroup">
                            <p:stCondLst>
                              <p:cond delay="5000"/>
                            </p:stCondLst>
                            <p:childTnLst>
                              <p:par>
                                <p:cTn fill="hold" grpId="0" id="54" nodeType="afterEffect" presetClass="entr" presetID="47" presetSubtype="0">
                                  <p:stCondLst>
                                    <p:cond delay="0"/>
                                  </p:stCondLst>
                                  <p:childTnLst>
                                    <p:set>
                                      <p:cBhvr>
                                        <p:cTn dur="1" fill="hold" id="55">
                                          <p:stCondLst>
                                            <p:cond delay="0"/>
                                          </p:stCondLst>
                                        </p:cTn>
                                        <p:tgtEl>
                                          <p:spTgt spid="57"/>
                                        </p:tgtEl>
                                        <p:attrNameLst>
                                          <p:attrName>style.visibility</p:attrName>
                                        </p:attrNameLst>
                                      </p:cBhvr>
                                      <p:to>
                                        <p:strVal val="visible"/>
                                      </p:to>
                                    </p:set>
                                    <p:animEffect filter="fade" transition="in">
                                      <p:cBhvr>
                                        <p:cTn dur="1000" id="56"/>
                                        <p:tgtEl>
                                          <p:spTgt spid="57"/>
                                        </p:tgtEl>
                                      </p:cBhvr>
                                    </p:animEffect>
                                    <p:anim calcmode="lin" valueType="num">
                                      <p:cBhvr>
                                        <p:cTn dur="1000" fill="hold" id="57"/>
                                        <p:tgtEl>
                                          <p:spTgt spid="57"/>
                                        </p:tgtEl>
                                        <p:attrNameLst>
                                          <p:attrName>ppt_x</p:attrName>
                                        </p:attrNameLst>
                                      </p:cBhvr>
                                      <p:tavLst>
                                        <p:tav tm="0">
                                          <p:val>
                                            <p:strVal val="#ppt_x"/>
                                          </p:val>
                                        </p:tav>
                                        <p:tav tm="100000">
                                          <p:val>
                                            <p:strVal val="#ppt_x"/>
                                          </p:val>
                                        </p:tav>
                                      </p:tavLst>
                                    </p:anim>
                                    <p:anim calcmode="lin" valueType="num">
                                      <p:cBhvr>
                                        <p:cTn dur="1000" fill="hold" id="58"/>
                                        <p:tgtEl>
                                          <p:spTgt spid="57"/>
                                        </p:tgtEl>
                                        <p:attrNameLst>
                                          <p:attrName>ppt_y</p:attrName>
                                        </p:attrNameLst>
                                      </p:cBhvr>
                                      <p:tavLst>
                                        <p:tav tm="0">
                                          <p:val>
                                            <p:strVal val="#ppt_y-.1"/>
                                          </p:val>
                                        </p:tav>
                                        <p:tav tm="100000">
                                          <p:val>
                                            <p:strVal val="#ppt_y"/>
                                          </p:val>
                                        </p:tav>
                                      </p:tavLst>
                                    </p:anim>
                                  </p:childTnLst>
                                </p:cTn>
                              </p:par>
                              <p:par>
                                <p:cTn fill="hold" grpId="0" id="59" nodeType="withEffect" presetClass="entr" presetID="42" presetSubtype="0">
                                  <p:stCondLst>
                                    <p:cond delay="0"/>
                                  </p:stCondLst>
                                  <p:childTnLst>
                                    <p:set>
                                      <p:cBhvr>
                                        <p:cTn dur="1" fill="hold" id="60">
                                          <p:stCondLst>
                                            <p:cond delay="0"/>
                                          </p:stCondLst>
                                        </p:cTn>
                                        <p:tgtEl>
                                          <p:spTgt spid="55"/>
                                        </p:tgtEl>
                                        <p:attrNameLst>
                                          <p:attrName>style.visibility</p:attrName>
                                        </p:attrNameLst>
                                      </p:cBhvr>
                                      <p:to>
                                        <p:strVal val="visible"/>
                                      </p:to>
                                    </p:set>
                                    <p:animEffect filter="fade" transition="in">
                                      <p:cBhvr>
                                        <p:cTn dur="1000" id="61"/>
                                        <p:tgtEl>
                                          <p:spTgt spid="55"/>
                                        </p:tgtEl>
                                      </p:cBhvr>
                                    </p:animEffect>
                                    <p:anim calcmode="lin" valueType="num">
                                      <p:cBhvr>
                                        <p:cTn dur="1000" fill="hold" id="62"/>
                                        <p:tgtEl>
                                          <p:spTgt spid="55"/>
                                        </p:tgtEl>
                                        <p:attrNameLst>
                                          <p:attrName>ppt_x</p:attrName>
                                        </p:attrNameLst>
                                      </p:cBhvr>
                                      <p:tavLst>
                                        <p:tav tm="0">
                                          <p:val>
                                            <p:strVal val="#ppt_x"/>
                                          </p:val>
                                        </p:tav>
                                        <p:tav tm="100000">
                                          <p:val>
                                            <p:strVal val="#ppt_x"/>
                                          </p:val>
                                        </p:tav>
                                      </p:tavLst>
                                    </p:anim>
                                    <p:anim calcmode="lin" valueType="num">
                                      <p:cBhvr>
                                        <p:cTn dur="1000" fill="hold" id="63"/>
                                        <p:tgtEl>
                                          <p:spTgt spid="55"/>
                                        </p:tgtEl>
                                        <p:attrNameLst>
                                          <p:attrName>ppt_y</p:attrName>
                                        </p:attrNameLst>
                                      </p:cBhvr>
                                      <p:tavLst>
                                        <p:tav tm="0">
                                          <p:val>
                                            <p:strVal val="#ppt_y+.1"/>
                                          </p:val>
                                        </p:tav>
                                        <p:tav tm="100000">
                                          <p:val>
                                            <p:strVal val="#ppt_y"/>
                                          </p:val>
                                        </p:tav>
                                      </p:tavLst>
                                    </p:anim>
                                  </p:childTnLst>
                                </p:cTn>
                              </p:par>
                            </p:childTnLst>
                          </p:cTn>
                        </p:par>
                        <p:par>
                          <p:cTn fill="hold" id="64" nodeType="afterGroup">
                            <p:stCondLst>
                              <p:cond delay="6000"/>
                            </p:stCondLst>
                            <p:childTnLst>
                              <p:par>
                                <p:cTn fill="hold" id="65" nodeType="afterEffect" presetClass="entr" presetID="2" presetSubtype="2">
                                  <p:stCondLst>
                                    <p:cond delay="0"/>
                                  </p:stCondLst>
                                  <p:childTnLst>
                                    <p:set>
                                      <p:cBhvr>
                                        <p:cTn dur="1" fill="hold" id="66">
                                          <p:stCondLst>
                                            <p:cond delay="0"/>
                                          </p:stCondLst>
                                        </p:cTn>
                                        <p:tgtEl>
                                          <p:spTgt spid="69"/>
                                        </p:tgtEl>
                                        <p:attrNameLst>
                                          <p:attrName>style.visibility</p:attrName>
                                        </p:attrNameLst>
                                      </p:cBhvr>
                                      <p:to>
                                        <p:strVal val="visible"/>
                                      </p:to>
                                    </p:set>
                                    <p:anim calcmode="lin" valueType="num">
                                      <p:cBhvr additive="base">
                                        <p:cTn dur="500" fill="hold" id="67"/>
                                        <p:tgtEl>
                                          <p:spTgt spid="69"/>
                                        </p:tgtEl>
                                        <p:attrNameLst>
                                          <p:attrName>ppt_x</p:attrName>
                                        </p:attrNameLst>
                                      </p:cBhvr>
                                      <p:tavLst>
                                        <p:tav tm="0">
                                          <p:val>
                                            <p:strVal val="1+#ppt_w/2"/>
                                          </p:val>
                                        </p:tav>
                                        <p:tav tm="100000">
                                          <p:val>
                                            <p:strVal val="#ppt_x"/>
                                          </p:val>
                                        </p:tav>
                                      </p:tavLst>
                                    </p:anim>
                                    <p:anim calcmode="lin" valueType="num">
                                      <p:cBhvr additive="base">
                                        <p:cTn dur="500" fill="hold" id="68"/>
                                        <p:tgtEl>
                                          <p:spTgt spid="69"/>
                                        </p:tgtEl>
                                        <p:attrNameLst>
                                          <p:attrName>ppt_y</p:attrName>
                                        </p:attrNameLst>
                                      </p:cBhvr>
                                      <p:tavLst>
                                        <p:tav tm="0">
                                          <p:val>
                                            <p:strVal val="#ppt_y"/>
                                          </p:val>
                                        </p:tav>
                                        <p:tav tm="100000">
                                          <p:val>
                                            <p:strVal val="#ppt_y"/>
                                          </p:val>
                                        </p:tav>
                                      </p:tavLst>
                                    </p:anim>
                                  </p:childTnLst>
                                </p:cTn>
                              </p:par>
                            </p:childTnLst>
                          </p:cTn>
                        </p:par>
                        <p:par>
                          <p:cTn fill="hold" id="69" nodeType="afterGroup">
                            <p:stCondLst>
                              <p:cond delay="6500"/>
                            </p:stCondLst>
                            <p:childTnLst>
                              <p:par>
                                <p:cTn fill="hold" id="70" nodeType="afterEffect" presetClass="entr" presetID="22" presetSubtype="8">
                                  <p:stCondLst>
                                    <p:cond delay="0"/>
                                  </p:stCondLst>
                                  <p:childTnLst>
                                    <p:set>
                                      <p:cBhvr>
                                        <p:cTn dur="1" fill="hold" id="71">
                                          <p:stCondLst>
                                            <p:cond delay="0"/>
                                          </p:stCondLst>
                                        </p:cTn>
                                        <p:tgtEl>
                                          <p:spTgt spid="75"/>
                                        </p:tgtEl>
                                        <p:attrNameLst>
                                          <p:attrName>style.visibility</p:attrName>
                                        </p:attrNameLst>
                                      </p:cBhvr>
                                      <p:to>
                                        <p:strVal val="visible"/>
                                      </p:to>
                                    </p:set>
                                    <p:animEffect filter="wipe(left)" transition="in">
                                      <p:cBhvr>
                                        <p:cTn dur="500" id="72"/>
                                        <p:tgtEl>
                                          <p:spTgt spid="75"/>
                                        </p:tgtEl>
                                      </p:cBhvr>
                                    </p:animEffect>
                                  </p:childTnLst>
                                </p:cTn>
                              </p:par>
                            </p:childTnLst>
                          </p:cTn>
                        </p:par>
                        <p:par>
                          <p:cTn fill="hold" id="73" nodeType="afterGroup">
                            <p:stCondLst>
                              <p:cond delay="7000"/>
                            </p:stCondLst>
                            <p:childTnLst>
                              <p:par>
                                <p:cTn fill="hold" grpId="0" id="74" nodeType="afterEffect" presetClass="entr" presetID="47" presetSubtype="0">
                                  <p:stCondLst>
                                    <p:cond delay="0"/>
                                  </p:stCondLst>
                                  <p:childTnLst>
                                    <p:set>
                                      <p:cBhvr>
                                        <p:cTn dur="1" fill="hold" id="75">
                                          <p:stCondLst>
                                            <p:cond delay="0"/>
                                          </p:stCondLst>
                                        </p:cTn>
                                        <p:tgtEl>
                                          <p:spTgt spid="77"/>
                                        </p:tgtEl>
                                        <p:attrNameLst>
                                          <p:attrName>style.visibility</p:attrName>
                                        </p:attrNameLst>
                                      </p:cBhvr>
                                      <p:to>
                                        <p:strVal val="visible"/>
                                      </p:to>
                                    </p:set>
                                    <p:animEffect filter="fade" transition="in">
                                      <p:cBhvr>
                                        <p:cTn dur="1000" id="76"/>
                                        <p:tgtEl>
                                          <p:spTgt spid="77"/>
                                        </p:tgtEl>
                                      </p:cBhvr>
                                    </p:animEffect>
                                    <p:anim calcmode="lin" valueType="num">
                                      <p:cBhvr>
                                        <p:cTn dur="1000" fill="hold" id="77"/>
                                        <p:tgtEl>
                                          <p:spTgt spid="77"/>
                                        </p:tgtEl>
                                        <p:attrNameLst>
                                          <p:attrName>ppt_x</p:attrName>
                                        </p:attrNameLst>
                                      </p:cBhvr>
                                      <p:tavLst>
                                        <p:tav tm="0">
                                          <p:val>
                                            <p:strVal val="#ppt_x"/>
                                          </p:val>
                                        </p:tav>
                                        <p:tav tm="100000">
                                          <p:val>
                                            <p:strVal val="#ppt_x"/>
                                          </p:val>
                                        </p:tav>
                                      </p:tavLst>
                                    </p:anim>
                                    <p:anim calcmode="lin" valueType="num">
                                      <p:cBhvr>
                                        <p:cTn dur="1000" fill="hold" id="78"/>
                                        <p:tgtEl>
                                          <p:spTgt spid="77"/>
                                        </p:tgtEl>
                                        <p:attrNameLst>
                                          <p:attrName>ppt_y</p:attrName>
                                        </p:attrNameLst>
                                      </p:cBhvr>
                                      <p:tavLst>
                                        <p:tav tm="0">
                                          <p:val>
                                            <p:strVal val="#ppt_y-.1"/>
                                          </p:val>
                                        </p:tav>
                                        <p:tav tm="100000">
                                          <p:val>
                                            <p:strVal val="#ppt_y"/>
                                          </p:val>
                                        </p:tav>
                                      </p:tavLst>
                                    </p:anim>
                                  </p:childTnLst>
                                </p:cTn>
                              </p:par>
                              <p:par>
                                <p:cTn fill="hold" grpId="0" id="79" nodeType="withEffect" presetClass="entr" presetID="42" presetSubtype="0">
                                  <p:stCondLst>
                                    <p:cond delay="0"/>
                                  </p:stCondLst>
                                  <p:childTnLst>
                                    <p:set>
                                      <p:cBhvr>
                                        <p:cTn dur="1" fill="hold" id="80">
                                          <p:stCondLst>
                                            <p:cond delay="0"/>
                                          </p:stCondLst>
                                        </p:cTn>
                                        <p:tgtEl>
                                          <p:spTgt spid="76"/>
                                        </p:tgtEl>
                                        <p:attrNameLst>
                                          <p:attrName>style.visibility</p:attrName>
                                        </p:attrNameLst>
                                      </p:cBhvr>
                                      <p:to>
                                        <p:strVal val="visible"/>
                                      </p:to>
                                    </p:set>
                                    <p:animEffect filter="fade" transition="in">
                                      <p:cBhvr>
                                        <p:cTn dur="1000" id="81"/>
                                        <p:tgtEl>
                                          <p:spTgt spid="76"/>
                                        </p:tgtEl>
                                      </p:cBhvr>
                                    </p:animEffect>
                                    <p:anim calcmode="lin" valueType="num">
                                      <p:cBhvr>
                                        <p:cTn dur="1000" fill="hold" id="82"/>
                                        <p:tgtEl>
                                          <p:spTgt spid="76"/>
                                        </p:tgtEl>
                                        <p:attrNameLst>
                                          <p:attrName>ppt_x</p:attrName>
                                        </p:attrNameLst>
                                      </p:cBhvr>
                                      <p:tavLst>
                                        <p:tav tm="0">
                                          <p:val>
                                            <p:strVal val="#ppt_x"/>
                                          </p:val>
                                        </p:tav>
                                        <p:tav tm="100000">
                                          <p:val>
                                            <p:strVal val="#ppt_x"/>
                                          </p:val>
                                        </p:tav>
                                      </p:tavLst>
                                    </p:anim>
                                    <p:anim calcmode="lin" valueType="num">
                                      <p:cBhvr>
                                        <p:cTn dur="1000" fill="hold" id="83"/>
                                        <p:tgtEl>
                                          <p:spTgt spid="7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2"/>
      <p:bldP grpId="0" spid="55"/>
      <p:bldP grpId="0" spid="56"/>
      <p:bldP grpId="0" spid="57"/>
      <p:bldP grpId="0" spid="58"/>
      <p:bldP grpId="0" spid="59"/>
      <p:bldP grpId="0" spid="76"/>
      <p:bldP grpId="0" spid="77"/>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 name="TextBox 11"/>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
        <p:nvSpPr>
          <p:cNvPr id="9" name="流程图: 数据 8"/>
          <p:cNvSpPr/>
          <p:nvPr/>
        </p:nvSpPr>
        <p:spPr>
          <a:xfrm flipH="1" rot="16200000">
            <a:off x="990353" y="1385211"/>
            <a:ext cx="504055" cy="198774"/>
          </a:xfrm>
          <a:prstGeom prst="flowChartInputOutpu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圆角矩形 9"/>
          <p:cNvSpPr/>
          <p:nvPr/>
        </p:nvSpPr>
        <p:spPr>
          <a:xfrm>
            <a:off x="1287010" y="1059582"/>
            <a:ext cx="3024336" cy="3600400"/>
          </a:xfrm>
          <a:prstGeom prst="roundRect">
            <a:avLst>
              <a:gd fmla="val 6769" name="adj"/>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五边形 10"/>
          <p:cNvSpPr/>
          <p:nvPr/>
        </p:nvSpPr>
        <p:spPr>
          <a:xfrm>
            <a:off x="1142994" y="1339079"/>
            <a:ext cx="2584057" cy="397547"/>
          </a:xfrm>
          <a:prstGeom prst="homePlate">
            <a:avLst>
              <a:gd fmla="val 33465" name="adj"/>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TextBox 12"/>
          <p:cNvSpPr txBox="1"/>
          <p:nvPr/>
        </p:nvSpPr>
        <p:spPr>
          <a:xfrm>
            <a:off x="1575042" y="1995686"/>
            <a:ext cx="2520280" cy="660400"/>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b="1" lang="zh-CN" smtClean="0" sz="1200">
                <a:solidFill>
                  <a:srgbClr val="FFFFFF"/>
                </a:solidFill>
              </a:rPr>
              <a:t>观点一：详写内容……点击输入本栏的具体文字，简明扼要的说明分项内容，此为概念图解，请根据您的具体内容酌情修改。</a:t>
            </a:r>
          </a:p>
        </p:txBody>
      </p:sp>
      <p:sp>
        <p:nvSpPr>
          <p:cNvPr id="14" name="TextBox 13"/>
          <p:cNvSpPr txBox="1"/>
          <p:nvPr/>
        </p:nvSpPr>
        <p:spPr>
          <a:xfrm>
            <a:off x="1507783" y="1405854"/>
            <a:ext cx="1699107" cy="243840"/>
          </a:xfrm>
          <a:prstGeom prst="rect">
            <a:avLst/>
          </a:prstGeom>
          <a:noFill/>
        </p:spPr>
        <p:txBody>
          <a:bodyPr bIns="0" lIns="0" rIns="0" rtlCol="0" tIns="0" wrap="square">
            <a:spAutoFit/>
          </a:bodyPr>
          <a:lstStyle>
            <a:defPPr>
              <a:defRPr lang="zh-CN"/>
            </a:defPPr>
            <a:lvl1pPr>
              <a:defRPr b="1" sz="1400">
                <a:solidFill>
                  <a:schemeClr val="bg2">
                    <a:lumMod val="60000"/>
                    <a:lumOff val="40000"/>
                  </a:schemeClr>
                </a:solidFill>
                <a:latin charset="-122" panose="020b0503020204020204" pitchFamily="34" typeface="微软雅黑"/>
                <a:ea charset="-122" panose="020b0503020204020204" pitchFamily="34" typeface="微软雅黑"/>
              </a:defRPr>
            </a:lvl1pPr>
          </a:lstStyle>
          <a:p>
            <a:r>
              <a:rPr altLang="en-US" b="0" lang="zh-CN" smtClean="0" sz="1600">
                <a:solidFill>
                  <a:srgbClr val="FFFFFF"/>
                </a:solidFill>
              </a:rPr>
              <a:t>添加标题内容</a:t>
            </a:r>
          </a:p>
        </p:txBody>
      </p:sp>
      <p:sp>
        <p:nvSpPr>
          <p:cNvPr id="15" name="TextBox 14"/>
          <p:cNvSpPr txBox="1"/>
          <p:nvPr/>
        </p:nvSpPr>
        <p:spPr>
          <a:xfrm>
            <a:off x="1575042" y="2841005"/>
            <a:ext cx="2520280" cy="660400"/>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b="1" lang="zh-CN" sz="1200">
                <a:solidFill>
                  <a:srgbClr val="FFFFFF"/>
                </a:solidFill>
              </a:rPr>
              <a:t>观点二：详写内容……点击输入本栏的具体文字，简明扼要的说明分项内容，此为概念图解，请根据您的具体内容酌情修改。</a:t>
            </a:r>
          </a:p>
        </p:txBody>
      </p:sp>
      <p:sp>
        <p:nvSpPr>
          <p:cNvPr id="16" name="TextBox 15"/>
          <p:cNvSpPr txBox="1"/>
          <p:nvPr/>
        </p:nvSpPr>
        <p:spPr>
          <a:xfrm>
            <a:off x="1575042" y="3705101"/>
            <a:ext cx="2520280" cy="660400"/>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b="1" lang="zh-CN" sz="1200">
                <a:solidFill>
                  <a:srgbClr val="FFFFFF"/>
                </a:solidFill>
              </a:rPr>
              <a:t>观点三：详写内容……点击输入本栏的具体文字，简明扼要的说明分项内容，此为概念图解，请根据您的具体内容酌情修改。</a:t>
            </a:r>
          </a:p>
        </p:txBody>
      </p:sp>
      <p:sp>
        <p:nvSpPr>
          <p:cNvPr id="24" name="流程图: 数据 23"/>
          <p:cNvSpPr/>
          <p:nvPr/>
        </p:nvSpPr>
        <p:spPr>
          <a:xfrm flipH="1" rot="16200000">
            <a:off x="4662761" y="1385211"/>
            <a:ext cx="504055" cy="198774"/>
          </a:xfrm>
          <a:prstGeom prst="flowChartInputOutpu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圆角矩形 24"/>
          <p:cNvSpPr/>
          <p:nvPr/>
        </p:nvSpPr>
        <p:spPr>
          <a:xfrm>
            <a:off x="4959418" y="1059582"/>
            <a:ext cx="3024336" cy="3600400"/>
          </a:xfrm>
          <a:prstGeom prst="roundRect">
            <a:avLst>
              <a:gd fmla="val 6769" name="adj"/>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五边形 25"/>
          <p:cNvSpPr/>
          <p:nvPr/>
        </p:nvSpPr>
        <p:spPr>
          <a:xfrm>
            <a:off x="4815402" y="1339079"/>
            <a:ext cx="2584057" cy="397547"/>
          </a:xfrm>
          <a:prstGeom prst="homePlate">
            <a:avLst>
              <a:gd fmla="val 33465" name="adj"/>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TextBox 26"/>
          <p:cNvSpPr txBox="1"/>
          <p:nvPr/>
        </p:nvSpPr>
        <p:spPr>
          <a:xfrm>
            <a:off x="5247449" y="1995686"/>
            <a:ext cx="2520280" cy="660400"/>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b="1" lang="zh-CN" smtClean="0" sz="1200">
                <a:solidFill>
                  <a:srgbClr val="FFFFFF"/>
                </a:solidFill>
              </a:rPr>
              <a:t>结论一：详写内容……点击输入本栏的具体文字，简明扼要的说明分项内容，此为概念图解，请根据您的具体内容酌情修改。</a:t>
            </a:r>
          </a:p>
        </p:txBody>
      </p:sp>
      <p:sp>
        <p:nvSpPr>
          <p:cNvPr id="28" name="TextBox 27"/>
          <p:cNvSpPr txBox="1"/>
          <p:nvPr/>
        </p:nvSpPr>
        <p:spPr>
          <a:xfrm>
            <a:off x="5180191" y="1405854"/>
            <a:ext cx="1699107" cy="243840"/>
          </a:xfrm>
          <a:prstGeom prst="rect">
            <a:avLst/>
          </a:prstGeom>
          <a:noFill/>
        </p:spPr>
        <p:txBody>
          <a:bodyPr bIns="0" lIns="0" rIns="0" rtlCol="0" tIns="0" wrap="square">
            <a:spAutoFit/>
          </a:bodyPr>
          <a:lstStyle>
            <a:defPPr>
              <a:defRPr lang="zh-CN"/>
            </a:defPPr>
            <a:lvl1pPr>
              <a:defRPr b="1" sz="1400">
                <a:solidFill>
                  <a:schemeClr val="bg2">
                    <a:lumMod val="60000"/>
                    <a:lumOff val="40000"/>
                  </a:schemeClr>
                </a:solidFill>
                <a:latin charset="-122" panose="020b0503020204020204" pitchFamily="34" typeface="微软雅黑"/>
                <a:ea charset="-122" panose="020b0503020204020204" pitchFamily="34" typeface="微软雅黑"/>
              </a:defRPr>
            </a:lvl1pPr>
          </a:lstStyle>
          <a:p>
            <a:r>
              <a:rPr altLang="en-US" b="0" lang="zh-CN" sz="1600">
                <a:solidFill>
                  <a:srgbClr val="FFFFFF"/>
                </a:solidFill>
              </a:rPr>
              <a:t>添加标题内容</a:t>
            </a:r>
          </a:p>
        </p:txBody>
      </p:sp>
      <p:sp>
        <p:nvSpPr>
          <p:cNvPr id="29" name="TextBox 28"/>
          <p:cNvSpPr txBox="1"/>
          <p:nvPr/>
        </p:nvSpPr>
        <p:spPr>
          <a:xfrm>
            <a:off x="5247449" y="2841005"/>
            <a:ext cx="2520280" cy="660400"/>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b="1" lang="zh-CN" sz="1200">
                <a:solidFill>
                  <a:srgbClr val="FFFFFF"/>
                </a:solidFill>
              </a:rPr>
              <a:t>结论二：详写内容……点击输入本栏的具体文字，简明扼要的说明分项内容，此为概念图解，请根据您的具体内容酌情修改。</a:t>
            </a:r>
          </a:p>
        </p:txBody>
      </p:sp>
      <p:sp>
        <p:nvSpPr>
          <p:cNvPr id="30" name="TextBox 29"/>
          <p:cNvSpPr txBox="1"/>
          <p:nvPr/>
        </p:nvSpPr>
        <p:spPr>
          <a:xfrm>
            <a:off x="5247449" y="3705101"/>
            <a:ext cx="2520280" cy="660400"/>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b="1" lang="zh-CN" sz="1200">
                <a:solidFill>
                  <a:srgbClr val="FFFFFF"/>
                </a:solidFill>
              </a:rPr>
              <a:t>结论三：详写内容……点击输入本栏的具体文字，简明扼要的说明分项内容，此为概念图解，请根据您的具体内容酌情修改。</a:t>
            </a:r>
          </a:p>
        </p:txBody>
      </p:sp>
    </p:spTree>
    <p:extLst>
      <p:ext uri="{BB962C8B-B14F-4D97-AF65-F5344CB8AC3E}">
        <p14:creationId val="2980090943"/>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2" presetSubtype="1">
                                  <p:stCondLst>
                                    <p:cond delay="0"/>
                                  </p:stCondLst>
                                  <p:childTnLst>
                                    <p:set>
                                      <p:cBhvr>
                                        <p:cTn dur="1" fill="hold" id="6">
                                          <p:stCondLst>
                                            <p:cond delay="0"/>
                                          </p:stCondLst>
                                        </p:cTn>
                                        <p:tgtEl>
                                          <p:spTgt spid="10"/>
                                        </p:tgtEl>
                                        <p:attrNameLst>
                                          <p:attrName>style.visibility</p:attrName>
                                        </p:attrNameLst>
                                      </p:cBhvr>
                                      <p:to>
                                        <p:strVal val="visible"/>
                                      </p:to>
                                    </p:set>
                                    <p:animEffect filter="wipe(up)" transition="in">
                                      <p:cBhvr>
                                        <p:cTn dur="500" id="7"/>
                                        <p:tgtEl>
                                          <p:spTgt spid="10"/>
                                        </p:tgtEl>
                                      </p:cBhvr>
                                    </p:animEffect>
                                  </p:childTnLst>
                                </p:cTn>
                              </p:par>
                            </p:childTnLst>
                          </p:cTn>
                        </p:par>
                        <p:par>
                          <p:cTn fill="hold" id="8" nodeType="afterGroup">
                            <p:stCondLst>
                              <p:cond delay="500"/>
                            </p:stCondLst>
                            <p:childTnLst>
                              <p:par>
                                <p:cTn fill="hold" grpId="0" id="9" nodeType="afterEffect" presetClass="entr" presetID="22" presetSubtype="2">
                                  <p:stCondLst>
                                    <p:cond delay="0"/>
                                  </p:stCondLst>
                                  <p:childTnLst>
                                    <p:set>
                                      <p:cBhvr>
                                        <p:cTn dur="1" fill="hold" id="10">
                                          <p:stCondLst>
                                            <p:cond delay="0"/>
                                          </p:stCondLst>
                                        </p:cTn>
                                        <p:tgtEl>
                                          <p:spTgt spid="9"/>
                                        </p:tgtEl>
                                        <p:attrNameLst>
                                          <p:attrName>style.visibility</p:attrName>
                                        </p:attrNameLst>
                                      </p:cBhvr>
                                      <p:to>
                                        <p:strVal val="visible"/>
                                      </p:to>
                                    </p:set>
                                    <p:animEffect filter="wipe(right)" transition="in">
                                      <p:cBhvr>
                                        <p:cTn dur="500" id="11"/>
                                        <p:tgtEl>
                                          <p:spTgt spid="9"/>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11"/>
                                        </p:tgtEl>
                                        <p:attrNameLst>
                                          <p:attrName>style.visibility</p:attrName>
                                        </p:attrNameLst>
                                      </p:cBhvr>
                                      <p:to>
                                        <p:strVal val="visible"/>
                                      </p:to>
                                    </p:set>
                                    <p:animEffect filter="wipe(left)" transition="in">
                                      <p:cBhvr>
                                        <p:cTn dur="500" id="15"/>
                                        <p:tgtEl>
                                          <p:spTgt spid="11"/>
                                        </p:tgtEl>
                                      </p:cBhvr>
                                    </p:animEffect>
                                  </p:childTnLst>
                                </p:cTn>
                              </p:par>
                              <p:par>
                                <p:cTn fill="hold" grpId="0" id="16" nodeType="withEffect" presetClass="entr" presetID="22" presetSubtype="8">
                                  <p:stCondLst>
                                    <p:cond delay="0"/>
                                  </p:stCondLst>
                                  <p:childTnLst>
                                    <p:set>
                                      <p:cBhvr>
                                        <p:cTn dur="1" fill="hold" id="17">
                                          <p:stCondLst>
                                            <p:cond delay="0"/>
                                          </p:stCondLst>
                                        </p:cTn>
                                        <p:tgtEl>
                                          <p:spTgt spid="14"/>
                                        </p:tgtEl>
                                        <p:attrNameLst>
                                          <p:attrName>style.visibility</p:attrName>
                                        </p:attrNameLst>
                                      </p:cBhvr>
                                      <p:to>
                                        <p:strVal val="visible"/>
                                      </p:to>
                                    </p:set>
                                    <p:animEffect filter="wipe(left)" transition="in">
                                      <p:cBhvr>
                                        <p:cTn dur="500" id="18"/>
                                        <p:tgtEl>
                                          <p:spTgt spid="14"/>
                                        </p:tgtEl>
                                      </p:cBhvr>
                                    </p:animEffect>
                                  </p:childTnLst>
                                </p:cTn>
                              </p:par>
                            </p:childTnLst>
                          </p:cTn>
                        </p:par>
                        <p:par>
                          <p:cTn fill="hold" id="19" nodeType="afterGroup">
                            <p:stCondLst>
                              <p:cond delay="1500"/>
                            </p:stCondLst>
                            <p:childTnLst>
                              <p:par>
                                <p:cTn fill="hold" grpId="0" id="20" nodeType="afterEffect" presetClass="entr" presetID="22" presetSubtype="8">
                                  <p:stCondLst>
                                    <p:cond delay="0"/>
                                  </p:stCondLst>
                                  <p:childTnLst>
                                    <p:set>
                                      <p:cBhvr>
                                        <p:cTn dur="1" fill="hold" id="21">
                                          <p:stCondLst>
                                            <p:cond delay="0"/>
                                          </p:stCondLst>
                                        </p:cTn>
                                        <p:tgtEl>
                                          <p:spTgt spid="13"/>
                                        </p:tgtEl>
                                        <p:attrNameLst>
                                          <p:attrName>style.visibility</p:attrName>
                                        </p:attrNameLst>
                                      </p:cBhvr>
                                      <p:to>
                                        <p:strVal val="visible"/>
                                      </p:to>
                                    </p:set>
                                    <p:animEffect filter="wipe(left)" transition="in">
                                      <p:cBhvr>
                                        <p:cTn dur="500" id="22"/>
                                        <p:tgtEl>
                                          <p:spTgt spid="13"/>
                                        </p:tgtEl>
                                      </p:cBhvr>
                                    </p:animEffect>
                                  </p:childTnLst>
                                </p:cTn>
                              </p:par>
                              <p:par>
                                <p:cTn fill="hold" grpId="0" id="23" nodeType="withEffect" presetClass="entr" presetID="22" presetSubtype="8">
                                  <p:stCondLst>
                                    <p:cond delay="0"/>
                                  </p:stCondLst>
                                  <p:childTnLst>
                                    <p:set>
                                      <p:cBhvr>
                                        <p:cTn dur="1" fill="hold" id="24">
                                          <p:stCondLst>
                                            <p:cond delay="0"/>
                                          </p:stCondLst>
                                        </p:cTn>
                                        <p:tgtEl>
                                          <p:spTgt spid="15"/>
                                        </p:tgtEl>
                                        <p:attrNameLst>
                                          <p:attrName>style.visibility</p:attrName>
                                        </p:attrNameLst>
                                      </p:cBhvr>
                                      <p:to>
                                        <p:strVal val="visible"/>
                                      </p:to>
                                    </p:set>
                                    <p:animEffect filter="wipe(left)" transition="in">
                                      <p:cBhvr>
                                        <p:cTn dur="500" id="25"/>
                                        <p:tgtEl>
                                          <p:spTgt spid="15"/>
                                        </p:tgtEl>
                                      </p:cBhvr>
                                    </p:animEffect>
                                  </p:childTnLst>
                                </p:cTn>
                              </p:par>
                              <p:par>
                                <p:cTn fill="hold" grpId="0" id="26" nodeType="withEffect" presetClass="entr" presetID="22" presetSubtype="8">
                                  <p:stCondLst>
                                    <p:cond delay="0"/>
                                  </p:stCondLst>
                                  <p:childTnLst>
                                    <p:set>
                                      <p:cBhvr>
                                        <p:cTn dur="1" fill="hold" id="27">
                                          <p:stCondLst>
                                            <p:cond delay="0"/>
                                          </p:stCondLst>
                                        </p:cTn>
                                        <p:tgtEl>
                                          <p:spTgt spid="16"/>
                                        </p:tgtEl>
                                        <p:attrNameLst>
                                          <p:attrName>style.visibility</p:attrName>
                                        </p:attrNameLst>
                                      </p:cBhvr>
                                      <p:to>
                                        <p:strVal val="visible"/>
                                      </p:to>
                                    </p:set>
                                    <p:animEffect filter="wipe(left)" transition="in">
                                      <p:cBhvr>
                                        <p:cTn dur="500" id="28"/>
                                        <p:tgtEl>
                                          <p:spTgt spid="16"/>
                                        </p:tgtEl>
                                      </p:cBhvr>
                                    </p:animEffect>
                                  </p:childTnLst>
                                </p:cTn>
                              </p:par>
                            </p:childTnLst>
                          </p:cTn>
                        </p:par>
                        <p:par>
                          <p:cTn fill="hold" id="29" nodeType="afterGroup">
                            <p:stCondLst>
                              <p:cond delay="2000"/>
                            </p:stCondLst>
                            <p:childTnLst>
                              <p:par>
                                <p:cTn fill="hold" grpId="0" id="30" nodeType="afterEffect" presetClass="entr" presetID="22" presetSubtype="1">
                                  <p:stCondLst>
                                    <p:cond delay="0"/>
                                  </p:stCondLst>
                                  <p:childTnLst>
                                    <p:set>
                                      <p:cBhvr>
                                        <p:cTn dur="1" fill="hold" id="31">
                                          <p:stCondLst>
                                            <p:cond delay="0"/>
                                          </p:stCondLst>
                                        </p:cTn>
                                        <p:tgtEl>
                                          <p:spTgt spid="25"/>
                                        </p:tgtEl>
                                        <p:attrNameLst>
                                          <p:attrName>style.visibility</p:attrName>
                                        </p:attrNameLst>
                                      </p:cBhvr>
                                      <p:to>
                                        <p:strVal val="visible"/>
                                      </p:to>
                                    </p:set>
                                    <p:animEffect filter="wipe(up)" transition="in">
                                      <p:cBhvr>
                                        <p:cTn dur="500" id="32"/>
                                        <p:tgtEl>
                                          <p:spTgt spid="25"/>
                                        </p:tgtEl>
                                      </p:cBhvr>
                                    </p:animEffect>
                                  </p:childTnLst>
                                </p:cTn>
                              </p:par>
                            </p:childTnLst>
                          </p:cTn>
                        </p:par>
                        <p:par>
                          <p:cTn fill="hold" id="33" nodeType="afterGroup">
                            <p:stCondLst>
                              <p:cond delay="2500"/>
                            </p:stCondLst>
                            <p:childTnLst>
                              <p:par>
                                <p:cTn fill="hold" grpId="0" id="34" nodeType="afterEffect" presetClass="entr" presetID="22" presetSubtype="2">
                                  <p:stCondLst>
                                    <p:cond delay="0"/>
                                  </p:stCondLst>
                                  <p:childTnLst>
                                    <p:set>
                                      <p:cBhvr>
                                        <p:cTn dur="1" fill="hold" id="35">
                                          <p:stCondLst>
                                            <p:cond delay="0"/>
                                          </p:stCondLst>
                                        </p:cTn>
                                        <p:tgtEl>
                                          <p:spTgt spid="24"/>
                                        </p:tgtEl>
                                        <p:attrNameLst>
                                          <p:attrName>style.visibility</p:attrName>
                                        </p:attrNameLst>
                                      </p:cBhvr>
                                      <p:to>
                                        <p:strVal val="visible"/>
                                      </p:to>
                                    </p:set>
                                    <p:animEffect filter="wipe(right)" transition="in">
                                      <p:cBhvr>
                                        <p:cTn dur="500" id="36"/>
                                        <p:tgtEl>
                                          <p:spTgt spid="24"/>
                                        </p:tgtEl>
                                      </p:cBhvr>
                                    </p:animEffect>
                                  </p:childTnLst>
                                </p:cTn>
                              </p:par>
                            </p:childTnLst>
                          </p:cTn>
                        </p:par>
                        <p:par>
                          <p:cTn fill="hold" id="37" nodeType="afterGroup">
                            <p:stCondLst>
                              <p:cond delay="3000"/>
                            </p:stCondLst>
                            <p:childTnLst>
                              <p:par>
                                <p:cTn fill="hold" grpId="0" id="38" nodeType="afterEffect" presetClass="entr" presetID="22" presetSubtype="8">
                                  <p:stCondLst>
                                    <p:cond delay="0"/>
                                  </p:stCondLst>
                                  <p:childTnLst>
                                    <p:set>
                                      <p:cBhvr>
                                        <p:cTn dur="1" fill="hold" id="39">
                                          <p:stCondLst>
                                            <p:cond delay="0"/>
                                          </p:stCondLst>
                                        </p:cTn>
                                        <p:tgtEl>
                                          <p:spTgt spid="26"/>
                                        </p:tgtEl>
                                        <p:attrNameLst>
                                          <p:attrName>style.visibility</p:attrName>
                                        </p:attrNameLst>
                                      </p:cBhvr>
                                      <p:to>
                                        <p:strVal val="visible"/>
                                      </p:to>
                                    </p:set>
                                    <p:animEffect filter="wipe(left)" transition="in">
                                      <p:cBhvr>
                                        <p:cTn dur="500" id="40"/>
                                        <p:tgtEl>
                                          <p:spTgt spid="26"/>
                                        </p:tgtEl>
                                      </p:cBhvr>
                                    </p:animEffect>
                                  </p:childTnLst>
                                </p:cTn>
                              </p:par>
                              <p:par>
                                <p:cTn fill="hold" grpId="0" id="41" nodeType="withEffect" presetClass="entr" presetID="22" presetSubtype="8">
                                  <p:stCondLst>
                                    <p:cond delay="0"/>
                                  </p:stCondLst>
                                  <p:childTnLst>
                                    <p:set>
                                      <p:cBhvr>
                                        <p:cTn dur="1" fill="hold" id="42">
                                          <p:stCondLst>
                                            <p:cond delay="0"/>
                                          </p:stCondLst>
                                        </p:cTn>
                                        <p:tgtEl>
                                          <p:spTgt spid="28"/>
                                        </p:tgtEl>
                                        <p:attrNameLst>
                                          <p:attrName>style.visibility</p:attrName>
                                        </p:attrNameLst>
                                      </p:cBhvr>
                                      <p:to>
                                        <p:strVal val="visible"/>
                                      </p:to>
                                    </p:set>
                                    <p:animEffect filter="wipe(left)" transition="in">
                                      <p:cBhvr>
                                        <p:cTn dur="500" id="43"/>
                                        <p:tgtEl>
                                          <p:spTgt spid="28"/>
                                        </p:tgtEl>
                                      </p:cBhvr>
                                    </p:animEffect>
                                  </p:childTnLst>
                                </p:cTn>
                              </p:par>
                            </p:childTnLst>
                          </p:cTn>
                        </p:par>
                        <p:par>
                          <p:cTn fill="hold" id="44" nodeType="afterGroup">
                            <p:stCondLst>
                              <p:cond delay="3500"/>
                            </p:stCondLst>
                            <p:childTnLst>
                              <p:par>
                                <p:cTn fill="hold" grpId="0" id="45" nodeType="afterEffect" presetClass="entr" presetID="22" presetSubtype="8">
                                  <p:stCondLst>
                                    <p:cond delay="0"/>
                                  </p:stCondLst>
                                  <p:childTnLst>
                                    <p:set>
                                      <p:cBhvr>
                                        <p:cTn dur="1" fill="hold" id="46">
                                          <p:stCondLst>
                                            <p:cond delay="0"/>
                                          </p:stCondLst>
                                        </p:cTn>
                                        <p:tgtEl>
                                          <p:spTgt spid="27"/>
                                        </p:tgtEl>
                                        <p:attrNameLst>
                                          <p:attrName>style.visibility</p:attrName>
                                        </p:attrNameLst>
                                      </p:cBhvr>
                                      <p:to>
                                        <p:strVal val="visible"/>
                                      </p:to>
                                    </p:set>
                                    <p:animEffect filter="wipe(left)" transition="in">
                                      <p:cBhvr>
                                        <p:cTn dur="500" id="47"/>
                                        <p:tgtEl>
                                          <p:spTgt spid="27"/>
                                        </p:tgtEl>
                                      </p:cBhvr>
                                    </p:animEffect>
                                  </p:childTnLst>
                                </p:cTn>
                              </p:par>
                              <p:par>
                                <p:cTn fill="hold" grpId="0" id="48" nodeType="withEffect" presetClass="entr" presetID="22" presetSubtype="8">
                                  <p:stCondLst>
                                    <p:cond delay="0"/>
                                  </p:stCondLst>
                                  <p:childTnLst>
                                    <p:set>
                                      <p:cBhvr>
                                        <p:cTn dur="1" fill="hold" id="49">
                                          <p:stCondLst>
                                            <p:cond delay="0"/>
                                          </p:stCondLst>
                                        </p:cTn>
                                        <p:tgtEl>
                                          <p:spTgt spid="29"/>
                                        </p:tgtEl>
                                        <p:attrNameLst>
                                          <p:attrName>style.visibility</p:attrName>
                                        </p:attrNameLst>
                                      </p:cBhvr>
                                      <p:to>
                                        <p:strVal val="visible"/>
                                      </p:to>
                                    </p:set>
                                    <p:animEffect filter="wipe(left)" transition="in">
                                      <p:cBhvr>
                                        <p:cTn dur="500" id="50"/>
                                        <p:tgtEl>
                                          <p:spTgt spid="29"/>
                                        </p:tgtEl>
                                      </p:cBhvr>
                                    </p:animEffect>
                                  </p:childTnLst>
                                </p:cTn>
                              </p:par>
                              <p:par>
                                <p:cTn fill="hold" grpId="0" id="51" nodeType="withEffect" presetClass="entr" presetID="22" presetSubtype="8">
                                  <p:stCondLst>
                                    <p:cond delay="0"/>
                                  </p:stCondLst>
                                  <p:childTnLst>
                                    <p:set>
                                      <p:cBhvr>
                                        <p:cTn dur="1" fill="hold" id="52">
                                          <p:stCondLst>
                                            <p:cond delay="0"/>
                                          </p:stCondLst>
                                        </p:cTn>
                                        <p:tgtEl>
                                          <p:spTgt spid="30"/>
                                        </p:tgtEl>
                                        <p:attrNameLst>
                                          <p:attrName>style.visibility</p:attrName>
                                        </p:attrNameLst>
                                      </p:cBhvr>
                                      <p:to>
                                        <p:strVal val="visible"/>
                                      </p:to>
                                    </p:set>
                                    <p:animEffect filter="wipe(left)" transition="in">
                                      <p:cBhvr>
                                        <p:cTn dur="500" id="53"/>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1"/>
      <p:bldP grpId="0" spid="13"/>
      <p:bldP grpId="0" spid="14"/>
      <p:bldP grpId="0" spid="15"/>
      <p:bldP grpId="0" spid="16"/>
      <p:bldP grpId="0" spid="24"/>
      <p:bldP grpId="0" spid="25"/>
      <p:bldP grpId="0" spid="26"/>
      <p:bldP grpId="0" spid="27"/>
      <p:bldP grpId="0" spid="28"/>
      <p:bldP grpId="0" spid="29"/>
      <p:bldP grpId="0" spid="30"/>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 name="TextBox 6"/>
          <p:cNvSpPr txBox="1"/>
          <p:nvPr/>
        </p:nvSpPr>
        <p:spPr>
          <a:xfrm>
            <a:off x="1331640" y="1491630"/>
            <a:ext cx="6480720" cy="2263142"/>
          </a:xfrm>
          <a:prstGeom prst="rect">
            <a:avLst/>
          </a:prstGeom>
          <a:noFill/>
        </p:spPr>
        <p:txBody>
          <a:bodyPr bIns="34291" lIns="68584" rIns="68584" rtlCol="0" tIns="34291" wrap="square">
            <a:spAutoFit/>
          </a:bodyPr>
          <a:lstStyle/>
          <a:p>
            <a:pPr algn="just" eaLnBrk="0" hangingPunct="0">
              <a:lnSpc>
                <a:spcPct val="150000"/>
              </a:lnSpc>
            </a:pPr>
            <a:r>
              <a:rPr altLang="en-US" lang="zh-CN" smtClean="0" sz="1600">
                <a:solidFill>
                  <a:schemeClr val="tx1">
                    <a:lumMod val="95000"/>
                    <a:lumOff val="5000"/>
                  </a:schemeClr>
                </a:solidFill>
                <a:latin charset="-122" panose="020b0503020204020204" pitchFamily="34" typeface="微软雅黑"/>
                <a:ea charset="-122" panose="020b0503020204020204" pitchFamily="34" typeface="微软雅黑"/>
                <a:sym charset="-122" panose="020b0503020204020204" pitchFamily="34" typeface="微软雅黑"/>
              </a:rPr>
              <a:t>岁月流转，时光飞逝，转眼间2015年的工作又接近尾声。</a:t>
            </a:r>
          </a:p>
          <a:p>
            <a:pPr algn="just" eaLnBrk="0" hangingPunct="0">
              <a:lnSpc>
                <a:spcPct val="150000"/>
              </a:lnSpc>
            </a:pPr>
            <a:r>
              <a:rPr altLang="en-US" lang="zh-CN" smtClean="0" sz="1600">
                <a:solidFill>
                  <a:schemeClr val="tx1">
                    <a:lumMod val="95000"/>
                    <a:lumOff val="5000"/>
                  </a:schemeClr>
                </a:solidFill>
                <a:latin charset="-122" panose="020b0503020204020204" pitchFamily="34" typeface="微软雅黑"/>
                <a:ea charset="-122" panose="020b0503020204020204" pitchFamily="34" typeface="微软雅黑"/>
                <a:sym charset="-122" panose="020b0503020204020204" pitchFamily="34" typeface="微软雅黑"/>
              </a:rPr>
              <a:t>回首过去一年的工作，经过全体领导及员工的共同努力，公司经营业绩保持良好，行业地位、社会形象日渐提升，各项工作全面发展。</a:t>
            </a:r>
          </a:p>
          <a:p>
            <a:pPr algn="just" eaLnBrk="0" hangingPunct="0">
              <a:lnSpc>
                <a:spcPct val="150000"/>
              </a:lnSpc>
            </a:pPr>
            <a:r>
              <a:rPr altLang="en-US" lang="zh-CN" smtClean="0" sz="1600">
                <a:solidFill>
                  <a:schemeClr val="tx1">
                    <a:lumMod val="95000"/>
                    <a:lumOff val="5000"/>
                  </a:schemeClr>
                </a:solidFill>
                <a:latin charset="-122" panose="020b0503020204020204" pitchFamily="34" typeface="微软雅黑"/>
                <a:ea charset="-122" panose="020b0503020204020204" pitchFamily="34" typeface="微软雅黑"/>
                <a:sym charset="-122" panose="020b0503020204020204" pitchFamily="34" typeface="微软雅黑"/>
              </a:rPr>
              <a:t>新起点、新希望。站在2016年的起点，我们将继承和发扬过去工作中存在的优点，汲取经验，摒弃不足，满怀信心，以更清醒的头脑、更旺盛的斗志、更奋发的姿态和更充沛的干劲，向我们的既定目标进发！</a:t>
            </a:r>
          </a:p>
        </p:txBody>
      </p:sp>
      <p:sp>
        <p:nvSpPr>
          <p:cNvPr id="9" name="圆角矩形 8"/>
          <p:cNvSpPr/>
          <p:nvPr/>
        </p:nvSpPr>
        <p:spPr>
          <a:xfrm>
            <a:off x="935596" y="1001750"/>
            <a:ext cx="7272808" cy="3370200"/>
          </a:xfrm>
          <a:prstGeom prst="roundRect">
            <a:avLst>
              <a:gd fmla="val 4384" name="adj"/>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11" name="组合 10"/>
          <p:cNvGrpSpPr/>
          <p:nvPr/>
        </p:nvGrpSpPr>
        <p:grpSpPr>
          <a:xfrm>
            <a:off x="1403648" y="699542"/>
            <a:ext cx="2400540" cy="557194"/>
            <a:chOff x="947324" y="607654"/>
            <a:chExt cx="2400540" cy="557194"/>
          </a:xfrm>
        </p:grpSpPr>
        <p:sp>
          <p:nvSpPr>
            <p:cNvPr id="12" name="圆角矩形 11"/>
            <p:cNvSpPr/>
            <p:nvPr/>
          </p:nvSpPr>
          <p:spPr>
            <a:xfrm>
              <a:off x="947324" y="607654"/>
              <a:ext cx="2400540" cy="557194"/>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TextBox 12"/>
            <p:cNvSpPr txBox="1"/>
            <p:nvPr/>
          </p:nvSpPr>
          <p:spPr>
            <a:xfrm>
              <a:off x="1115616" y="625527"/>
              <a:ext cx="2088232" cy="944798"/>
            </a:xfrm>
            <a:prstGeom prst="rect">
              <a:avLst/>
            </a:prstGeom>
            <a:noFill/>
          </p:spPr>
          <p:txBody>
            <a:bodyPr bIns="45679" lIns="91361" rIns="91361" tIns="45679" wrap="square">
              <a:spAutoFit/>
            </a:bodyPr>
            <a:lstStyle/>
            <a:p>
              <a:pPr>
                <a:defRPr/>
              </a:pPr>
              <a:r>
                <a:rPr altLang="en-US" b="1" lang="zh-CN" smtClean="0" sz="2800">
                  <a:solidFill>
                    <a:schemeClr val="bg1"/>
                  </a:solidFill>
                  <a:latin charset="-122" panose="020b0503020204020204" pitchFamily="34" typeface="微软雅黑"/>
                  <a:ea charset="-122" panose="020b0503020204020204" pitchFamily="34" typeface="微软雅黑"/>
                </a:rPr>
                <a:t>前言/PREFACE</a:t>
              </a:r>
            </a:p>
          </p:txBody>
        </p:sp>
      </p:grpSp>
    </p:spTree>
    <p:extLst>
      <p:ext uri="{BB962C8B-B14F-4D97-AF65-F5344CB8AC3E}">
        <p14:creationId val="2884741510"/>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6" presetSubtype="21">
                                  <p:stCondLst>
                                    <p:cond delay="0"/>
                                  </p:stCondLst>
                                  <p:childTnLst>
                                    <p:set>
                                      <p:cBhvr>
                                        <p:cTn dur="1" fill="hold" id="6">
                                          <p:stCondLst>
                                            <p:cond delay="0"/>
                                          </p:stCondLst>
                                        </p:cTn>
                                        <p:tgtEl>
                                          <p:spTgt spid="11"/>
                                        </p:tgtEl>
                                        <p:attrNameLst>
                                          <p:attrName>style.visibility</p:attrName>
                                        </p:attrNameLst>
                                      </p:cBhvr>
                                      <p:to>
                                        <p:strVal val="visible"/>
                                      </p:to>
                                    </p:set>
                                    <p:animEffect filter="barn(inVertical)" transition="in">
                                      <p:cBhvr>
                                        <p:cTn dur="500" id="7"/>
                                        <p:tgtEl>
                                          <p:spTgt spid="11"/>
                                        </p:tgtEl>
                                      </p:cBhvr>
                                    </p:animEffect>
                                  </p:childTnLst>
                                </p:cTn>
                              </p:par>
                            </p:childTnLst>
                          </p:cTn>
                        </p:par>
                        <p:par>
                          <p:cTn fill="hold" id="8" nodeType="afterGroup">
                            <p:stCondLst>
                              <p:cond delay="500"/>
                            </p:stCondLst>
                            <p:childTnLst>
                              <p:par>
                                <p:cTn fill="hold" grpId="0" id="9" nodeType="afterEffect" presetClass="entr" presetID="22" presetSubtype="1">
                                  <p:stCondLst>
                                    <p:cond delay="0"/>
                                  </p:stCondLst>
                                  <p:childTnLst>
                                    <p:set>
                                      <p:cBhvr>
                                        <p:cTn dur="1" fill="hold" id="10">
                                          <p:stCondLst>
                                            <p:cond delay="0"/>
                                          </p:stCondLst>
                                        </p:cTn>
                                        <p:tgtEl>
                                          <p:spTgt spid="9"/>
                                        </p:tgtEl>
                                        <p:attrNameLst>
                                          <p:attrName>style.visibility</p:attrName>
                                        </p:attrNameLst>
                                      </p:cBhvr>
                                      <p:to>
                                        <p:strVal val="visible"/>
                                      </p:to>
                                    </p:set>
                                    <p:animEffect filter="wipe(up)" transition="in">
                                      <p:cBhvr>
                                        <p:cTn dur="500" id="11"/>
                                        <p:tgtEl>
                                          <p:spTgt spid="9"/>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iterate type="lt">
                                    <p:tmPct val="30000"/>
                                  </p:iterate>
                                  <p:childTnLst>
                                    <p:set>
                                      <p:cBhvr>
                                        <p:cTn dur="1" fill="hold" id="14">
                                          <p:stCondLst>
                                            <p:cond delay="0"/>
                                          </p:stCondLst>
                                        </p:cTn>
                                        <p:tgtEl>
                                          <p:spTgt spid="7"/>
                                        </p:tgtEl>
                                        <p:attrNameLst>
                                          <p:attrName>style.visibility</p:attrName>
                                        </p:attrNameLst>
                                      </p:cBhvr>
                                      <p:to>
                                        <p:strVal val="visible"/>
                                      </p:to>
                                    </p:set>
                                    <p:animEffect filter="wipe(left)" transition="in">
                                      <p:cBhvr>
                                        <p:cTn dur="100" id="15"/>
                                        <p:tgtEl>
                                          <p:spTgt spid="7"/>
                                        </p:tgtEl>
                                      </p:cBhvr>
                                    </p:animEffect>
                                  </p:childTnLst>
                                </p:cTn>
                              </p:par>
                              <p:par>
                                <p:cTn fill="hold" grpId="1" id="16" nodeType="withEffect" presetClass="emph" presetID="36" presetSubtype="0">
                                  <p:stCondLst>
                                    <p:cond delay="0"/>
                                  </p:stCondLst>
                                  <p:iterate type="lt">
                                    <p:tmPct val="30000"/>
                                  </p:iterate>
                                  <p:childTnLst>
                                    <p:animScale>
                                      <p:cBhvr>
                                        <p:cTn autoRev="1" dur="50" fill="hold" id="17">
                                          <p:stCondLst>
                                            <p:cond delay="0"/>
                                          </p:stCondLst>
                                        </p:cTn>
                                        <p:tgtEl>
                                          <p:spTgt spid="7"/>
                                        </p:tgtEl>
                                      </p:cBhvr>
                                      <p:to x="80000" y="100000"/>
                                    </p:animScale>
                                    <p:anim by="(#ppt_w*0.10)" calcmode="lin" valueType="num">
                                      <p:cBhvr>
                                        <p:cTn autoRev="1" dur="50" fill="hold" id="18">
                                          <p:stCondLst>
                                            <p:cond delay="0"/>
                                          </p:stCondLst>
                                        </p:cTn>
                                        <p:tgtEl>
                                          <p:spTgt spid="7"/>
                                        </p:tgtEl>
                                        <p:attrNameLst>
                                          <p:attrName>ppt_x</p:attrName>
                                        </p:attrNameLst>
                                      </p:cBhvr>
                                    </p:anim>
                                    <p:anim by="(-#ppt_w*0.10)" calcmode="lin" valueType="num">
                                      <p:cBhvr>
                                        <p:cTn autoRev="1" dur="50" fill="hold" id="19">
                                          <p:stCondLst>
                                            <p:cond delay="0"/>
                                          </p:stCondLst>
                                        </p:cTn>
                                        <p:tgtEl>
                                          <p:spTgt spid="7"/>
                                        </p:tgtEl>
                                        <p:attrNameLst>
                                          <p:attrName>ppt_y</p:attrName>
                                        </p:attrNameLst>
                                      </p:cBhvr>
                                    </p:anim>
                                    <p:animRot by="-480000">
                                      <p:cBhvr>
                                        <p:cTn autoRev="1" dur="50" fill="hold" id="20">
                                          <p:stCondLst>
                                            <p:cond delay="0"/>
                                          </p:stCondLst>
                                        </p:cTn>
                                        <p:tgtEl>
                                          <p:spTgt spid="7"/>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1" spid="7"/>
      <p:bldP grpId="0" spid="9"/>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4" name="Oval 4"/>
          <p:cNvSpPr>
            <a:spLocks noChangeArrowheads="1"/>
          </p:cNvSpPr>
          <p:nvPr/>
        </p:nvSpPr>
        <p:spPr bwMode="auto">
          <a:xfrm>
            <a:off x="4243170" y="920046"/>
            <a:ext cx="956779" cy="970953"/>
          </a:xfrm>
          <a:prstGeom prst="ellipse">
            <a:avLst/>
          </a:prstGeom>
          <a:solidFill>
            <a:schemeClr val="bg2"/>
          </a:solidFill>
          <a:ln w="12700">
            <a:noFill/>
            <a:round/>
          </a:ln>
          <a:effectLst/>
        </p:spPr>
        <p:txBody>
          <a:bodyPr anchor="ctr" bIns="36075" lIns="72148" rIns="72148" tIns="36075" wrap="none"/>
          <a:lstStyle/>
          <a:p>
            <a:endParaRPr altLang="en-US" lang="ko-KR">
              <a:solidFill>
                <a:srgbClr val="000000"/>
              </a:solidFill>
              <a:latin charset="-127" pitchFamily="34" typeface="굴림"/>
              <a:ea charset="-127" pitchFamily="34" typeface="굴림"/>
            </a:endParaRPr>
          </a:p>
        </p:txBody>
      </p:sp>
      <p:sp>
        <p:nvSpPr>
          <p:cNvPr id="45" name="Oval 4"/>
          <p:cNvSpPr>
            <a:spLocks noChangeArrowheads="1"/>
          </p:cNvSpPr>
          <p:nvPr/>
        </p:nvSpPr>
        <p:spPr bwMode="auto">
          <a:xfrm>
            <a:off x="4244494" y="915566"/>
            <a:ext cx="956779" cy="970953"/>
          </a:xfrm>
          <a:prstGeom prst="ellipse">
            <a:avLst/>
          </a:prstGeom>
          <a:solidFill>
            <a:schemeClr val="tx2"/>
          </a:solidFill>
          <a:ln w="12700">
            <a:noFill/>
            <a:round/>
          </a:ln>
        </p:spPr>
        <p:txBody>
          <a:bodyPr anchor="ctr" bIns="36075" lIns="72148" rIns="72148" tIns="36075" wrap="none"/>
          <a:lstStyle/>
          <a:p>
            <a:endParaRPr altLang="en-US" lang="ko-KR">
              <a:solidFill>
                <a:srgbClr val="000000"/>
              </a:solidFill>
              <a:latin charset="-127" pitchFamily="34" typeface="굴림"/>
              <a:ea charset="-127" pitchFamily="34" typeface="굴림"/>
            </a:endParaRPr>
          </a:p>
        </p:txBody>
      </p:sp>
      <p:sp>
        <p:nvSpPr>
          <p:cNvPr id="48" name="Oval 4"/>
          <p:cNvSpPr>
            <a:spLocks noChangeArrowheads="1"/>
          </p:cNvSpPr>
          <p:nvPr/>
        </p:nvSpPr>
        <p:spPr bwMode="auto">
          <a:xfrm>
            <a:off x="3179138" y="1359001"/>
            <a:ext cx="1308991" cy="1328384"/>
          </a:xfrm>
          <a:prstGeom prst="ellipse">
            <a:avLst/>
          </a:prstGeom>
          <a:solidFill>
            <a:schemeClr val="bg2"/>
          </a:solidFill>
          <a:ln w="12700">
            <a:solidFill>
              <a:srgbClr val="F5F5F5"/>
            </a:solidFill>
            <a:round/>
          </a:ln>
          <a:effectLst/>
        </p:spPr>
        <p:txBody>
          <a:bodyPr anchor="ctr" bIns="36075" lIns="72148" rIns="72148" tIns="36075" wrap="none"/>
          <a:lstStyle/>
          <a:p>
            <a:endParaRPr altLang="en-US" lang="ko-KR">
              <a:solidFill>
                <a:srgbClr val="000000"/>
              </a:solidFill>
              <a:latin charset="-127" pitchFamily="34" typeface="굴림"/>
              <a:ea charset="-127" pitchFamily="34" typeface="굴림"/>
            </a:endParaRPr>
          </a:p>
        </p:txBody>
      </p:sp>
      <p:sp>
        <p:nvSpPr>
          <p:cNvPr id="49" name="Oval 4"/>
          <p:cNvSpPr>
            <a:spLocks noChangeArrowheads="1"/>
          </p:cNvSpPr>
          <p:nvPr/>
        </p:nvSpPr>
        <p:spPr bwMode="auto">
          <a:xfrm>
            <a:off x="3179138" y="1755659"/>
            <a:ext cx="1308991" cy="931727"/>
          </a:xfrm>
          <a:custGeom>
            <a:rect b="b" l="l" r="r" t="t"/>
            <a:pathLst>
              <a:path h="1169451" w="1667532">
                <a:moveTo>
                  <a:pt x="71654" y="0"/>
                </a:moveTo>
                <a:lnTo>
                  <a:pt x="1595878" y="0"/>
                </a:lnTo>
                <a:cubicBezTo>
                  <a:pt x="1642324" y="102389"/>
                  <a:pt x="1667532" y="216148"/>
                  <a:pt x="1667532" y="335794"/>
                </a:cubicBezTo>
                <a:cubicBezTo>
                  <a:pt x="1667532" y="796210"/>
                  <a:pt x="1294242" y="1169451"/>
                  <a:pt x="833766" y="1169451"/>
                </a:cubicBezTo>
                <a:cubicBezTo>
                  <a:pt x="373290" y="1169451"/>
                  <a:pt x="0" y="796210"/>
                  <a:pt x="0" y="335794"/>
                </a:cubicBezTo>
                <a:cubicBezTo>
                  <a:pt x="0" y="216148"/>
                  <a:pt x="25208" y="102389"/>
                  <a:pt x="71654" y="0"/>
                </a:cubicBezTo>
                <a:close/>
              </a:path>
            </a:pathLst>
          </a:custGeom>
          <a:solidFill>
            <a:schemeClr val="tx2"/>
          </a:solidFill>
          <a:ln w="12700">
            <a:solidFill>
              <a:srgbClr val="F5F5F5"/>
            </a:solidFill>
            <a:round/>
          </a:ln>
        </p:spPr>
        <p:txBody>
          <a:bodyPr anchor="ctr" bIns="36075" lIns="72148" rIns="72148" tIns="36075" wrap="none"/>
          <a:lstStyle/>
          <a:p>
            <a:endParaRPr altLang="en-US" lang="ko-KR">
              <a:solidFill>
                <a:srgbClr val="000000"/>
              </a:solidFill>
              <a:latin charset="-127" pitchFamily="34" typeface="굴림"/>
              <a:ea charset="-127" pitchFamily="34" typeface="굴림"/>
            </a:endParaRPr>
          </a:p>
        </p:txBody>
      </p:sp>
      <p:sp>
        <p:nvSpPr>
          <p:cNvPr id="50" name="Oval 4"/>
          <p:cNvSpPr>
            <a:spLocks noChangeArrowheads="1"/>
          </p:cNvSpPr>
          <p:nvPr/>
        </p:nvSpPr>
        <p:spPr bwMode="auto">
          <a:xfrm>
            <a:off x="1944377" y="1969117"/>
            <a:ext cx="1613309" cy="1637424"/>
          </a:xfrm>
          <a:prstGeom prst="ellipse">
            <a:avLst/>
          </a:prstGeom>
          <a:solidFill>
            <a:schemeClr val="bg2"/>
          </a:solidFill>
          <a:ln w="12700">
            <a:solidFill>
              <a:srgbClr val="F5F5F5"/>
            </a:solidFill>
            <a:round/>
          </a:ln>
          <a:effectLst/>
        </p:spPr>
        <p:txBody>
          <a:bodyPr anchor="ctr" bIns="36075" lIns="72148" rIns="72148" tIns="36075" wrap="none"/>
          <a:lstStyle/>
          <a:p>
            <a:endParaRPr altLang="en-US" lang="ko-KR">
              <a:solidFill>
                <a:srgbClr val="000000"/>
              </a:solidFill>
              <a:latin charset="-127" pitchFamily="34" typeface="굴림"/>
              <a:ea charset="-127" pitchFamily="34" typeface="굴림"/>
            </a:endParaRPr>
          </a:p>
        </p:txBody>
      </p:sp>
      <p:sp>
        <p:nvSpPr>
          <p:cNvPr id="51" name="Oval 4"/>
          <p:cNvSpPr>
            <a:spLocks noChangeArrowheads="1"/>
          </p:cNvSpPr>
          <p:nvPr/>
        </p:nvSpPr>
        <p:spPr bwMode="auto">
          <a:xfrm>
            <a:off x="1944377" y="2774084"/>
            <a:ext cx="1613309" cy="832458"/>
          </a:xfrm>
          <a:custGeom>
            <a:rect b="b" l="l" r="r" t="t"/>
            <a:pathLst>
              <a:path h="1044854" w="2055204">
                <a:moveTo>
                  <a:pt x="871" y="0"/>
                </a:moveTo>
                <a:lnTo>
                  <a:pt x="2054333" y="0"/>
                </a:lnTo>
                <a:cubicBezTo>
                  <a:pt x="2055157" y="5732"/>
                  <a:pt x="2055204" y="11487"/>
                  <a:pt x="2055204" y="17253"/>
                </a:cubicBezTo>
                <a:cubicBezTo>
                  <a:pt x="2055204" y="584781"/>
                  <a:pt x="1595131" y="1044854"/>
                  <a:pt x="1027602" y="1044854"/>
                </a:cubicBezTo>
                <a:cubicBezTo>
                  <a:pt x="460073" y="1044854"/>
                  <a:pt x="0" y="584781"/>
                  <a:pt x="0" y="17253"/>
                </a:cubicBezTo>
                <a:close/>
              </a:path>
            </a:pathLst>
          </a:custGeom>
          <a:solidFill>
            <a:schemeClr val="tx2"/>
          </a:solidFill>
          <a:ln w="12700">
            <a:solidFill>
              <a:srgbClr val="F5F5F5"/>
            </a:solidFill>
            <a:round/>
          </a:ln>
        </p:spPr>
        <p:txBody>
          <a:bodyPr anchor="ctr" bIns="36075" lIns="72148" rIns="72148" tIns="36075" wrap="none"/>
          <a:lstStyle/>
          <a:p>
            <a:endParaRPr altLang="en-US" lang="ko-KR">
              <a:solidFill>
                <a:srgbClr val="000000"/>
              </a:solidFill>
              <a:latin charset="-127" pitchFamily="34" typeface="굴림"/>
              <a:ea charset="-127" pitchFamily="34" typeface="굴림"/>
            </a:endParaRPr>
          </a:p>
        </p:txBody>
      </p:sp>
      <p:sp>
        <p:nvSpPr>
          <p:cNvPr id="52" name="Oval 4"/>
          <p:cNvSpPr>
            <a:spLocks noChangeArrowheads="1"/>
          </p:cNvSpPr>
          <p:nvPr/>
        </p:nvSpPr>
        <p:spPr bwMode="auto">
          <a:xfrm>
            <a:off x="486383" y="2752805"/>
            <a:ext cx="1980161" cy="2009761"/>
          </a:xfrm>
          <a:prstGeom prst="ellipse">
            <a:avLst/>
          </a:prstGeom>
          <a:solidFill>
            <a:schemeClr val="bg2"/>
          </a:solidFill>
          <a:ln w="12700">
            <a:solidFill>
              <a:srgbClr val="F5F5F5"/>
            </a:solidFill>
            <a:round/>
          </a:ln>
          <a:effectLst/>
        </p:spPr>
        <p:txBody>
          <a:bodyPr anchor="ctr" bIns="36075" lIns="72148" rIns="72148" tIns="36075" wrap="none"/>
          <a:lstStyle/>
          <a:p>
            <a:endParaRPr altLang="en-US" lang="ko-KR">
              <a:solidFill>
                <a:srgbClr val="000000"/>
              </a:solidFill>
              <a:latin charset="-127" pitchFamily="34" typeface="굴림"/>
              <a:ea charset="-127" pitchFamily="34" typeface="굴림"/>
            </a:endParaRPr>
          </a:p>
        </p:txBody>
      </p:sp>
      <p:sp>
        <p:nvSpPr>
          <p:cNvPr id="53" name="Oval 4"/>
          <p:cNvSpPr>
            <a:spLocks noChangeArrowheads="1"/>
          </p:cNvSpPr>
          <p:nvPr/>
        </p:nvSpPr>
        <p:spPr bwMode="auto">
          <a:xfrm>
            <a:off x="656986" y="4321575"/>
            <a:ext cx="1638957" cy="440990"/>
          </a:xfrm>
          <a:custGeom>
            <a:rect b="b" l="l" r="r" t="t"/>
            <a:pathLst>
              <a:path h="553506" w="2087876">
                <a:moveTo>
                  <a:pt x="0" y="0"/>
                </a:moveTo>
                <a:lnTo>
                  <a:pt x="2087877" y="0"/>
                </a:lnTo>
                <a:cubicBezTo>
                  <a:pt x="1861113" y="334090"/>
                  <a:pt x="1478149" y="553506"/>
                  <a:pt x="1043938" y="553506"/>
                </a:cubicBezTo>
                <a:cubicBezTo>
                  <a:pt x="609727" y="553506"/>
                  <a:pt x="226764" y="334090"/>
                  <a:pt x="0" y="0"/>
                </a:cubicBezTo>
                <a:close/>
              </a:path>
            </a:pathLst>
          </a:custGeom>
          <a:solidFill>
            <a:schemeClr val="tx2"/>
          </a:solidFill>
          <a:ln w="12700">
            <a:solidFill>
              <a:srgbClr val="F5F5F5"/>
            </a:solidFill>
            <a:round/>
          </a:ln>
        </p:spPr>
        <p:txBody>
          <a:bodyPr anchor="ctr" bIns="36075" lIns="72148" rIns="72148" tIns="36075" wrap="none"/>
          <a:lstStyle/>
          <a:p>
            <a:endParaRPr altLang="en-US" lang="ko-KR">
              <a:solidFill>
                <a:srgbClr val="000000"/>
              </a:solidFill>
              <a:latin charset="-127" pitchFamily="34" typeface="굴림"/>
              <a:ea charset="-127" pitchFamily="34" typeface="굴림"/>
            </a:endParaRPr>
          </a:p>
        </p:txBody>
      </p:sp>
      <p:sp>
        <p:nvSpPr>
          <p:cNvPr id="54" name="TextBox 53"/>
          <p:cNvSpPr txBox="1"/>
          <p:nvPr/>
        </p:nvSpPr>
        <p:spPr>
          <a:xfrm>
            <a:off x="840250" y="3553969"/>
            <a:ext cx="1261896" cy="407430"/>
          </a:xfrm>
          <a:prstGeom prst="rect">
            <a:avLst/>
          </a:prstGeom>
          <a:noFill/>
        </p:spPr>
        <p:txBody>
          <a:bodyPr anchor="ctr" bIns="36075" lIns="72148" rIns="72148" rtlCol="0" tIns="36075" wrap="none">
            <a:spAutoFit/>
          </a:bodyPr>
          <a:lstStyle/>
          <a:p>
            <a:r>
              <a:rPr altLang="en-US" lang="zh-CN" sz="2200">
                <a:solidFill>
                  <a:schemeClr val="bg1"/>
                </a:solidFill>
                <a:latin charset="-122" panose="020b0503020204020204" pitchFamily="34" typeface="微软雅黑"/>
                <a:ea charset="-122" panose="020b0503020204020204" pitchFamily="34" typeface="微软雅黑"/>
              </a:rPr>
              <a:t>添加文字</a:t>
            </a:r>
          </a:p>
        </p:txBody>
      </p:sp>
      <p:sp>
        <p:nvSpPr>
          <p:cNvPr id="55" name="TextBox 54"/>
          <p:cNvSpPr txBox="1"/>
          <p:nvPr/>
        </p:nvSpPr>
        <p:spPr>
          <a:xfrm>
            <a:off x="2201842" y="2298100"/>
            <a:ext cx="1109496" cy="361710"/>
          </a:xfrm>
          <a:prstGeom prst="rect">
            <a:avLst/>
          </a:prstGeom>
          <a:noFill/>
        </p:spPr>
        <p:txBody>
          <a:bodyPr anchor="ctr" bIns="36075" lIns="72148" rIns="72148" rtlCol="0" tIns="36075" wrap="none">
            <a:spAutoFit/>
          </a:bodyPr>
          <a:lstStyle/>
          <a:p>
            <a:r>
              <a:rPr altLang="en-US" lang="zh-CN" sz="1900">
                <a:solidFill>
                  <a:schemeClr val="bg1"/>
                </a:solidFill>
                <a:latin charset="-122" panose="020b0503020204020204" pitchFamily="34" typeface="微软雅黑"/>
                <a:ea charset="-122" panose="020b0503020204020204" pitchFamily="34" typeface="微软雅黑"/>
              </a:rPr>
              <a:t>添加文字</a:t>
            </a:r>
          </a:p>
        </p:txBody>
      </p:sp>
      <p:sp>
        <p:nvSpPr>
          <p:cNvPr id="56" name="TextBox 55"/>
          <p:cNvSpPr txBox="1"/>
          <p:nvPr/>
        </p:nvSpPr>
        <p:spPr>
          <a:xfrm>
            <a:off x="3358485" y="1864376"/>
            <a:ext cx="1058696" cy="346470"/>
          </a:xfrm>
          <a:prstGeom prst="rect">
            <a:avLst/>
          </a:prstGeom>
          <a:noFill/>
        </p:spPr>
        <p:txBody>
          <a:bodyPr anchor="ctr" bIns="36075" lIns="72148" rIns="72148" rtlCol="0" tIns="36075" wrap="none">
            <a:spAutoFit/>
          </a:bodyPr>
          <a:lstStyle/>
          <a:p>
            <a:r>
              <a:rPr altLang="en-US" lang="zh-CN" smtClean="0">
                <a:solidFill>
                  <a:schemeClr val="bg1"/>
                </a:solidFill>
                <a:latin charset="-122" panose="020b0503020204020204" pitchFamily="34" typeface="微软雅黑"/>
                <a:ea charset="-122" panose="020b0503020204020204" pitchFamily="34" typeface="微软雅黑"/>
              </a:rPr>
              <a:t>添加文字</a:t>
            </a:r>
          </a:p>
        </p:txBody>
      </p:sp>
      <p:cxnSp>
        <p:nvCxnSpPr>
          <p:cNvPr id="57" name="直接连接符 56"/>
          <p:cNvCxnSpPr/>
          <p:nvPr/>
        </p:nvCxnSpPr>
        <p:spPr>
          <a:xfrm>
            <a:off x="4722884" y="1540389"/>
            <a:ext cx="841329" cy="0"/>
          </a:xfrm>
          <a:prstGeom prst="line">
            <a:avLst/>
          </a:prstGeom>
          <a:noFill/>
          <a:ln w="9525">
            <a:solidFill>
              <a:schemeClr val="bg1">
                <a:lumMod val="50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58" name="直接连接符 57"/>
          <p:cNvCxnSpPr/>
          <p:nvPr/>
        </p:nvCxnSpPr>
        <p:spPr>
          <a:xfrm>
            <a:off x="3824870" y="2272324"/>
            <a:ext cx="1739344" cy="0"/>
          </a:xfrm>
          <a:prstGeom prst="line">
            <a:avLst/>
          </a:prstGeom>
          <a:noFill/>
          <a:ln w="9525">
            <a:solidFill>
              <a:schemeClr val="bg1">
                <a:lumMod val="50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59" name="直接连接符 58"/>
          <p:cNvCxnSpPr/>
          <p:nvPr/>
        </p:nvCxnSpPr>
        <p:spPr>
          <a:xfrm>
            <a:off x="2713996" y="3106242"/>
            <a:ext cx="2850217" cy="0"/>
          </a:xfrm>
          <a:prstGeom prst="line">
            <a:avLst/>
          </a:prstGeom>
          <a:noFill/>
          <a:ln w="9525">
            <a:solidFill>
              <a:schemeClr val="bg1">
                <a:lumMod val="50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60" name="直接连接符 59"/>
          <p:cNvCxnSpPr/>
          <p:nvPr/>
        </p:nvCxnSpPr>
        <p:spPr>
          <a:xfrm>
            <a:off x="1476463" y="3975013"/>
            <a:ext cx="4087750" cy="0"/>
          </a:xfrm>
          <a:prstGeom prst="line">
            <a:avLst/>
          </a:prstGeom>
          <a:noFill/>
          <a:ln w="9525">
            <a:solidFill>
              <a:schemeClr val="bg1">
                <a:lumMod val="50000"/>
              </a:schemeClr>
            </a:solidFill>
            <a:prstDash val="sysDot"/>
            <a:headEnd type="oval"/>
            <a:tailEnd type="oval"/>
          </a:ln>
        </p:spPr>
        <p:style>
          <a:lnRef idx="2">
            <a:schemeClr val="accent1">
              <a:shade val="50000"/>
            </a:schemeClr>
          </a:lnRef>
          <a:fillRef idx="1">
            <a:schemeClr val="accent1"/>
          </a:fillRef>
          <a:effectRef idx="0">
            <a:schemeClr val="accent1"/>
          </a:effectRef>
          <a:fontRef idx="minor">
            <a:schemeClr val="lt1"/>
          </a:fontRef>
        </p:style>
      </p:cxnSp>
      <p:sp>
        <p:nvSpPr>
          <p:cNvPr id="61" name="TextBox 60"/>
          <p:cNvSpPr txBox="1"/>
          <p:nvPr/>
        </p:nvSpPr>
        <p:spPr>
          <a:xfrm>
            <a:off x="5630192" y="3757685"/>
            <a:ext cx="3029977" cy="547638"/>
          </a:xfrm>
          <a:prstGeom prst="rect">
            <a:avLst/>
          </a:prstGeom>
          <a:noFill/>
        </p:spPr>
        <p:txBody>
          <a:bodyPr bIns="36075" lIns="72148" rIns="72148" rtlCol="0" tIns="36075" wrap="square">
            <a:spAutoFit/>
          </a:bodyPr>
          <a:lstStyle/>
          <a:p>
            <a:pPr>
              <a:lnSpc>
                <a:spcPct val="13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a:t>
            </a:r>
          </a:p>
        </p:txBody>
      </p:sp>
      <p:sp>
        <p:nvSpPr>
          <p:cNvPr id="62" name="TextBox 61"/>
          <p:cNvSpPr txBox="1"/>
          <p:nvPr/>
        </p:nvSpPr>
        <p:spPr>
          <a:xfrm>
            <a:off x="5630192" y="2902265"/>
            <a:ext cx="3029977" cy="547638"/>
          </a:xfrm>
          <a:prstGeom prst="rect">
            <a:avLst/>
          </a:prstGeom>
          <a:noFill/>
        </p:spPr>
        <p:txBody>
          <a:bodyPr bIns="36075" lIns="72148" rIns="72148" rtlCol="0" tIns="36075" wrap="square">
            <a:spAutoFit/>
          </a:bodyPr>
          <a:lstStyle/>
          <a:p>
            <a:pPr>
              <a:lnSpc>
                <a:spcPct val="13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a:t>
            </a:r>
          </a:p>
        </p:txBody>
      </p:sp>
      <p:sp>
        <p:nvSpPr>
          <p:cNvPr id="63" name="TextBox 62"/>
          <p:cNvSpPr txBox="1"/>
          <p:nvPr/>
        </p:nvSpPr>
        <p:spPr>
          <a:xfrm>
            <a:off x="5630192" y="2046846"/>
            <a:ext cx="3029977" cy="547638"/>
          </a:xfrm>
          <a:prstGeom prst="rect">
            <a:avLst/>
          </a:prstGeom>
          <a:noFill/>
        </p:spPr>
        <p:txBody>
          <a:bodyPr bIns="36075" lIns="72148" rIns="72148" rtlCol="0" tIns="36075" wrap="square">
            <a:spAutoFit/>
          </a:bodyPr>
          <a:lstStyle/>
          <a:p>
            <a:pPr>
              <a:lnSpc>
                <a:spcPct val="13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a:t>
            </a:r>
          </a:p>
        </p:txBody>
      </p:sp>
      <p:sp>
        <p:nvSpPr>
          <p:cNvPr id="64" name="TextBox 63"/>
          <p:cNvSpPr txBox="1"/>
          <p:nvPr/>
        </p:nvSpPr>
        <p:spPr>
          <a:xfrm>
            <a:off x="5630192" y="1355868"/>
            <a:ext cx="3029977" cy="547638"/>
          </a:xfrm>
          <a:prstGeom prst="rect">
            <a:avLst/>
          </a:prstGeom>
          <a:noFill/>
        </p:spPr>
        <p:txBody>
          <a:bodyPr bIns="36075" lIns="72148" rIns="72148" rtlCol="0" tIns="36075" wrap="square">
            <a:spAutoFit/>
          </a:bodyPr>
          <a:lstStyle/>
          <a:p>
            <a:pPr>
              <a:lnSpc>
                <a:spcPct val="13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a:t>
            </a:r>
          </a:p>
        </p:txBody>
      </p:sp>
      <p:sp>
        <p:nvSpPr>
          <p:cNvPr id="65" name="TextBox 64"/>
          <p:cNvSpPr txBox="1"/>
          <p:nvPr/>
        </p:nvSpPr>
        <p:spPr>
          <a:xfrm>
            <a:off x="4328273" y="1278007"/>
            <a:ext cx="753896" cy="255030"/>
          </a:xfrm>
          <a:prstGeom prst="rect">
            <a:avLst/>
          </a:prstGeom>
          <a:noFill/>
        </p:spPr>
        <p:txBody>
          <a:bodyPr anchor="ctr" bIns="36075" lIns="72148" rIns="72148" rtlCol="0" tIns="36075" wrap="none">
            <a:spAutoFit/>
          </a:bodyPr>
          <a:lstStyle/>
          <a:p>
            <a:r>
              <a:rPr altLang="en-US" lang="zh-CN" sz="1200">
                <a:solidFill>
                  <a:schemeClr val="bg1"/>
                </a:solidFill>
                <a:latin charset="-122" panose="020b0503020204020204" pitchFamily="34" typeface="微软雅黑"/>
                <a:ea charset="-122" panose="020b0503020204020204" pitchFamily="34" typeface="微软雅黑"/>
              </a:rPr>
              <a:t>添加文字</a:t>
            </a:r>
          </a:p>
        </p:txBody>
      </p:sp>
      <p:sp>
        <p:nvSpPr>
          <p:cNvPr id="25" name="TextBox 24"/>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2775094549"/>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1">
                                  <p:stCondLst>
                                    <p:cond delay="0"/>
                                  </p:stCondLst>
                                  <p:childTnLst>
                                    <p:set>
                                      <p:cBhvr>
                                        <p:cTn dur="1" fill="hold" id="6">
                                          <p:stCondLst>
                                            <p:cond delay="0"/>
                                          </p:stCondLst>
                                        </p:cTn>
                                        <p:tgtEl>
                                          <p:spTgt spid="44"/>
                                        </p:tgtEl>
                                        <p:attrNameLst>
                                          <p:attrName>style.visibility</p:attrName>
                                        </p:attrNameLst>
                                      </p:cBhvr>
                                      <p:to>
                                        <p:strVal val="visible"/>
                                      </p:to>
                                    </p:set>
                                    <p:anim calcmode="lin" valueType="num">
                                      <p:cBhvr additive="base">
                                        <p:cTn dur="500" fill="hold" id="7"/>
                                        <p:tgtEl>
                                          <p:spTgt spid="44"/>
                                        </p:tgtEl>
                                        <p:attrNameLst>
                                          <p:attrName>ppt_x</p:attrName>
                                        </p:attrNameLst>
                                      </p:cBhvr>
                                      <p:tavLst>
                                        <p:tav tm="0">
                                          <p:val>
                                            <p:strVal val="#ppt_x"/>
                                          </p:val>
                                        </p:tav>
                                        <p:tav tm="100000">
                                          <p:val>
                                            <p:strVal val="#ppt_x"/>
                                          </p:val>
                                        </p:tav>
                                      </p:tavLst>
                                    </p:anim>
                                    <p:anim calcmode="lin" valueType="num">
                                      <p:cBhvr additive="base">
                                        <p:cTn dur="500" fill="hold" id="8"/>
                                        <p:tgtEl>
                                          <p:spTgt spid="44"/>
                                        </p:tgtEl>
                                        <p:attrNameLst>
                                          <p:attrName>ppt_y</p:attrName>
                                        </p:attrNameLst>
                                      </p:cBhvr>
                                      <p:tavLst>
                                        <p:tav tm="0">
                                          <p:val>
                                            <p:strVal val="0-#ppt_h/2"/>
                                          </p:val>
                                        </p:tav>
                                        <p:tav tm="100000">
                                          <p:val>
                                            <p:strVal val="#ppt_y"/>
                                          </p:val>
                                        </p:tav>
                                      </p:tavLst>
                                    </p:anim>
                                  </p:childTnLst>
                                </p:cTn>
                              </p:par>
                              <p:par>
                                <p:cTn fill="hold" grpId="0" id="9" nodeType="withEffect" presetClass="entr" presetID="2" presetSubtype="1">
                                  <p:stCondLst>
                                    <p:cond delay="200"/>
                                  </p:stCondLst>
                                  <p:childTnLst>
                                    <p:set>
                                      <p:cBhvr>
                                        <p:cTn dur="1" fill="hold" id="10">
                                          <p:stCondLst>
                                            <p:cond delay="0"/>
                                          </p:stCondLst>
                                        </p:cTn>
                                        <p:tgtEl>
                                          <p:spTgt spid="48"/>
                                        </p:tgtEl>
                                        <p:attrNameLst>
                                          <p:attrName>style.visibility</p:attrName>
                                        </p:attrNameLst>
                                      </p:cBhvr>
                                      <p:to>
                                        <p:strVal val="visible"/>
                                      </p:to>
                                    </p:set>
                                    <p:anim calcmode="lin" valueType="num">
                                      <p:cBhvr additive="base">
                                        <p:cTn dur="500" fill="hold" id="11"/>
                                        <p:tgtEl>
                                          <p:spTgt spid="48"/>
                                        </p:tgtEl>
                                        <p:attrNameLst>
                                          <p:attrName>ppt_x</p:attrName>
                                        </p:attrNameLst>
                                      </p:cBhvr>
                                      <p:tavLst>
                                        <p:tav tm="0">
                                          <p:val>
                                            <p:strVal val="#ppt_x"/>
                                          </p:val>
                                        </p:tav>
                                        <p:tav tm="100000">
                                          <p:val>
                                            <p:strVal val="#ppt_x"/>
                                          </p:val>
                                        </p:tav>
                                      </p:tavLst>
                                    </p:anim>
                                    <p:anim calcmode="lin" valueType="num">
                                      <p:cBhvr additive="base">
                                        <p:cTn dur="500" fill="hold" id="12"/>
                                        <p:tgtEl>
                                          <p:spTgt spid="48"/>
                                        </p:tgtEl>
                                        <p:attrNameLst>
                                          <p:attrName>ppt_y</p:attrName>
                                        </p:attrNameLst>
                                      </p:cBhvr>
                                      <p:tavLst>
                                        <p:tav tm="0">
                                          <p:val>
                                            <p:strVal val="0-#ppt_h/2"/>
                                          </p:val>
                                        </p:tav>
                                        <p:tav tm="100000">
                                          <p:val>
                                            <p:strVal val="#ppt_y"/>
                                          </p:val>
                                        </p:tav>
                                      </p:tavLst>
                                    </p:anim>
                                  </p:childTnLst>
                                </p:cTn>
                              </p:par>
                              <p:par>
                                <p:cTn fill="hold" grpId="0" id="13" nodeType="withEffect" presetClass="entr" presetID="2" presetSubtype="1">
                                  <p:stCondLst>
                                    <p:cond delay="400"/>
                                  </p:stCondLst>
                                  <p:childTnLst>
                                    <p:set>
                                      <p:cBhvr>
                                        <p:cTn dur="1" fill="hold" id="14">
                                          <p:stCondLst>
                                            <p:cond delay="0"/>
                                          </p:stCondLst>
                                        </p:cTn>
                                        <p:tgtEl>
                                          <p:spTgt spid="50"/>
                                        </p:tgtEl>
                                        <p:attrNameLst>
                                          <p:attrName>style.visibility</p:attrName>
                                        </p:attrNameLst>
                                      </p:cBhvr>
                                      <p:to>
                                        <p:strVal val="visible"/>
                                      </p:to>
                                    </p:set>
                                    <p:anim calcmode="lin" valueType="num">
                                      <p:cBhvr additive="base">
                                        <p:cTn dur="500" fill="hold" id="15"/>
                                        <p:tgtEl>
                                          <p:spTgt spid="50"/>
                                        </p:tgtEl>
                                        <p:attrNameLst>
                                          <p:attrName>ppt_x</p:attrName>
                                        </p:attrNameLst>
                                      </p:cBhvr>
                                      <p:tavLst>
                                        <p:tav tm="0">
                                          <p:val>
                                            <p:strVal val="#ppt_x"/>
                                          </p:val>
                                        </p:tav>
                                        <p:tav tm="100000">
                                          <p:val>
                                            <p:strVal val="#ppt_x"/>
                                          </p:val>
                                        </p:tav>
                                      </p:tavLst>
                                    </p:anim>
                                    <p:anim calcmode="lin" valueType="num">
                                      <p:cBhvr additive="base">
                                        <p:cTn dur="500" fill="hold" id="16"/>
                                        <p:tgtEl>
                                          <p:spTgt spid="50"/>
                                        </p:tgtEl>
                                        <p:attrNameLst>
                                          <p:attrName>ppt_y</p:attrName>
                                        </p:attrNameLst>
                                      </p:cBhvr>
                                      <p:tavLst>
                                        <p:tav tm="0">
                                          <p:val>
                                            <p:strVal val="0-#ppt_h/2"/>
                                          </p:val>
                                        </p:tav>
                                        <p:tav tm="100000">
                                          <p:val>
                                            <p:strVal val="#ppt_y"/>
                                          </p:val>
                                        </p:tav>
                                      </p:tavLst>
                                    </p:anim>
                                  </p:childTnLst>
                                </p:cTn>
                              </p:par>
                              <p:par>
                                <p:cTn fill="hold" grpId="0" id="17" nodeType="withEffect" presetClass="entr" presetID="2" presetSubtype="1">
                                  <p:stCondLst>
                                    <p:cond delay="600"/>
                                  </p:stCondLst>
                                  <p:childTnLst>
                                    <p:set>
                                      <p:cBhvr>
                                        <p:cTn dur="1" fill="hold" id="18">
                                          <p:stCondLst>
                                            <p:cond delay="0"/>
                                          </p:stCondLst>
                                        </p:cTn>
                                        <p:tgtEl>
                                          <p:spTgt spid="52"/>
                                        </p:tgtEl>
                                        <p:attrNameLst>
                                          <p:attrName>style.visibility</p:attrName>
                                        </p:attrNameLst>
                                      </p:cBhvr>
                                      <p:to>
                                        <p:strVal val="visible"/>
                                      </p:to>
                                    </p:set>
                                    <p:anim calcmode="lin" valueType="num">
                                      <p:cBhvr additive="base">
                                        <p:cTn dur="500" fill="hold" id="19"/>
                                        <p:tgtEl>
                                          <p:spTgt spid="52"/>
                                        </p:tgtEl>
                                        <p:attrNameLst>
                                          <p:attrName>ppt_x</p:attrName>
                                        </p:attrNameLst>
                                      </p:cBhvr>
                                      <p:tavLst>
                                        <p:tav tm="0">
                                          <p:val>
                                            <p:strVal val="#ppt_x"/>
                                          </p:val>
                                        </p:tav>
                                        <p:tav tm="100000">
                                          <p:val>
                                            <p:strVal val="#ppt_x"/>
                                          </p:val>
                                        </p:tav>
                                      </p:tavLst>
                                    </p:anim>
                                    <p:anim calcmode="lin" valueType="num">
                                      <p:cBhvr additive="base">
                                        <p:cTn dur="500" fill="hold" id="20"/>
                                        <p:tgtEl>
                                          <p:spTgt spid="52"/>
                                        </p:tgtEl>
                                        <p:attrNameLst>
                                          <p:attrName>ppt_y</p:attrName>
                                        </p:attrNameLst>
                                      </p:cBhvr>
                                      <p:tavLst>
                                        <p:tav tm="0">
                                          <p:val>
                                            <p:strVal val="0-#ppt_h/2"/>
                                          </p:val>
                                        </p:tav>
                                        <p:tav tm="100000">
                                          <p:val>
                                            <p:strVal val="#ppt_y"/>
                                          </p:val>
                                        </p:tav>
                                      </p:tavLst>
                                    </p:anim>
                                  </p:childTnLst>
                                </p:cTn>
                              </p:par>
                            </p:childTnLst>
                          </p:cTn>
                        </p:par>
                        <p:par>
                          <p:cTn fill="hold" id="21" nodeType="afterGroup">
                            <p:stCondLst>
                              <p:cond delay="1100"/>
                            </p:stCondLst>
                            <p:childTnLst>
                              <p:par>
                                <p:cTn fill="hold" grpId="0" id="22" nodeType="afterEffect" presetClass="entr" presetID="22" presetSubtype="4">
                                  <p:stCondLst>
                                    <p:cond delay="0"/>
                                  </p:stCondLst>
                                  <p:childTnLst>
                                    <p:set>
                                      <p:cBhvr>
                                        <p:cTn dur="1" fill="hold" id="23">
                                          <p:stCondLst>
                                            <p:cond delay="0"/>
                                          </p:stCondLst>
                                        </p:cTn>
                                        <p:tgtEl>
                                          <p:spTgt spid="53"/>
                                        </p:tgtEl>
                                        <p:attrNameLst>
                                          <p:attrName>style.visibility</p:attrName>
                                        </p:attrNameLst>
                                      </p:cBhvr>
                                      <p:to>
                                        <p:strVal val="visible"/>
                                      </p:to>
                                    </p:set>
                                    <p:animEffect filter="wipe(down)" transition="in">
                                      <p:cBhvr>
                                        <p:cTn dur="500" id="24"/>
                                        <p:tgtEl>
                                          <p:spTgt spid="53"/>
                                        </p:tgtEl>
                                      </p:cBhvr>
                                    </p:animEffect>
                                  </p:childTnLst>
                                </p:cTn>
                              </p:par>
                            </p:childTnLst>
                          </p:cTn>
                        </p:par>
                        <p:par>
                          <p:cTn fill="hold" id="25" nodeType="afterGroup">
                            <p:stCondLst>
                              <p:cond delay="1600"/>
                            </p:stCondLst>
                            <p:childTnLst>
                              <p:par>
                                <p:cTn fill="hold" grpId="0" id="26" nodeType="afterEffect" presetClass="entr" presetID="42" presetSubtype="0">
                                  <p:stCondLst>
                                    <p:cond delay="0"/>
                                  </p:stCondLst>
                                  <p:childTnLst>
                                    <p:set>
                                      <p:cBhvr>
                                        <p:cTn dur="1" fill="hold" id="27">
                                          <p:stCondLst>
                                            <p:cond delay="0"/>
                                          </p:stCondLst>
                                        </p:cTn>
                                        <p:tgtEl>
                                          <p:spTgt spid="54"/>
                                        </p:tgtEl>
                                        <p:attrNameLst>
                                          <p:attrName>style.visibility</p:attrName>
                                        </p:attrNameLst>
                                      </p:cBhvr>
                                      <p:to>
                                        <p:strVal val="visible"/>
                                      </p:to>
                                    </p:set>
                                    <p:animEffect filter="fade" transition="in">
                                      <p:cBhvr>
                                        <p:cTn dur="1000" id="28"/>
                                        <p:tgtEl>
                                          <p:spTgt spid="54"/>
                                        </p:tgtEl>
                                      </p:cBhvr>
                                    </p:animEffect>
                                    <p:anim calcmode="lin" valueType="num">
                                      <p:cBhvr>
                                        <p:cTn dur="1000" fill="hold" id="29"/>
                                        <p:tgtEl>
                                          <p:spTgt spid="54"/>
                                        </p:tgtEl>
                                        <p:attrNameLst>
                                          <p:attrName>ppt_x</p:attrName>
                                        </p:attrNameLst>
                                      </p:cBhvr>
                                      <p:tavLst>
                                        <p:tav tm="0">
                                          <p:val>
                                            <p:strVal val="#ppt_x"/>
                                          </p:val>
                                        </p:tav>
                                        <p:tav tm="100000">
                                          <p:val>
                                            <p:strVal val="#ppt_x"/>
                                          </p:val>
                                        </p:tav>
                                      </p:tavLst>
                                    </p:anim>
                                    <p:anim calcmode="lin" valueType="num">
                                      <p:cBhvr>
                                        <p:cTn dur="1000" fill="hold" id="30"/>
                                        <p:tgtEl>
                                          <p:spTgt spid="54"/>
                                        </p:tgtEl>
                                        <p:attrNameLst>
                                          <p:attrName>ppt_y</p:attrName>
                                        </p:attrNameLst>
                                      </p:cBhvr>
                                      <p:tavLst>
                                        <p:tav tm="0">
                                          <p:val>
                                            <p:strVal val="#ppt_y+.1"/>
                                          </p:val>
                                        </p:tav>
                                        <p:tav tm="100000">
                                          <p:val>
                                            <p:strVal val="#ppt_y"/>
                                          </p:val>
                                        </p:tav>
                                      </p:tavLst>
                                    </p:anim>
                                  </p:childTnLst>
                                </p:cTn>
                              </p:par>
                            </p:childTnLst>
                          </p:cTn>
                        </p:par>
                        <p:par>
                          <p:cTn fill="hold" id="31" nodeType="afterGroup">
                            <p:stCondLst>
                              <p:cond delay="2600"/>
                            </p:stCondLst>
                            <p:childTnLst>
                              <p:par>
                                <p:cTn fill="hold" id="32" nodeType="afterEffect" presetClass="entr" presetID="22" presetSubtype="8">
                                  <p:stCondLst>
                                    <p:cond delay="0"/>
                                  </p:stCondLst>
                                  <p:childTnLst>
                                    <p:set>
                                      <p:cBhvr>
                                        <p:cTn dur="1" fill="hold" id="33">
                                          <p:stCondLst>
                                            <p:cond delay="0"/>
                                          </p:stCondLst>
                                        </p:cTn>
                                        <p:tgtEl>
                                          <p:spTgt spid="60"/>
                                        </p:tgtEl>
                                        <p:attrNameLst>
                                          <p:attrName>style.visibility</p:attrName>
                                        </p:attrNameLst>
                                      </p:cBhvr>
                                      <p:to>
                                        <p:strVal val="visible"/>
                                      </p:to>
                                    </p:set>
                                    <p:animEffect filter="wipe(left)" transition="in">
                                      <p:cBhvr>
                                        <p:cTn dur="500" id="34"/>
                                        <p:tgtEl>
                                          <p:spTgt spid="60"/>
                                        </p:tgtEl>
                                      </p:cBhvr>
                                    </p:animEffect>
                                  </p:childTnLst>
                                </p:cTn>
                              </p:par>
                            </p:childTnLst>
                          </p:cTn>
                        </p:par>
                        <p:par>
                          <p:cTn fill="hold" id="35" nodeType="afterGroup">
                            <p:stCondLst>
                              <p:cond delay="3100"/>
                            </p:stCondLst>
                            <p:childTnLst>
                              <p:par>
                                <p:cTn fill="hold" grpId="0" id="36" nodeType="afterEffect" presetClass="entr" presetID="22" presetSubtype="8">
                                  <p:stCondLst>
                                    <p:cond delay="0"/>
                                  </p:stCondLst>
                                  <p:childTnLst>
                                    <p:set>
                                      <p:cBhvr>
                                        <p:cTn dur="1" fill="hold" id="37">
                                          <p:stCondLst>
                                            <p:cond delay="0"/>
                                          </p:stCondLst>
                                        </p:cTn>
                                        <p:tgtEl>
                                          <p:spTgt spid="61"/>
                                        </p:tgtEl>
                                        <p:attrNameLst>
                                          <p:attrName>style.visibility</p:attrName>
                                        </p:attrNameLst>
                                      </p:cBhvr>
                                      <p:to>
                                        <p:strVal val="visible"/>
                                      </p:to>
                                    </p:set>
                                    <p:animEffect filter="wipe(left)" transition="in">
                                      <p:cBhvr>
                                        <p:cTn dur="500" id="38"/>
                                        <p:tgtEl>
                                          <p:spTgt spid="61"/>
                                        </p:tgtEl>
                                      </p:cBhvr>
                                    </p:animEffect>
                                  </p:childTnLst>
                                </p:cTn>
                              </p:par>
                            </p:childTnLst>
                          </p:cTn>
                        </p:par>
                        <p:par>
                          <p:cTn fill="hold" id="39" nodeType="afterGroup">
                            <p:stCondLst>
                              <p:cond delay="3600"/>
                            </p:stCondLst>
                            <p:childTnLst>
                              <p:par>
                                <p:cTn fill="hold" grpId="0" id="40" nodeType="afterEffect" presetClass="entr" presetID="22" presetSubtype="4">
                                  <p:stCondLst>
                                    <p:cond delay="0"/>
                                  </p:stCondLst>
                                  <p:childTnLst>
                                    <p:set>
                                      <p:cBhvr>
                                        <p:cTn dur="1" fill="hold" id="41">
                                          <p:stCondLst>
                                            <p:cond delay="0"/>
                                          </p:stCondLst>
                                        </p:cTn>
                                        <p:tgtEl>
                                          <p:spTgt spid="51"/>
                                        </p:tgtEl>
                                        <p:attrNameLst>
                                          <p:attrName>style.visibility</p:attrName>
                                        </p:attrNameLst>
                                      </p:cBhvr>
                                      <p:to>
                                        <p:strVal val="visible"/>
                                      </p:to>
                                    </p:set>
                                    <p:animEffect filter="wipe(down)" transition="in">
                                      <p:cBhvr>
                                        <p:cTn dur="500" id="42"/>
                                        <p:tgtEl>
                                          <p:spTgt spid="51"/>
                                        </p:tgtEl>
                                      </p:cBhvr>
                                    </p:animEffect>
                                  </p:childTnLst>
                                </p:cTn>
                              </p:par>
                            </p:childTnLst>
                          </p:cTn>
                        </p:par>
                        <p:par>
                          <p:cTn fill="hold" id="43" nodeType="afterGroup">
                            <p:stCondLst>
                              <p:cond delay="4100"/>
                            </p:stCondLst>
                            <p:childTnLst>
                              <p:par>
                                <p:cTn fill="hold" grpId="0" id="44" nodeType="afterEffect" presetClass="entr" presetID="42" presetSubtype="0">
                                  <p:stCondLst>
                                    <p:cond delay="0"/>
                                  </p:stCondLst>
                                  <p:childTnLst>
                                    <p:set>
                                      <p:cBhvr>
                                        <p:cTn dur="1" fill="hold" id="45">
                                          <p:stCondLst>
                                            <p:cond delay="0"/>
                                          </p:stCondLst>
                                        </p:cTn>
                                        <p:tgtEl>
                                          <p:spTgt spid="55"/>
                                        </p:tgtEl>
                                        <p:attrNameLst>
                                          <p:attrName>style.visibility</p:attrName>
                                        </p:attrNameLst>
                                      </p:cBhvr>
                                      <p:to>
                                        <p:strVal val="visible"/>
                                      </p:to>
                                    </p:set>
                                    <p:animEffect filter="fade" transition="in">
                                      <p:cBhvr>
                                        <p:cTn dur="1000" id="46"/>
                                        <p:tgtEl>
                                          <p:spTgt spid="55"/>
                                        </p:tgtEl>
                                      </p:cBhvr>
                                    </p:animEffect>
                                    <p:anim calcmode="lin" valueType="num">
                                      <p:cBhvr>
                                        <p:cTn dur="1000" fill="hold" id="47"/>
                                        <p:tgtEl>
                                          <p:spTgt spid="55"/>
                                        </p:tgtEl>
                                        <p:attrNameLst>
                                          <p:attrName>ppt_x</p:attrName>
                                        </p:attrNameLst>
                                      </p:cBhvr>
                                      <p:tavLst>
                                        <p:tav tm="0">
                                          <p:val>
                                            <p:strVal val="#ppt_x"/>
                                          </p:val>
                                        </p:tav>
                                        <p:tav tm="100000">
                                          <p:val>
                                            <p:strVal val="#ppt_x"/>
                                          </p:val>
                                        </p:tav>
                                      </p:tavLst>
                                    </p:anim>
                                    <p:anim calcmode="lin" valueType="num">
                                      <p:cBhvr>
                                        <p:cTn dur="1000" fill="hold" id="48"/>
                                        <p:tgtEl>
                                          <p:spTgt spid="55"/>
                                        </p:tgtEl>
                                        <p:attrNameLst>
                                          <p:attrName>ppt_y</p:attrName>
                                        </p:attrNameLst>
                                      </p:cBhvr>
                                      <p:tavLst>
                                        <p:tav tm="0">
                                          <p:val>
                                            <p:strVal val="#ppt_y+.1"/>
                                          </p:val>
                                        </p:tav>
                                        <p:tav tm="100000">
                                          <p:val>
                                            <p:strVal val="#ppt_y"/>
                                          </p:val>
                                        </p:tav>
                                      </p:tavLst>
                                    </p:anim>
                                  </p:childTnLst>
                                </p:cTn>
                              </p:par>
                            </p:childTnLst>
                          </p:cTn>
                        </p:par>
                        <p:par>
                          <p:cTn fill="hold" id="49" nodeType="afterGroup">
                            <p:stCondLst>
                              <p:cond delay="5100"/>
                            </p:stCondLst>
                            <p:childTnLst>
                              <p:par>
                                <p:cTn fill="hold" id="50" nodeType="afterEffect" presetClass="entr" presetID="22" presetSubtype="8">
                                  <p:stCondLst>
                                    <p:cond delay="0"/>
                                  </p:stCondLst>
                                  <p:childTnLst>
                                    <p:set>
                                      <p:cBhvr>
                                        <p:cTn dur="1" fill="hold" id="51">
                                          <p:stCondLst>
                                            <p:cond delay="0"/>
                                          </p:stCondLst>
                                        </p:cTn>
                                        <p:tgtEl>
                                          <p:spTgt spid="59"/>
                                        </p:tgtEl>
                                        <p:attrNameLst>
                                          <p:attrName>style.visibility</p:attrName>
                                        </p:attrNameLst>
                                      </p:cBhvr>
                                      <p:to>
                                        <p:strVal val="visible"/>
                                      </p:to>
                                    </p:set>
                                    <p:animEffect filter="wipe(left)" transition="in">
                                      <p:cBhvr>
                                        <p:cTn dur="500" id="52"/>
                                        <p:tgtEl>
                                          <p:spTgt spid="59"/>
                                        </p:tgtEl>
                                      </p:cBhvr>
                                    </p:animEffect>
                                  </p:childTnLst>
                                </p:cTn>
                              </p:par>
                            </p:childTnLst>
                          </p:cTn>
                        </p:par>
                        <p:par>
                          <p:cTn fill="hold" id="53" nodeType="afterGroup">
                            <p:stCondLst>
                              <p:cond delay="5600"/>
                            </p:stCondLst>
                            <p:childTnLst>
                              <p:par>
                                <p:cTn fill="hold" grpId="0" id="54" nodeType="afterEffect" presetClass="entr" presetID="22" presetSubtype="8">
                                  <p:stCondLst>
                                    <p:cond delay="0"/>
                                  </p:stCondLst>
                                  <p:childTnLst>
                                    <p:set>
                                      <p:cBhvr>
                                        <p:cTn dur="1" fill="hold" id="55">
                                          <p:stCondLst>
                                            <p:cond delay="0"/>
                                          </p:stCondLst>
                                        </p:cTn>
                                        <p:tgtEl>
                                          <p:spTgt spid="62"/>
                                        </p:tgtEl>
                                        <p:attrNameLst>
                                          <p:attrName>style.visibility</p:attrName>
                                        </p:attrNameLst>
                                      </p:cBhvr>
                                      <p:to>
                                        <p:strVal val="visible"/>
                                      </p:to>
                                    </p:set>
                                    <p:animEffect filter="wipe(left)" transition="in">
                                      <p:cBhvr>
                                        <p:cTn dur="500" id="56"/>
                                        <p:tgtEl>
                                          <p:spTgt spid="62"/>
                                        </p:tgtEl>
                                      </p:cBhvr>
                                    </p:animEffect>
                                  </p:childTnLst>
                                </p:cTn>
                              </p:par>
                            </p:childTnLst>
                          </p:cTn>
                        </p:par>
                        <p:par>
                          <p:cTn fill="hold" id="57" nodeType="afterGroup">
                            <p:stCondLst>
                              <p:cond delay="6100"/>
                            </p:stCondLst>
                            <p:childTnLst>
                              <p:par>
                                <p:cTn fill="hold" grpId="0" id="58" nodeType="afterEffect" presetClass="entr" presetID="22" presetSubtype="4">
                                  <p:stCondLst>
                                    <p:cond delay="0"/>
                                  </p:stCondLst>
                                  <p:childTnLst>
                                    <p:set>
                                      <p:cBhvr>
                                        <p:cTn dur="1" fill="hold" id="59">
                                          <p:stCondLst>
                                            <p:cond delay="0"/>
                                          </p:stCondLst>
                                        </p:cTn>
                                        <p:tgtEl>
                                          <p:spTgt spid="49"/>
                                        </p:tgtEl>
                                        <p:attrNameLst>
                                          <p:attrName>style.visibility</p:attrName>
                                        </p:attrNameLst>
                                      </p:cBhvr>
                                      <p:to>
                                        <p:strVal val="visible"/>
                                      </p:to>
                                    </p:set>
                                    <p:animEffect filter="wipe(down)" transition="in">
                                      <p:cBhvr>
                                        <p:cTn dur="500" id="60"/>
                                        <p:tgtEl>
                                          <p:spTgt spid="49"/>
                                        </p:tgtEl>
                                      </p:cBhvr>
                                    </p:animEffect>
                                  </p:childTnLst>
                                </p:cTn>
                              </p:par>
                            </p:childTnLst>
                          </p:cTn>
                        </p:par>
                        <p:par>
                          <p:cTn fill="hold" id="61" nodeType="afterGroup">
                            <p:stCondLst>
                              <p:cond delay="6600"/>
                            </p:stCondLst>
                            <p:childTnLst>
                              <p:par>
                                <p:cTn fill="hold" grpId="0" id="62" nodeType="afterEffect" presetClass="entr" presetID="42" presetSubtype="0">
                                  <p:stCondLst>
                                    <p:cond delay="0"/>
                                  </p:stCondLst>
                                  <p:childTnLst>
                                    <p:set>
                                      <p:cBhvr>
                                        <p:cTn dur="1" fill="hold" id="63">
                                          <p:stCondLst>
                                            <p:cond delay="0"/>
                                          </p:stCondLst>
                                        </p:cTn>
                                        <p:tgtEl>
                                          <p:spTgt spid="56"/>
                                        </p:tgtEl>
                                        <p:attrNameLst>
                                          <p:attrName>style.visibility</p:attrName>
                                        </p:attrNameLst>
                                      </p:cBhvr>
                                      <p:to>
                                        <p:strVal val="visible"/>
                                      </p:to>
                                    </p:set>
                                    <p:animEffect filter="fade" transition="in">
                                      <p:cBhvr>
                                        <p:cTn dur="1000" id="64"/>
                                        <p:tgtEl>
                                          <p:spTgt spid="56"/>
                                        </p:tgtEl>
                                      </p:cBhvr>
                                    </p:animEffect>
                                    <p:anim calcmode="lin" valueType="num">
                                      <p:cBhvr>
                                        <p:cTn dur="1000" fill="hold" id="65"/>
                                        <p:tgtEl>
                                          <p:spTgt spid="56"/>
                                        </p:tgtEl>
                                        <p:attrNameLst>
                                          <p:attrName>ppt_x</p:attrName>
                                        </p:attrNameLst>
                                      </p:cBhvr>
                                      <p:tavLst>
                                        <p:tav tm="0">
                                          <p:val>
                                            <p:strVal val="#ppt_x"/>
                                          </p:val>
                                        </p:tav>
                                        <p:tav tm="100000">
                                          <p:val>
                                            <p:strVal val="#ppt_x"/>
                                          </p:val>
                                        </p:tav>
                                      </p:tavLst>
                                    </p:anim>
                                    <p:anim calcmode="lin" valueType="num">
                                      <p:cBhvr>
                                        <p:cTn dur="1000" fill="hold" id="66"/>
                                        <p:tgtEl>
                                          <p:spTgt spid="56"/>
                                        </p:tgtEl>
                                        <p:attrNameLst>
                                          <p:attrName>ppt_y</p:attrName>
                                        </p:attrNameLst>
                                      </p:cBhvr>
                                      <p:tavLst>
                                        <p:tav tm="0">
                                          <p:val>
                                            <p:strVal val="#ppt_y+.1"/>
                                          </p:val>
                                        </p:tav>
                                        <p:tav tm="100000">
                                          <p:val>
                                            <p:strVal val="#ppt_y"/>
                                          </p:val>
                                        </p:tav>
                                      </p:tavLst>
                                    </p:anim>
                                  </p:childTnLst>
                                </p:cTn>
                              </p:par>
                            </p:childTnLst>
                          </p:cTn>
                        </p:par>
                        <p:par>
                          <p:cTn fill="hold" id="67" nodeType="afterGroup">
                            <p:stCondLst>
                              <p:cond delay="7600"/>
                            </p:stCondLst>
                            <p:childTnLst>
                              <p:par>
                                <p:cTn fill="hold" id="68" nodeType="afterEffect" presetClass="entr" presetID="22" presetSubtype="8">
                                  <p:stCondLst>
                                    <p:cond delay="0"/>
                                  </p:stCondLst>
                                  <p:childTnLst>
                                    <p:set>
                                      <p:cBhvr>
                                        <p:cTn dur="1" fill="hold" id="69">
                                          <p:stCondLst>
                                            <p:cond delay="0"/>
                                          </p:stCondLst>
                                        </p:cTn>
                                        <p:tgtEl>
                                          <p:spTgt spid="58"/>
                                        </p:tgtEl>
                                        <p:attrNameLst>
                                          <p:attrName>style.visibility</p:attrName>
                                        </p:attrNameLst>
                                      </p:cBhvr>
                                      <p:to>
                                        <p:strVal val="visible"/>
                                      </p:to>
                                    </p:set>
                                    <p:animEffect filter="wipe(left)" transition="in">
                                      <p:cBhvr>
                                        <p:cTn dur="500" id="70"/>
                                        <p:tgtEl>
                                          <p:spTgt spid="58"/>
                                        </p:tgtEl>
                                      </p:cBhvr>
                                    </p:animEffect>
                                  </p:childTnLst>
                                </p:cTn>
                              </p:par>
                            </p:childTnLst>
                          </p:cTn>
                        </p:par>
                        <p:par>
                          <p:cTn fill="hold" id="71" nodeType="afterGroup">
                            <p:stCondLst>
                              <p:cond delay="8100"/>
                            </p:stCondLst>
                            <p:childTnLst>
                              <p:par>
                                <p:cTn fill="hold" grpId="0" id="72" nodeType="afterEffect" presetClass="entr" presetID="22" presetSubtype="8">
                                  <p:stCondLst>
                                    <p:cond delay="0"/>
                                  </p:stCondLst>
                                  <p:childTnLst>
                                    <p:set>
                                      <p:cBhvr>
                                        <p:cTn dur="1" fill="hold" id="73">
                                          <p:stCondLst>
                                            <p:cond delay="0"/>
                                          </p:stCondLst>
                                        </p:cTn>
                                        <p:tgtEl>
                                          <p:spTgt spid="63"/>
                                        </p:tgtEl>
                                        <p:attrNameLst>
                                          <p:attrName>style.visibility</p:attrName>
                                        </p:attrNameLst>
                                      </p:cBhvr>
                                      <p:to>
                                        <p:strVal val="visible"/>
                                      </p:to>
                                    </p:set>
                                    <p:animEffect filter="wipe(left)" transition="in">
                                      <p:cBhvr>
                                        <p:cTn dur="500" id="74"/>
                                        <p:tgtEl>
                                          <p:spTgt spid="63"/>
                                        </p:tgtEl>
                                      </p:cBhvr>
                                    </p:animEffect>
                                  </p:childTnLst>
                                </p:cTn>
                              </p:par>
                            </p:childTnLst>
                          </p:cTn>
                        </p:par>
                        <p:par>
                          <p:cTn fill="hold" id="75" nodeType="afterGroup">
                            <p:stCondLst>
                              <p:cond delay="8600"/>
                            </p:stCondLst>
                            <p:childTnLst>
                              <p:par>
                                <p:cTn fill="hold" grpId="0" id="76" nodeType="afterEffect" presetClass="entr" presetID="22" presetSubtype="4">
                                  <p:stCondLst>
                                    <p:cond delay="0"/>
                                  </p:stCondLst>
                                  <p:childTnLst>
                                    <p:set>
                                      <p:cBhvr>
                                        <p:cTn dur="1" fill="hold" id="77">
                                          <p:stCondLst>
                                            <p:cond delay="0"/>
                                          </p:stCondLst>
                                        </p:cTn>
                                        <p:tgtEl>
                                          <p:spTgt spid="45"/>
                                        </p:tgtEl>
                                        <p:attrNameLst>
                                          <p:attrName>style.visibility</p:attrName>
                                        </p:attrNameLst>
                                      </p:cBhvr>
                                      <p:to>
                                        <p:strVal val="visible"/>
                                      </p:to>
                                    </p:set>
                                    <p:animEffect filter="wipe(down)" transition="in">
                                      <p:cBhvr>
                                        <p:cTn dur="500" id="78"/>
                                        <p:tgtEl>
                                          <p:spTgt spid="45"/>
                                        </p:tgtEl>
                                      </p:cBhvr>
                                    </p:animEffect>
                                  </p:childTnLst>
                                </p:cTn>
                              </p:par>
                            </p:childTnLst>
                          </p:cTn>
                        </p:par>
                        <p:par>
                          <p:cTn fill="hold" id="79" nodeType="afterGroup">
                            <p:stCondLst>
                              <p:cond delay="9100"/>
                            </p:stCondLst>
                            <p:childTnLst>
                              <p:par>
                                <p:cTn fill="hold" grpId="0" id="80" nodeType="afterEffect" presetClass="entr" presetID="42" presetSubtype="0">
                                  <p:stCondLst>
                                    <p:cond delay="0"/>
                                  </p:stCondLst>
                                  <p:childTnLst>
                                    <p:set>
                                      <p:cBhvr>
                                        <p:cTn dur="1" fill="hold" id="81">
                                          <p:stCondLst>
                                            <p:cond delay="0"/>
                                          </p:stCondLst>
                                        </p:cTn>
                                        <p:tgtEl>
                                          <p:spTgt spid="65"/>
                                        </p:tgtEl>
                                        <p:attrNameLst>
                                          <p:attrName>style.visibility</p:attrName>
                                        </p:attrNameLst>
                                      </p:cBhvr>
                                      <p:to>
                                        <p:strVal val="visible"/>
                                      </p:to>
                                    </p:set>
                                    <p:animEffect filter="fade" transition="in">
                                      <p:cBhvr>
                                        <p:cTn dur="1000" id="82"/>
                                        <p:tgtEl>
                                          <p:spTgt spid="65"/>
                                        </p:tgtEl>
                                      </p:cBhvr>
                                    </p:animEffect>
                                    <p:anim calcmode="lin" valueType="num">
                                      <p:cBhvr>
                                        <p:cTn dur="1000" fill="hold" id="83"/>
                                        <p:tgtEl>
                                          <p:spTgt spid="65"/>
                                        </p:tgtEl>
                                        <p:attrNameLst>
                                          <p:attrName>ppt_x</p:attrName>
                                        </p:attrNameLst>
                                      </p:cBhvr>
                                      <p:tavLst>
                                        <p:tav tm="0">
                                          <p:val>
                                            <p:strVal val="#ppt_x"/>
                                          </p:val>
                                        </p:tav>
                                        <p:tav tm="100000">
                                          <p:val>
                                            <p:strVal val="#ppt_x"/>
                                          </p:val>
                                        </p:tav>
                                      </p:tavLst>
                                    </p:anim>
                                    <p:anim calcmode="lin" valueType="num">
                                      <p:cBhvr>
                                        <p:cTn dur="1000" fill="hold" id="84"/>
                                        <p:tgtEl>
                                          <p:spTgt spid="65"/>
                                        </p:tgtEl>
                                        <p:attrNameLst>
                                          <p:attrName>ppt_y</p:attrName>
                                        </p:attrNameLst>
                                      </p:cBhvr>
                                      <p:tavLst>
                                        <p:tav tm="0">
                                          <p:val>
                                            <p:strVal val="#ppt_y+.1"/>
                                          </p:val>
                                        </p:tav>
                                        <p:tav tm="100000">
                                          <p:val>
                                            <p:strVal val="#ppt_y"/>
                                          </p:val>
                                        </p:tav>
                                      </p:tavLst>
                                    </p:anim>
                                  </p:childTnLst>
                                </p:cTn>
                              </p:par>
                            </p:childTnLst>
                          </p:cTn>
                        </p:par>
                        <p:par>
                          <p:cTn fill="hold" id="85" nodeType="afterGroup">
                            <p:stCondLst>
                              <p:cond delay="10100"/>
                            </p:stCondLst>
                            <p:childTnLst>
                              <p:par>
                                <p:cTn fill="hold" id="86" nodeType="afterEffect" presetClass="entr" presetID="22" presetSubtype="8">
                                  <p:stCondLst>
                                    <p:cond delay="0"/>
                                  </p:stCondLst>
                                  <p:childTnLst>
                                    <p:set>
                                      <p:cBhvr>
                                        <p:cTn dur="1" fill="hold" id="87">
                                          <p:stCondLst>
                                            <p:cond delay="0"/>
                                          </p:stCondLst>
                                        </p:cTn>
                                        <p:tgtEl>
                                          <p:spTgt spid="57"/>
                                        </p:tgtEl>
                                        <p:attrNameLst>
                                          <p:attrName>style.visibility</p:attrName>
                                        </p:attrNameLst>
                                      </p:cBhvr>
                                      <p:to>
                                        <p:strVal val="visible"/>
                                      </p:to>
                                    </p:set>
                                    <p:animEffect filter="wipe(left)" transition="in">
                                      <p:cBhvr>
                                        <p:cTn dur="500" id="88"/>
                                        <p:tgtEl>
                                          <p:spTgt spid="57"/>
                                        </p:tgtEl>
                                      </p:cBhvr>
                                    </p:animEffect>
                                  </p:childTnLst>
                                </p:cTn>
                              </p:par>
                            </p:childTnLst>
                          </p:cTn>
                        </p:par>
                        <p:par>
                          <p:cTn fill="hold" id="89" nodeType="afterGroup">
                            <p:stCondLst>
                              <p:cond delay="10600"/>
                            </p:stCondLst>
                            <p:childTnLst>
                              <p:par>
                                <p:cTn fill="hold" grpId="0" id="90" nodeType="afterEffect" presetClass="entr" presetID="22" presetSubtype="8">
                                  <p:stCondLst>
                                    <p:cond delay="0"/>
                                  </p:stCondLst>
                                  <p:childTnLst>
                                    <p:set>
                                      <p:cBhvr>
                                        <p:cTn dur="1" fill="hold" id="91">
                                          <p:stCondLst>
                                            <p:cond delay="0"/>
                                          </p:stCondLst>
                                        </p:cTn>
                                        <p:tgtEl>
                                          <p:spTgt spid="64"/>
                                        </p:tgtEl>
                                        <p:attrNameLst>
                                          <p:attrName>style.visibility</p:attrName>
                                        </p:attrNameLst>
                                      </p:cBhvr>
                                      <p:to>
                                        <p:strVal val="visible"/>
                                      </p:to>
                                    </p:set>
                                    <p:animEffect filter="wipe(left)" transition="in">
                                      <p:cBhvr>
                                        <p:cTn dur="500" id="92"/>
                                        <p:tgtEl>
                                          <p:spTgt spid="6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4"/>
      <p:bldP grpId="0" spid="45"/>
      <p:bldP grpId="0" spid="48"/>
      <p:bldP grpId="0" spid="49"/>
      <p:bldP grpId="0" spid="50"/>
      <p:bldP grpId="0" spid="51"/>
      <p:bldP grpId="0" spid="52"/>
      <p:bldP grpId="0" spid="53"/>
      <p:bldP grpId="0" spid="54"/>
      <p:bldP grpId="0" spid="55"/>
      <p:bldP grpId="0" spid="56"/>
      <p:bldP grpId="0" spid="61"/>
      <p:bldP grpId="0" spid="62"/>
      <p:bldP grpId="0" spid="63"/>
      <p:bldP grpId="0" spid="64"/>
      <p:bldP grpId="0" spid="65"/>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4" name="图片 23"/>
          <p:cNvPicPr>
            <a:picLocks noChangeAspect="1"/>
          </p:cNvPicPr>
          <p:nvPr/>
        </p:nvPicPr>
        <p:blipFill>
          <a:blip r:embed="rId3">
            <a:extLst>
              <a:ext uri="{28A0092B-C50C-407E-A947-70E740481C1C}">
                <a14:useLocalDpi val="0"/>
              </a:ext>
            </a:extLst>
          </a:blip>
          <a:srcRect b="66242" r="44563"/>
          <a:stretch>
            <a:fillRect/>
          </a:stretch>
        </p:blipFill>
        <p:spPr>
          <a:xfrm flipH="1">
            <a:off x="-1" y="2612419"/>
            <a:ext cx="4958118" cy="2531081"/>
          </a:xfrm>
          <a:prstGeom prst="rect">
            <a:avLst/>
          </a:prstGeom>
        </p:spPr>
      </p:pic>
      <p:sp>
        <p:nvSpPr>
          <p:cNvPr id="25" name="圆角矩形 24"/>
          <p:cNvSpPr/>
          <p:nvPr/>
        </p:nvSpPr>
        <p:spPr>
          <a:xfrm>
            <a:off x="4427984" y="1015860"/>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1</a:t>
            </a:r>
          </a:p>
        </p:txBody>
      </p:sp>
      <p:grpSp>
        <p:nvGrpSpPr>
          <p:cNvPr id="26" name="组合 25"/>
          <p:cNvGrpSpPr/>
          <p:nvPr/>
        </p:nvGrpSpPr>
        <p:grpSpPr>
          <a:xfrm>
            <a:off x="5076056" y="1015654"/>
            <a:ext cx="2972164" cy="503773"/>
            <a:chOff x="6339097" y="1573726"/>
            <a:chExt cx="3744416" cy="511504"/>
          </a:xfrm>
        </p:grpSpPr>
        <p:sp>
          <p:nvSpPr>
            <p:cNvPr id="27" name="圆角矩形 26"/>
            <p:cNvSpPr/>
            <p:nvPr/>
          </p:nvSpPr>
          <p:spPr>
            <a:xfrm>
              <a:off x="6339097" y="1573726"/>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28" name="矩形 27"/>
            <p:cNvSpPr/>
            <p:nvPr/>
          </p:nvSpPr>
          <p:spPr>
            <a:xfrm>
              <a:off x="6896719" y="1614014"/>
              <a:ext cx="2653076"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年度工作概述</a:t>
              </a:r>
            </a:p>
          </p:txBody>
        </p:sp>
      </p:grpSp>
      <p:sp>
        <p:nvSpPr>
          <p:cNvPr id="29" name="圆角矩形 28"/>
          <p:cNvSpPr/>
          <p:nvPr/>
        </p:nvSpPr>
        <p:spPr>
          <a:xfrm>
            <a:off x="4427984" y="1715062"/>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2</a:t>
            </a:r>
          </a:p>
        </p:txBody>
      </p:sp>
      <p:grpSp>
        <p:nvGrpSpPr>
          <p:cNvPr id="30" name="组合 29"/>
          <p:cNvGrpSpPr/>
          <p:nvPr/>
        </p:nvGrpSpPr>
        <p:grpSpPr>
          <a:xfrm>
            <a:off x="5058154" y="1714856"/>
            <a:ext cx="2972164" cy="503773"/>
            <a:chOff x="6315199" y="2410178"/>
            <a:chExt cx="3744416" cy="511504"/>
          </a:xfrm>
        </p:grpSpPr>
        <p:sp>
          <p:nvSpPr>
            <p:cNvPr id="31" name="圆角矩形 30"/>
            <p:cNvSpPr/>
            <p:nvPr/>
          </p:nvSpPr>
          <p:spPr>
            <a:xfrm>
              <a:off x="6315199" y="2410178"/>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32" name="矩形 31"/>
            <p:cNvSpPr/>
            <p:nvPr/>
          </p:nvSpPr>
          <p:spPr>
            <a:xfrm>
              <a:off x="6893964" y="2450466"/>
              <a:ext cx="2653076"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工作完成情况</a:t>
              </a:r>
            </a:p>
          </p:txBody>
        </p:sp>
      </p:grpSp>
      <p:sp>
        <p:nvSpPr>
          <p:cNvPr id="33" name="圆角矩形 32"/>
          <p:cNvSpPr/>
          <p:nvPr/>
        </p:nvSpPr>
        <p:spPr>
          <a:xfrm>
            <a:off x="4427984" y="2403863"/>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3</a:t>
            </a:r>
          </a:p>
        </p:txBody>
      </p:sp>
      <p:grpSp>
        <p:nvGrpSpPr>
          <p:cNvPr id="56" name="组合 55"/>
          <p:cNvGrpSpPr/>
          <p:nvPr/>
        </p:nvGrpSpPr>
        <p:grpSpPr>
          <a:xfrm>
            <a:off x="5076056" y="2403654"/>
            <a:ext cx="2972164" cy="503773"/>
            <a:chOff x="6339097" y="3296031"/>
            <a:chExt cx="3744416" cy="511504"/>
          </a:xfrm>
        </p:grpSpPr>
        <p:sp>
          <p:nvSpPr>
            <p:cNvPr id="57" name="圆角矩形 56"/>
            <p:cNvSpPr/>
            <p:nvPr/>
          </p:nvSpPr>
          <p:spPr>
            <a:xfrm>
              <a:off x="6339097" y="3296031"/>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58" name="矩形 57"/>
            <p:cNvSpPr/>
            <p:nvPr/>
          </p:nvSpPr>
          <p:spPr>
            <a:xfrm>
              <a:off x="6898538" y="3336319"/>
              <a:ext cx="2736305"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成功项目展示</a:t>
              </a:r>
            </a:p>
          </p:txBody>
        </p:sp>
      </p:grpSp>
      <p:sp>
        <p:nvSpPr>
          <p:cNvPr id="59" name="圆角矩形 58"/>
          <p:cNvSpPr/>
          <p:nvPr/>
        </p:nvSpPr>
        <p:spPr>
          <a:xfrm>
            <a:off x="4427984" y="3106714"/>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4</a:t>
            </a:r>
          </a:p>
        </p:txBody>
      </p:sp>
      <p:grpSp>
        <p:nvGrpSpPr>
          <p:cNvPr id="60" name="组合 59"/>
          <p:cNvGrpSpPr/>
          <p:nvPr/>
        </p:nvGrpSpPr>
        <p:grpSpPr>
          <a:xfrm>
            <a:off x="5076056" y="3106349"/>
            <a:ext cx="2972164" cy="503772"/>
            <a:chOff x="6339097" y="4180903"/>
            <a:chExt cx="3744416" cy="511504"/>
          </a:xfrm>
        </p:grpSpPr>
        <p:sp>
          <p:nvSpPr>
            <p:cNvPr id="61" name="圆角矩形 60"/>
            <p:cNvSpPr/>
            <p:nvPr/>
          </p:nvSpPr>
          <p:spPr>
            <a:xfrm>
              <a:off x="6339097" y="4180903"/>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62" name="矩形 61"/>
            <p:cNvSpPr/>
            <p:nvPr/>
          </p:nvSpPr>
          <p:spPr>
            <a:xfrm>
              <a:off x="6898538" y="4221882"/>
              <a:ext cx="2736305" cy="433310"/>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工作存在不足</a:t>
              </a:r>
            </a:p>
          </p:txBody>
        </p:sp>
      </p:grpSp>
      <p:sp>
        <p:nvSpPr>
          <p:cNvPr id="63" name="圆角矩形 62"/>
          <p:cNvSpPr/>
          <p:nvPr/>
        </p:nvSpPr>
        <p:spPr>
          <a:xfrm>
            <a:off x="4428081" y="3803637"/>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5</a:t>
            </a:r>
          </a:p>
        </p:txBody>
      </p:sp>
      <p:grpSp>
        <p:nvGrpSpPr>
          <p:cNvPr id="64" name="组合 63"/>
          <p:cNvGrpSpPr/>
          <p:nvPr/>
        </p:nvGrpSpPr>
        <p:grpSpPr>
          <a:xfrm>
            <a:off x="5076056" y="3803637"/>
            <a:ext cx="2972164" cy="503773"/>
            <a:chOff x="6339097" y="5057483"/>
            <a:chExt cx="3744416" cy="511504"/>
          </a:xfrm>
        </p:grpSpPr>
        <p:sp>
          <p:nvSpPr>
            <p:cNvPr id="65" name="圆角矩形 64"/>
            <p:cNvSpPr/>
            <p:nvPr/>
          </p:nvSpPr>
          <p:spPr>
            <a:xfrm>
              <a:off x="6339097" y="5057483"/>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66" name="矩形 65"/>
            <p:cNvSpPr/>
            <p:nvPr/>
          </p:nvSpPr>
          <p:spPr>
            <a:xfrm>
              <a:off x="6898669" y="5085978"/>
              <a:ext cx="2736174"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明年工作计划</a:t>
              </a:r>
            </a:p>
          </p:txBody>
        </p:sp>
      </p:grpSp>
      <p:sp>
        <p:nvSpPr>
          <p:cNvPr id="67" name="下箭头 66"/>
          <p:cNvSpPr/>
          <p:nvPr/>
        </p:nvSpPr>
        <p:spPr>
          <a:xfrm rot="16200000">
            <a:off x="3602551" y="3103598"/>
            <a:ext cx="431948" cy="509274"/>
          </a:xfrm>
          <a:prstGeom prst="down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34253" lIns="68504" rIns="68504" rtlCol="0" tIns="34253"/>
          <a:lstStyle/>
          <a:p>
            <a:pPr algn="ctr"/>
            <a:endParaRPr altLang="en-US" lang="zh-CN"/>
          </a:p>
        </p:txBody>
      </p:sp>
      <p:sp>
        <p:nvSpPr>
          <p:cNvPr id="68" name="TextBox 67"/>
          <p:cNvSpPr txBox="1"/>
          <p:nvPr/>
        </p:nvSpPr>
        <p:spPr>
          <a:xfrm>
            <a:off x="107504" y="915566"/>
            <a:ext cx="2160240" cy="1737278"/>
          </a:xfrm>
          <a:prstGeom prst="rect">
            <a:avLst/>
          </a:prstGeom>
          <a:noFill/>
        </p:spPr>
        <p:txBody>
          <a:bodyPr bIns="45679" lIns="91361" rIns="91361" tIns="45679" wrap="square">
            <a:spAutoFit/>
          </a:bodyPr>
          <a:lstStyle/>
          <a:p>
            <a:pPr algn="r">
              <a:defRPr/>
            </a:pPr>
            <a:r>
              <a:rPr altLang="en-US" b="1" lang="zh-CN" smtClean="0" sz="3600">
                <a:solidFill>
                  <a:schemeClr val="tx2"/>
                </a:solidFill>
                <a:latin charset="-122" panose="020b0503020204020204" pitchFamily="34" typeface="微软雅黑"/>
                <a:ea charset="-122" panose="020b0503020204020204" pitchFamily="34" typeface="微软雅黑"/>
              </a:rPr>
              <a:t>目录</a:t>
            </a:r>
          </a:p>
          <a:p>
            <a:pPr algn="r">
              <a:defRPr/>
            </a:pPr>
            <a:r>
              <a:rPr altLang="en-US" b="1" lang="zh-CN" smtClean="0" sz="3600">
                <a:solidFill>
                  <a:schemeClr val="tx2"/>
                </a:solidFill>
                <a:latin charset="-122" panose="020b0503020204020204" pitchFamily="34" typeface="微软雅黑"/>
                <a:ea charset="-122" panose="020b0503020204020204" pitchFamily="34" typeface="微软雅黑"/>
              </a:rPr>
              <a:t>CONTENTS</a:t>
            </a:r>
          </a:p>
        </p:txBody>
      </p:sp>
    </p:spTree>
    <p:extLst>
      <p:ext uri="{BB962C8B-B14F-4D97-AF65-F5344CB8AC3E}">
        <p14:creationId val="2594998319"/>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4"/>
                                        </p:tgtEl>
                                        <p:attrNameLst>
                                          <p:attrName>style.visibility</p:attrName>
                                        </p:attrNameLst>
                                      </p:cBhvr>
                                      <p:to>
                                        <p:strVal val="visible"/>
                                      </p:to>
                                    </p:set>
                                    <p:animEffect filter="fade" transition="in">
                                      <p:cBhvr>
                                        <p:cTn dur="1000" id="7"/>
                                        <p:tgtEl>
                                          <p:spTgt spid="24"/>
                                        </p:tgtEl>
                                      </p:cBhvr>
                                    </p:animEffect>
                                    <p:anim calcmode="lin" valueType="num">
                                      <p:cBhvr>
                                        <p:cTn dur="1000" fill="hold" id="8"/>
                                        <p:tgtEl>
                                          <p:spTgt spid="24"/>
                                        </p:tgtEl>
                                        <p:attrNameLst>
                                          <p:attrName>ppt_x</p:attrName>
                                        </p:attrNameLst>
                                      </p:cBhvr>
                                      <p:tavLst>
                                        <p:tav tm="0">
                                          <p:val>
                                            <p:strVal val="#ppt_x"/>
                                          </p:val>
                                        </p:tav>
                                        <p:tav tm="100000">
                                          <p:val>
                                            <p:strVal val="#ppt_x"/>
                                          </p:val>
                                        </p:tav>
                                      </p:tavLst>
                                    </p:anim>
                                    <p:anim calcmode="lin" valueType="num">
                                      <p:cBhvr>
                                        <p:cTn dur="1000" fill="hold" id="9"/>
                                        <p:tgtEl>
                                          <p:spTgt spid="24"/>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17" presetSubtype="1">
                                  <p:stCondLst>
                                    <p:cond delay="0"/>
                                  </p:stCondLst>
                                  <p:iterate type="lt">
                                    <p:tmPct val="40000"/>
                                  </p:iterate>
                                  <p:childTnLst>
                                    <p:set>
                                      <p:cBhvr>
                                        <p:cTn dur="1" fill="hold" id="12">
                                          <p:stCondLst>
                                            <p:cond delay="0"/>
                                          </p:stCondLst>
                                        </p:cTn>
                                        <p:tgtEl>
                                          <p:spTgt spid="68"/>
                                        </p:tgtEl>
                                        <p:attrNameLst>
                                          <p:attrName>style.visibility</p:attrName>
                                        </p:attrNameLst>
                                      </p:cBhvr>
                                      <p:to>
                                        <p:strVal val="visible"/>
                                      </p:to>
                                    </p:set>
                                    <p:anim calcmode="lin" valueType="num">
                                      <p:cBhvr>
                                        <p:cTn dur="250" fill="hold" id="13"/>
                                        <p:tgtEl>
                                          <p:spTgt spid="68"/>
                                        </p:tgtEl>
                                        <p:attrNameLst>
                                          <p:attrName>ppt_x</p:attrName>
                                        </p:attrNameLst>
                                      </p:cBhvr>
                                      <p:tavLst>
                                        <p:tav tm="0">
                                          <p:val>
                                            <p:strVal val="#ppt_x"/>
                                          </p:val>
                                        </p:tav>
                                        <p:tav tm="100000">
                                          <p:val>
                                            <p:strVal val="#ppt_x"/>
                                          </p:val>
                                        </p:tav>
                                      </p:tavLst>
                                    </p:anim>
                                    <p:anim calcmode="lin" valueType="num">
                                      <p:cBhvr>
                                        <p:cTn dur="250" fill="hold" id="14"/>
                                        <p:tgtEl>
                                          <p:spTgt spid="68"/>
                                        </p:tgtEl>
                                        <p:attrNameLst>
                                          <p:attrName>ppt_y</p:attrName>
                                        </p:attrNameLst>
                                      </p:cBhvr>
                                      <p:tavLst>
                                        <p:tav tm="0">
                                          <p:val>
                                            <p:strVal val="#ppt_y-#ppt_h/2"/>
                                          </p:val>
                                        </p:tav>
                                        <p:tav tm="100000">
                                          <p:val>
                                            <p:strVal val="#ppt_y"/>
                                          </p:val>
                                        </p:tav>
                                      </p:tavLst>
                                    </p:anim>
                                    <p:anim calcmode="lin" valueType="num">
                                      <p:cBhvr>
                                        <p:cTn dur="250" fill="hold" id="15"/>
                                        <p:tgtEl>
                                          <p:spTgt spid="68"/>
                                        </p:tgtEl>
                                        <p:attrNameLst>
                                          <p:attrName>ppt_w</p:attrName>
                                        </p:attrNameLst>
                                      </p:cBhvr>
                                      <p:tavLst>
                                        <p:tav tm="0">
                                          <p:val>
                                            <p:strVal val="#ppt_w"/>
                                          </p:val>
                                        </p:tav>
                                        <p:tav tm="100000">
                                          <p:val>
                                            <p:strVal val="#ppt_w"/>
                                          </p:val>
                                        </p:tav>
                                      </p:tavLst>
                                    </p:anim>
                                    <p:anim calcmode="lin" valueType="num">
                                      <p:cBhvr>
                                        <p:cTn dur="250" fill="hold" id="16"/>
                                        <p:tgtEl>
                                          <p:spTgt spid="68"/>
                                        </p:tgtEl>
                                        <p:attrNameLst>
                                          <p:attrName>ppt_h</p:attrName>
                                        </p:attrNameLst>
                                      </p:cBhvr>
                                      <p:tavLst>
                                        <p:tav tm="0">
                                          <p:val>
                                            <p:fltVal val="0"/>
                                          </p:val>
                                        </p:tav>
                                        <p:tav tm="100000">
                                          <p:val>
                                            <p:strVal val="#ppt_h"/>
                                          </p:val>
                                        </p:tav>
                                      </p:tavLst>
                                    </p:anim>
                                  </p:childTnLst>
                                </p:cTn>
                              </p:par>
                            </p:childTnLst>
                          </p:cTn>
                        </p:par>
                        <p:par>
                          <p:cTn fill="hold" id="17" nodeType="afterGroup">
                            <p:stCondLst>
                              <p:cond delay="1250"/>
                            </p:stCondLst>
                            <p:childTnLst>
                              <p:par>
                                <p:cTn fill="hold" grpId="0" id="18" nodeType="afterEffect" presetClass="entr" presetID="10" presetSubtype="0">
                                  <p:stCondLst>
                                    <p:cond delay="0"/>
                                  </p:stCondLst>
                                  <p:childTnLst>
                                    <p:set>
                                      <p:cBhvr>
                                        <p:cTn dur="1" fill="hold" id="19">
                                          <p:stCondLst>
                                            <p:cond delay="0"/>
                                          </p:stCondLst>
                                        </p:cTn>
                                        <p:tgtEl>
                                          <p:spTgt spid="25"/>
                                        </p:tgtEl>
                                        <p:attrNameLst>
                                          <p:attrName>style.visibility</p:attrName>
                                        </p:attrNameLst>
                                      </p:cBhvr>
                                      <p:to>
                                        <p:strVal val="visible"/>
                                      </p:to>
                                    </p:set>
                                    <p:animEffect filter="fade" transition="in">
                                      <p:cBhvr>
                                        <p:cTn dur="1000" id="20"/>
                                        <p:tgtEl>
                                          <p:spTgt spid="25"/>
                                        </p:tgtEl>
                                      </p:cBhvr>
                                    </p:animEffect>
                                  </p:childTnLst>
                                </p:cTn>
                              </p:par>
                              <p:par>
                                <p:cTn accel="50000" decel="50000" fill="hold" grpId="1" id="21" nodeType="withEffect" presetClass="path" presetID="56" presetSubtype="0">
                                  <p:stCondLst>
                                    <p:cond delay="0"/>
                                  </p:stCondLst>
                                  <p:childTnLst>
                                    <p:animMotion origin="layout" path="M -0.03737 0.04121 L -6.25E-07 -3.33333E-06" pathEditMode="relative" ptsTypes="AA" rAng="0">
                                      <p:cBhvr>
                                        <p:cTn dur="700" fill="hold" id="22"/>
                                        <p:tgtEl>
                                          <p:spTgt spid="25"/>
                                        </p:tgtEl>
                                        <p:attrNameLst>
                                          <p:attrName>ppt_x</p:attrName>
                                          <p:attrName>ppt_y</p:attrName>
                                        </p:attrNameLst>
                                      </p:cBhvr>
                                      <p:rCtr x="1862" y="-2060"/>
                                    </p:animMotion>
                                  </p:childTnLst>
                                </p:cTn>
                              </p:par>
                              <p:par>
                                <p:cTn fill="hold" id="23" nodeType="withEffect" presetClass="entr" presetID="22" presetSubtype="8">
                                  <p:stCondLst>
                                    <p:cond delay="250"/>
                                  </p:stCondLst>
                                  <p:childTnLst>
                                    <p:set>
                                      <p:cBhvr>
                                        <p:cTn dur="1" fill="hold" id="24">
                                          <p:stCondLst>
                                            <p:cond delay="0"/>
                                          </p:stCondLst>
                                        </p:cTn>
                                        <p:tgtEl>
                                          <p:spTgt spid="26"/>
                                        </p:tgtEl>
                                        <p:attrNameLst>
                                          <p:attrName>style.visibility</p:attrName>
                                        </p:attrNameLst>
                                      </p:cBhvr>
                                      <p:to>
                                        <p:strVal val="visible"/>
                                      </p:to>
                                    </p:set>
                                    <p:animEffect filter="wipe(left)" transition="in">
                                      <p:cBhvr>
                                        <p:cTn dur="500" id="25"/>
                                        <p:tgtEl>
                                          <p:spTgt spid="26"/>
                                        </p:tgtEl>
                                      </p:cBhvr>
                                    </p:animEffect>
                                  </p:childTnLst>
                                </p:cTn>
                              </p:par>
                              <p:par>
                                <p:cTn fill="hold" grpId="0" id="26" nodeType="withEffect" presetClass="entr" presetID="10" presetSubtype="0">
                                  <p:stCondLst>
                                    <p:cond delay="250"/>
                                  </p:stCondLst>
                                  <p:childTnLst>
                                    <p:set>
                                      <p:cBhvr>
                                        <p:cTn dur="1" fill="hold" id="27">
                                          <p:stCondLst>
                                            <p:cond delay="0"/>
                                          </p:stCondLst>
                                        </p:cTn>
                                        <p:tgtEl>
                                          <p:spTgt spid="29"/>
                                        </p:tgtEl>
                                        <p:attrNameLst>
                                          <p:attrName>style.visibility</p:attrName>
                                        </p:attrNameLst>
                                      </p:cBhvr>
                                      <p:to>
                                        <p:strVal val="visible"/>
                                      </p:to>
                                    </p:set>
                                    <p:animEffect filter="fade" transition="in">
                                      <p:cBhvr>
                                        <p:cTn dur="1000" id="28"/>
                                        <p:tgtEl>
                                          <p:spTgt spid="29"/>
                                        </p:tgtEl>
                                      </p:cBhvr>
                                    </p:animEffect>
                                  </p:childTnLst>
                                </p:cTn>
                              </p:par>
                              <p:par>
                                <p:cTn accel="50000" decel="50000" fill="hold" grpId="1" id="29" nodeType="withEffect" presetClass="path" presetID="56" presetSubtype="0">
                                  <p:stCondLst>
                                    <p:cond delay="250"/>
                                  </p:stCondLst>
                                  <p:childTnLst>
                                    <p:animMotion origin="layout" path="M -0.03737 0.0412 L -6.25E-07 2.96296E-06" pathEditMode="relative" ptsTypes="AA" rAng="0">
                                      <p:cBhvr>
                                        <p:cTn dur="700" fill="hold" id="30"/>
                                        <p:tgtEl>
                                          <p:spTgt spid="29"/>
                                        </p:tgtEl>
                                        <p:attrNameLst>
                                          <p:attrName>ppt_x</p:attrName>
                                          <p:attrName>ppt_y</p:attrName>
                                        </p:attrNameLst>
                                      </p:cBhvr>
                                      <p:rCtr x="1862" y="-2060"/>
                                    </p:animMotion>
                                  </p:childTnLst>
                                </p:cTn>
                              </p:par>
                              <p:par>
                                <p:cTn fill="hold" id="31" nodeType="withEffect" presetClass="entr" presetID="22" presetSubtype="8">
                                  <p:stCondLst>
                                    <p:cond delay="500"/>
                                  </p:stCondLst>
                                  <p:childTnLst>
                                    <p:set>
                                      <p:cBhvr>
                                        <p:cTn dur="1" fill="hold" id="32">
                                          <p:stCondLst>
                                            <p:cond delay="0"/>
                                          </p:stCondLst>
                                        </p:cTn>
                                        <p:tgtEl>
                                          <p:spTgt spid="30"/>
                                        </p:tgtEl>
                                        <p:attrNameLst>
                                          <p:attrName>style.visibility</p:attrName>
                                        </p:attrNameLst>
                                      </p:cBhvr>
                                      <p:to>
                                        <p:strVal val="visible"/>
                                      </p:to>
                                    </p:set>
                                    <p:animEffect filter="wipe(left)" transition="in">
                                      <p:cBhvr>
                                        <p:cTn dur="500" id="33"/>
                                        <p:tgtEl>
                                          <p:spTgt spid="30"/>
                                        </p:tgtEl>
                                      </p:cBhvr>
                                    </p:animEffect>
                                  </p:childTnLst>
                                </p:cTn>
                              </p:par>
                              <p:par>
                                <p:cTn fill="hold" grpId="0" id="34" nodeType="withEffect" presetClass="entr" presetID="10" presetSubtype="0">
                                  <p:stCondLst>
                                    <p:cond delay="500"/>
                                  </p:stCondLst>
                                  <p:childTnLst>
                                    <p:set>
                                      <p:cBhvr>
                                        <p:cTn dur="1" fill="hold" id="35">
                                          <p:stCondLst>
                                            <p:cond delay="0"/>
                                          </p:stCondLst>
                                        </p:cTn>
                                        <p:tgtEl>
                                          <p:spTgt spid="33"/>
                                        </p:tgtEl>
                                        <p:attrNameLst>
                                          <p:attrName>style.visibility</p:attrName>
                                        </p:attrNameLst>
                                      </p:cBhvr>
                                      <p:to>
                                        <p:strVal val="visible"/>
                                      </p:to>
                                    </p:set>
                                    <p:animEffect filter="fade" transition="in">
                                      <p:cBhvr>
                                        <p:cTn dur="1000" id="36"/>
                                        <p:tgtEl>
                                          <p:spTgt spid="33"/>
                                        </p:tgtEl>
                                      </p:cBhvr>
                                    </p:animEffect>
                                  </p:childTnLst>
                                </p:cTn>
                              </p:par>
                              <p:par>
                                <p:cTn accel="50000" decel="50000" fill="hold" grpId="1" id="37" nodeType="withEffect" presetClass="path" presetID="56" presetSubtype="0">
                                  <p:stCondLst>
                                    <p:cond delay="500"/>
                                  </p:stCondLst>
                                  <p:childTnLst>
                                    <p:animMotion origin="layout" path="M -0.03737 0.0412 L -6.25E-07 -7.40741E-07" pathEditMode="relative" ptsTypes="AA" rAng="0">
                                      <p:cBhvr>
                                        <p:cTn dur="700" fill="hold" id="38"/>
                                        <p:tgtEl>
                                          <p:spTgt spid="33"/>
                                        </p:tgtEl>
                                        <p:attrNameLst>
                                          <p:attrName>ppt_x</p:attrName>
                                          <p:attrName>ppt_y</p:attrName>
                                        </p:attrNameLst>
                                      </p:cBhvr>
                                      <p:rCtr x="1862" y="-2060"/>
                                    </p:animMotion>
                                  </p:childTnLst>
                                </p:cTn>
                              </p:par>
                              <p:par>
                                <p:cTn fill="hold" id="39" nodeType="withEffect" presetClass="entr" presetID="22" presetSubtype="8">
                                  <p:stCondLst>
                                    <p:cond delay="750"/>
                                  </p:stCondLst>
                                  <p:childTnLst>
                                    <p:set>
                                      <p:cBhvr>
                                        <p:cTn dur="1" fill="hold" id="40">
                                          <p:stCondLst>
                                            <p:cond delay="0"/>
                                          </p:stCondLst>
                                        </p:cTn>
                                        <p:tgtEl>
                                          <p:spTgt spid="56"/>
                                        </p:tgtEl>
                                        <p:attrNameLst>
                                          <p:attrName>style.visibility</p:attrName>
                                        </p:attrNameLst>
                                      </p:cBhvr>
                                      <p:to>
                                        <p:strVal val="visible"/>
                                      </p:to>
                                    </p:set>
                                    <p:animEffect filter="wipe(left)" transition="in">
                                      <p:cBhvr>
                                        <p:cTn dur="500" id="41"/>
                                        <p:tgtEl>
                                          <p:spTgt spid="56"/>
                                        </p:tgtEl>
                                      </p:cBhvr>
                                    </p:animEffect>
                                  </p:childTnLst>
                                </p:cTn>
                              </p:par>
                              <p:par>
                                <p:cTn fill="hold" grpId="0" id="42" nodeType="withEffect" presetClass="entr" presetID="10" presetSubtype="0">
                                  <p:stCondLst>
                                    <p:cond delay="750"/>
                                  </p:stCondLst>
                                  <p:childTnLst>
                                    <p:set>
                                      <p:cBhvr>
                                        <p:cTn dur="1" fill="hold" id="43">
                                          <p:stCondLst>
                                            <p:cond delay="0"/>
                                          </p:stCondLst>
                                        </p:cTn>
                                        <p:tgtEl>
                                          <p:spTgt spid="59"/>
                                        </p:tgtEl>
                                        <p:attrNameLst>
                                          <p:attrName>style.visibility</p:attrName>
                                        </p:attrNameLst>
                                      </p:cBhvr>
                                      <p:to>
                                        <p:strVal val="visible"/>
                                      </p:to>
                                    </p:set>
                                    <p:animEffect filter="fade" transition="in">
                                      <p:cBhvr>
                                        <p:cTn dur="1000" id="44"/>
                                        <p:tgtEl>
                                          <p:spTgt spid="59"/>
                                        </p:tgtEl>
                                      </p:cBhvr>
                                    </p:animEffect>
                                  </p:childTnLst>
                                </p:cTn>
                              </p:par>
                              <p:par>
                                <p:cTn accel="50000" decel="50000" fill="hold" grpId="1" id="45" nodeType="withEffect" presetClass="path" presetID="56" presetSubtype="0">
                                  <p:stCondLst>
                                    <p:cond delay="750"/>
                                  </p:stCondLst>
                                  <p:childTnLst>
                                    <p:animMotion origin="layout" path="M -0.03737 0.04121 L -6.25E-07 -4.44444E-06" pathEditMode="relative" ptsTypes="AA" rAng="0">
                                      <p:cBhvr>
                                        <p:cTn dur="700" fill="hold" id="46"/>
                                        <p:tgtEl>
                                          <p:spTgt spid="59"/>
                                        </p:tgtEl>
                                        <p:attrNameLst>
                                          <p:attrName>ppt_x</p:attrName>
                                          <p:attrName>ppt_y</p:attrName>
                                        </p:attrNameLst>
                                      </p:cBhvr>
                                      <p:rCtr x="1862" y="-2060"/>
                                    </p:animMotion>
                                  </p:childTnLst>
                                </p:cTn>
                              </p:par>
                              <p:par>
                                <p:cTn fill="hold" id="47" nodeType="withEffect" presetClass="entr" presetID="22" presetSubtype="8">
                                  <p:stCondLst>
                                    <p:cond delay="1000"/>
                                  </p:stCondLst>
                                  <p:childTnLst>
                                    <p:set>
                                      <p:cBhvr>
                                        <p:cTn dur="1" fill="hold" id="48">
                                          <p:stCondLst>
                                            <p:cond delay="0"/>
                                          </p:stCondLst>
                                        </p:cTn>
                                        <p:tgtEl>
                                          <p:spTgt spid="60"/>
                                        </p:tgtEl>
                                        <p:attrNameLst>
                                          <p:attrName>style.visibility</p:attrName>
                                        </p:attrNameLst>
                                      </p:cBhvr>
                                      <p:to>
                                        <p:strVal val="visible"/>
                                      </p:to>
                                    </p:set>
                                    <p:animEffect filter="wipe(left)" transition="in">
                                      <p:cBhvr>
                                        <p:cTn dur="500" id="49"/>
                                        <p:tgtEl>
                                          <p:spTgt spid="60"/>
                                        </p:tgtEl>
                                      </p:cBhvr>
                                    </p:animEffect>
                                  </p:childTnLst>
                                </p:cTn>
                              </p:par>
                              <p:par>
                                <p:cTn fill="hold" grpId="0" id="50" nodeType="withEffect" presetClass="entr" presetID="10" presetSubtype="0">
                                  <p:stCondLst>
                                    <p:cond delay="750"/>
                                  </p:stCondLst>
                                  <p:childTnLst>
                                    <p:set>
                                      <p:cBhvr>
                                        <p:cTn dur="1" fill="hold" id="51">
                                          <p:stCondLst>
                                            <p:cond delay="0"/>
                                          </p:stCondLst>
                                        </p:cTn>
                                        <p:tgtEl>
                                          <p:spTgt spid="63"/>
                                        </p:tgtEl>
                                        <p:attrNameLst>
                                          <p:attrName>style.visibility</p:attrName>
                                        </p:attrNameLst>
                                      </p:cBhvr>
                                      <p:to>
                                        <p:strVal val="visible"/>
                                      </p:to>
                                    </p:set>
                                    <p:animEffect filter="fade" transition="in">
                                      <p:cBhvr>
                                        <p:cTn dur="1000" id="52"/>
                                        <p:tgtEl>
                                          <p:spTgt spid="63"/>
                                        </p:tgtEl>
                                      </p:cBhvr>
                                    </p:animEffect>
                                  </p:childTnLst>
                                </p:cTn>
                              </p:par>
                              <p:par>
                                <p:cTn accel="50000" decel="50000" fill="hold" grpId="1" id="53" nodeType="withEffect" presetClass="path" presetID="56" presetSubtype="0">
                                  <p:stCondLst>
                                    <p:cond delay="750"/>
                                  </p:stCondLst>
                                  <p:childTnLst>
                                    <p:animMotion origin="layout" path="M -0.03737 0.04121 L -6.25E-07 -4.44444E-06" pathEditMode="relative" ptsTypes="AA" rAng="0">
                                      <p:cBhvr>
                                        <p:cTn dur="700" fill="hold" id="54"/>
                                        <p:tgtEl>
                                          <p:spTgt spid="63"/>
                                        </p:tgtEl>
                                        <p:attrNameLst>
                                          <p:attrName>ppt_x</p:attrName>
                                          <p:attrName>ppt_y</p:attrName>
                                        </p:attrNameLst>
                                      </p:cBhvr>
                                      <p:rCtr x="1862" y="-2060"/>
                                    </p:animMotion>
                                  </p:childTnLst>
                                </p:cTn>
                              </p:par>
                              <p:par>
                                <p:cTn fill="hold" id="55" nodeType="withEffect" presetClass="entr" presetID="22" presetSubtype="8">
                                  <p:stCondLst>
                                    <p:cond delay="1250"/>
                                  </p:stCondLst>
                                  <p:childTnLst>
                                    <p:set>
                                      <p:cBhvr>
                                        <p:cTn dur="1" fill="hold" id="56">
                                          <p:stCondLst>
                                            <p:cond delay="0"/>
                                          </p:stCondLst>
                                        </p:cTn>
                                        <p:tgtEl>
                                          <p:spTgt spid="64"/>
                                        </p:tgtEl>
                                        <p:attrNameLst>
                                          <p:attrName>style.visibility</p:attrName>
                                        </p:attrNameLst>
                                      </p:cBhvr>
                                      <p:to>
                                        <p:strVal val="visible"/>
                                      </p:to>
                                    </p:set>
                                    <p:animEffect filter="wipe(left)" transition="in">
                                      <p:cBhvr>
                                        <p:cTn dur="500" id="57"/>
                                        <p:tgtEl>
                                          <p:spTgt spid="64"/>
                                        </p:tgtEl>
                                      </p:cBhvr>
                                    </p:animEffect>
                                  </p:childTnLst>
                                </p:cTn>
                              </p:par>
                            </p:childTnLst>
                          </p:cTn>
                        </p:par>
                        <p:par>
                          <p:cTn fill="hold" id="58" nodeType="afterGroup">
                            <p:stCondLst>
                              <p:cond delay="3000"/>
                            </p:stCondLst>
                            <p:childTnLst>
                              <p:par>
                                <p:cTn fill="hold" grpId="0" id="59" nodeType="afterEffect" presetClass="entr" presetID="2" presetSubtype="8">
                                  <p:stCondLst>
                                    <p:cond delay="0"/>
                                  </p:stCondLst>
                                  <p:childTnLst>
                                    <p:set>
                                      <p:cBhvr>
                                        <p:cTn dur="1" fill="hold" id="60">
                                          <p:stCondLst>
                                            <p:cond delay="0"/>
                                          </p:stCondLst>
                                        </p:cTn>
                                        <p:tgtEl>
                                          <p:spTgt spid="67"/>
                                        </p:tgtEl>
                                        <p:attrNameLst>
                                          <p:attrName>style.visibility</p:attrName>
                                        </p:attrNameLst>
                                      </p:cBhvr>
                                      <p:to>
                                        <p:strVal val="visible"/>
                                      </p:to>
                                    </p:set>
                                    <p:anim calcmode="lin" valueType="num">
                                      <p:cBhvr additive="base">
                                        <p:cTn dur="500" fill="hold" id="61"/>
                                        <p:tgtEl>
                                          <p:spTgt spid="67"/>
                                        </p:tgtEl>
                                        <p:attrNameLst>
                                          <p:attrName>ppt_x</p:attrName>
                                        </p:attrNameLst>
                                      </p:cBhvr>
                                      <p:tavLst>
                                        <p:tav tm="0">
                                          <p:val>
                                            <p:strVal val="0-#ppt_w/2"/>
                                          </p:val>
                                        </p:tav>
                                        <p:tav tm="100000">
                                          <p:val>
                                            <p:strVal val="#ppt_x"/>
                                          </p:val>
                                        </p:tav>
                                      </p:tavLst>
                                    </p:anim>
                                    <p:anim calcmode="lin" valueType="num">
                                      <p:cBhvr additive="base">
                                        <p:cTn dur="500" fill="hold" id="62"/>
                                        <p:tgtEl>
                                          <p:spTgt spid="67"/>
                                        </p:tgtEl>
                                        <p:attrNameLst>
                                          <p:attrName>ppt_y</p:attrName>
                                        </p:attrNameLst>
                                      </p:cBhvr>
                                      <p:tavLst>
                                        <p:tav tm="0">
                                          <p:val>
                                            <p:strVal val="#ppt_y"/>
                                          </p:val>
                                        </p:tav>
                                        <p:tav tm="100000">
                                          <p:val>
                                            <p:strVal val="#ppt_y"/>
                                          </p:val>
                                        </p:tav>
                                      </p:tavLst>
                                    </p:anim>
                                  </p:childTnLst>
                                </p:cTn>
                              </p:par>
                            </p:childTnLst>
                          </p:cTn>
                        </p:par>
                        <p:par>
                          <p:cTn fill="hold" id="63" nodeType="afterGroup">
                            <p:stCondLst>
                              <p:cond delay="3500"/>
                            </p:stCondLst>
                            <p:childTnLst>
                              <p:par>
                                <p:cTn fill="hold" grpId="2" id="64" nodeType="afterEffect" presetClass="emph" presetID="26" presetSubtype="0">
                                  <p:stCondLst>
                                    <p:cond delay="0"/>
                                  </p:stCondLst>
                                  <p:childTnLst>
                                    <p:animEffect filter="fade" transition="out">
                                      <p:cBhvr>
                                        <p:cTn dur="500" id="65" tmFilter="0, 0; .2, .5; .8, .5; 1, 0"/>
                                        <p:tgtEl>
                                          <p:spTgt spid="59"/>
                                        </p:tgtEl>
                                      </p:cBhvr>
                                    </p:animEffect>
                                    <p:animScale>
                                      <p:cBhvr>
                                        <p:cTn autoRev="1" dur="250" fill="hold" id="66"/>
                                        <p:tgtEl>
                                          <p:spTgt spid="59"/>
                                        </p:tgtEl>
                                      </p:cBhvr>
                                      <p:by x="105000" y="105000"/>
                                    </p:animScale>
                                  </p:childTnLst>
                                </p:cTn>
                              </p:par>
                              <p:par>
                                <p:cTn fill="hold" id="67" nodeType="withEffect" presetClass="emph" presetID="26" presetSubtype="0">
                                  <p:stCondLst>
                                    <p:cond delay="0"/>
                                  </p:stCondLst>
                                  <p:childTnLst>
                                    <p:animEffect filter="fade" transition="out">
                                      <p:cBhvr>
                                        <p:cTn dur="500" id="68" tmFilter="0, 0; .2, .5; .8, .5; 1, 0"/>
                                        <p:tgtEl>
                                          <p:spTgt spid="60"/>
                                        </p:tgtEl>
                                      </p:cBhvr>
                                    </p:animEffect>
                                    <p:animScale>
                                      <p:cBhvr>
                                        <p:cTn autoRev="1" dur="250" fill="hold" id="69"/>
                                        <p:tgtEl>
                                          <p:spTgt spid="60"/>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5"/>
      <p:bldP grpId="1" spid="25"/>
      <p:bldP grpId="0" spid="29"/>
      <p:bldP grpId="1" spid="29"/>
      <p:bldP grpId="0" spid="33"/>
      <p:bldP grpId="1" spid="33"/>
      <p:bldP grpId="0" spid="59"/>
      <p:bldP grpId="1" spid="59"/>
      <p:bldP grpId="2" spid="59"/>
      <p:bldP grpId="0" spid="63"/>
      <p:bldP grpId="1" spid="63"/>
      <p:bldP grpId="0" spid="67"/>
      <p:bldP grpId="0" spid="68"/>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2" name="等腰三角形 21"/>
          <p:cNvSpPr/>
          <p:nvPr/>
        </p:nvSpPr>
        <p:spPr bwMode="auto">
          <a:xfrm flipH="1" rot="16200000">
            <a:off x="4581202" y="1773549"/>
            <a:ext cx="2128451" cy="2168038"/>
          </a:xfrm>
          <a:custGeom>
            <a:gdLst>
              <a:gd fmla="*/ 663159 w 2893222" name="connsiteX0"/>
              <a:gd fmla="*/ 2702644 h 2959458" name="connsiteY0"/>
              <a:gd fmla="*/ 0 w 2893222" name="connsiteX1"/>
              <a:gd fmla="*/ 2032204 h 2959458" name="connsiteY1"/>
              <a:gd fmla="*/ 1396998 w 2893222" name="connsiteX2"/>
              <a:gd fmla="*/ 0 h 2959458" name="connsiteY2"/>
              <a:gd fmla="*/ 2893222 w 2893222" name="connsiteX3"/>
              <a:gd fmla="*/ 2404291 h 2959458" name="connsiteY3"/>
              <a:gd fmla="*/ 1559412 w 2893222" name="connsiteX4"/>
              <a:gd fmla="*/ 2959458 h 2959458" name="connsiteY4"/>
              <a:gd fmla="*/ 663159 w 2893222" name="connsiteX5"/>
              <a:gd fmla="*/ 2702644 h 2959458"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2959458" w="2893222">
                <a:moveTo>
                  <a:pt x="663159" y="2702644"/>
                </a:moveTo>
                <a:cubicBezTo>
                  <a:pt x="270694" y="2413616"/>
                  <a:pt x="297292" y="2480177"/>
                  <a:pt x="0" y="2032204"/>
                </a:cubicBezTo>
                <a:lnTo>
                  <a:pt x="1396998" y="0"/>
                </a:lnTo>
                <a:lnTo>
                  <a:pt x="2893222" y="2404291"/>
                </a:lnTo>
                <a:cubicBezTo>
                  <a:pt x="2180089" y="2991587"/>
                  <a:pt x="1930209" y="2931200"/>
                  <a:pt x="1559412" y="2959458"/>
                </a:cubicBezTo>
                <a:cubicBezTo>
                  <a:pt x="1254627" y="2941783"/>
                  <a:pt x="930144" y="2872952"/>
                  <a:pt x="663159" y="2702644"/>
                </a:cubicBezTo>
                <a:close/>
              </a:path>
            </a:pathLst>
          </a:custGeom>
          <a:solidFill>
            <a:schemeClr val="bg1">
              <a:lumMod val="85000"/>
            </a:schemeClr>
          </a:solidFill>
          <a:ln cap="rnd" w="9525">
            <a:solidFill>
              <a:srgbClr val="E6E6E6"/>
            </a:solidFill>
            <a:prstDash val="solid"/>
            <a:round/>
          </a:ln>
        </p:spPr>
        <p:txBody>
          <a:bodyPr anchor="ctr" bIns="33536" lIns="67072" rIns="67072" tIns="33536" vert="eaVert"/>
          <a:lstStyle/>
          <a:p>
            <a:pPr>
              <a:defRPr/>
            </a:pPr>
            <a:endParaRPr altLang="en-US" kern="0" lang="zh-CN" sz="1100">
              <a:solidFill>
                <a:sysClr lastClr="FFFFFF" val="window"/>
              </a:solidFill>
              <a:latin charset="-122" panose="020b0503020204020204" pitchFamily="34" typeface="微软雅黑"/>
              <a:ea charset="-122" panose="020b0503020204020204" pitchFamily="34" typeface="微软雅黑"/>
            </a:endParaRPr>
          </a:p>
        </p:txBody>
      </p:sp>
      <p:sp>
        <p:nvSpPr>
          <p:cNvPr id="23" name="等腰三角形 21"/>
          <p:cNvSpPr/>
          <p:nvPr/>
        </p:nvSpPr>
        <p:spPr bwMode="auto">
          <a:xfrm rot="5400000">
            <a:off x="2481868" y="1773549"/>
            <a:ext cx="2128451" cy="2168038"/>
          </a:xfrm>
          <a:custGeom>
            <a:gdLst>
              <a:gd fmla="*/ 663159 w 2893222" name="connsiteX0"/>
              <a:gd fmla="*/ 2702644 h 2959458" name="connsiteY0"/>
              <a:gd fmla="*/ 0 w 2893222" name="connsiteX1"/>
              <a:gd fmla="*/ 2032204 h 2959458" name="connsiteY1"/>
              <a:gd fmla="*/ 1396998 w 2893222" name="connsiteX2"/>
              <a:gd fmla="*/ 0 h 2959458" name="connsiteY2"/>
              <a:gd fmla="*/ 2893222 w 2893222" name="connsiteX3"/>
              <a:gd fmla="*/ 2404291 h 2959458" name="connsiteY3"/>
              <a:gd fmla="*/ 1559412 w 2893222" name="connsiteX4"/>
              <a:gd fmla="*/ 2959458 h 2959458" name="connsiteY4"/>
              <a:gd fmla="*/ 663159 w 2893222" name="connsiteX5"/>
              <a:gd fmla="*/ 2702644 h 2959458"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2959458" w="2893222">
                <a:moveTo>
                  <a:pt x="663159" y="2702644"/>
                </a:moveTo>
                <a:cubicBezTo>
                  <a:pt x="270694" y="2413616"/>
                  <a:pt x="297292" y="2480177"/>
                  <a:pt x="0" y="2032204"/>
                </a:cubicBezTo>
                <a:lnTo>
                  <a:pt x="1396998" y="0"/>
                </a:lnTo>
                <a:lnTo>
                  <a:pt x="2893222" y="2404291"/>
                </a:lnTo>
                <a:cubicBezTo>
                  <a:pt x="2180089" y="2991587"/>
                  <a:pt x="1930209" y="2931200"/>
                  <a:pt x="1559412" y="2959458"/>
                </a:cubicBezTo>
                <a:cubicBezTo>
                  <a:pt x="1254627" y="2941783"/>
                  <a:pt x="930144" y="2872952"/>
                  <a:pt x="663159" y="2702644"/>
                </a:cubicBezTo>
                <a:close/>
              </a:path>
            </a:pathLst>
          </a:custGeom>
          <a:solidFill>
            <a:schemeClr val="bg1">
              <a:lumMod val="85000"/>
            </a:schemeClr>
          </a:solidFill>
          <a:ln cap="rnd" w="9525">
            <a:solidFill>
              <a:srgbClr val="E6E6E6"/>
            </a:solidFill>
            <a:prstDash val="solid"/>
            <a:round/>
          </a:ln>
        </p:spPr>
        <p:txBody>
          <a:bodyPr anchor="ctr" bIns="33536" lIns="67072" rIns="67072" tIns="33536" vert="eaVert"/>
          <a:lstStyle/>
          <a:p>
            <a:pPr>
              <a:defRPr/>
            </a:pPr>
            <a:endParaRPr altLang="en-US" kern="0" lang="zh-CN" sz="1100">
              <a:solidFill>
                <a:sysClr lastClr="FFFFFF" val="window"/>
              </a:solidFill>
              <a:latin charset="-122" panose="020b0503020204020204" pitchFamily="34" typeface="微软雅黑"/>
              <a:ea charset="-122" panose="020b0503020204020204" pitchFamily="34" typeface="微软雅黑"/>
            </a:endParaRPr>
          </a:p>
        </p:txBody>
      </p:sp>
      <p:sp>
        <p:nvSpPr>
          <p:cNvPr id="24" name="椭圆 23"/>
          <p:cNvSpPr/>
          <p:nvPr/>
        </p:nvSpPr>
        <p:spPr bwMode="auto">
          <a:xfrm>
            <a:off x="2463415" y="1615801"/>
            <a:ext cx="2672612" cy="2684141"/>
          </a:xfrm>
          <a:prstGeom prst="ellipse">
            <a:avLst/>
          </a:prstGeom>
          <a:noFill/>
          <a:ln algn="ctr" cap="flat" cmpd="sng" w="25400">
            <a:solidFill>
              <a:schemeClr val="bg1">
                <a:lumMod val="50000"/>
              </a:schemeClr>
            </a:solidFill>
            <a:prstDash val="solid"/>
          </a:ln>
          <a:effectLst/>
        </p:spPr>
        <p:txBody>
          <a:bodyPr anchor="ctr" bIns="33536" lIns="67072" rIns="67072" tIns="33536"/>
          <a:lstStyle/>
          <a:p>
            <a:pPr algn="ctr">
              <a:defRPr/>
            </a:pPr>
            <a:endParaRPr altLang="en-US" kern="0" lang="zh-CN">
              <a:solidFill>
                <a:sysClr lastClr="FFFFFF" val="window"/>
              </a:solidFill>
              <a:latin panose="020f0502020204030204" typeface="Calibri"/>
              <a:ea charset="-122" panose="020b0503020204020204" pitchFamily="34" typeface="微软雅黑"/>
            </a:endParaRPr>
          </a:p>
        </p:txBody>
      </p:sp>
      <p:sp>
        <p:nvSpPr>
          <p:cNvPr id="25" name="椭圆 24"/>
          <p:cNvSpPr/>
          <p:nvPr/>
        </p:nvSpPr>
        <p:spPr bwMode="auto">
          <a:xfrm>
            <a:off x="4062562" y="1615801"/>
            <a:ext cx="2673775" cy="2684141"/>
          </a:xfrm>
          <a:prstGeom prst="ellipse">
            <a:avLst/>
          </a:prstGeom>
          <a:noFill/>
          <a:ln algn="ctr" cap="flat" cmpd="sng" w="25400">
            <a:solidFill>
              <a:schemeClr val="bg1">
                <a:lumMod val="50000"/>
              </a:schemeClr>
            </a:solidFill>
            <a:prstDash val="solid"/>
          </a:ln>
          <a:effectLst/>
        </p:spPr>
        <p:txBody>
          <a:bodyPr anchor="ctr" bIns="33536" lIns="67072" rIns="67072" tIns="33536"/>
          <a:lstStyle/>
          <a:p>
            <a:pPr algn="ctr">
              <a:defRPr/>
            </a:pPr>
            <a:endParaRPr altLang="en-US" kern="0" lang="zh-CN">
              <a:solidFill>
                <a:sysClr lastClr="FFFFFF" val="window"/>
              </a:solidFill>
              <a:latin panose="020f0502020204030204" typeface="Calibri"/>
              <a:ea charset="-122" panose="020b0503020204020204" pitchFamily="34" typeface="微软雅黑"/>
            </a:endParaRPr>
          </a:p>
        </p:txBody>
      </p:sp>
      <p:cxnSp>
        <p:nvCxnSpPr>
          <p:cNvPr id="26" name="直接连接符 25"/>
          <p:cNvCxnSpPr>
            <a:cxnSpLocks noChangeShapeType="1"/>
          </p:cNvCxnSpPr>
          <p:nvPr/>
        </p:nvCxnSpPr>
        <p:spPr bwMode="auto">
          <a:xfrm>
            <a:off x="3197278" y="2271068"/>
            <a:ext cx="418686" cy="197397"/>
          </a:xfrm>
          <a:prstGeom prst="line">
            <a:avLst/>
          </a:prstGeom>
          <a:noFill/>
          <a:ln algn="ctr" w="28575">
            <a:solidFill>
              <a:schemeClr val="bg1">
                <a:lumMod val="50000"/>
              </a:schemeClr>
            </a:solidFill>
            <a:round/>
            <a:headEnd len="med" type="none" w="med"/>
            <a:tailEnd len="med" type="arrow" w="med"/>
          </a:ln>
        </p:spPr>
      </p:cxnSp>
      <p:cxnSp>
        <p:nvCxnSpPr>
          <p:cNvPr id="27" name="直接连接符 26"/>
          <p:cNvCxnSpPr>
            <a:cxnSpLocks noChangeShapeType="1"/>
          </p:cNvCxnSpPr>
          <p:nvPr/>
        </p:nvCxnSpPr>
        <p:spPr bwMode="auto">
          <a:xfrm>
            <a:off x="2973978" y="2877276"/>
            <a:ext cx="432642" cy="0"/>
          </a:xfrm>
          <a:prstGeom prst="line">
            <a:avLst/>
          </a:prstGeom>
          <a:noFill/>
          <a:ln algn="ctr" w="28575">
            <a:solidFill>
              <a:schemeClr val="bg1">
                <a:lumMod val="50000"/>
              </a:schemeClr>
            </a:solidFill>
            <a:round/>
            <a:headEnd len="med" type="none" w="med"/>
            <a:tailEnd len="med" type="arrow" w="med"/>
          </a:ln>
        </p:spPr>
      </p:cxnSp>
      <p:cxnSp>
        <p:nvCxnSpPr>
          <p:cNvPr id="28" name="直接连接符 27"/>
          <p:cNvCxnSpPr>
            <a:cxnSpLocks noChangeShapeType="1"/>
          </p:cNvCxnSpPr>
          <p:nvPr/>
        </p:nvCxnSpPr>
        <p:spPr bwMode="auto">
          <a:xfrm flipV="1">
            <a:off x="3197277" y="3269736"/>
            <a:ext cx="432642" cy="230103"/>
          </a:xfrm>
          <a:prstGeom prst="line">
            <a:avLst/>
          </a:prstGeom>
          <a:noFill/>
          <a:ln algn="ctr" w="28575">
            <a:solidFill>
              <a:schemeClr val="bg1">
                <a:lumMod val="50000"/>
              </a:schemeClr>
            </a:solidFill>
            <a:round/>
            <a:headEnd len="med" type="none" w="med"/>
            <a:tailEnd len="med" type="arrow" w="med"/>
          </a:ln>
        </p:spPr>
      </p:cxnSp>
      <p:cxnSp>
        <p:nvCxnSpPr>
          <p:cNvPr id="29" name="直接连接符 28"/>
          <p:cNvCxnSpPr>
            <a:cxnSpLocks noChangeShapeType="1"/>
          </p:cNvCxnSpPr>
          <p:nvPr/>
        </p:nvCxnSpPr>
        <p:spPr bwMode="auto">
          <a:xfrm flipH="1" flipV="1">
            <a:off x="5638448" y="3260392"/>
            <a:ext cx="432642" cy="230103"/>
          </a:xfrm>
          <a:prstGeom prst="line">
            <a:avLst/>
          </a:prstGeom>
          <a:noFill/>
          <a:ln algn="ctr" w="28575">
            <a:solidFill>
              <a:schemeClr val="bg1">
                <a:lumMod val="50000"/>
              </a:schemeClr>
            </a:solidFill>
            <a:round/>
            <a:headEnd len="med" type="none" w="med"/>
            <a:tailEnd len="med" type="arrow" w="med"/>
          </a:ln>
        </p:spPr>
      </p:cxnSp>
      <p:cxnSp>
        <p:nvCxnSpPr>
          <p:cNvPr id="30" name="直接连接符 29"/>
          <p:cNvCxnSpPr>
            <a:cxnSpLocks noChangeShapeType="1"/>
          </p:cNvCxnSpPr>
          <p:nvPr/>
        </p:nvCxnSpPr>
        <p:spPr bwMode="auto">
          <a:xfrm flipH="1">
            <a:off x="5854769" y="2874940"/>
            <a:ext cx="432642" cy="0"/>
          </a:xfrm>
          <a:prstGeom prst="line">
            <a:avLst/>
          </a:prstGeom>
          <a:noFill/>
          <a:ln algn="ctr" w="28575">
            <a:solidFill>
              <a:schemeClr val="bg1">
                <a:lumMod val="50000"/>
              </a:schemeClr>
            </a:solidFill>
            <a:round/>
            <a:headEnd len="med" type="none" w="med"/>
            <a:tailEnd len="med" type="arrow" w="med"/>
          </a:ln>
        </p:spPr>
      </p:cxnSp>
      <p:cxnSp>
        <p:nvCxnSpPr>
          <p:cNvPr id="31" name="直接连接符 30"/>
          <p:cNvCxnSpPr>
            <a:cxnSpLocks noChangeShapeType="1"/>
          </p:cNvCxnSpPr>
          <p:nvPr/>
        </p:nvCxnSpPr>
        <p:spPr bwMode="auto">
          <a:xfrm flipH="1">
            <a:off x="5652405" y="2271068"/>
            <a:ext cx="418686" cy="197397"/>
          </a:xfrm>
          <a:prstGeom prst="line">
            <a:avLst/>
          </a:prstGeom>
          <a:noFill/>
          <a:ln algn="ctr" w="28575">
            <a:solidFill>
              <a:schemeClr val="bg1">
                <a:lumMod val="50000"/>
              </a:schemeClr>
            </a:solidFill>
            <a:round/>
            <a:headEnd len="med" type="none" w="med"/>
            <a:tailEnd len="med" type="arrow" w="med"/>
          </a:ln>
        </p:spPr>
      </p:cxnSp>
      <p:grpSp>
        <p:nvGrpSpPr>
          <p:cNvPr id="32" name="组合 31"/>
          <p:cNvGrpSpPr/>
          <p:nvPr/>
        </p:nvGrpSpPr>
        <p:grpSpPr>
          <a:xfrm>
            <a:off x="3829960" y="2107543"/>
            <a:ext cx="1542159" cy="1548812"/>
            <a:chOff x="5014912" y="2584450"/>
            <a:chExt cx="2105025" cy="2105025"/>
          </a:xfrm>
        </p:grpSpPr>
        <p:sp>
          <p:nvSpPr>
            <p:cNvPr id="33" name="Oval 19"/>
            <p:cNvSpPr>
              <a:spLocks noChangeArrowheads="1"/>
            </p:cNvSpPr>
            <p:nvPr/>
          </p:nvSpPr>
          <p:spPr bwMode="auto">
            <a:xfrm>
              <a:off x="5014912" y="2584450"/>
              <a:ext cx="2105025" cy="2105025"/>
            </a:xfrm>
            <a:prstGeom prst="ellipse">
              <a:avLst/>
            </a:prstGeom>
            <a:solidFill>
              <a:schemeClr val="tx2"/>
            </a:solidFill>
            <a:ln algn="ctr" cap="flat" cmpd="sng" w="3175">
              <a:noFill/>
              <a:prstDash val="solid"/>
            </a:ln>
            <a:effectLst/>
          </p:spPr>
          <p:txBody>
            <a:bodyPr anchor="ctr"/>
            <a:lstStyle/>
            <a:p>
              <a:pPr algn="ctr">
                <a:lnSpc>
                  <a:spcPct val="120000"/>
                </a:lnSpc>
                <a:defRPr/>
              </a:pPr>
              <a:endParaRPr altLang="en-US" kern="0" lang="zh-CN" sz="700">
                <a:solidFill>
                  <a:srgbClr val="4D4D4D"/>
                </a:solidFill>
                <a:latin charset="-122" panose="020b0503020204020204" pitchFamily="34" typeface="微软雅黑"/>
                <a:ea charset="-122" panose="020b0503020204020204" pitchFamily="34" typeface="微软雅黑"/>
              </a:endParaRPr>
            </a:p>
          </p:txBody>
        </p:sp>
        <p:sp>
          <p:nvSpPr>
            <p:cNvPr id="34" name="Oval 19"/>
            <p:cNvSpPr>
              <a:spLocks noChangeArrowheads="1"/>
            </p:cNvSpPr>
            <p:nvPr/>
          </p:nvSpPr>
          <p:spPr bwMode="auto">
            <a:xfrm>
              <a:off x="5497512" y="3066331"/>
              <a:ext cx="1139825" cy="1139825"/>
            </a:xfrm>
            <a:prstGeom prst="ellipse">
              <a:avLst/>
            </a:prstGeom>
            <a:solidFill>
              <a:schemeClr val="bg1">
                <a:lumMod val="95000"/>
              </a:schemeClr>
            </a:solidFill>
            <a:ln algn="ctr" cap="flat" cmpd="sng" w="3175">
              <a:solidFill>
                <a:srgbClr val="D7D7D7"/>
              </a:solidFill>
              <a:prstDash val="solid"/>
            </a:ln>
            <a:effectLst/>
          </p:spPr>
          <p:txBody>
            <a:bodyPr anchor="ctr"/>
            <a:lstStyle/>
            <a:p>
              <a:pPr algn="ctr">
                <a:defRPr/>
              </a:pPr>
              <a:r>
                <a:rPr altLang="en-US" b="1" kern="0" lang="zh-CN" sz="1600">
                  <a:solidFill>
                    <a:srgbClr val="4D4D4D"/>
                  </a:solidFill>
                  <a:latin charset="0" pitchFamily="34" typeface="Impact"/>
                  <a:ea charset="-122" panose="020b0503020204020204" pitchFamily="34" typeface="微软雅黑"/>
                </a:rPr>
                <a:t>存在不足</a:t>
              </a:r>
            </a:p>
          </p:txBody>
        </p:sp>
      </p:grpSp>
      <p:sp>
        <p:nvSpPr>
          <p:cNvPr id="35" name="Oval 19"/>
          <p:cNvSpPr>
            <a:spLocks noChangeArrowheads="1"/>
          </p:cNvSpPr>
          <p:nvPr/>
        </p:nvSpPr>
        <p:spPr bwMode="auto">
          <a:xfrm>
            <a:off x="2476206" y="1678875"/>
            <a:ext cx="726886" cy="730020"/>
          </a:xfrm>
          <a:prstGeom prst="ellipse">
            <a:avLst/>
          </a:prstGeom>
          <a:solidFill>
            <a:schemeClr val="tx2"/>
          </a:solidFill>
          <a:ln w="9525">
            <a:noFill/>
            <a:round/>
          </a:ln>
          <a:effectLst/>
        </p:spPr>
        <p:txBody>
          <a:bodyPr anchor="ctr" bIns="33536" lIns="67072" rIns="67072" tIns="33536"/>
          <a:lstStyle/>
          <a:p>
            <a:pPr algn="ctr">
              <a:lnSpc>
                <a:spcPct val="120000"/>
              </a:lnSpc>
              <a:defRPr/>
            </a:pPr>
            <a:r>
              <a:rPr altLang="en-US" kern="0" lang="zh-CN" sz="1400">
                <a:solidFill>
                  <a:sysClr lastClr="FFFFFF" val="window"/>
                </a:solidFill>
                <a:latin charset="0" panose="020b0604020202020204" pitchFamily="34" typeface="Arial"/>
                <a:ea charset="-122" panose="020b0503020204020204" pitchFamily="34" typeface="微软雅黑"/>
              </a:rPr>
              <a:t>添加文本</a:t>
            </a:r>
          </a:p>
        </p:txBody>
      </p:sp>
      <p:sp>
        <p:nvSpPr>
          <p:cNvPr id="36" name="Oval 19"/>
          <p:cNvSpPr>
            <a:spLocks noChangeArrowheads="1"/>
          </p:cNvSpPr>
          <p:nvPr/>
        </p:nvSpPr>
        <p:spPr bwMode="auto">
          <a:xfrm>
            <a:off x="6033876" y="1690555"/>
            <a:ext cx="726885" cy="731189"/>
          </a:xfrm>
          <a:prstGeom prst="ellipse">
            <a:avLst/>
          </a:prstGeom>
          <a:solidFill>
            <a:schemeClr val="tx2"/>
          </a:solidFill>
          <a:ln w="9525">
            <a:noFill/>
            <a:round/>
          </a:ln>
          <a:effectLst/>
        </p:spPr>
        <p:txBody>
          <a:bodyPr anchor="ctr" bIns="33536" lIns="67072" rIns="67072" tIns="33536"/>
          <a:lstStyle/>
          <a:p>
            <a:pPr algn="ctr">
              <a:lnSpc>
                <a:spcPct val="120000"/>
              </a:lnSpc>
              <a:defRPr/>
            </a:pPr>
            <a:r>
              <a:rPr altLang="en-US" kern="0" lang="zh-CN" sz="1400">
                <a:solidFill>
                  <a:schemeClr val="bg1"/>
                </a:solidFill>
                <a:latin charset="0" panose="020b0604020202020204" pitchFamily="34" typeface="Arial"/>
                <a:ea charset="-122" panose="020b0503020204020204" pitchFamily="34" typeface="微软雅黑"/>
              </a:rPr>
              <a:t>添加文本</a:t>
            </a:r>
          </a:p>
        </p:txBody>
      </p:sp>
      <p:sp>
        <p:nvSpPr>
          <p:cNvPr id="37" name="Oval 19"/>
          <p:cNvSpPr>
            <a:spLocks noChangeArrowheads="1"/>
          </p:cNvSpPr>
          <p:nvPr/>
        </p:nvSpPr>
        <p:spPr bwMode="auto">
          <a:xfrm>
            <a:off x="6364172" y="2538548"/>
            <a:ext cx="728048" cy="731189"/>
          </a:xfrm>
          <a:prstGeom prst="ellipse">
            <a:avLst/>
          </a:prstGeom>
          <a:solidFill>
            <a:schemeClr val="tx2"/>
          </a:solidFill>
          <a:ln w="9525">
            <a:noFill/>
            <a:round/>
          </a:ln>
          <a:effectLst/>
        </p:spPr>
        <p:txBody>
          <a:bodyPr anchor="ctr" bIns="33536" lIns="67072" rIns="67072" tIns="33536"/>
          <a:lstStyle/>
          <a:p>
            <a:pPr algn="ctr">
              <a:lnSpc>
                <a:spcPct val="120000"/>
              </a:lnSpc>
              <a:defRPr/>
            </a:pPr>
            <a:r>
              <a:rPr altLang="en-US" kern="0" lang="zh-CN" sz="1400">
                <a:solidFill>
                  <a:schemeClr val="bg1"/>
                </a:solidFill>
                <a:latin charset="0" panose="020b0604020202020204" pitchFamily="34" typeface="Arial"/>
                <a:ea charset="-122" panose="020b0503020204020204" pitchFamily="34" typeface="微软雅黑"/>
              </a:rPr>
              <a:t>添加文本</a:t>
            </a:r>
          </a:p>
        </p:txBody>
      </p:sp>
      <p:sp>
        <p:nvSpPr>
          <p:cNvPr id="38" name="Oval 19"/>
          <p:cNvSpPr>
            <a:spLocks noChangeArrowheads="1"/>
          </p:cNvSpPr>
          <p:nvPr/>
        </p:nvSpPr>
        <p:spPr bwMode="auto">
          <a:xfrm>
            <a:off x="6069927" y="3377196"/>
            <a:ext cx="728048" cy="731189"/>
          </a:xfrm>
          <a:prstGeom prst="ellipse">
            <a:avLst/>
          </a:prstGeom>
          <a:solidFill>
            <a:schemeClr val="tx2"/>
          </a:solidFill>
          <a:ln w="9525">
            <a:noFill/>
            <a:round/>
          </a:ln>
          <a:effectLst/>
        </p:spPr>
        <p:txBody>
          <a:bodyPr anchor="ctr" bIns="33536" lIns="67072" rIns="67072" tIns="33536"/>
          <a:lstStyle/>
          <a:p>
            <a:pPr algn="ctr">
              <a:lnSpc>
                <a:spcPct val="120000"/>
              </a:lnSpc>
              <a:defRPr/>
            </a:pPr>
            <a:r>
              <a:rPr altLang="en-US" kern="0" lang="zh-CN" sz="1400">
                <a:solidFill>
                  <a:schemeClr val="bg1"/>
                </a:solidFill>
                <a:latin charset="0" panose="020b0604020202020204" pitchFamily="34" typeface="Arial"/>
                <a:ea charset="-122" panose="020b0503020204020204" pitchFamily="34" typeface="微软雅黑"/>
              </a:rPr>
              <a:t>添加文本</a:t>
            </a:r>
          </a:p>
        </p:txBody>
      </p:sp>
      <p:sp>
        <p:nvSpPr>
          <p:cNvPr id="39" name="Oval 19"/>
          <p:cNvSpPr>
            <a:spLocks noChangeArrowheads="1"/>
          </p:cNvSpPr>
          <p:nvPr/>
        </p:nvSpPr>
        <p:spPr bwMode="auto">
          <a:xfrm>
            <a:off x="2150562" y="2510515"/>
            <a:ext cx="728048" cy="731189"/>
          </a:xfrm>
          <a:prstGeom prst="ellipse">
            <a:avLst/>
          </a:prstGeom>
          <a:solidFill>
            <a:schemeClr val="tx2"/>
          </a:solidFill>
          <a:ln w="9525">
            <a:noFill/>
            <a:round/>
          </a:ln>
          <a:effectLst/>
        </p:spPr>
        <p:txBody>
          <a:bodyPr anchor="ctr" bIns="33536" lIns="67072" rIns="67072" tIns="33536"/>
          <a:lstStyle/>
          <a:p>
            <a:pPr algn="ctr">
              <a:lnSpc>
                <a:spcPct val="120000"/>
              </a:lnSpc>
              <a:defRPr/>
            </a:pPr>
            <a:r>
              <a:rPr altLang="en-US" kern="0" lang="zh-CN" sz="1400">
                <a:solidFill>
                  <a:sysClr lastClr="FFFFFF" val="window"/>
                </a:solidFill>
                <a:latin charset="0" panose="020b0604020202020204" pitchFamily="34" typeface="Arial"/>
                <a:ea charset="-122" panose="020b0503020204020204" pitchFamily="34" typeface="微软雅黑"/>
              </a:rPr>
              <a:t>添加文本</a:t>
            </a:r>
          </a:p>
        </p:txBody>
      </p:sp>
      <p:sp>
        <p:nvSpPr>
          <p:cNvPr id="40" name="Oval 19"/>
          <p:cNvSpPr>
            <a:spLocks noChangeArrowheads="1"/>
          </p:cNvSpPr>
          <p:nvPr/>
        </p:nvSpPr>
        <p:spPr bwMode="auto">
          <a:xfrm>
            <a:off x="2448295" y="3372523"/>
            <a:ext cx="728048" cy="731189"/>
          </a:xfrm>
          <a:prstGeom prst="ellipse">
            <a:avLst/>
          </a:prstGeom>
          <a:solidFill>
            <a:schemeClr val="tx2"/>
          </a:solidFill>
          <a:ln w="9525">
            <a:noFill/>
            <a:round/>
          </a:ln>
          <a:effectLst/>
        </p:spPr>
        <p:txBody>
          <a:bodyPr anchor="ctr" bIns="33536" lIns="67072" rIns="67072" tIns="33536"/>
          <a:lstStyle/>
          <a:p>
            <a:pPr algn="ctr">
              <a:lnSpc>
                <a:spcPct val="120000"/>
              </a:lnSpc>
              <a:defRPr/>
            </a:pPr>
            <a:r>
              <a:rPr altLang="en-US" kern="0" lang="zh-CN" sz="1400">
                <a:solidFill>
                  <a:sysClr lastClr="FFFFFF" val="window"/>
                </a:solidFill>
                <a:latin charset="0" panose="020b0604020202020204" pitchFamily="34" typeface="Arial"/>
                <a:ea charset="-122" panose="020b0503020204020204" pitchFamily="34" typeface="微软雅黑"/>
              </a:rPr>
              <a:t>添加文本</a:t>
            </a:r>
          </a:p>
        </p:txBody>
      </p:sp>
      <p:sp>
        <p:nvSpPr>
          <p:cNvPr id="41" name="TextBox 40"/>
          <p:cNvSpPr txBox="1"/>
          <p:nvPr/>
        </p:nvSpPr>
        <p:spPr>
          <a:xfrm>
            <a:off x="539552" y="1701021"/>
            <a:ext cx="1749809" cy="542560"/>
          </a:xfrm>
          <a:prstGeom prst="rect">
            <a:avLst/>
          </a:prstGeom>
          <a:noFill/>
        </p:spPr>
        <p:txBody>
          <a:bodyPr bIns="33536" lIns="67072" rIns="67072" rtlCol="0" tIns="33536" wrap="square">
            <a:spAutoFit/>
          </a:bodyPr>
          <a:lstStyle/>
          <a:p>
            <a:pPr>
              <a:lnSpc>
                <a:spcPct val="130000"/>
              </a:lnSpc>
            </a:pPr>
            <a:r>
              <a:rPr altLang="en-US" lang="zh-CN" sz="1200">
                <a:solidFill>
                  <a:sysClr lastClr="000000" val="windowText"/>
                </a:solidFill>
                <a:latin charset="-122" panose="020b0503020204020204" pitchFamily="34" typeface="微软雅黑"/>
                <a:ea charset="-122" panose="020b0503020204020204" pitchFamily="34" typeface="微软雅黑"/>
              </a:rPr>
              <a:t>您的内容打在这里，或者通过复制您的文本后。</a:t>
            </a:r>
          </a:p>
        </p:txBody>
      </p:sp>
      <p:sp>
        <p:nvSpPr>
          <p:cNvPr id="42" name="TextBox 41"/>
          <p:cNvSpPr txBox="1"/>
          <p:nvPr/>
        </p:nvSpPr>
        <p:spPr>
          <a:xfrm>
            <a:off x="6823926" y="1701021"/>
            <a:ext cx="1726127" cy="542560"/>
          </a:xfrm>
          <a:prstGeom prst="rect">
            <a:avLst/>
          </a:prstGeom>
          <a:noFill/>
        </p:spPr>
        <p:txBody>
          <a:bodyPr bIns="33536" lIns="67072" rIns="67072" rtlCol="0" tIns="33536" wrap="square">
            <a:spAutoFit/>
          </a:bodyPr>
          <a:lstStyle/>
          <a:p>
            <a:pPr>
              <a:lnSpc>
                <a:spcPct val="130000"/>
              </a:lnSpc>
            </a:pPr>
            <a:r>
              <a:rPr altLang="en-US" lang="zh-CN" sz="1200">
                <a:solidFill>
                  <a:sysClr lastClr="000000" val="windowText"/>
                </a:solidFill>
                <a:latin charset="-122" panose="020b0503020204020204" pitchFamily="34" typeface="微软雅黑"/>
                <a:ea charset="-122" panose="020b0503020204020204" pitchFamily="34" typeface="微软雅黑"/>
              </a:rPr>
              <a:t>您的内容打在这里，或者通过复制您的文本后。</a:t>
            </a:r>
          </a:p>
        </p:txBody>
      </p:sp>
      <p:sp>
        <p:nvSpPr>
          <p:cNvPr id="43" name="TextBox 42"/>
          <p:cNvSpPr txBox="1"/>
          <p:nvPr/>
        </p:nvSpPr>
        <p:spPr>
          <a:xfrm>
            <a:off x="246712" y="2664101"/>
            <a:ext cx="1726127" cy="542560"/>
          </a:xfrm>
          <a:prstGeom prst="rect">
            <a:avLst/>
          </a:prstGeom>
          <a:noFill/>
        </p:spPr>
        <p:txBody>
          <a:bodyPr bIns="33536" lIns="67072" rIns="67072" rtlCol="0" tIns="33536" wrap="square">
            <a:spAutoFit/>
          </a:bodyPr>
          <a:lstStyle/>
          <a:p>
            <a:pPr>
              <a:lnSpc>
                <a:spcPct val="130000"/>
              </a:lnSpc>
            </a:pPr>
            <a:r>
              <a:rPr altLang="en-US" lang="zh-CN" sz="1200">
                <a:solidFill>
                  <a:sysClr lastClr="000000" val="windowText"/>
                </a:solidFill>
                <a:latin charset="-122" panose="020b0503020204020204" pitchFamily="34" typeface="微软雅黑"/>
                <a:ea charset="-122" panose="020b0503020204020204" pitchFamily="34" typeface="微软雅黑"/>
              </a:rPr>
              <a:t>您的内容打在这里，或者通过复制您的文本后。</a:t>
            </a:r>
          </a:p>
        </p:txBody>
      </p:sp>
      <p:sp>
        <p:nvSpPr>
          <p:cNvPr id="44" name="TextBox 43"/>
          <p:cNvSpPr txBox="1"/>
          <p:nvPr/>
        </p:nvSpPr>
        <p:spPr>
          <a:xfrm>
            <a:off x="7166353" y="2664101"/>
            <a:ext cx="1726127" cy="542560"/>
          </a:xfrm>
          <a:prstGeom prst="rect">
            <a:avLst/>
          </a:prstGeom>
          <a:noFill/>
        </p:spPr>
        <p:txBody>
          <a:bodyPr bIns="33536" lIns="67072" rIns="67072" rtlCol="0" tIns="33536" wrap="square">
            <a:spAutoFit/>
          </a:bodyPr>
          <a:lstStyle/>
          <a:p>
            <a:pPr>
              <a:lnSpc>
                <a:spcPct val="130000"/>
              </a:lnSpc>
            </a:pPr>
            <a:r>
              <a:rPr altLang="en-US" lang="zh-CN" sz="1200">
                <a:solidFill>
                  <a:sysClr lastClr="000000" val="windowText"/>
                </a:solidFill>
                <a:latin charset="-122" panose="020b0503020204020204" pitchFamily="34" typeface="微软雅黑"/>
                <a:ea charset="-122" panose="020b0503020204020204" pitchFamily="34" typeface="微软雅黑"/>
              </a:rPr>
              <a:t>您的内容打在这里，或者通过复制您的文本后。</a:t>
            </a:r>
          </a:p>
        </p:txBody>
      </p:sp>
      <p:sp>
        <p:nvSpPr>
          <p:cNvPr id="45" name="TextBox 44"/>
          <p:cNvSpPr txBox="1"/>
          <p:nvPr/>
        </p:nvSpPr>
        <p:spPr>
          <a:xfrm>
            <a:off x="6842832" y="3502750"/>
            <a:ext cx="1726127" cy="542560"/>
          </a:xfrm>
          <a:prstGeom prst="rect">
            <a:avLst/>
          </a:prstGeom>
          <a:noFill/>
        </p:spPr>
        <p:txBody>
          <a:bodyPr bIns="33536" lIns="67072" rIns="67072" rtlCol="0" tIns="33536" wrap="square">
            <a:spAutoFit/>
          </a:bodyPr>
          <a:lstStyle/>
          <a:p>
            <a:pPr>
              <a:lnSpc>
                <a:spcPct val="130000"/>
              </a:lnSpc>
            </a:pPr>
            <a:r>
              <a:rPr altLang="en-US" lang="zh-CN" sz="1200">
                <a:solidFill>
                  <a:sysClr lastClr="000000" val="windowText"/>
                </a:solidFill>
                <a:latin charset="-122" panose="020b0503020204020204" pitchFamily="34" typeface="微软雅黑"/>
                <a:ea charset="-122" panose="020b0503020204020204" pitchFamily="34" typeface="微软雅黑"/>
              </a:rPr>
              <a:t>您的内容打在这里，或者通过复制您的文本后。</a:t>
            </a:r>
          </a:p>
        </p:txBody>
      </p:sp>
      <p:sp>
        <p:nvSpPr>
          <p:cNvPr id="46" name="TextBox 45"/>
          <p:cNvSpPr txBox="1"/>
          <p:nvPr/>
        </p:nvSpPr>
        <p:spPr>
          <a:xfrm>
            <a:off x="541670" y="3502750"/>
            <a:ext cx="1726127" cy="542560"/>
          </a:xfrm>
          <a:prstGeom prst="rect">
            <a:avLst/>
          </a:prstGeom>
          <a:noFill/>
        </p:spPr>
        <p:txBody>
          <a:bodyPr bIns="33536" lIns="67072" rIns="67072" rtlCol="0" tIns="33536" wrap="square">
            <a:spAutoFit/>
          </a:bodyPr>
          <a:lstStyle/>
          <a:p>
            <a:pPr>
              <a:lnSpc>
                <a:spcPct val="130000"/>
              </a:lnSpc>
            </a:pPr>
            <a:r>
              <a:rPr altLang="en-US" lang="zh-CN" sz="1200">
                <a:solidFill>
                  <a:sysClr lastClr="000000" val="windowText"/>
                </a:solidFill>
                <a:latin charset="-122" panose="020b0503020204020204" pitchFamily="34" typeface="微软雅黑"/>
                <a:ea charset="-122" panose="020b0503020204020204" pitchFamily="34" typeface="微软雅黑"/>
              </a:rPr>
              <a:t>您的内容打在这里，或者通过复制您的文本后。</a:t>
            </a:r>
          </a:p>
        </p:txBody>
      </p:sp>
      <p:sp>
        <p:nvSpPr>
          <p:cNvPr id="47" name="TextBox 46"/>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437826968"/>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id="5" nodeType="afterEffect" presetClass="entr" presetID="49" presetSubtype="0">
                                  <p:stCondLst>
                                    <p:cond delay="0"/>
                                  </p:stCondLst>
                                  <p:childTnLst>
                                    <p:set>
                                      <p:cBhvr>
                                        <p:cTn dur="1" fill="hold" id="6">
                                          <p:stCondLst>
                                            <p:cond delay="0"/>
                                          </p:stCondLst>
                                        </p:cTn>
                                        <p:tgtEl>
                                          <p:spTgt spid="32"/>
                                        </p:tgtEl>
                                        <p:attrNameLst>
                                          <p:attrName>style.visibility</p:attrName>
                                        </p:attrNameLst>
                                      </p:cBhvr>
                                      <p:to>
                                        <p:strVal val="visible"/>
                                      </p:to>
                                    </p:set>
                                    <p:anim calcmode="lin" valueType="num">
                                      <p:cBhvr>
                                        <p:cTn dur="500" fill="hold" id="7"/>
                                        <p:tgtEl>
                                          <p:spTgt spid="32"/>
                                        </p:tgtEl>
                                        <p:attrNameLst>
                                          <p:attrName>ppt_w</p:attrName>
                                        </p:attrNameLst>
                                      </p:cBhvr>
                                      <p:tavLst>
                                        <p:tav tm="0">
                                          <p:val>
                                            <p:fltVal val="0"/>
                                          </p:val>
                                        </p:tav>
                                        <p:tav tm="100000">
                                          <p:val>
                                            <p:strVal val="#ppt_w"/>
                                          </p:val>
                                        </p:tav>
                                      </p:tavLst>
                                    </p:anim>
                                    <p:anim calcmode="lin" valueType="num">
                                      <p:cBhvr>
                                        <p:cTn dur="500" fill="hold" id="8"/>
                                        <p:tgtEl>
                                          <p:spTgt spid="32"/>
                                        </p:tgtEl>
                                        <p:attrNameLst>
                                          <p:attrName>ppt_h</p:attrName>
                                        </p:attrNameLst>
                                      </p:cBhvr>
                                      <p:tavLst>
                                        <p:tav tm="0">
                                          <p:val>
                                            <p:fltVal val="0"/>
                                          </p:val>
                                        </p:tav>
                                        <p:tav tm="100000">
                                          <p:val>
                                            <p:strVal val="#ppt_h"/>
                                          </p:val>
                                        </p:tav>
                                      </p:tavLst>
                                    </p:anim>
                                    <p:anim calcmode="lin" valueType="num">
                                      <p:cBhvr>
                                        <p:cTn dur="500" fill="hold" id="9"/>
                                        <p:tgtEl>
                                          <p:spTgt spid="32"/>
                                        </p:tgtEl>
                                        <p:attrNameLst>
                                          <p:attrName>style.rotation</p:attrName>
                                        </p:attrNameLst>
                                      </p:cBhvr>
                                      <p:tavLst>
                                        <p:tav tm="0">
                                          <p:val>
                                            <p:fltVal val="360"/>
                                          </p:val>
                                        </p:tav>
                                        <p:tav tm="100000">
                                          <p:val>
                                            <p:fltVal val="0"/>
                                          </p:val>
                                        </p:tav>
                                      </p:tavLst>
                                    </p:anim>
                                    <p:animEffect filter="fade" transition="in">
                                      <p:cBhvr>
                                        <p:cTn dur="500" id="10"/>
                                        <p:tgtEl>
                                          <p:spTgt spid="32"/>
                                        </p:tgtEl>
                                      </p:cBhvr>
                                    </p:animEffect>
                                  </p:childTnLst>
                                </p:cTn>
                              </p:par>
                            </p:childTnLst>
                          </p:cTn>
                        </p:par>
                        <p:par>
                          <p:cTn fill="hold" id="11" nodeType="afterGroup">
                            <p:stCondLst>
                              <p:cond delay="500"/>
                            </p:stCondLst>
                            <p:childTnLst>
                              <p:par>
                                <p:cTn fill="hold" grpId="0" id="12" nodeType="afterEffect" presetClass="entr" presetID="22" presetSubtype="8">
                                  <p:stCondLst>
                                    <p:cond delay="0"/>
                                  </p:stCondLst>
                                  <p:childTnLst>
                                    <p:set>
                                      <p:cBhvr>
                                        <p:cTn dur="1" fill="hold" id="13">
                                          <p:stCondLst>
                                            <p:cond delay="0"/>
                                          </p:stCondLst>
                                        </p:cTn>
                                        <p:tgtEl>
                                          <p:spTgt spid="25"/>
                                        </p:tgtEl>
                                        <p:attrNameLst>
                                          <p:attrName>style.visibility</p:attrName>
                                        </p:attrNameLst>
                                      </p:cBhvr>
                                      <p:to>
                                        <p:strVal val="visible"/>
                                      </p:to>
                                    </p:set>
                                    <p:animEffect filter="wipe(left)" transition="in">
                                      <p:cBhvr>
                                        <p:cTn dur="500" id="14"/>
                                        <p:tgtEl>
                                          <p:spTgt spid="25"/>
                                        </p:tgtEl>
                                      </p:cBhvr>
                                    </p:animEffect>
                                  </p:childTnLst>
                                </p:cTn>
                              </p:par>
                              <p:par>
                                <p:cTn fill="hold" grpId="0" id="15" nodeType="withEffect" presetClass="entr" presetID="22" presetSubtype="2">
                                  <p:stCondLst>
                                    <p:cond delay="0"/>
                                  </p:stCondLst>
                                  <p:childTnLst>
                                    <p:set>
                                      <p:cBhvr>
                                        <p:cTn dur="1" fill="hold" id="16">
                                          <p:stCondLst>
                                            <p:cond delay="0"/>
                                          </p:stCondLst>
                                        </p:cTn>
                                        <p:tgtEl>
                                          <p:spTgt spid="24"/>
                                        </p:tgtEl>
                                        <p:attrNameLst>
                                          <p:attrName>style.visibility</p:attrName>
                                        </p:attrNameLst>
                                      </p:cBhvr>
                                      <p:to>
                                        <p:strVal val="visible"/>
                                      </p:to>
                                    </p:set>
                                    <p:animEffect filter="wipe(right)" transition="in">
                                      <p:cBhvr>
                                        <p:cTn dur="500" id="17"/>
                                        <p:tgtEl>
                                          <p:spTgt spid="24"/>
                                        </p:tgtEl>
                                      </p:cBhvr>
                                    </p:animEffect>
                                  </p:childTnLst>
                                </p:cTn>
                              </p:par>
                              <p:par>
                                <p:cTn fill="hold" grpId="0" id="18" nodeType="withEffect" presetClass="entr" presetID="22" presetSubtype="2">
                                  <p:stCondLst>
                                    <p:cond delay="0"/>
                                  </p:stCondLst>
                                  <p:childTnLst>
                                    <p:set>
                                      <p:cBhvr>
                                        <p:cTn dur="1" fill="hold" id="19">
                                          <p:stCondLst>
                                            <p:cond delay="0"/>
                                          </p:stCondLst>
                                        </p:cTn>
                                        <p:tgtEl>
                                          <p:spTgt spid="22"/>
                                        </p:tgtEl>
                                        <p:attrNameLst>
                                          <p:attrName>style.visibility</p:attrName>
                                        </p:attrNameLst>
                                      </p:cBhvr>
                                      <p:to>
                                        <p:strVal val="visible"/>
                                      </p:to>
                                    </p:set>
                                    <p:animEffect filter="wipe(right)" transition="in">
                                      <p:cBhvr>
                                        <p:cTn dur="500" id="20"/>
                                        <p:tgtEl>
                                          <p:spTgt spid="22"/>
                                        </p:tgtEl>
                                      </p:cBhvr>
                                    </p:animEffect>
                                  </p:childTnLst>
                                </p:cTn>
                              </p:par>
                              <p:par>
                                <p:cTn fill="hold" grpId="0" id="21" nodeType="withEffect" presetClass="entr" presetID="22" presetSubtype="2">
                                  <p:stCondLst>
                                    <p:cond delay="0"/>
                                  </p:stCondLst>
                                  <p:childTnLst>
                                    <p:set>
                                      <p:cBhvr>
                                        <p:cTn dur="1" fill="hold" id="22">
                                          <p:stCondLst>
                                            <p:cond delay="0"/>
                                          </p:stCondLst>
                                        </p:cTn>
                                        <p:tgtEl>
                                          <p:spTgt spid="23"/>
                                        </p:tgtEl>
                                        <p:attrNameLst>
                                          <p:attrName>style.visibility</p:attrName>
                                        </p:attrNameLst>
                                      </p:cBhvr>
                                      <p:to>
                                        <p:strVal val="visible"/>
                                      </p:to>
                                    </p:set>
                                    <p:animEffect filter="wipe(right)" transition="in">
                                      <p:cBhvr>
                                        <p:cTn dur="500" id="23"/>
                                        <p:tgtEl>
                                          <p:spTgt spid="23"/>
                                        </p:tgtEl>
                                      </p:cBhvr>
                                    </p:animEffect>
                                  </p:childTnLst>
                                </p:cTn>
                              </p:par>
                            </p:childTnLst>
                          </p:cTn>
                        </p:par>
                        <p:par>
                          <p:cTn fill="hold" id="24" nodeType="afterGroup">
                            <p:stCondLst>
                              <p:cond delay="1000"/>
                            </p:stCondLst>
                            <p:childTnLst>
                              <p:par>
                                <p:cTn fill="hold" grpId="0" id="25" nodeType="afterEffect" presetClass="entr" presetID="52" presetSubtype="0">
                                  <p:stCondLst>
                                    <p:cond delay="0"/>
                                  </p:stCondLst>
                                  <p:childTnLst>
                                    <p:set>
                                      <p:cBhvr>
                                        <p:cTn dur="1" fill="hold" id="26">
                                          <p:stCondLst>
                                            <p:cond delay="0"/>
                                          </p:stCondLst>
                                        </p:cTn>
                                        <p:tgtEl>
                                          <p:spTgt spid="35"/>
                                        </p:tgtEl>
                                        <p:attrNameLst>
                                          <p:attrName>style.visibility</p:attrName>
                                        </p:attrNameLst>
                                      </p:cBhvr>
                                      <p:to>
                                        <p:strVal val="visible"/>
                                      </p:to>
                                    </p:set>
                                    <p:animScale>
                                      <p:cBhvr>
                                        <p:cTn decel="50000" dur="1000" fill="hold" id="27">
                                          <p:stCondLst>
                                            <p:cond delay="0"/>
                                          </p:stCondLst>
                                        </p:cTn>
                                        <p:tgtEl>
                                          <p:spTgt spid="35"/>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8">
                                          <p:stCondLst>
                                            <p:cond delay="0"/>
                                          </p:stCondLst>
                                        </p:cTn>
                                        <p:tgtEl>
                                          <p:spTgt spid="35"/>
                                        </p:tgtEl>
                                        <p:attrNameLst>
                                          <p:attrName>ppt_x</p:attrName>
                                          <p:attrName>ppt_y</p:attrName>
                                        </p:attrNameLst>
                                      </p:cBhvr>
                                    </p:animMotion>
                                    <p:animEffect filter="fade" transition="in">
                                      <p:cBhvr>
                                        <p:cTn dur="1000" id="29"/>
                                        <p:tgtEl>
                                          <p:spTgt spid="35"/>
                                        </p:tgtEl>
                                      </p:cBhvr>
                                    </p:animEffect>
                                  </p:childTnLst>
                                </p:cTn>
                              </p:par>
                              <p:par>
                                <p:cTn fill="hold" grpId="0" id="30" nodeType="withEffect" presetClass="entr" presetID="52" presetSubtype="0">
                                  <p:stCondLst>
                                    <p:cond delay="200"/>
                                  </p:stCondLst>
                                  <p:childTnLst>
                                    <p:set>
                                      <p:cBhvr>
                                        <p:cTn dur="1" fill="hold" id="31">
                                          <p:stCondLst>
                                            <p:cond delay="0"/>
                                          </p:stCondLst>
                                        </p:cTn>
                                        <p:tgtEl>
                                          <p:spTgt spid="36"/>
                                        </p:tgtEl>
                                        <p:attrNameLst>
                                          <p:attrName>style.visibility</p:attrName>
                                        </p:attrNameLst>
                                      </p:cBhvr>
                                      <p:to>
                                        <p:strVal val="visible"/>
                                      </p:to>
                                    </p:set>
                                    <p:animScale>
                                      <p:cBhvr>
                                        <p:cTn decel="50000" dur="1000" fill="hold" id="32">
                                          <p:stCondLst>
                                            <p:cond delay="0"/>
                                          </p:stCondLst>
                                        </p:cTn>
                                        <p:tgtEl>
                                          <p:spTgt spid="36"/>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3">
                                          <p:stCondLst>
                                            <p:cond delay="0"/>
                                          </p:stCondLst>
                                        </p:cTn>
                                        <p:tgtEl>
                                          <p:spTgt spid="36"/>
                                        </p:tgtEl>
                                        <p:attrNameLst>
                                          <p:attrName>ppt_x</p:attrName>
                                          <p:attrName>ppt_y</p:attrName>
                                        </p:attrNameLst>
                                      </p:cBhvr>
                                    </p:animMotion>
                                    <p:animEffect filter="fade" transition="in">
                                      <p:cBhvr>
                                        <p:cTn dur="1000" id="34"/>
                                        <p:tgtEl>
                                          <p:spTgt spid="36"/>
                                        </p:tgtEl>
                                      </p:cBhvr>
                                    </p:animEffect>
                                  </p:childTnLst>
                                </p:cTn>
                              </p:par>
                              <p:par>
                                <p:cTn fill="hold" grpId="0" id="35" nodeType="withEffect" presetClass="entr" presetID="52" presetSubtype="0">
                                  <p:stCondLst>
                                    <p:cond delay="400"/>
                                  </p:stCondLst>
                                  <p:childTnLst>
                                    <p:set>
                                      <p:cBhvr>
                                        <p:cTn dur="1" fill="hold" id="36">
                                          <p:stCondLst>
                                            <p:cond delay="0"/>
                                          </p:stCondLst>
                                        </p:cTn>
                                        <p:tgtEl>
                                          <p:spTgt spid="39"/>
                                        </p:tgtEl>
                                        <p:attrNameLst>
                                          <p:attrName>style.visibility</p:attrName>
                                        </p:attrNameLst>
                                      </p:cBhvr>
                                      <p:to>
                                        <p:strVal val="visible"/>
                                      </p:to>
                                    </p:set>
                                    <p:animScale>
                                      <p:cBhvr>
                                        <p:cTn decel="50000" dur="1000" fill="hold" id="37">
                                          <p:stCondLst>
                                            <p:cond delay="0"/>
                                          </p:stCondLst>
                                        </p:cTn>
                                        <p:tgtEl>
                                          <p:spTgt spid="39"/>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8">
                                          <p:stCondLst>
                                            <p:cond delay="0"/>
                                          </p:stCondLst>
                                        </p:cTn>
                                        <p:tgtEl>
                                          <p:spTgt spid="39"/>
                                        </p:tgtEl>
                                        <p:attrNameLst>
                                          <p:attrName>ppt_x</p:attrName>
                                          <p:attrName>ppt_y</p:attrName>
                                        </p:attrNameLst>
                                      </p:cBhvr>
                                    </p:animMotion>
                                    <p:animEffect filter="fade" transition="in">
                                      <p:cBhvr>
                                        <p:cTn dur="1000" id="39"/>
                                        <p:tgtEl>
                                          <p:spTgt spid="39"/>
                                        </p:tgtEl>
                                      </p:cBhvr>
                                    </p:animEffect>
                                  </p:childTnLst>
                                </p:cTn>
                              </p:par>
                              <p:par>
                                <p:cTn fill="hold" grpId="0" id="40" nodeType="withEffect" presetClass="entr" presetID="52" presetSubtype="0">
                                  <p:stCondLst>
                                    <p:cond delay="600"/>
                                  </p:stCondLst>
                                  <p:childTnLst>
                                    <p:set>
                                      <p:cBhvr>
                                        <p:cTn dur="1" fill="hold" id="41">
                                          <p:stCondLst>
                                            <p:cond delay="0"/>
                                          </p:stCondLst>
                                        </p:cTn>
                                        <p:tgtEl>
                                          <p:spTgt spid="37"/>
                                        </p:tgtEl>
                                        <p:attrNameLst>
                                          <p:attrName>style.visibility</p:attrName>
                                        </p:attrNameLst>
                                      </p:cBhvr>
                                      <p:to>
                                        <p:strVal val="visible"/>
                                      </p:to>
                                    </p:set>
                                    <p:animScale>
                                      <p:cBhvr>
                                        <p:cTn decel="50000" dur="1000" fill="hold" id="42">
                                          <p:stCondLst>
                                            <p:cond delay="0"/>
                                          </p:stCondLst>
                                        </p:cTn>
                                        <p:tgtEl>
                                          <p:spTgt spid="37"/>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43">
                                          <p:stCondLst>
                                            <p:cond delay="0"/>
                                          </p:stCondLst>
                                        </p:cTn>
                                        <p:tgtEl>
                                          <p:spTgt spid="37"/>
                                        </p:tgtEl>
                                        <p:attrNameLst>
                                          <p:attrName>ppt_x</p:attrName>
                                          <p:attrName>ppt_y</p:attrName>
                                        </p:attrNameLst>
                                      </p:cBhvr>
                                    </p:animMotion>
                                    <p:animEffect filter="fade" transition="in">
                                      <p:cBhvr>
                                        <p:cTn dur="1000" id="44"/>
                                        <p:tgtEl>
                                          <p:spTgt spid="37"/>
                                        </p:tgtEl>
                                      </p:cBhvr>
                                    </p:animEffect>
                                  </p:childTnLst>
                                </p:cTn>
                              </p:par>
                              <p:par>
                                <p:cTn fill="hold" grpId="0" id="45" nodeType="withEffect" presetClass="entr" presetID="52" presetSubtype="0">
                                  <p:stCondLst>
                                    <p:cond delay="800"/>
                                  </p:stCondLst>
                                  <p:childTnLst>
                                    <p:set>
                                      <p:cBhvr>
                                        <p:cTn dur="1" fill="hold" id="46">
                                          <p:stCondLst>
                                            <p:cond delay="0"/>
                                          </p:stCondLst>
                                        </p:cTn>
                                        <p:tgtEl>
                                          <p:spTgt spid="40"/>
                                        </p:tgtEl>
                                        <p:attrNameLst>
                                          <p:attrName>style.visibility</p:attrName>
                                        </p:attrNameLst>
                                      </p:cBhvr>
                                      <p:to>
                                        <p:strVal val="visible"/>
                                      </p:to>
                                    </p:set>
                                    <p:animScale>
                                      <p:cBhvr>
                                        <p:cTn decel="50000" dur="1000" fill="hold" id="47">
                                          <p:stCondLst>
                                            <p:cond delay="0"/>
                                          </p:stCondLst>
                                        </p:cTn>
                                        <p:tgtEl>
                                          <p:spTgt spid="40"/>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48">
                                          <p:stCondLst>
                                            <p:cond delay="0"/>
                                          </p:stCondLst>
                                        </p:cTn>
                                        <p:tgtEl>
                                          <p:spTgt spid="40"/>
                                        </p:tgtEl>
                                        <p:attrNameLst>
                                          <p:attrName>ppt_x</p:attrName>
                                          <p:attrName>ppt_y</p:attrName>
                                        </p:attrNameLst>
                                      </p:cBhvr>
                                    </p:animMotion>
                                    <p:animEffect filter="fade" transition="in">
                                      <p:cBhvr>
                                        <p:cTn dur="1000" id="49"/>
                                        <p:tgtEl>
                                          <p:spTgt spid="40"/>
                                        </p:tgtEl>
                                      </p:cBhvr>
                                    </p:animEffect>
                                  </p:childTnLst>
                                </p:cTn>
                              </p:par>
                              <p:par>
                                <p:cTn fill="hold" grpId="0" id="50" nodeType="withEffect" presetClass="entr" presetID="52" presetSubtype="0">
                                  <p:stCondLst>
                                    <p:cond delay="1000"/>
                                  </p:stCondLst>
                                  <p:childTnLst>
                                    <p:set>
                                      <p:cBhvr>
                                        <p:cTn dur="1" fill="hold" id="51">
                                          <p:stCondLst>
                                            <p:cond delay="0"/>
                                          </p:stCondLst>
                                        </p:cTn>
                                        <p:tgtEl>
                                          <p:spTgt spid="38"/>
                                        </p:tgtEl>
                                        <p:attrNameLst>
                                          <p:attrName>style.visibility</p:attrName>
                                        </p:attrNameLst>
                                      </p:cBhvr>
                                      <p:to>
                                        <p:strVal val="visible"/>
                                      </p:to>
                                    </p:set>
                                    <p:animScale>
                                      <p:cBhvr>
                                        <p:cTn decel="50000" dur="1000" fill="hold" id="52">
                                          <p:stCondLst>
                                            <p:cond delay="0"/>
                                          </p:stCondLst>
                                        </p:cTn>
                                        <p:tgtEl>
                                          <p:spTgt spid="3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53">
                                          <p:stCondLst>
                                            <p:cond delay="0"/>
                                          </p:stCondLst>
                                        </p:cTn>
                                        <p:tgtEl>
                                          <p:spTgt spid="38"/>
                                        </p:tgtEl>
                                        <p:attrNameLst>
                                          <p:attrName>ppt_x</p:attrName>
                                          <p:attrName>ppt_y</p:attrName>
                                        </p:attrNameLst>
                                      </p:cBhvr>
                                    </p:animMotion>
                                    <p:animEffect filter="fade" transition="in">
                                      <p:cBhvr>
                                        <p:cTn dur="1000" id="54"/>
                                        <p:tgtEl>
                                          <p:spTgt spid="38"/>
                                        </p:tgtEl>
                                      </p:cBhvr>
                                    </p:animEffect>
                                  </p:childTnLst>
                                </p:cTn>
                              </p:par>
                            </p:childTnLst>
                          </p:cTn>
                        </p:par>
                        <p:par>
                          <p:cTn fill="hold" id="55" nodeType="afterGroup">
                            <p:stCondLst>
                              <p:cond delay="3000"/>
                            </p:stCondLst>
                            <p:childTnLst>
                              <p:par>
                                <p:cTn fill="hold" id="56" nodeType="afterEffect" presetClass="entr" presetID="12" presetSubtype="8">
                                  <p:stCondLst>
                                    <p:cond delay="0"/>
                                  </p:stCondLst>
                                  <p:childTnLst>
                                    <p:set>
                                      <p:cBhvr>
                                        <p:cTn dur="1" fill="hold" id="57">
                                          <p:stCondLst>
                                            <p:cond delay="0"/>
                                          </p:stCondLst>
                                        </p:cTn>
                                        <p:tgtEl>
                                          <p:spTgt spid="26"/>
                                        </p:tgtEl>
                                        <p:attrNameLst>
                                          <p:attrName>style.visibility</p:attrName>
                                        </p:attrNameLst>
                                      </p:cBhvr>
                                      <p:to>
                                        <p:strVal val="visible"/>
                                      </p:to>
                                    </p:set>
                                    <p:anim calcmode="lin" valueType="num">
                                      <p:cBhvr additive="base">
                                        <p:cTn dur="500" id="58"/>
                                        <p:tgtEl>
                                          <p:spTgt spid="26"/>
                                        </p:tgtEl>
                                        <p:attrNameLst>
                                          <p:attrName>ppt_x</p:attrName>
                                        </p:attrNameLst>
                                      </p:cBhvr>
                                      <p:tavLst>
                                        <p:tav tm="0">
                                          <p:val>
                                            <p:strVal val="#ppt_x-#ppt_w*1.125000"/>
                                          </p:val>
                                        </p:tav>
                                        <p:tav tm="100000">
                                          <p:val>
                                            <p:strVal val="#ppt_x"/>
                                          </p:val>
                                        </p:tav>
                                      </p:tavLst>
                                    </p:anim>
                                    <p:animEffect filter="wipe(right)" transition="in">
                                      <p:cBhvr>
                                        <p:cTn dur="500" id="59"/>
                                        <p:tgtEl>
                                          <p:spTgt spid="26"/>
                                        </p:tgtEl>
                                      </p:cBhvr>
                                    </p:animEffect>
                                  </p:childTnLst>
                                </p:cTn>
                              </p:par>
                              <p:par>
                                <p:cTn fill="hold" id="60" nodeType="withEffect" presetClass="entr" presetID="12" presetSubtype="8">
                                  <p:stCondLst>
                                    <p:cond delay="0"/>
                                  </p:stCondLst>
                                  <p:childTnLst>
                                    <p:set>
                                      <p:cBhvr>
                                        <p:cTn dur="1" fill="hold" id="61">
                                          <p:stCondLst>
                                            <p:cond delay="0"/>
                                          </p:stCondLst>
                                        </p:cTn>
                                        <p:tgtEl>
                                          <p:spTgt spid="27"/>
                                        </p:tgtEl>
                                        <p:attrNameLst>
                                          <p:attrName>style.visibility</p:attrName>
                                        </p:attrNameLst>
                                      </p:cBhvr>
                                      <p:to>
                                        <p:strVal val="visible"/>
                                      </p:to>
                                    </p:set>
                                    <p:anim calcmode="lin" valueType="num">
                                      <p:cBhvr additive="base">
                                        <p:cTn dur="500" id="62"/>
                                        <p:tgtEl>
                                          <p:spTgt spid="27"/>
                                        </p:tgtEl>
                                        <p:attrNameLst>
                                          <p:attrName>ppt_x</p:attrName>
                                        </p:attrNameLst>
                                      </p:cBhvr>
                                      <p:tavLst>
                                        <p:tav tm="0">
                                          <p:val>
                                            <p:strVal val="#ppt_x-#ppt_w*1.125000"/>
                                          </p:val>
                                        </p:tav>
                                        <p:tav tm="100000">
                                          <p:val>
                                            <p:strVal val="#ppt_x"/>
                                          </p:val>
                                        </p:tav>
                                      </p:tavLst>
                                    </p:anim>
                                    <p:animEffect filter="wipe(right)" transition="in">
                                      <p:cBhvr>
                                        <p:cTn dur="500" id="63"/>
                                        <p:tgtEl>
                                          <p:spTgt spid="27"/>
                                        </p:tgtEl>
                                      </p:cBhvr>
                                    </p:animEffect>
                                  </p:childTnLst>
                                </p:cTn>
                              </p:par>
                              <p:par>
                                <p:cTn fill="hold" id="64" nodeType="withEffect" presetClass="entr" presetID="12" presetSubtype="8">
                                  <p:stCondLst>
                                    <p:cond delay="0"/>
                                  </p:stCondLst>
                                  <p:childTnLst>
                                    <p:set>
                                      <p:cBhvr>
                                        <p:cTn dur="1" fill="hold" id="65">
                                          <p:stCondLst>
                                            <p:cond delay="0"/>
                                          </p:stCondLst>
                                        </p:cTn>
                                        <p:tgtEl>
                                          <p:spTgt spid="28"/>
                                        </p:tgtEl>
                                        <p:attrNameLst>
                                          <p:attrName>style.visibility</p:attrName>
                                        </p:attrNameLst>
                                      </p:cBhvr>
                                      <p:to>
                                        <p:strVal val="visible"/>
                                      </p:to>
                                    </p:set>
                                    <p:anim calcmode="lin" valueType="num">
                                      <p:cBhvr additive="base">
                                        <p:cTn dur="500" id="66"/>
                                        <p:tgtEl>
                                          <p:spTgt spid="28"/>
                                        </p:tgtEl>
                                        <p:attrNameLst>
                                          <p:attrName>ppt_x</p:attrName>
                                        </p:attrNameLst>
                                      </p:cBhvr>
                                      <p:tavLst>
                                        <p:tav tm="0">
                                          <p:val>
                                            <p:strVal val="#ppt_x-#ppt_w*1.125000"/>
                                          </p:val>
                                        </p:tav>
                                        <p:tav tm="100000">
                                          <p:val>
                                            <p:strVal val="#ppt_x"/>
                                          </p:val>
                                        </p:tav>
                                      </p:tavLst>
                                    </p:anim>
                                    <p:animEffect filter="wipe(right)" transition="in">
                                      <p:cBhvr>
                                        <p:cTn dur="500" id="67"/>
                                        <p:tgtEl>
                                          <p:spTgt spid="28"/>
                                        </p:tgtEl>
                                      </p:cBhvr>
                                    </p:animEffect>
                                  </p:childTnLst>
                                </p:cTn>
                              </p:par>
                              <p:par>
                                <p:cTn fill="hold" id="68" nodeType="withEffect" presetClass="entr" presetID="12" presetSubtype="2">
                                  <p:stCondLst>
                                    <p:cond delay="0"/>
                                  </p:stCondLst>
                                  <p:childTnLst>
                                    <p:set>
                                      <p:cBhvr>
                                        <p:cTn dur="1" fill="hold" id="69">
                                          <p:stCondLst>
                                            <p:cond delay="0"/>
                                          </p:stCondLst>
                                        </p:cTn>
                                        <p:tgtEl>
                                          <p:spTgt spid="31"/>
                                        </p:tgtEl>
                                        <p:attrNameLst>
                                          <p:attrName>style.visibility</p:attrName>
                                        </p:attrNameLst>
                                      </p:cBhvr>
                                      <p:to>
                                        <p:strVal val="visible"/>
                                      </p:to>
                                    </p:set>
                                    <p:anim calcmode="lin" valueType="num">
                                      <p:cBhvr additive="base">
                                        <p:cTn dur="500" id="70"/>
                                        <p:tgtEl>
                                          <p:spTgt spid="31"/>
                                        </p:tgtEl>
                                        <p:attrNameLst>
                                          <p:attrName>ppt_x</p:attrName>
                                        </p:attrNameLst>
                                      </p:cBhvr>
                                      <p:tavLst>
                                        <p:tav tm="0">
                                          <p:val>
                                            <p:strVal val="#ppt_x+#ppt_w*1.125000"/>
                                          </p:val>
                                        </p:tav>
                                        <p:tav tm="100000">
                                          <p:val>
                                            <p:strVal val="#ppt_x"/>
                                          </p:val>
                                        </p:tav>
                                      </p:tavLst>
                                    </p:anim>
                                    <p:animEffect filter="wipe(left)" transition="in">
                                      <p:cBhvr>
                                        <p:cTn dur="500" id="71"/>
                                        <p:tgtEl>
                                          <p:spTgt spid="31"/>
                                        </p:tgtEl>
                                      </p:cBhvr>
                                    </p:animEffect>
                                  </p:childTnLst>
                                </p:cTn>
                              </p:par>
                              <p:par>
                                <p:cTn fill="hold" id="72" nodeType="withEffect" presetClass="entr" presetID="12" presetSubtype="2">
                                  <p:stCondLst>
                                    <p:cond delay="0"/>
                                  </p:stCondLst>
                                  <p:childTnLst>
                                    <p:set>
                                      <p:cBhvr>
                                        <p:cTn dur="1" fill="hold" id="73">
                                          <p:stCondLst>
                                            <p:cond delay="0"/>
                                          </p:stCondLst>
                                        </p:cTn>
                                        <p:tgtEl>
                                          <p:spTgt spid="30"/>
                                        </p:tgtEl>
                                        <p:attrNameLst>
                                          <p:attrName>style.visibility</p:attrName>
                                        </p:attrNameLst>
                                      </p:cBhvr>
                                      <p:to>
                                        <p:strVal val="visible"/>
                                      </p:to>
                                    </p:set>
                                    <p:anim calcmode="lin" valueType="num">
                                      <p:cBhvr additive="base">
                                        <p:cTn dur="500" id="74"/>
                                        <p:tgtEl>
                                          <p:spTgt spid="30"/>
                                        </p:tgtEl>
                                        <p:attrNameLst>
                                          <p:attrName>ppt_x</p:attrName>
                                        </p:attrNameLst>
                                      </p:cBhvr>
                                      <p:tavLst>
                                        <p:tav tm="0">
                                          <p:val>
                                            <p:strVal val="#ppt_x+#ppt_w*1.125000"/>
                                          </p:val>
                                        </p:tav>
                                        <p:tav tm="100000">
                                          <p:val>
                                            <p:strVal val="#ppt_x"/>
                                          </p:val>
                                        </p:tav>
                                      </p:tavLst>
                                    </p:anim>
                                    <p:animEffect filter="wipe(left)" transition="in">
                                      <p:cBhvr>
                                        <p:cTn dur="500" id="75"/>
                                        <p:tgtEl>
                                          <p:spTgt spid="30"/>
                                        </p:tgtEl>
                                      </p:cBhvr>
                                    </p:animEffect>
                                  </p:childTnLst>
                                </p:cTn>
                              </p:par>
                              <p:par>
                                <p:cTn fill="hold" id="76" nodeType="withEffect" presetClass="entr" presetID="12" presetSubtype="2">
                                  <p:stCondLst>
                                    <p:cond delay="0"/>
                                  </p:stCondLst>
                                  <p:childTnLst>
                                    <p:set>
                                      <p:cBhvr>
                                        <p:cTn dur="1" fill="hold" id="77">
                                          <p:stCondLst>
                                            <p:cond delay="0"/>
                                          </p:stCondLst>
                                        </p:cTn>
                                        <p:tgtEl>
                                          <p:spTgt spid="29"/>
                                        </p:tgtEl>
                                        <p:attrNameLst>
                                          <p:attrName>style.visibility</p:attrName>
                                        </p:attrNameLst>
                                      </p:cBhvr>
                                      <p:to>
                                        <p:strVal val="visible"/>
                                      </p:to>
                                    </p:set>
                                    <p:anim calcmode="lin" valueType="num">
                                      <p:cBhvr additive="base">
                                        <p:cTn dur="500" id="78"/>
                                        <p:tgtEl>
                                          <p:spTgt spid="29"/>
                                        </p:tgtEl>
                                        <p:attrNameLst>
                                          <p:attrName>ppt_x</p:attrName>
                                        </p:attrNameLst>
                                      </p:cBhvr>
                                      <p:tavLst>
                                        <p:tav tm="0">
                                          <p:val>
                                            <p:strVal val="#ppt_x+#ppt_w*1.125000"/>
                                          </p:val>
                                        </p:tav>
                                        <p:tav tm="100000">
                                          <p:val>
                                            <p:strVal val="#ppt_x"/>
                                          </p:val>
                                        </p:tav>
                                      </p:tavLst>
                                    </p:anim>
                                    <p:animEffect filter="wipe(left)" transition="in">
                                      <p:cBhvr>
                                        <p:cTn dur="500" id="79"/>
                                        <p:tgtEl>
                                          <p:spTgt spid="29"/>
                                        </p:tgtEl>
                                      </p:cBhvr>
                                    </p:animEffect>
                                  </p:childTnLst>
                                </p:cTn>
                              </p:par>
                            </p:childTnLst>
                          </p:cTn>
                        </p:par>
                        <p:par>
                          <p:cTn fill="hold" id="80" nodeType="afterGroup">
                            <p:stCondLst>
                              <p:cond delay="3500"/>
                            </p:stCondLst>
                            <p:childTnLst>
                              <p:par>
                                <p:cTn fill="hold" grpId="0" id="81" nodeType="afterEffect" presetClass="entr" presetID="22" presetSubtype="8">
                                  <p:stCondLst>
                                    <p:cond delay="0"/>
                                  </p:stCondLst>
                                  <p:childTnLst>
                                    <p:set>
                                      <p:cBhvr>
                                        <p:cTn dur="1" fill="hold" id="82">
                                          <p:stCondLst>
                                            <p:cond delay="0"/>
                                          </p:stCondLst>
                                        </p:cTn>
                                        <p:tgtEl>
                                          <p:spTgt spid="41"/>
                                        </p:tgtEl>
                                        <p:attrNameLst>
                                          <p:attrName>style.visibility</p:attrName>
                                        </p:attrNameLst>
                                      </p:cBhvr>
                                      <p:to>
                                        <p:strVal val="visible"/>
                                      </p:to>
                                    </p:set>
                                    <p:animEffect filter="wipe(left)" transition="in">
                                      <p:cBhvr>
                                        <p:cTn dur="500" id="83"/>
                                        <p:tgtEl>
                                          <p:spTgt spid="41"/>
                                        </p:tgtEl>
                                      </p:cBhvr>
                                    </p:animEffect>
                                  </p:childTnLst>
                                </p:cTn>
                              </p:par>
                              <p:par>
                                <p:cTn fill="hold" grpId="0" id="84" nodeType="withEffect" presetClass="entr" presetID="22" presetSubtype="8">
                                  <p:stCondLst>
                                    <p:cond delay="0"/>
                                  </p:stCondLst>
                                  <p:childTnLst>
                                    <p:set>
                                      <p:cBhvr>
                                        <p:cTn dur="1" fill="hold" id="85">
                                          <p:stCondLst>
                                            <p:cond delay="0"/>
                                          </p:stCondLst>
                                        </p:cTn>
                                        <p:tgtEl>
                                          <p:spTgt spid="42"/>
                                        </p:tgtEl>
                                        <p:attrNameLst>
                                          <p:attrName>style.visibility</p:attrName>
                                        </p:attrNameLst>
                                      </p:cBhvr>
                                      <p:to>
                                        <p:strVal val="visible"/>
                                      </p:to>
                                    </p:set>
                                    <p:animEffect filter="wipe(left)" transition="in">
                                      <p:cBhvr>
                                        <p:cTn dur="500" id="86"/>
                                        <p:tgtEl>
                                          <p:spTgt spid="42"/>
                                        </p:tgtEl>
                                      </p:cBhvr>
                                    </p:animEffect>
                                  </p:childTnLst>
                                </p:cTn>
                              </p:par>
                              <p:par>
                                <p:cTn fill="hold" grpId="0" id="87" nodeType="withEffect" presetClass="entr" presetID="22" presetSubtype="8">
                                  <p:stCondLst>
                                    <p:cond delay="0"/>
                                  </p:stCondLst>
                                  <p:childTnLst>
                                    <p:set>
                                      <p:cBhvr>
                                        <p:cTn dur="1" fill="hold" id="88">
                                          <p:stCondLst>
                                            <p:cond delay="0"/>
                                          </p:stCondLst>
                                        </p:cTn>
                                        <p:tgtEl>
                                          <p:spTgt spid="43"/>
                                        </p:tgtEl>
                                        <p:attrNameLst>
                                          <p:attrName>style.visibility</p:attrName>
                                        </p:attrNameLst>
                                      </p:cBhvr>
                                      <p:to>
                                        <p:strVal val="visible"/>
                                      </p:to>
                                    </p:set>
                                    <p:animEffect filter="wipe(left)" transition="in">
                                      <p:cBhvr>
                                        <p:cTn dur="500" id="89"/>
                                        <p:tgtEl>
                                          <p:spTgt spid="43"/>
                                        </p:tgtEl>
                                      </p:cBhvr>
                                    </p:animEffect>
                                  </p:childTnLst>
                                </p:cTn>
                              </p:par>
                              <p:par>
                                <p:cTn fill="hold" grpId="0" id="90" nodeType="withEffect" presetClass="entr" presetID="22" presetSubtype="8">
                                  <p:stCondLst>
                                    <p:cond delay="0"/>
                                  </p:stCondLst>
                                  <p:childTnLst>
                                    <p:set>
                                      <p:cBhvr>
                                        <p:cTn dur="1" fill="hold" id="91">
                                          <p:stCondLst>
                                            <p:cond delay="0"/>
                                          </p:stCondLst>
                                        </p:cTn>
                                        <p:tgtEl>
                                          <p:spTgt spid="44"/>
                                        </p:tgtEl>
                                        <p:attrNameLst>
                                          <p:attrName>style.visibility</p:attrName>
                                        </p:attrNameLst>
                                      </p:cBhvr>
                                      <p:to>
                                        <p:strVal val="visible"/>
                                      </p:to>
                                    </p:set>
                                    <p:animEffect filter="wipe(left)" transition="in">
                                      <p:cBhvr>
                                        <p:cTn dur="500" id="92"/>
                                        <p:tgtEl>
                                          <p:spTgt spid="44"/>
                                        </p:tgtEl>
                                      </p:cBhvr>
                                    </p:animEffect>
                                  </p:childTnLst>
                                </p:cTn>
                              </p:par>
                              <p:par>
                                <p:cTn fill="hold" grpId="0" id="93" nodeType="withEffect" presetClass="entr" presetID="22" presetSubtype="8">
                                  <p:stCondLst>
                                    <p:cond delay="0"/>
                                  </p:stCondLst>
                                  <p:childTnLst>
                                    <p:set>
                                      <p:cBhvr>
                                        <p:cTn dur="1" fill="hold" id="94">
                                          <p:stCondLst>
                                            <p:cond delay="0"/>
                                          </p:stCondLst>
                                        </p:cTn>
                                        <p:tgtEl>
                                          <p:spTgt spid="45"/>
                                        </p:tgtEl>
                                        <p:attrNameLst>
                                          <p:attrName>style.visibility</p:attrName>
                                        </p:attrNameLst>
                                      </p:cBhvr>
                                      <p:to>
                                        <p:strVal val="visible"/>
                                      </p:to>
                                    </p:set>
                                    <p:animEffect filter="wipe(left)" transition="in">
                                      <p:cBhvr>
                                        <p:cTn dur="500" id="95"/>
                                        <p:tgtEl>
                                          <p:spTgt spid="45"/>
                                        </p:tgtEl>
                                      </p:cBhvr>
                                    </p:animEffect>
                                  </p:childTnLst>
                                </p:cTn>
                              </p:par>
                              <p:par>
                                <p:cTn fill="hold" grpId="0" id="96" nodeType="withEffect" presetClass="entr" presetID="22" presetSubtype="8">
                                  <p:stCondLst>
                                    <p:cond delay="0"/>
                                  </p:stCondLst>
                                  <p:childTnLst>
                                    <p:set>
                                      <p:cBhvr>
                                        <p:cTn dur="1" fill="hold" id="97">
                                          <p:stCondLst>
                                            <p:cond delay="0"/>
                                          </p:stCondLst>
                                        </p:cTn>
                                        <p:tgtEl>
                                          <p:spTgt spid="46"/>
                                        </p:tgtEl>
                                        <p:attrNameLst>
                                          <p:attrName>style.visibility</p:attrName>
                                        </p:attrNameLst>
                                      </p:cBhvr>
                                      <p:to>
                                        <p:strVal val="visible"/>
                                      </p:to>
                                    </p:set>
                                    <p:animEffect filter="wipe(left)" transition="in">
                                      <p:cBhvr>
                                        <p:cTn dur="500" id="98"/>
                                        <p:tgtEl>
                                          <p:spTgt spid="4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
      <p:bldP grpId="0" spid="23"/>
      <p:bldP grpId="0" spid="24"/>
      <p:bldP grpId="0" spid="25"/>
      <p:bldP grpId="0" spid="35"/>
      <p:bldP grpId="0" spid="36"/>
      <p:bldP grpId="0" spid="37"/>
      <p:bldP grpId="0" spid="38"/>
      <p:bldP grpId="0" spid="39"/>
      <p:bldP grpId="0" spid="40"/>
      <p:bldP grpId="0" spid="41"/>
      <p:bldP grpId="0" spid="42"/>
      <p:bldP grpId="0" spid="43"/>
      <p:bldP grpId="0" spid="44"/>
      <p:bldP grpId="0" spid="45"/>
      <p:bldP grpId="0" spid="46"/>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7" name="右箭头 16"/>
          <p:cNvSpPr>
            <a:spLocks noChangeArrowheads="1"/>
          </p:cNvSpPr>
          <p:nvPr/>
        </p:nvSpPr>
        <p:spPr bwMode="auto">
          <a:xfrm>
            <a:off x="2788018" y="1733045"/>
            <a:ext cx="3558591" cy="394495"/>
          </a:xfrm>
          <a:prstGeom prst="rightArrow">
            <a:avLst>
              <a:gd fmla="val 50000" name="adj1"/>
              <a:gd fmla="val 50092" name="adj2"/>
            </a:avLst>
          </a:prstGeom>
          <a:solidFill>
            <a:schemeClr val="tx2"/>
          </a:solidFill>
          <a:ln>
            <a:noFill/>
          </a:ln>
          <a:effectLst/>
          <a:extLst/>
        </p:spPr>
        <p:txBody>
          <a:bodyPr anchor="ctr" bIns="48084" lIns="96171" rIns="96171" tIns="48084"/>
          <a:lstStyle/>
          <a:p>
            <a:pPr>
              <a:lnSpc>
                <a:spcPct val="120000"/>
              </a:lnSpc>
              <a:defRPr/>
            </a:pPr>
            <a:endParaRPr altLang="en-US" b="1" kern="0" lang="zh-CN" sz="1900">
              <a:solidFill>
                <a:sysClr lastClr="FFFFFF" val="window"/>
              </a:solidFill>
              <a:latin charset="-122" panose="020b0503020204020204" pitchFamily="34" typeface="微软雅黑"/>
              <a:ea charset="-122" panose="020b0503020204020204" pitchFamily="34" typeface="微软雅黑"/>
            </a:endParaRPr>
          </a:p>
        </p:txBody>
      </p:sp>
      <p:sp>
        <p:nvSpPr>
          <p:cNvPr id="18" name="右箭头 17"/>
          <p:cNvSpPr>
            <a:spLocks noChangeArrowheads="1"/>
          </p:cNvSpPr>
          <p:nvPr/>
        </p:nvSpPr>
        <p:spPr bwMode="auto">
          <a:xfrm flipH="1">
            <a:off x="2919263" y="2324786"/>
            <a:ext cx="3684853" cy="392809"/>
          </a:xfrm>
          <a:prstGeom prst="rightArrow">
            <a:avLst>
              <a:gd fmla="val 50000" name="adj1"/>
              <a:gd fmla="val 50064" name="adj2"/>
            </a:avLst>
          </a:prstGeom>
          <a:solidFill>
            <a:schemeClr val="tx2"/>
          </a:solidFill>
          <a:ln>
            <a:noFill/>
          </a:ln>
          <a:effectLst/>
          <a:extLst/>
        </p:spPr>
        <p:txBody>
          <a:bodyPr anchor="ctr" bIns="48084" lIns="96171" rIns="96171" tIns="48084"/>
          <a:lstStyle/>
          <a:p>
            <a:pPr>
              <a:lnSpc>
                <a:spcPct val="120000"/>
              </a:lnSpc>
              <a:defRPr/>
            </a:pPr>
            <a:endParaRPr altLang="en-US" b="1" kern="0" lang="zh-CN" sz="1900">
              <a:solidFill>
                <a:sysClr lastClr="FFFFFF" val="window"/>
              </a:solidFill>
              <a:latin charset="-122" panose="020b0503020204020204" pitchFamily="34" typeface="微软雅黑"/>
              <a:ea charset="-122" panose="020b0503020204020204" pitchFamily="34" typeface="微软雅黑"/>
            </a:endParaRPr>
          </a:p>
        </p:txBody>
      </p:sp>
      <p:sp>
        <p:nvSpPr>
          <p:cNvPr id="19" name="椭圆 18"/>
          <p:cNvSpPr>
            <a:spLocks noChangeArrowheads="1"/>
          </p:cNvSpPr>
          <p:nvPr/>
        </p:nvSpPr>
        <p:spPr bwMode="auto">
          <a:xfrm>
            <a:off x="1043608" y="1240770"/>
            <a:ext cx="1875654" cy="1903351"/>
          </a:xfrm>
          <a:prstGeom prst="ellipse">
            <a:avLst/>
          </a:prstGeom>
          <a:solidFill>
            <a:schemeClr val="tx2"/>
          </a:solidFill>
          <a:ln>
            <a:noFill/>
          </a:ln>
          <a:effectLst/>
          <a:extLst/>
        </p:spPr>
        <p:txBody>
          <a:bodyPr anchor="ctr" bIns="48084" lIns="96171" rIns="96171" tIns="48084"/>
          <a:lstStyle/>
          <a:p>
            <a:pPr>
              <a:lnSpc>
                <a:spcPct val="120000"/>
              </a:lnSpc>
              <a:defRPr/>
            </a:pPr>
            <a:r>
              <a:rPr altLang="en-US" kern="0" lang="zh-CN" sz="1900">
                <a:solidFill>
                  <a:srgbClr val="FFFFFF"/>
                </a:solidFill>
                <a:latin charset="-122" panose="020b0503020204020204" pitchFamily="34" typeface="微软雅黑"/>
                <a:ea charset="-122" panose="020b0503020204020204" pitchFamily="34" typeface="微软雅黑"/>
              </a:rPr>
              <a:t>  添加内容</a:t>
            </a:r>
          </a:p>
        </p:txBody>
      </p:sp>
      <p:sp>
        <p:nvSpPr>
          <p:cNvPr id="20" name="椭圆 19"/>
          <p:cNvSpPr>
            <a:spLocks noChangeArrowheads="1"/>
          </p:cNvSpPr>
          <p:nvPr/>
        </p:nvSpPr>
        <p:spPr bwMode="auto">
          <a:xfrm>
            <a:off x="6409739" y="1240770"/>
            <a:ext cx="1877315" cy="1903351"/>
          </a:xfrm>
          <a:prstGeom prst="ellipse">
            <a:avLst/>
          </a:prstGeom>
          <a:solidFill>
            <a:schemeClr val="tx2"/>
          </a:solidFill>
          <a:ln>
            <a:noFill/>
          </a:ln>
          <a:effectLst/>
          <a:extLst/>
        </p:spPr>
        <p:txBody>
          <a:bodyPr anchor="ctr" bIns="48084" lIns="96171" rIns="96171" tIns="48084"/>
          <a:lstStyle/>
          <a:p>
            <a:pPr>
              <a:lnSpc>
                <a:spcPct val="120000"/>
              </a:lnSpc>
              <a:defRPr/>
            </a:pPr>
            <a:r>
              <a:rPr altLang="en-US" kern="0" lang="zh-CN" sz="1900">
                <a:solidFill>
                  <a:srgbClr val="FFFFFF"/>
                </a:solidFill>
                <a:latin charset="-122" panose="020b0503020204020204" pitchFamily="34" typeface="微软雅黑"/>
                <a:ea charset="-122" panose="020b0503020204020204" pitchFamily="34" typeface="微软雅黑"/>
              </a:rPr>
              <a:t>  添加内容</a:t>
            </a:r>
          </a:p>
        </p:txBody>
      </p:sp>
      <p:sp>
        <p:nvSpPr>
          <p:cNvPr id="21" name="矩形 20"/>
          <p:cNvSpPr/>
          <p:nvPr/>
        </p:nvSpPr>
        <p:spPr>
          <a:xfrm>
            <a:off x="3791467" y="1603233"/>
            <a:ext cx="1486900" cy="1245861"/>
          </a:xfrm>
          <a:prstGeom prst="rect">
            <a:avLst/>
          </a:prstGeom>
          <a:solidFill>
            <a:schemeClr val="bg2"/>
          </a:solidFill>
          <a:ln algn="ctr" cap="flat" cmpd="sng" w="3175">
            <a:noFill/>
            <a:prstDash val="solid"/>
          </a:ln>
          <a:effectLst/>
        </p:spPr>
        <p:txBody>
          <a:bodyPr anchor="ctr" bIns="48084" lIns="96171" rIns="96171" tIns="48084"/>
          <a:lstStyle/>
          <a:p>
            <a:pPr>
              <a:lnSpc>
                <a:spcPct val="120000"/>
              </a:lnSpc>
              <a:defRPr/>
            </a:pPr>
            <a:r>
              <a:rPr altLang="en-US" kern="0" lang="zh-CN">
                <a:solidFill>
                  <a:srgbClr val="414455"/>
                </a:solidFill>
                <a:latin charset="-122" panose="020b0503020204020204" pitchFamily="34" typeface="微软雅黑"/>
                <a:ea charset="-122" panose="020b0503020204020204" pitchFamily="34" typeface="微软雅黑"/>
              </a:rPr>
              <a:t>   添加内容</a:t>
            </a:r>
          </a:p>
        </p:txBody>
      </p:sp>
      <p:sp>
        <p:nvSpPr>
          <p:cNvPr id="22" name="下箭头 21"/>
          <p:cNvSpPr>
            <a:spLocks noChangeArrowheads="1"/>
          </p:cNvSpPr>
          <p:nvPr/>
        </p:nvSpPr>
        <p:spPr bwMode="auto">
          <a:xfrm>
            <a:off x="4140348" y="3182896"/>
            <a:ext cx="842301" cy="590055"/>
          </a:xfrm>
          <a:prstGeom prst="downArrow">
            <a:avLst>
              <a:gd fmla="val 50000" name="adj1"/>
              <a:gd fmla="val 50000" name="adj2"/>
            </a:avLst>
          </a:prstGeom>
          <a:solidFill>
            <a:schemeClr val="tx2"/>
          </a:solidFill>
          <a:ln>
            <a:noFill/>
          </a:ln>
          <a:effectLst/>
          <a:extLst/>
        </p:spPr>
        <p:txBody>
          <a:bodyPr anchor="ctr" bIns="48084" lIns="96171" rIns="96171" tIns="48084"/>
          <a:lstStyle/>
          <a:p>
            <a:pPr>
              <a:lnSpc>
                <a:spcPct val="120000"/>
              </a:lnSpc>
              <a:defRPr/>
            </a:pPr>
            <a:endParaRPr altLang="en-US" b="1" kern="0" lang="zh-CN" sz="1900">
              <a:solidFill>
                <a:sysClr lastClr="FFFFFF" val="window"/>
              </a:solidFill>
              <a:latin charset="-122" panose="020b0503020204020204" pitchFamily="34" typeface="微软雅黑"/>
              <a:ea charset="-122" panose="020b0503020204020204" pitchFamily="34" typeface="微软雅黑"/>
            </a:endParaRPr>
          </a:p>
        </p:txBody>
      </p:sp>
      <p:sp>
        <p:nvSpPr>
          <p:cNvPr id="23" name="TextBox 22"/>
          <p:cNvSpPr txBox="1"/>
          <p:nvPr/>
        </p:nvSpPr>
        <p:spPr bwMode="auto">
          <a:xfrm>
            <a:off x="1148407" y="3344740"/>
            <a:ext cx="1551692" cy="1284888"/>
          </a:xfrm>
          <a:prstGeom prst="rect">
            <a:avLst/>
          </a:prstGeom>
          <a:noFill/>
        </p:spPr>
        <p:txBody>
          <a:bodyPr bIns="48084" lIns="96171" rIns="96171" tIns="48084">
            <a:spAutoFit/>
          </a:bodyPr>
          <a:lstStyle/>
          <a:p>
            <a:pPr>
              <a:lnSpc>
                <a:spcPct val="13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24" name="TextBox 23"/>
          <p:cNvSpPr txBox="1"/>
          <p:nvPr/>
        </p:nvSpPr>
        <p:spPr bwMode="auto">
          <a:xfrm>
            <a:off x="6572686" y="3408804"/>
            <a:ext cx="1553354" cy="1284888"/>
          </a:xfrm>
          <a:prstGeom prst="rect">
            <a:avLst/>
          </a:prstGeom>
          <a:noFill/>
        </p:spPr>
        <p:txBody>
          <a:bodyPr bIns="48084" lIns="96171" rIns="96171" tIns="48084">
            <a:spAutoFit/>
          </a:bodyPr>
          <a:lstStyle/>
          <a:p>
            <a:pPr>
              <a:lnSpc>
                <a:spcPct val="130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25" name="TextBox 19"/>
          <p:cNvSpPr txBox="1">
            <a:spLocks noChangeArrowheads="1"/>
          </p:cNvSpPr>
          <p:nvPr/>
        </p:nvSpPr>
        <p:spPr bwMode="auto">
          <a:xfrm>
            <a:off x="4084828" y="3965141"/>
            <a:ext cx="1177890" cy="681384"/>
          </a:xfrm>
          <a:prstGeom prst="rect">
            <a:avLst/>
          </a:prstGeom>
          <a:noFill/>
          <a:ln>
            <a:noFill/>
          </a:ln>
          <a:extLst/>
        </p:spPr>
        <p:txBody>
          <a:bodyPr bIns="48084" lIns="96171" rIns="96171" tIns="48084">
            <a:spAutoFit/>
          </a:bodyPr>
          <a:lstStyle>
            <a:lvl1pPr eaLnBrk="0" hangingPunct="0">
              <a:defRPr>
                <a:solidFill>
                  <a:schemeClr val="tx1"/>
                </a:solidFill>
                <a:latin typeface="Arial"/>
                <a:ea charset="-122" typeface="宋体"/>
              </a:defRPr>
            </a:lvl1pPr>
            <a:lvl2pPr eaLnBrk="0" hangingPunct="0" indent="-285750" marL="742950">
              <a:defRPr>
                <a:solidFill>
                  <a:schemeClr val="tx1"/>
                </a:solidFill>
                <a:latin typeface="Arial"/>
                <a:ea charset="-122" typeface="宋体"/>
              </a:defRPr>
            </a:lvl2pPr>
            <a:lvl3pPr eaLnBrk="0" hangingPunct="0" indent="-228600" marL="1143000">
              <a:defRPr>
                <a:solidFill>
                  <a:schemeClr val="tx1"/>
                </a:solidFill>
                <a:latin typeface="Arial"/>
                <a:ea charset="-122" typeface="宋体"/>
              </a:defRPr>
            </a:lvl3pPr>
            <a:lvl4pPr eaLnBrk="0" hangingPunct="0" indent="-228600" marL="1600200">
              <a:defRPr>
                <a:solidFill>
                  <a:schemeClr val="tx1"/>
                </a:solidFill>
                <a:latin typeface="Arial"/>
                <a:ea charset="-122" typeface="宋体"/>
              </a:defRPr>
            </a:lvl4pPr>
            <a:lvl5pPr eaLnBrk="0" hangingPunct="0" indent="-228600" marL="2057400">
              <a:defRPr>
                <a:solidFill>
                  <a:schemeClr val="tx1"/>
                </a:solidFill>
                <a:latin typeface="Arial"/>
                <a:ea charset="-122" typeface="宋体"/>
              </a:defRPr>
            </a:lvl5pPr>
            <a:lvl6pPr eaLnBrk="0" fontAlgn="base" hangingPunct="0" indent="-228600" marL="2514600">
              <a:spcBef>
                <a:spcPct val="0"/>
              </a:spcBef>
              <a:spcAft>
                <a:spcPct val="0"/>
              </a:spcAft>
              <a:defRPr>
                <a:solidFill>
                  <a:schemeClr val="tx1"/>
                </a:solidFill>
                <a:latin typeface="Arial"/>
                <a:ea charset="-122" typeface="宋体"/>
              </a:defRPr>
            </a:lvl6pPr>
            <a:lvl7pPr eaLnBrk="0" fontAlgn="base" hangingPunct="0" indent="-228600" marL="2971800">
              <a:spcBef>
                <a:spcPct val="0"/>
              </a:spcBef>
              <a:spcAft>
                <a:spcPct val="0"/>
              </a:spcAft>
              <a:defRPr>
                <a:solidFill>
                  <a:schemeClr val="tx1"/>
                </a:solidFill>
                <a:latin typeface="Arial"/>
                <a:ea charset="-122" typeface="宋体"/>
              </a:defRPr>
            </a:lvl7pPr>
            <a:lvl8pPr eaLnBrk="0" fontAlgn="base" hangingPunct="0" indent="-228600" marL="3429000">
              <a:spcBef>
                <a:spcPct val="0"/>
              </a:spcBef>
              <a:spcAft>
                <a:spcPct val="0"/>
              </a:spcAft>
              <a:defRPr>
                <a:solidFill>
                  <a:schemeClr val="tx1"/>
                </a:solidFill>
                <a:latin typeface="Arial"/>
                <a:ea charset="-122" typeface="宋体"/>
              </a:defRPr>
            </a:lvl8pPr>
            <a:lvl9pPr eaLnBrk="0" fontAlgn="base" hangingPunct="0" indent="-228600" marL="3886200">
              <a:spcBef>
                <a:spcPct val="0"/>
              </a:spcBef>
              <a:spcAft>
                <a:spcPct val="0"/>
              </a:spcAft>
              <a:defRPr>
                <a:solidFill>
                  <a:schemeClr val="tx1"/>
                </a:solidFill>
                <a:latin typeface="Arial"/>
                <a:ea charset="-122" typeface="宋体"/>
              </a:defRPr>
            </a:lvl9pPr>
          </a:lstStyle>
          <a:p>
            <a:pPr eaLnBrk="1" hangingPunct="1">
              <a:lnSpc>
                <a:spcPct val="120000"/>
              </a:lnSpc>
              <a:defRPr/>
            </a:pPr>
            <a:r>
              <a:rPr altLang="en-US" kern="0" lang="zh-CN" sz="1600">
                <a:solidFill>
                  <a:srgbClr val="4D4D4D"/>
                </a:solidFill>
                <a:latin charset="-122" panose="020b0503020204020204" pitchFamily="34" typeface="微软雅黑"/>
                <a:ea charset="-122" panose="020b0503020204020204" pitchFamily="34" typeface="微软雅黑"/>
              </a:rPr>
              <a:t>单击此处添加标题</a:t>
            </a:r>
          </a:p>
        </p:txBody>
      </p:sp>
      <p:sp>
        <p:nvSpPr>
          <p:cNvPr id="15" name="TextBox 14"/>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2073463070"/>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49" presetSubtype="0">
                                  <p:stCondLst>
                                    <p:cond delay="0"/>
                                  </p:stCondLst>
                                  <p:childTnLst>
                                    <p:set>
                                      <p:cBhvr>
                                        <p:cTn dur="1" fill="hold" id="6">
                                          <p:stCondLst>
                                            <p:cond delay="0"/>
                                          </p:stCondLst>
                                        </p:cTn>
                                        <p:tgtEl>
                                          <p:spTgt spid="19"/>
                                        </p:tgtEl>
                                        <p:attrNameLst>
                                          <p:attrName>style.visibility</p:attrName>
                                        </p:attrNameLst>
                                      </p:cBhvr>
                                      <p:to>
                                        <p:strVal val="visible"/>
                                      </p:to>
                                    </p:set>
                                    <p:anim calcmode="lin" valueType="num">
                                      <p:cBhvr>
                                        <p:cTn dur="500" fill="hold" id="7"/>
                                        <p:tgtEl>
                                          <p:spTgt spid="19"/>
                                        </p:tgtEl>
                                        <p:attrNameLst>
                                          <p:attrName>ppt_w</p:attrName>
                                        </p:attrNameLst>
                                      </p:cBhvr>
                                      <p:tavLst>
                                        <p:tav tm="0">
                                          <p:val>
                                            <p:fltVal val="0"/>
                                          </p:val>
                                        </p:tav>
                                        <p:tav tm="100000">
                                          <p:val>
                                            <p:strVal val="#ppt_w"/>
                                          </p:val>
                                        </p:tav>
                                      </p:tavLst>
                                    </p:anim>
                                    <p:anim calcmode="lin" valueType="num">
                                      <p:cBhvr>
                                        <p:cTn dur="500" fill="hold" id="8"/>
                                        <p:tgtEl>
                                          <p:spTgt spid="19"/>
                                        </p:tgtEl>
                                        <p:attrNameLst>
                                          <p:attrName>ppt_h</p:attrName>
                                        </p:attrNameLst>
                                      </p:cBhvr>
                                      <p:tavLst>
                                        <p:tav tm="0">
                                          <p:val>
                                            <p:fltVal val="0"/>
                                          </p:val>
                                        </p:tav>
                                        <p:tav tm="100000">
                                          <p:val>
                                            <p:strVal val="#ppt_h"/>
                                          </p:val>
                                        </p:tav>
                                      </p:tavLst>
                                    </p:anim>
                                    <p:anim calcmode="lin" valueType="num">
                                      <p:cBhvr>
                                        <p:cTn dur="500" fill="hold" id="9"/>
                                        <p:tgtEl>
                                          <p:spTgt spid="19"/>
                                        </p:tgtEl>
                                        <p:attrNameLst>
                                          <p:attrName>style.rotation</p:attrName>
                                        </p:attrNameLst>
                                      </p:cBhvr>
                                      <p:tavLst>
                                        <p:tav tm="0">
                                          <p:val>
                                            <p:fltVal val="360"/>
                                          </p:val>
                                        </p:tav>
                                        <p:tav tm="100000">
                                          <p:val>
                                            <p:fltVal val="0"/>
                                          </p:val>
                                        </p:tav>
                                      </p:tavLst>
                                    </p:anim>
                                    <p:animEffect filter="fade" transition="in">
                                      <p:cBhvr>
                                        <p:cTn dur="500" id="10"/>
                                        <p:tgtEl>
                                          <p:spTgt spid="19"/>
                                        </p:tgtEl>
                                      </p:cBhvr>
                                    </p:animEffect>
                                  </p:childTnLst>
                                </p:cTn>
                              </p:par>
                              <p:par>
                                <p:cTn decel="100000" fill="hold" grpId="0" id="11" nodeType="withEffect" presetClass="entr" presetID="49" presetSubtype="0">
                                  <p:stCondLst>
                                    <p:cond delay="0"/>
                                  </p:stCondLst>
                                  <p:childTnLst>
                                    <p:set>
                                      <p:cBhvr>
                                        <p:cTn dur="1" fill="hold" id="12">
                                          <p:stCondLst>
                                            <p:cond delay="0"/>
                                          </p:stCondLst>
                                        </p:cTn>
                                        <p:tgtEl>
                                          <p:spTgt spid="20"/>
                                        </p:tgtEl>
                                        <p:attrNameLst>
                                          <p:attrName>style.visibility</p:attrName>
                                        </p:attrNameLst>
                                      </p:cBhvr>
                                      <p:to>
                                        <p:strVal val="visible"/>
                                      </p:to>
                                    </p:set>
                                    <p:anim calcmode="lin" valueType="num">
                                      <p:cBhvr>
                                        <p:cTn dur="500" fill="hold" id="13"/>
                                        <p:tgtEl>
                                          <p:spTgt spid="20"/>
                                        </p:tgtEl>
                                        <p:attrNameLst>
                                          <p:attrName>ppt_w</p:attrName>
                                        </p:attrNameLst>
                                      </p:cBhvr>
                                      <p:tavLst>
                                        <p:tav tm="0">
                                          <p:val>
                                            <p:fltVal val="0"/>
                                          </p:val>
                                        </p:tav>
                                        <p:tav tm="100000">
                                          <p:val>
                                            <p:strVal val="#ppt_w"/>
                                          </p:val>
                                        </p:tav>
                                      </p:tavLst>
                                    </p:anim>
                                    <p:anim calcmode="lin" valueType="num">
                                      <p:cBhvr>
                                        <p:cTn dur="500" fill="hold" id="14"/>
                                        <p:tgtEl>
                                          <p:spTgt spid="20"/>
                                        </p:tgtEl>
                                        <p:attrNameLst>
                                          <p:attrName>ppt_h</p:attrName>
                                        </p:attrNameLst>
                                      </p:cBhvr>
                                      <p:tavLst>
                                        <p:tav tm="0">
                                          <p:val>
                                            <p:fltVal val="0"/>
                                          </p:val>
                                        </p:tav>
                                        <p:tav tm="100000">
                                          <p:val>
                                            <p:strVal val="#ppt_h"/>
                                          </p:val>
                                        </p:tav>
                                      </p:tavLst>
                                    </p:anim>
                                    <p:anim calcmode="lin" valueType="num">
                                      <p:cBhvr>
                                        <p:cTn dur="500" fill="hold" id="15"/>
                                        <p:tgtEl>
                                          <p:spTgt spid="20"/>
                                        </p:tgtEl>
                                        <p:attrNameLst>
                                          <p:attrName>style.rotation</p:attrName>
                                        </p:attrNameLst>
                                      </p:cBhvr>
                                      <p:tavLst>
                                        <p:tav tm="0">
                                          <p:val>
                                            <p:fltVal val="360"/>
                                          </p:val>
                                        </p:tav>
                                        <p:tav tm="100000">
                                          <p:val>
                                            <p:fltVal val="0"/>
                                          </p:val>
                                        </p:tav>
                                      </p:tavLst>
                                    </p:anim>
                                    <p:animEffect filter="fade" transition="in">
                                      <p:cBhvr>
                                        <p:cTn dur="500" id="16"/>
                                        <p:tgtEl>
                                          <p:spTgt spid="20"/>
                                        </p:tgtEl>
                                      </p:cBhvr>
                                    </p:animEffect>
                                  </p:childTnLst>
                                </p:cTn>
                              </p:par>
                            </p:childTnLst>
                          </p:cTn>
                        </p:par>
                        <p:par>
                          <p:cTn fill="hold" id="17" nodeType="afterGroup">
                            <p:stCondLst>
                              <p:cond delay="500"/>
                            </p:stCondLst>
                            <p:childTnLst>
                              <p:par>
                                <p:cTn fill="hold" grpId="0" id="18" nodeType="afterEffect" presetClass="entr" presetID="12" presetSubtype="8">
                                  <p:stCondLst>
                                    <p:cond delay="0"/>
                                  </p:stCondLst>
                                  <p:childTnLst>
                                    <p:set>
                                      <p:cBhvr>
                                        <p:cTn dur="1" fill="hold" id="19">
                                          <p:stCondLst>
                                            <p:cond delay="0"/>
                                          </p:stCondLst>
                                        </p:cTn>
                                        <p:tgtEl>
                                          <p:spTgt spid="17"/>
                                        </p:tgtEl>
                                        <p:attrNameLst>
                                          <p:attrName>style.visibility</p:attrName>
                                        </p:attrNameLst>
                                      </p:cBhvr>
                                      <p:to>
                                        <p:strVal val="visible"/>
                                      </p:to>
                                    </p:set>
                                    <p:animEffect filter="slide(fromLeft)" transition="in">
                                      <p:cBhvr>
                                        <p:cTn dur="500" id="20"/>
                                        <p:tgtEl>
                                          <p:spTgt spid="17"/>
                                        </p:tgtEl>
                                      </p:cBhvr>
                                    </p:animEffect>
                                  </p:childTnLst>
                                </p:cTn>
                              </p:par>
                              <p:par>
                                <p:cTn fill="hold" grpId="0" id="21" nodeType="withEffect" presetClass="entr" presetID="12" presetSubtype="2">
                                  <p:stCondLst>
                                    <p:cond delay="0"/>
                                  </p:stCondLst>
                                  <p:childTnLst>
                                    <p:set>
                                      <p:cBhvr>
                                        <p:cTn dur="1" fill="hold" id="22">
                                          <p:stCondLst>
                                            <p:cond delay="0"/>
                                          </p:stCondLst>
                                        </p:cTn>
                                        <p:tgtEl>
                                          <p:spTgt spid="18"/>
                                        </p:tgtEl>
                                        <p:attrNameLst>
                                          <p:attrName>style.visibility</p:attrName>
                                        </p:attrNameLst>
                                      </p:cBhvr>
                                      <p:to>
                                        <p:strVal val="visible"/>
                                      </p:to>
                                    </p:set>
                                    <p:animEffect filter="slide(fromRight)" transition="in">
                                      <p:cBhvr>
                                        <p:cTn dur="500" id="23"/>
                                        <p:tgtEl>
                                          <p:spTgt spid="18"/>
                                        </p:tgtEl>
                                      </p:cBhvr>
                                    </p:animEffect>
                                  </p:childTnLst>
                                </p:cTn>
                              </p:par>
                            </p:childTnLst>
                          </p:cTn>
                        </p:par>
                        <p:par>
                          <p:cTn fill="hold" id="24" nodeType="afterGroup">
                            <p:stCondLst>
                              <p:cond delay="1000"/>
                            </p:stCondLst>
                            <p:childTnLst>
                              <p:par>
                                <p:cTn fill="hold" grpId="0" id="25" nodeType="afterEffect" presetClass="entr" presetID="17" presetSubtype="10">
                                  <p:stCondLst>
                                    <p:cond delay="0"/>
                                  </p:stCondLst>
                                  <p:childTnLst>
                                    <p:set>
                                      <p:cBhvr>
                                        <p:cTn dur="1" fill="hold" id="26">
                                          <p:stCondLst>
                                            <p:cond delay="0"/>
                                          </p:stCondLst>
                                        </p:cTn>
                                        <p:tgtEl>
                                          <p:spTgt spid="21"/>
                                        </p:tgtEl>
                                        <p:attrNameLst>
                                          <p:attrName>style.visibility</p:attrName>
                                        </p:attrNameLst>
                                      </p:cBhvr>
                                      <p:to>
                                        <p:strVal val="visible"/>
                                      </p:to>
                                    </p:set>
                                    <p:anim calcmode="lin" valueType="num">
                                      <p:cBhvr>
                                        <p:cTn dur="500" fill="hold" id="27"/>
                                        <p:tgtEl>
                                          <p:spTgt spid="21"/>
                                        </p:tgtEl>
                                        <p:attrNameLst>
                                          <p:attrName>ppt_w</p:attrName>
                                        </p:attrNameLst>
                                      </p:cBhvr>
                                      <p:tavLst>
                                        <p:tav tm="0">
                                          <p:val>
                                            <p:fltVal val="0"/>
                                          </p:val>
                                        </p:tav>
                                        <p:tav tm="100000">
                                          <p:val>
                                            <p:strVal val="#ppt_w"/>
                                          </p:val>
                                        </p:tav>
                                      </p:tavLst>
                                    </p:anim>
                                    <p:anim calcmode="lin" valueType="num">
                                      <p:cBhvr>
                                        <p:cTn dur="500" fill="hold" id="28"/>
                                        <p:tgtEl>
                                          <p:spTgt spid="21"/>
                                        </p:tgtEl>
                                        <p:attrNameLst>
                                          <p:attrName>ppt_h</p:attrName>
                                        </p:attrNameLst>
                                      </p:cBhvr>
                                      <p:tavLst>
                                        <p:tav tm="0">
                                          <p:val>
                                            <p:strVal val="#ppt_h"/>
                                          </p:val>
                                        </p:tav>
                                        <p:tav tm="100000">
                                          <p:val>
                                            <p:strVal val="#ppt_h"/>
                                          </p:val>
                                        </p:tav>
                                      </p:tavLst>
                                    </p:anim>
                                  </p:childTnLst>
                                </p:cTn>
                              </p:par>
                            </p:childTnLst>
                          </p:cTn>
                        </p:par>
                        <p:par>
                          <p:cTn fill="hold" id="29" nodeType="afterGroup">
                            <p:stCondLst>
                              <p:cond delay="1500"/>
                            </p:stCondLst>
                            <p:childTnLst>
                              <p:par>
                                <p:cTn fill="hold" grpId="0" id="30" nodeType="afterEffect" presetClass="entr" presetID="47" presetSubtype="0">
                                  <p:stCondLst>
                                    <p:cond delay="0"/>
                                  </p:stCondLst>
                                  <p:childTnLst>
                                    <p:set>
                                      <p:cBhvr>
                                        <p:cTn dur="1" fill="hold" id="31">
                                          <p:stCondLst>
                                            <p:cond delay="0"/>
                                          </p:stCondLst>
                                        </p:cTn>
                                        <p:tgtEl>
                                          <p:spTgt spid="22"/>
                                        </p:tgtEl>
                                        <p:attrNameLst>
                                          <p:attrName>style.visibility</p:attrName>
                                        </p:attrNameLst>
                                      </p:cBhvr>
                                      <p:to>
                                        <p:strVal val="visible"/>
                                      </p:to>
                                    </p:set>
                                    <p:animEffect filter="fade" transition="in">
                                      <p:cBhvr>
                                        <p:cTn dur="1000" id="32"/>
                                        <p:tgtEl>
                                          <p:spTgt spid="22"/>
                                        </p:tgtEl>
                                      </p:cBhvr>
                                    </p:animEffect>
                                    <p:anim calcmode="lin" valueType="num">
                                      <p:cBhvr>
                                        <p:cTn dur="1000" fill="hold" id="33"/>
                                        <p:tgtEl>
                                          <p:spTgt spid="22"/>
                                        </p:tgtEl>
                                        <p:attrNameLst>
                                          <p:attrName>ppt_x</p:attrName>
                                        </p:attrNameLst>
                                      </p:cBhvr>
                                      <p:tavLst>
                                        <p:tav tm="0">
                                          <p:val>
                                            <p:strVal val="#ppt_x"/>
                                          </p:val>
                                        </p:tav>
                                        <p:tav tm="100000">
                                          <p:val>
                                            <p:strVal val="#ppt_x"/>
                                          </p:val>
                                        </p:tav>
                                      </p:tavLst>
                                    </p:anim>
                                    <p:anim calcmode="lin" valueType="num">
                                      <p:cBhvr>
                                        <p:cTn dur="1000" fill="hold" id="34"/>
                                        <p:tgtEl>
                                          <p:spTgt spid="22"/>
                                        </p:tgtEl>
                                        <p:attrNameLst>
                                          <p:attrName>ppt_y</p:attrName>
                                        </p:attrNameLst>
                                      </p:cBhvr>
                                      <p:tavLst>
                                        <p:tav tm="0">
                                          <p:val>
                                            <p:strVal val="#ppt_y-.1"/>
                                          </p:val>
                                        </p:tav>
                                        <p:tav tm="100000">
                                          <p:val>
                                            <p:strVal val="#ppt_y"/>
                                          </p:val>
                                        </p:tav>
                                      </p:tavLst>
                                    </p:anim>
                                  </p:childTnLst>
                                </p:cTn>
                              </p:par>
                            </p:childTnLst>
                          </p:cTn>
                        </p:par>
                        <p:par>
                          <p:cTn fill="hold" id="35" nodeType="afterGroup">
                            <p:stCondLst>
                              <p:cond delay="2500"/>
                            </p:stCondLst>
                            <p:childTnLst>
                              <p:par>
                                <p:cTn fill="hold" grpId="0" id="36" nodeType="afterEffect" presetClass="entr" presetID="8" presetSubtype="16">
                                  <p:stCondLst>
                                    <p:cond delay="0"/>
                                  </p:stCondLst>
                                  <p:childTnLst>
                                    <p:set>
                                      <p:cBhvr>
                                        <p:cTn dur="1" fill="hold" id="37">
                                          <p:stCondLst>
                                            <p:cond delay="0"/>
                                          </p:stCondLst>
                                        </p:cTn>
                                        <p:tgtEl>
                                          <p:spTgt spid="25"/>
                                        </p:tgtEl>
                                        <p:attrNameLst>
                                          <p:attrName>style.visibility</p:attrName>
                                        </p:attrNameLst>
                                      </p:cBhvr>
                                      <p:to>
                                        <p:strVal val="visible"/>
                                      </p:to>
                                    </p:set>
                                    <p:animEffect filter="diamond(in)" transition="in">
                                      <p:cBhvr>
                                        <p:cTn dur="500" id="38"/>
                                        <p:tgtEl>
                                          <p:spTgt spid="25"/>
                                        </p:tgtEl>
                                      </p:cBhvr>
                                    </p:animEffect>
                                  </p:childTnLst>
                                </p:cTn>
                              </p:par>
                              <p:par>
                                <p:cTn fill="hold" grpId="0" id="39" nodeType="withEffect" presetClass="entr" presetID="8" presetSubtype="16">
                                  <p:stCondLst>
                                    <p:cond delay="0"/>
                                  </p:stCondLst>
                                  <p:childTnLst>
                                    <p:set>
                                      <p:cBhvr>
                                        <p:cTn dur="1" fill="hold" id="40">
                                          <p:stCondLst>
                                            <p:cond delay="0"/>
                                          </p:stCondLst>
                                        </p:cTn>
                                        <p:tgtEl>
                                          <p:spTgt spid="23"/>
                                        </p:tgtEl>
                                        <p:attrNameLst>
                                          <p:attrName>style.visibility</p:attrName>
                                        </p:attrNameLst>
                                      </p:cBhvr>
                                      <p:to>
                                        <p:strVal val="visible"/>
                                      </p:to>
                                    </p:set>
                                    <p:animEffect filter="diamond(in)" transition="in">
                                      <p:cBhvr>
                                        <p:cTn dur="500" id="41"/>
                                        <p:tgtEl>
                                          <p:spTgt spid="23"/>
                                        </p:tgtEl>
                                      </p:cBhvr>
                                    </p:animEffect>
                                  </p:childTnLst>
                                </p:cTn>
                              </p:par>
                              <p:par>
                                <p:cTn fill="hold" grpId="0" id="42" nodeType="withEffect" presetClass="entr" presetID="8" presetSubtype="16">
                                  <p:stCondLst>
                                    <p:cond delay="0"/>
                                  </p:stCondLst>
                                  <p:childTnLst>
                                    <p:set>
                                      <p:cBhvr>
                                        <p:cTn dur="1" fill="hold" id="43">
                                          <p:stCondLst>
                                            <p:cond delay="0"/>
                                          </p:stCondLst>
                                        </p:cTn>
                                        <p:tgtEl>
                                          <p:spTgt spid="24"/>
                                        </p:tgtEl>
                                        <p:attrNameLst>
                                          <p:attrName>style.visibility</p:attrName>
                                        </p:attrNameLst>
                                      </p:cBhvr>
                                      <p:to>
                                        <p:strVal val="visible"/>
                                      </p:to>
                                    </p:set>
                                    <p:animEffect filter="diamond(in)" transition="in">
                                      <p:cBhvr>
                                        <p:cTn dur="500" id="44"/>
                                        <p:tgtEl>
                                          <p:spTgt spid="2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8"/>
      <p:bldP grpId="0" spid="19"/>
      <p:bldP grpId="0" spid="20"/>
      <p:bldP grpId="0" spid="21"/>
      <p:bldP grpId="0" spid="22"/>
      <p:bldP grpId="0" spid="23"/>
      <p:bldP grpId="0" spid="24"/>
      <p:bldP grpId="0" spid="25"/>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9" name="TextBox 28"/>
          <p:cNvSpPr txBox="1"/>
          <p:nvPr/>
        </p:nvSpPr>
        <p:spPr>
          <a:xfrm>
            <a:off x="1025957" y="3586226"/>
            <a:ext cx="842415" cy="464784"/>
          </a:xfrm>
          <a:prstGeom prst="rect">
            <a:avLst/>
          </a:prstGeom>
          <a:noFill/>
        </p:spPr>
        <p:txBody>
          <a:bodyPr anchor="ctr" bIns="34272" lIns="68543" rIns="68543" rtlCol="0" tIns="34272" wrap="square">
            <a:spAutoFit/>
          </a:bodyPr>
          <a:lstStyle>
            <a:defPPr>
              <a:defRPr lang="zh-CN"/>
            </a:defPPr>
            <a:lvl1pPr algn="ctr">
              <a:defRPr>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sz="1300">
                <a:solidFill>
                  <a:schemeClr val="tx1">
                    <a:lumMod val="85000"/>
                    <a:lumOff val="15000"/>
                  </a:schemeClr>
                </a:solidFill>
              </a:rPr>
              <a:t>点击添加</a:t>
            </a:r>
          </a:p>
          <a:p>
            <a:r>
              <a:rPr altLang="en-US" lang="zh-CN" sz="1300">
                <a:solidFill>
                  <a:schemeClr val="tx1">
                    <a:lumMod val="85000"/>
                    <a:lumOff val="15000"/>
                  </a:schemeClr>
                </a:solidFill>
              </a:rPr>
              <a:t>文字</a:t>
            </a:r>
          </a:p>
        </p:txBody>
      </p:sp>
      <p:sp>
        <p:nvSpPr>
          <p:cNvPr id="30" name="TextBox 29"/>
          <p:cNvSpPr txBox="1"/>
          <p:nvPr/>
        </p:nvSpPr>
        <p:spPr>
          <a:xfrm>
            <a:off x="2123749" y="2475563"/>
            <a:ext cx="1193420" cy="662904"/>
          </a:xfrm>
          <a:prstGeom prst="rect">
            <a:avLst/>
          </a:prstGeom>
          <a:noFill/>
        </p:spPr>
        <p:txBody>
          <a:bodyPr anchor="ctr" bIns="34272" lIns="68543" rIns="68543" rtlCol="0" tIns="34272" wrap="square">
            <a:spAutoFit/>
          </a:bodyPr>
          <a:lstStyle/>
          <a:p>
            <a:pPr algn="ctr"/>
            <a:r>
              <a:rPr altLang="en-US" lang="zh-CN" sz="1300">
                <a:solidFill>
                  <a:schemeClr val="tx1">
                    <a:lumMod val="85000"/>
                    <a:lumOff val="15000"/>
                  </a:schemeClr>
                </a:solidFill>
                <a:latin charset="-122" panose="020b0503020204020204" pitchFamily="34" typeface="微软雅黑"/>
                <a:ea charset="-122" panose="020b0503020204020204" pitchFamily="34" typeface="微软雅黑"/>
              </a:rPr>
              <a:t>点击添加</a:t>
            </a:r>
          </a:p>
          <a:p>
            <a:pPr algn="ctr"/>
            <a:r>
              <a:rPr altLang="en-US" lang="zh-CN" sz="1300">
                <a:solidFill>
                  <a:schemeClr val="tx1">
                    <a:lumMod val="85000"/>
                    <a:lumOff val="15000"/>
                  </a:schemeClr>
                </a:solidFill>
                <a:latin charset="-122" panose="020b0503020204020204" pitchFamily="34" typeface="微软雅黑"/>
                <a:ea charset="-122" panose="020b0503020204020204" pitchFamily="34" typeface="微软雅黑"/>
              </a:rPr>
              <a:t>文字点击添加</a:t>
            </a:r>
          </a:p>
          <a:p>
            <a:pPr algn="ctr"/>
            <a:r>
              <a:rPr altLang="en-US" lang="zh-CN" sz="1300">
                <a:solidFill>
                  <a:schemeClr val="tx1">
                    <a:lumMod val="85000"/>
                    <a:lumOff val="15000"/>
                  </a:schemeClr>
                </a:solidFill>
                <a:latin charset="-122" panose="020b0503020204020204" pitchFamily="34" typeface="微软雅黑"/>
                <a:ea charset="-122" panose="020b0503020204020204" pitchFamily="34" typeface="微软雅黑"/>
              </a:rPr>
              <a:t>文字</a:t>
            </a:r>
          </a:p>
        </p:txBody>
      </p:sp>
      <p:sp>
        <p:nvSpPr>
          <p:cNvPr id="31" name="TextBox 30"/>
          <p:cNvSpPr txBox="1"/>
          <p:nvPr/>
        </p:nvSpPr>
        <p:spPr>
          <a:xfrm>
            <a:off x="3607913" y="3410851"/>
            <a:ext cx="842415" cy="464784"/>
          </a:xfrm>
          <a:prstGeom prst="rect">
            <a:avLst/>
          </a:prstGeom>
          <a:noFill/>
        </p:spPr>
        <p:txBody>
          <a:bodyPr anchor="ctr" bIns="34272" lIns="68543" rIns="68543" rtlCol="0" tIns="34272" wrap="square">
            <a:spAutoFit/>
          </a:bodyPr>
          <a:lstStyle>
            <a:defPPr>
              <a:defRPr lang="zh-CN"/>
            </a:defPPr>
            <a:lvl1pPr algn="ctr">
              <a:defRPr sz="16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sz="1300">
                <a:solidFill>
                  <a:schemeClr val="tx1">
                    <a:lumMod val="85000"/>
                    <a:lumOff val="15000"/>
                  </a:schemeClr>
                </a:solidFill>
              </a:rPr>
              <a:t>点击添加</a:t>
            </a:r>
          </a:p>
          <a:p>
            <a:r>
              <a:rPr altLang="en-US" lang="zh-CN" sz="1300">
                <a:solidFill>
                  <a:schemeClr val="tx1">
                    <a:lumMod val="85000"/>
                    <a:lumOff val="15000"/>
                  </a:schemeClr>
                </a:solidFill>
              </a:rPr>
              <a:t>文字</a:t>
            </a:r>
          </a:p>
        </p:txBody>
      </p:sp>
      <p:sp>
        <p:nvSpPr>
          <p:cNvPr id="32" name="TextBox 31"/>
          <p:cNvSpPr txBox="1"/>
          <p:nvPr/>
        </p:nvSpPr>
        <p:spPr>
          <a:xfrm>
            <a:off x="4689429" y="2599923"/>
            <a:ext cx="1193420" cy="464784"/>
          </a:xfrm>
          <a:prstGeom prst="rect">
            <a:avLst/>
          </a:prstGeom>
          <a:noFill/>
        </p:spPr>
        <p:txBody>
          <a:bodyPr anchor="ctr" bIns="34272" lIns="68543" rIns="68543" rtlCol="0" tIns="34272" wrap="square">
            <a:spAutoFit/>
          </a:bodyPr>
          <a:lstStyle/>
          <a:p>
            <a:pPr algn="ctr"/>
            <a:r>
              <a:rPr altLang="en-US" lang="zh-CN" sz="1300">
                <a:solidFill>
                  <a:schemeClr val="tx1">
                    <a:lumMod val="85000"/>
                    <a:lumOff val="15000"/>
                  </a:schemeClr>
                </a:solidFill>
                <a:latin charset="-122" panose="020b0503020204020204" pitchFamily="34" typeface="微软雅黑"/>
                <a:ea charset="-122" panose="020b0503020204020204" pitchFamily="34" typeface="微软雅黑"/>
              </a:rPr>
              <a:t>点击添加</a:t>
            </a:r>
          </a:p>
          <a:p>
            <a:pPr algn="ctr"/>
            <a:r>
              <a:rPr altLang="en-US" lang="zh-CN" sz="1300">
                <a:solidFill>
                  <a:schemeClr val="tx1">
                    <a:lumMod val="85000"/>
                    <a:lumOff val="15000"/>
                  </a:schemeClr>
                </a:solidFill>
                <a:latin charset="-122" panose="020b0503020204020204" pitchFamily="34" typeface="微软雅黑"/>
                <a:ea charset="-122" panose="020b0503020204020204" pitchFamily="34" typeface="微软雅黑"/>
              </a:rPr>
              <a:t>文字点击</a:t>
            </a:r>
          </a:p>
        </p:txBody>
      </p:sp>
      <p:sp>
        <p:nvSpPr>
          <p:cNvPr id="33" name="矩形 32"/>
          <p:cNvSpPr/>
          <p:nvPr/>
        </p:nvSpPr>
        <p:spPr>
          <a:xfrm>
            <a:off x="6300192" y="1934455"/>
            <a:ext cx="2150220" cy="3154644"/>
          </a:xfrm>
          <a:prstGeom prst="rect">
            <a:avLst/>
          </a:prstGeom>
        </p:spPr>
        <p:txBody>
          <a:bodyPr bIns="34272" lIns="68543" rIns="68543" tIns="34272" wrap="square">
            <a:spAutoFit/>
          </a:bodyPr>
          <a:lstStyle/>
          <a:p>
            <a:pPr>
              <a:lnSpc>
                <a:spcPct val="150000"/>
              </a:lnSpc>
            </a:pPr>
            <a:r>
              <a:rPr altLang="en-US" b="1" lang="zh-CN" sz="1500">
                <a:solidFill>
                  <a:schemeClr val="tx1">
                    <a:lumMod val="75000"/>
                    <a:lumOff val="25000"/>
                  </a:schemeClr>
                </a:solidFill>
                <a:latin charset="-122" panose="020b0503020204020204" pitchFamily="34" typeface="微软雅黑"/>
                <a:ea charset="-122" panose="020b0503020204020204" pitchFamily="34" typeface="微软雅黑"/>
              </a:rPr>
              <a:t>点击添加小标题</a:t>
            </a:r>
          </a:p>
          <a:p>
            <a:pPr>
              <a:lnSpc>
                <a:spcPct val="150000"/>
              </a:lnSpc>
            </a:pPr>
            <a:r>
              <a:rPr altLang="en-US" b="1" lang="zh-CN" sz="15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a:p>
            <a:pPr>
              <a:lnSpc>
                <a:spcPct val="150000"/>
              </a:lnSpc>
            </a:pPr>
            <a:r>
              <a:rPr altLang="en-US" b="1" lang="zh-CN" sz="15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35" name="Freeform 4"/>
          <p:cNvSpPr/>
          <p:nvPr/>
        </p:nvSpPr>
        <p:spPr bwMode="auto">
          <a:xfrm>
            <a:off x="1838595" y="1941795"/>
            <a:ext cx="1746805" cy="1747374"/>
          </a:xfrm>
          <a:custGeom>
            <a:rect b="b" l="l" r="r" t="t"/>
            <a:pathLst>
              <a:path h="2628031" w="2628619">
                <a:moveTo>
                  <a:pt x="1316980" y="400615"/>
                </a:moveTo>
                <a:cubicBezTo>
                  <a:pt x="813885" y="400615"/>
                  <a:pt x="406046" y="809559"/>
                  <a:pt x="406046" y="1314016"/>
                </a:cubicBezTo>
                <a:cubicBezTo>
                  <a:pt x="406046" y="1818473"/>
                  <a:pt x="813885" y="2227417"/>
                  <a:pt x="1316980" y="2227417"/>
                </a:cubicBezTo>
                <a:cubicBezTo>
                  <a:pt x="1820075" y="2227417"/>
                  <a:pt x="2227914" y="1818473"/>
                  <a:pt x="2227914" y="1314016"/>
                </a:cubicBezTo>
                <a:cubicBezTo>
                  <a:pt x="2227914" y="809559"/>
                  <a:pt x="1820075" y="400615"/>
                  <a:pt x="1316980" y="400615"/>
                </a:cubicBezTo>
                <a:close/>
                <a:moveTo>
                  <a:pt x="1151586" y="0"/>
                </a:moveTo>
                <a:lnTo>
                  <a:pt x="1254227" y="145306"/>
                </a:lnTo>
                <a:lnTo>
                  <a:pt x="1316813" y="142801"/>
                </a:lnTo>
                <a:lnTo>
                  <a:pt x="1379399" y="145306"/>
                </a:lnTo>
                <a:lnTo>
                  <a:pt x="1482041" y="0"/>
                </a:lnTo>
                <a:lnTo>
                  <a:pt x="1522096" y="5011"/>
                </a:lnTo>
                <a:lnTo>
                  <a:pt x="1564654" y="12526"/>
                </a:lnTo>
                <a:lnTo>
                  <a:pt x="1617227" y="182885"/>
                </a:lnTo>
                <a:lnTo>
                  <a:pt x="1679813" y="200422"/>
                </a:lnTo>
                <a:lnTo>
                  <a:pt x="1707351" y="210443"/>
                </a:lnTo>
                <a:lnTo>
                  <a:pt x="1737392" y="220464"/>
                </a:lnTo>
                <a:lnTo>
                  <a:pt x="1880089" y="115243"/>
                </a:lnTo>
                <a:lnTo>
                  <a:pt x="1917640" y="132780"/>
                </a:lnTo>
                <a:lnTo>
                  <a:pt x="1955192" y="152822"/>
                </a:lnTo>
                <a:lnTo>
                  <a:pt x="1952689" y="333201"/>
                </a:lnTo>
                <a:lnTo>
                  <a:pt x="2002758" y="368275"/>
                </a:lnTo>
                <a:lnTo>
                  <a:pt x="2027792" y="388317"/>
                </a:lnTo>
                <a:lnTo>
                  <a:pt x="2052827" y="405854"/>
                </a:lnTo>
                <a:lnTo>
                  <a:pt x="2223061" y="348233"/>
                </a:lnTo>
                <a:lnTo>
                  <a:pt x="2253102" y="378296"/>
                </a:lnTo>
                <a:lnTo>
                  <a:pt x="2283144" y="408360"/>
                </a:lnTo>
                <a:lnTo>
                  <a:pt x="2225564" y="578718"/>
                </a:lnTo>
                <a:lnTo>
                  <a:pt x="2263116" y="626318"/>
                </a:lnTo>
                <a:lnTo>
                  <a:pt x="2298164" y="678929"/>
                </a:lnTo>
                <a:lnTo>
                  <a:pt x="2475909" y="676424"/>
                </a:lnTo>
                <a:lnTo>
                  <a:pt x="2495937" y="711498"/>
                </a:lnTo>
                <a:lnTo>
                  <a:pt x="2515964" y="749077"/>
                </a:lnTo>
                <a:lnTo>
                  <a:pt x="2408316" y="891877"/>
                </a:lnTo>
                <a:lnTo>
                  <a:pt x="2428343" y="952004"/>
                </a:lnTo>
                <a:lnTo>
                  <a:pt x="2438357" y="984572"/>
                </a:lnTo>
                <a:lnTo>
                  <a:pt x="2445868" y="1014636"/>
                </a:lnTo>
                <a:lnTo>
                  <a:pt x="2616102" y="1067246"/>
                </a:lnTo>
                <a:lnTo>
                  <a:pt x="2628619" y="1149920"/>
                </a:lnTo>
                <a:lnTo>
                  <a:pt x="2483419" y="1252637"/>
                </a:lnTo>
                <a:lnTo>
                  <a:pt x="2485923" y="1312763"/>
                </a:lnTo>
                <a:lnTo>
                  <a:pt x="2483419" y="1375395"/>
                </a:lnTo>
                <a:lnTo>
                  <a:pt x="2628619" y="1478111"/>
                </a:lnTo>
                <a:lnTo>
                  <a:pt x="2623612" y="1520701"/>
                </a:lnTo>
                <a:lnTo>
                  <a:pt x="2616102" y="1560785"/>
                </a:lnTo>
                <a:lnTo>
                  <a:pt x="2445868" y="1615901"/>
                </a:lnTo>
                <a:lnTo>
                  <a:pt x="2428343" y="1676028"/>
                </a:lnTo>
                <a:lnTo>
                  <a:pt x="2418330" y="1706091"/>
                </a:lnTo>
                <a:lnTo>
                  <a:pt x="2408316" y="1736154"/>
                </a:lnTo>
                <a:lnTo>
                  <a:pt x="2515964" y="1878955"/>
                </a:lnTo>
                <a:lnTo>
                  <a:pt x="2495937" y="1916534"/>
                </a:lnTo>
                <a:lnTo>
                  <a:pt x="2475909" y="1951608"/>
                </a:lnTo>
                <a:lnTo>
                  <a:pt x="2298164" y="1949102"/>
                </a:lnTo>
                <a:lnTo>
                  <a:pt x="2263116" y="2001713"/>
                </a:lnTo>
                <a:lnTo>
                  <a:pt x="2245592" y="2026766"/>
                </a:lnTo>
                <a:lnTo>
                  <a:pt x="2225564" y="2049313"/>
                </a:lnTo>
                <a:lnTo>
                  <a:pt x="2283144" y="2219672"/>
                </a:lnTo>
                <a:lnTo>
                  <a:pt x="2253102" y="2252240"/>
                </a:lnTo>
                <a:lnTo>
                  <a:pt x="2223061" y="2282304"/>
                </a:lnTo>
                <a:lnTo>
                  <a:pt x="2052827" y="2224682"/>
                </a:lnTo>
                <a:lnTo>
                  <a:pt x="2002758" y="2262261"/>
                </a:lnTo>
                <a:lnTo>
                  <a:pt x="1952689" y="2297335"/>
                </a:lnTo>
                <a:lnTo>
                  <a:pt x="1955192" y="2475210"/>
                </a:lnTo>
                <a:lnTo>
                  <a:pt x="1917640" y="2495252"/>
                </a:lnTo>
                <a:lnTo>
                  <a:pt x="1880089" y="2512789"/>
                </a:lnTo>
                <a:lnTo>
                  <a:pt x="1737392" y="2407567"/>
                </a:lnTo>
                <a:lnTo>
                  <a:pt x="1679813" y="2427609"/>
                </a:lnTo>
                <a:lnTo>
                  <a:pt x="1647268" y="2435125"/>
                </a:lnTo>
                <a:lnTo>
                  <a:pt x="1617227" y="2445146"/>
                </a:lnTo>
                <a:lnTo>
                  <a:pt x="1564654" y="2615505"/>
                </a:lnTo>
                <a:lnTo>
                  <a:pt x="1482041" y="2628031"/>
                </a:lnTo>
                <a:lnTo>
                  <a:pt x="1379399" y="2482725"/>
                </a:lnTo>
                <a:lnTo>
                  <a:pt x="1316813" y="2482725"/>
                </a:lnTo>
                <a:lnTo>
                  <a:pt x="1254227" y="2482725"/>
                </a:lnTo>
                <a:lnTo>
                  <a:pt x="1151586" y="2628031"/>
                </a:lnTo>
                <a:lnTo>
                  <a:pt x="1109027" y="2623021"/>
                </a:lnTo>
                <a:lnTo>
                  <a:pt x="1066469" y="2615505"/>
                </a:lnTo>
                <a:lnTo>
                  <a:pt x="1013896" y="2445146"/>
                </a:lnTo>
                <a:lnTo>
                  <a:pt x="953813" y="2427609"/>
                </a:lnTo>
                <a:lnTo>
                  <a:pt x="923772" y="2417588"/>
                </a:lnTo>
                <a:lnTo>
                  <a:pt x="896234" y="2407567"/>
                </a:lnTo>
                <a:lnTo>
                  <a:pt x="753538" y="2512789"/>
                </a:lnTo>
                <a:lnTo>
                  <a:pt x="715986" y="2495252"/>
                </a:lnTo>
                <a:lnTo>
                  <a:pt x="678434" y="2475210"/>
                </a:lnTo>
                <a:lnTo>
                  <a:pt x="680938" y="2297335"/>
                </a:lnTo>
                <a:lnTo>
                  <a:pt x="630869" y="2262261"/>
                </a:lnTo>
                <a:lnTo>
                  <a:pt x="605834" y="2242219"/>
                </a:lnTo>
                <a:lnTo>
                  <a:pt x="580800" y="2224682"/>
                </a:lnTo>
                <a:lnTo>
                  <a:pt x="410566" y="2282304"/>
                </a:lnTo>
                <a:lnTo>
                  <a:pt x="380524" y="2252240"/>
                </a:lnTo>
                <a:lnTo>
                  <a:pt x="350483" y="2219672"/>
                </a:lnTo>
                <a:lnTo>
                  <a:pt x="408062" y="2049313"/>
                </a:lnTo>
                <a:lnTo>
                  <a:pt x="370510" y="2001713"/>
                </a:lnTo>
                <a:lnTo>
                  <a:pt x="335462" y="1949102"/>
                </a:lnTo>
                <a:lnTo>
                  <a:pt x="157717" y="1951608"/>
                </a:lnTo>
                <a:lnTo>
                  <a:pt x="137690" y="1916534"/>
                </a:lnTo>
                <a:lnTo>
                  <a:pt x="117662" y="1878955"/>
                </a:lnTo>
                <a:lnTo>
                  <a:pt x="225310" y="1736154"/>
                </a:lnTo>
                <a:lnTo>
                  <a:pt x="205283" y="1676028"/>
                </a:lnTo>
                <a:lnTo>
                  <a:pt x="195269" y="1645964"/>
                </a:lnTo>
                <a:lnTo>
                  <a:pt x="187759" y="1615901"/>
                </a:lnTo>
                <a:lnTo>
                  <a:pt x="15021" y="1560785"/>
                </a:lnTo>
                <a:lnTo>
                  <a:pt x="0" y="1478111"/>
                </a:lnTo>
                <a:lnTo>
                  <a:pt x="150207" y="1375395"/>
                </a:lnTo>
                <a:lnTo>
                  <a:pt x="147703" y="1312763"/>
                </a:lnTo>
                <a:lnTo>
                  <a:pt x="150207" y="1252637"/>
                </a:lnTo>
                <a:lnTo>
                  <a:pt x="0" y="1149920"/>
                </a:lnTo>
                <a:lnTo>
                  <a:pt x="7510" y="1107331"/>
                </a:lnTo>
                <a:lnTo>
                  <a:pt x="15021" y="1067246"/>
                </a:lnTo>
                <a:lnTo>
                  <a:pt x="187759" y="1014636"/>
                </a:lnTo>
                <a:lnTo>
                  <a:pt x="205283" y="952004"/>
                </a:lnTo>
                <a:lnTo>
                  <a:pt x="215297" y="921941"/>
                </a:lnTo>
                <a:lnTo>
                  <a:pt x="225310" y="891877"/>
                </a:lnTo>
                <a:lnTo>
                  <a:pt x="117662" y="749077"/>
                </a:lnTo>
                <a:lnTo>
                  <a:pt x="137690" y="711498"/>
                </a:lnTo>
                <a:lnTo>
                  <a:pt x="157717" y="676424"/>
                </a:lnTo>
                <a:lnTo>
                  <a:pt x="335462" y="678929"/>
                </a:lnTo>
                <a:lnTo>
                  <a:pt x="370510" y="626318"/>
                </a:lnTo>
                <a:lnTo>
                  <a:pt x="388034" y="601266"/>
                </a:lnTo>
                <a:lnTo>
                  <a:pt x="408062" y="578718"/>
                </a:lnTo>
                <a:lnTo>
                  <a:pt x="350483" y="408360"/>
                </a:lnTo>
                <a:lnTo>
                  <a:pt x="380524" y="378296"/>
                </a:lnTo>
                <a:lnTo>
                  <a:pt x="410566" y="348233"/>
                </a:lnTo>
                <a:lnTo>
                  <a:pt x="580800" y="405854"/>
                </a:lnTo>
                <a:lnTo>
                  <a:pt x="630869" y="368275"/>
                </a:lnTo>
                <a:lnTo>
                  <a:pt x="680938" y="333201"/>
                </a:lnTo>
                <a:lnTo>
                  <a:pt x="678434" y="152822"/>
                </a:lnTo>
                <a:lnTo>
                  <a:pt x="715986" y="132780"/>
                </a:lnTo>
                <a:lnTo>
                  <a:pt x="753538" y="115243"/>
                </a:lnTo>
                <a:lnTo>
                  <a:pt x="896234" y="220464"/>
                </a:lnTo>
                <a:lnTo>
                  <a:pt x="953813" y="200422"/>
                </a:lnTo>
                <a:lnTo>
                  <a:pt x="983855" y="190401"/>
                </a:lnTo>
                <a:lnTo>
                  <a:pt x="1013896" y="182885"/>
                </a:lnTo>
                <a:lnTo>
                  <a:pt x="1066469" y="12526"/>
                </a:lnTo>
                <a:close/>
              </a:path>
            </a:pathLst>
          </a:custGeom>
          <a:solidFill>
            <a:schemeClr val="tx2"/>
          </a:solidFill>
          <a:ln algn="ctr" cap="flat" cmpd="sng" w="3175">
            <a:noFill/>
            <a:prstDash val="solid"/>
          </a:ln>
          <a:effectLst/>
          <a:extLst/>
        </p:spPr>
        <p:txBody>
          <a:bodyPr anchor="ctr" bIns="34272" lIns="0" rIns="0" tIns="34272"/>
          <a:lstStyle/>
          <a:p>
            <a:pPr algn="ctr" defTabSz="685434" fontAlgn="base">
              <a:lnSpc>
                <a:spcPct val="120000"/>
              </a:lnSpc>
              <a:spcBef>
                <a:spcPts val="450"/>
              </a:spcBef>
              <a:spcAft>
                <a:spcPts val="450"/>
              </a:spcAft>
              <a:defRPr/>
            </a:pPr>
            <a:endParaRPr kern="0" lang="en-US" sz="2100">
              <a:solidFill>
                <a:sysClr lastClr="FFFFFF" val="window"/>
              </a:solidFill>
              <a:latin charset="-122" panose="020b0503020204020204" pitchFamily="34" typeface="微软雅黑"/>
              <a:ea charset="-122" panose="020b0503020204020204" pitchFamily="34" typeface="微软雅黑"/>
            </a:endParaRPr>
          </a:p>
        </p:txBody>
      </p:sp>
      <p:sp>
        <p:nvSpPr>
          <p:cNvPr id="36" name="Freeform 6"/>
          <p:cNvSpPr/>
          <p:nvPr/>
        </p:nvSpPr>
        <p:spPr bwMode="auto">
          <a:xfrm>
            <a:off x="3330306" y="2894186"/>
            <a:ext cx="1380704" cy="1381156"/>
          </a:xfrm>
          <a:custGeom>
            <a:rect b="b" l="l" r="r" t="t"/>
            <a:pathLst>
              <a:path h="1487615" w="1487948">
                <a:moveTo>
                  <a:pt x="743975" y="297790"/>
                </a:moveTo>
                <a:cubicBezTo>
                  <a:pt x="496116" y="297790"/>
                  <a:pt x="295186" y="497479"/>
                  <a:pt x="295186" y="743808"/>
                </a:cubicBezTo>
                <a:cubicBezTo>
                  <a:pt x="295186" y="990137"/>
                  <a:pt x="496116" y="1189826"/>
                  <a:pt x="743975" y="1189826"/>
                </a:cubicBezTo>
                <a:cubicBezTo>
                  <a:pt x="991834" y="1189826"/>
                  <a:pt x="1192764" y="990137"/>
                  <a:pt x="1192764" y="743808"/>
                </a:cubicBezTo>
                <a:cubicBezTo>
                  <a:pt x="1192764" y="497479"/>
                  <a:pt x="991834" y="297790"/>
                  <a:pt x="743975" y="297790"/>
                </a:cubicBezTo>
                <a:close/>
                <a:moveTo>
                  <a:pt x="693753" y="0"/>
                </a:moveTo>
                <a:lnTo>
                  <a:pt x="770837" y="149228"/>
                </a:lnTo>
                <a:lnTo>
                  <a:pt x="801203" y="151560"/>
                </a:lnTo>
                <a:lnTo>
                  <a:pt x="829233" y="153891"/>
                </a:lnTo>
                <a:lnTo>
                  <a:pt x="857264" y="158555"/>
                </a:lnTo>
                <a:lnTo>
                  <a:pt x="885294" y="163218"/>
                </a:lnTo>
                <a:lnTo>
                  <a:pt x="997416" y="41970"/>
                </a:lnTo>
                <a:lnTo>
                  <a:pt x="1018439" y="48965"/>
                </a:lnTo>
                <a:lnTo>
                  <a:pt x="1037126" y="58292"/>
                </a:lnTo>
                <a:lnTo>
                  <a:pt x="1076835" y="74614"/>
                </a:lnTo>
                <a:lnTo>
                  <a:pt x="1069828" y="240164"/>
                </a:lnTo>
                <a:lnTo>
                  <a:pt x="1093186" y="256485"/>
                </a:lnTo>
                <a:lnTo>
                  <a:pt x="1116545" y="272807"/>
                </a:lnTo>
                <a:lnTo>
                  <a:pt x="1139904" y="291461"/>
                </a:lnTo>
                <a:lnTo>
                  <a:pt x="1160927" y="312446"/>
                </a:lnTo>
                <a:lnTo>
                  <a:pt x="1312758" y="261149"/>
                </a:lnTo>
                <a:lnTo>
                  <a:pt x="1340789" y="298456"/>
                </a:lnTo>
                <a:lnTo>
                  <a:pt x="1352468" y="317109"/>
                </a:lnTo>
                <a:lnTo>
                  <a:pt x="1368819" y="335763"/>
                </a:lnTo>
                <a:lnTo>
                  <a:pt x="1280056" y="468669"/>
                </a:lnTo>
                <a:lnTo>
                  <a:pt x="1287064" y="480327"/>
                </a:lnTo>
                <a:lnTo>
                  <a:pt x="1294071" y="496649"/>
                </a:lnTo>
                <a:lnTo>
                  <a:pt x="1305750" y="522298"/>
                </a:lnTo>
                <a:lnTo>
                  <a:pt x="1315094" y="547946"/>
                </a:lnTo>
                <a:lnTo>
                  <a:pt x="1324437" y="575926"/>
                </a:lnTo>
                <a:lnTo>
                  <a:pt x="1476269" y="608570"/>
                </a:lnTo>
                <a:lnTo>
                  <a:pt x="1483276" y="652872"/>
                </a:lnTo>
                <a:lnTo>
                  <a:pt x="1487948" y="701837"/>
                </a:lnTo>
                <a:lnTo>
                  <a:pt x="1350132" y="774120"/>
                </a:lnTo>
                <a:lnTo>
                  <a:pt x="1347796" y="802100"/>
                </a:lnTo>
                <a:lnTo>
                  <a:pt x="1345460" y="830080"/>
                </a:lnTo>
                <a:lnTo>
                  <a:pt x="1340789" y="855729"/>
                </a:lnTo>
                <a:lnTo>
                  <a:pt x="1333781" y="886040"/>
                </a:lnTo>
                <a:lnTo>
                  <a:pt x="1448238" y="988635"/>
                </a:lnTo>
                <a:lnTo>
                  <a:pt x="1431887" y="1032937"/>
                </a:lnTo>
                <a:lnTo>
                  <a:pt x="1410865" y="1077239"/>
                </a:lnTo>
                <a:lnTo>
                  <a:pt x="1259033" y="1067912"/>
                </a:lnTo>
                <a:lnTo>
                  <a:pt x="1242682" y="1093560"/>
                </a:lnTo>
                <a:lnTo>
                  <a:pt x="1226331" y="1116877"/>
                </a:lnTo>
                <a:lnTo>
                  <a:pt x="1209980" y="1137862"/>
                </a:lnTo>
                <a:lnTo>
                  <a:pt x="1191293" y="1158848"/>
                </a:lnTo>
                <a:lnTo>
                  <a:pt x="1235674" y="1303412"/>
                </a:lnTo>
                <a:lnTo>
                  <a:pt x="1198301" y="1336056"/>
                </a:lnTo>
                <a:lnTo>
                  <a:pt x="1179614" y="1350046"/>
                </a:lnTo>
                <a:lnTo>
                  <a:pt x="1158591" y="1364036"/>
                </a:lnTo>
                <a:lnTo>
                  <a:pt x="1030118" y="1282427"/>
                </a:lnTo>
                <a:lnTo>
                  <a:pt x="1006759" y="1294085"/>
                </a:lnTo>
                <a:lnTo>
                  <a:pt x="981065" y="1305744"/>
                </a:lnTo>
                <a:lnTo>
                  <a:pt x="955370" y="1315071"/>
                </a:lnTo>
                <a:lnTo>
                  <a:pt x="927340" y="1324397"/>
                </a:lnTo>
                <a:lnTo>
                  <a:pt x="892302" y="1475957"/>
                </a:lnTo>
                <a:lnTo>
                  <a:pt x="845584" y="1482952"/>
                </a:lnTo>
                <a:lnTo>
                  <a:pt x="798867" y="1487615"/>
                </a:lnTo>
                <a:lnTo>
                  <a:pt x="728791" y="1350046"/>
                </a:lnTo>
                <a:lnTo>
                  <a:pt x="700761" y="1350046"/>
                </a:lnTo>
                <a:lnTo>
                  <a:pt x="672730" y="1345382"/>
                </a:lnTo>
                <a:lnTo>
                  <a:pt x="642364" y="1343051"/>
                </a:lnTo>
                <a:lnTo>
                  <a:pt x="616669" y="1336056"/>
                </a:lnTo>
                <a:lnTo>
                  <a:pt x="511555" y="1450308"/>
                </a:lnTo>
                <a:lnTo>
                  <a:pt x="488197" y="1443313"/>
                </a:lnTo>
                <a:lnTo>
                  <a:pt x="467174" y="1436318"/>
                </a:lnTo>
                <a:lnTo>
                  <a:pt x="422792" y="1417665"/>
                </a:lnTo>
                <a:lnTo>
                  <a:pt x="429800" y="1259110"/>
                </a:lnTo>
                <a:lnTo>
                  <a:pt x="406441" y="1242788"/>
                </a:lnTo>
                <a:lnTo>
                  <a:pt x="383083" y="1226467"/>
                </a:lnTo>
                <a:lnTo>
                  <a:pt x="362060" y="1210145"/>
                </a:lnTo>
                <a:lnTo>
                  <a:pt x="341037" y="1191491"/>
                </a:lnTo>
                <a:lnTo>
                  <a:pt x="184534" y="1238125"/>
                </a:lnTo>
                <a:lnTo>
                  <a:pt x="156503" y="1205481"/>
                </a:lnTo>
                <a:lnTo>
                  <a:pt x="130809" y="1170506"/>
                </a:lnTo>
                <a:lnTo>
                  <a:pt x="219572" y="1032937"/>
                </a:lnTo>
                <a:lnTo>
                  <a:pt x="207893" y="1007288"/>
                </a:lnTo>
                <a:lnTo>
                  <a:pt x="193877" y="981640"/>
                </a:lnTo>
                <a:lnTo>
                  <a:pt x="182198" y="955991"/>
                </a:lnTo>
                <a:lnTo>
                  <a:pt x="172854" y="928011"/>
                </a:lnTo>
                <a:lnTo>
                  <a:pt x="14015" y="893036"/>
                </a:lnTo>
                <a:lnTo>
                  <a:pt x="7008" y="848734"/>
                </a:lnTo>
                <a:lnTo>
                  <a:pt x="0" y="806763"/>
                </a:lnTo>
                <a:lnTo>
                  <a:pt x="147160" y="732149"/>
                </a:lnTo>
                <a:lnTo>
                  <a:pt x="149496" y="701837"/>
                </a:lnTo>
                <a:lnTo>
                  <a:pt x="151832" y="671525"/>
                </a:lnTo>
                <a:lnTo>
                  <a:pt x="156503" y="643545"/>
                </a:lnTo>
                <a:lnTo>
                  <a:pt x="161175" y="615565"/>
                </a:lnTo>
                <a:lnTo>
                  <a:pt x="39710" y="501312"/>
                </a:lnTo>
                <a:lnTo>
                  <a:pt x="53725" y="461674"/>
                </a:lnTo>
                <a:lnTo>
                  <a:pt x="70076" y="424367"/>
                </a:lnTo>
                <a:lnTo>
                  <a:pt x="238259" y="431362"/>
                </a:lnTo>
                <a:lnTo>
                  <a:pt x="254610" y="408045"/>
                </a:lnTo>
                <a:lnTo>
                  <a:pt x="273297" y="384728"/>
                </a:lnTo>
                <a:lnTo>
                  <a:pt x="289648" y="361411"/>
                </a:lnTo>
                <a:lnTo>
                  <a:pt x="310671" y="340426"/>
                </a:lnTo>
                <a:lnTo>
                  <a:pt x="259282" y="177208"/>
                </a:lnTo>
                <a:lnTo>
                  <a:pt x="289648" y="151560"/>
                </a:lnTo>
                <a:lnTo>
                  <a:pt x="322350" y="128243"/>
                </a:lnTo>
                <a:lnTo>
                  <a:pt x="467174" y="219179"/>
                </a:lnTo>
                <a:lnTo>
                  <a:pt x="492868" y="205188"/>
                </a:lnTo>
                <a:lnTo>
                  <a:pt x="518563" y="193530"/>
                </a:lnTo>
                <a:lnTo>
                  <a:pt x="546593" y="184203"/>
                </a:lnTo>
                <a:lnTo>
                  <a:pt x="574624" y="174876"/>
                </a:lnTo>
                <a:lnTo>
                  <a:pt x="609662" y="9327"/>
                </a:lnTo>
                <a:lnTo>
                  <a:pt x="630685" y="6995"/>
                </a:lnTo>
                <a:lnTo>
                  <a:pt x="651707" y="2332"/>
                </a:lnTo>
                <a:close/>
              </a:path>
            </a:pathLst>
          </a:custGeom>
          <a:solidFill>
            <a:schemeClr val="bg1">
              <a:lumMod val="50000"/>
            </a:schemeClr>
          </a:solidFill>
          <a:ln algn="ctr" cap="flat" cmpd="sng" w="3175">
            <a:noFill/>
            <a:prstDash val="solid"/>
          </a:ln>
          <a:effectLst/>
          <a:extLst/>
        </p:spPr>
        <p:txBody>
          <a:bodyPr anchor="ctr" bIns="34272" lIns="0" rIns="0" tIns="34272"/>
          <a:lstStyle/>
          <a:p>
            <a:pPr algn="ctr" defTabSz="685434" fontAlgn="base">
              <a:lnSpc>
                <a:spcPct val="120000"/>
              </a:lnSpc>
              <a:spcBef>
                <a:spcPts val="450"/>
              </a:spcBef>
              <a:spcAft>
                <a:spcPts val="450"/>
              </a:spcAft>
              <a:defRPr/>
            </a:pPr>
            <a:endParaRPr kern="0" lang="en-US" sz="2100">
              <a:solidFill>
                <a:srgbClr val="414455"/>
              </a:solidFill>
              <a:latin charset="-122" panose="020b0503020204020204" pitchFamily="34" typeface="微软雅黑"/>
              <a:ea charset="-122" panose="020b0503020204020204" pitchFamily="34" typeface="微软雅黑"/>
            </a:endParaRPr>
          </a:p>
        </p:txBody>
      </p:sp>
      <p:sp>
        <p:nvSpPr>
          <p:cNvPr id="37" name="Freeform 8"/>
          <p:cNvSpPr/>
          <p:nvPr/>
        </p:nvSpPr>
        <p:spPr bwMode="auto">
          <a:xfrm>
            <a:off x="685592" y="3027695"/>
            <a:ext cx="1523907" cy="1523500"/>
          </a:xfrm>
          <a:custGeom>
            <a:rect b="b" l="l" r="r" t="t"/>
            <a:pathLst>
              <a:path h="2080525" w="2075647">
                <a:moveTo>
                  <a:pt x="1036488" y="349870"/>
                </a:moveTo>
                <a:cubicBezTo>
                  <a:pt x="655847" y="349870"/>
                  <a:pt x="347277" y="658371"/>
                  <a:pt x="347277" y="1038927"/>
                </a:cubicBezTo>
                <a:cubicBezTo>
                  <a:pt x="347277" y="1419483"/>
                  <a:pt x="655847" y="1727984"/>
                  <a:pt x="1036488" y="1727984"/>
                </a:cubicBezTo>
                <a:cubicBezTo>
                  <a:pt x="1417129" y="1727984"/>
                  <a:pt x="1725699" y="1419483"/>
                  <a:pt x="1725699" y="1038927"/>
                </a:cubicBezTo>
                <a:cubicBezTo>
                  <a:pt x="1725699" y="658371"/>
                  <a:pt x="1417129" y="349870"/>
                  <a:pt x="1036488" y="349870"/>
                </a:cubicBezTo>
                <a:close/>
                <a:moveTo>
                  <a:pt x="1096908" y="0"/>
                </a:moveTo>
                <a:lnTo>
                  <a:pt x="1138010" y="2569"/>
                </a:lnTo>
                <a:lnTo>
                  <a:pt x="1179112" y="7706"/>
                </a:lnTo>
                <a:lnTo>
                  <a:pt x="1230489" y="174661"/>
                </a:lnTo>
                <a:lnTo>
                  <a:pt x="1261315" y="182367"/>
                </a:lnTo>
                <a:lnTo>
                  <a:pt x="1292142" y="192641"/>
                </a:lnTo>
                <a:lnTo>
                  <a:pt x="1322968" y="200347"/>
                </a:lnTo>
                <a:lnTo>
                  <a:pt x="1353795" y="213190"/>
                </a:lnTo>
                <a:lnTo>
                  <a:pt x="1487376" y="100173"/>
                </a:lnTo>
                <a:lnTo>
                  <a:pt x="1523340" y="118153"/>
                </a:lnTo>
                <a:lnTo>
                  <a:pt x="1559304" y="138702"/>
                </a:lnTo>
                <a:lnTo>
                  <a:pt x="1538753" y="313363"/>
                </a:lnTo>
                <a:lnTo>
                  <a:pt x="1569580" y="333912"/>
                </a:lnTo>
                <a:lnTo>
                  <a:pt x="1595269" y="354460"/>
                </a:lnTo>
                <a:lnTo>
                  <a:pt x="1618388" y="375008"/>
                </a:lnTo>
                <a:lnTo>
                  <a:pt x="1644077" y="398125"/>
                </a:lnTo>
                <a:lnTo>
                  <a:pt x="1811054" y="344186"/>
                </a:lnTo>
                <a:lnTo>
                  <a:pt x="1836742" y="375008"/>
                </a:lnTo>
                <a:lnTo>
                  <a:pt x="1862431" y="405831"/>
                </a:lnTo>
                <a:lnTo>
                  <a:pt x="1777658" y="562512"/>
                </a:lnTo>
                <a:lnTo>
                  <a:pt x="1811054" y="619021"/>
                </a:lnTo>
                <a:lnTo>
                  <a:pt x="1823898" y="647275"/>
                </a:lnTo>
                <a:lnTo>
                  <a:pt x="1839311" y="678097"/>
                </a:lnTo>
                <a:lnTo>
                  <a:pt x="2019132" y="693508"/>
                </a:lnTo>
                <a:lnTo>
                  <a:pt x="2031976" y="732037"/>
                </a:lnTo>
                <a:lnTo>
                  <a:pt x="2042252" y="770565"/>
                </a:lnTo>
                <a:lnTo>
                  <a:pt x="1900964" y="881013"/>
                </a:lnTo>
                <a:lnTo>
                  <a:pt x="1906102" y="914404"/>
                </a:lnTo>
                <a:lnTo>
                  <a:pt x="1911240" y="945226"/>
                </a:lnTo>
                <a:lnTo>
                  <a:pt x="1913808" y="981186"/>
                </a:lnTo>
                <a:lnTo>
                  <a:pt x="1913808" y="1014577"/>
                </a:lnTo>
                <a:lnTo>
                  <a:pt x="2075647" y="1096771"/>
                </a:lnTo>
                <a:lnTo>
                  <a:pt x="2073078" y="1135299"/>
                </a:lnTo>
                <a:lnTo>
                  <a:pt x="2067941" y="1173827"/>
                </a:lnTo>
                <a:lnTo>
                  <a:pt x="1893257" y="1225198"/>
                </a:lnTo>
                <a:lnTo>
                  <a:pt x="1885551" y="1258589"/>
                </a:lnTo>
                <a:lnTo>
                  <a:pt x="1875275" y="1289412"/>
                </a:lnTo>
                <a:lnTo>
                  <a:pt x="1865000" y="1320235"/>
                </a:lnTo>
                <a:lnTo>
                  <a:pt x="1854724" y="1351057"/>
                </a:lnTo>
                <a:lnTo>
                  <a:pt x="1975461" y="1494896"/>
                </a:lnTo>
                <a:lnTo>
                  <a:pt x="1957479" y="1528287"/>
                </a:lnTo>
                <a:lnTo>
                  <a:pt x="1942066" y="1559110"/>
                </a:lnTo>
                <a:lnTo>
                  <a:pt x="1754538" y="1538561"/>
                </a:lnTo>
                <a:lnTo>
                  <a:pt x="1736556" y="1564247"/>
                </a:lnTo>
                <a:lnTo>
                  <a:pt x="1716005" y="1592501"/>
                </a:lnTo>
                <a:lnTo>
                  <a:pt x="1692886" y="1615618"/>
                </a:lnTo>
                <a:lnTo>
                  <a:pt x="1672335" y="1641303"/>
                </a:lnTo>
                <a:lnTo>
                  <a:pt x="1728850" y="1821102"/>
                </a:lnTo>
                <a:lnTo>
                  <a:pt x="1700592" y="1844219"/>
                </a:lnTo>
                <a:lnTo>
                  <a:pt x="1672335" y="1864767"/>
                </a:lnTo>
                <a:lnTo>
                  <a:pt x="1507927" y="1774868"/>
                </a:lnTo>
                <a:lnTo>
                  <a:pt x="1451412" y="1808259"/>
                </a:lnTo>
                <a:lnTo>
                  <a:pt x="1420585" y="1823670"/>
                </a:lnTo>
                <a:lnTo>
                  <a:pt x="1392328" y="1839081"/>
                </a:lnTo>
                <a:lnTo>
                  <a:pt x="1374346" y="2026586"/>
                </a:lnTo>
                <a:lnTo>
                  <a:pt x="1340950" y="2039428"/>
                </a:lnTo>
                <a:lnTo>
                  <a:pt x="1307555" y="2047134"/>
                </a:lnTo>
                <a:lnTo>
                  <a:pt x="1186818" y="1898158"/>
                </a:lnTo>
                <a:lnTo>
                  <a:pt x="1155992" y="1903295"/>
                </a:lnTo>
                <a:lnTo>
                  <a:pt x="1122596" y="1908432"/>
                </a:lnTo>
                <a:lnTo>
                  <a:pt x="1091770" y="1911001"/>
                </a:lnTo>
                <a:lnTo>
                  <a:pt x="1058375" y="1911001"/>
                </a:lnTo>
                <a:lnTo>
                  <a:pt x="971033" y="2080525"/>
                </a:lnTo>
                <a:lnTo>
                  <a:pt x="935069" y="2077957"/>
                </a:lnTo>
                <a:lnTo>
                  <a:pt x="901674" y="2072819"/>
                </a:lnTo>
                <a:lnTo>
                  <a:pt x="845158" y="1890452"/>
                </a:lnTo>
                <a:lnTo>
                  <a:pt x="814332" y="1882747"/>
                </a:lnTo>
                <a:lnTo>
                  <a:pt x="780937" y="1875041"/>
                </a:lnTo>
                <a:lnTo>
                  <a:pt x="750110" y="1864767"/>
                </a:lnTo>
                <a:lnTo>
                  <a:pt x="719284" y="1851924"/>
                </a:lnTo>
                <a:lnTo>
                  <a:pt x="577996" y="1975215"/>
                </a:lnTo>
                <a:lnTo>
                  <a:pt x="544601" y="1959803"/>
                </a:lnTo>
                <a:lnTo>
                  <a:pt x="511205" y="1939255"/>
                </a:lnTo>
                <a:lnTo>
                  <a:pt x="531756" y="1754319"/>
                </a:lnTo>
                <a:lnTo>
                  <a:pt x="506068" y="1733771"/>
                </a:lnTo>
                <a:lnTo>
                  <a:pt x="480379" y="1713223"/>
                </a:lnTo>
                <a:lnTo>
                  <a:pt x="454690" y="1690106"/>
                </a:lnTo>
                <a:lnTo>
                  <a:pt x="431570" y="1669557"/>
                </a:lnTo>
                <a:lnTo>
                  <a:pt x="254318" y="1726065"/>
                </a:lnTo>
                <a:lnTo>
                  <a:pt x="231198" y="1697811"/>
                </a:lnTo>
                <a:lnTo>
                  <a:pt x="208079" y="1666989"/>
                </a:lnTo>
                <a:lnTo>
                  <a:pt x="297989" y="1505170"/>
                </a:lnTo>
                <a:lnTo>
                  <a:pt x="264594" y="1446093"/>
                </a:lnTo>
                <a:lnTo>
                  <a:pt x="249181" y="1417839"/>
                </a:lnTo>
                <a:lnTo>
                  <a:pt x="236336" y="1387017"/>
                </a:lnTo>
                <a:lnTo>
                  <a:pt x="51378" y="1371606"/>
                </a:lnTo>
                <a:lnTo>
                  <a:pt x="41102" y="1338214"/>
                </a:lnTo>
                <a:lnTo>
                  <a:pt x="30827" y="1302255"/>
                </a:lnTo>
                <a:lnTo>
                  <a:pt x="172114" y="1184101"/>
                </a:lnTo>
                <a:lnTo>
                  <a:pt x="166977" y="1153279"/>
                </a:lnTo>
                <a:lnTo>
                  <a:pt x="164408" y="1119888"/>
                </a:lnTo>
                <a:lnTo>
                  <a:pt x="161839" y="1086497"/>
                </a:lnTo>
                <a:lnTo>
                  <a:pt x="159270" y="1053105"/>
                </a:lnTo>
                <a:lnTo>
                  <a:pt x="0" y="970912"/>
                </a:lnTo>
                <a:lnTo>
                  <a:pt x="2569" y="929815"/>
                </a:lnTo>
                <a:lnTo>
                  <a:pt x="7707" y="893855"/>
                </a:lnTo>
                <a:lnTo>
                  <a:pt x="179821" y="842484"/>
                </a:lnTo>
                <a:lnTo>
                  <a:pt x="187528" y="811662"/>
                </a:lnTo>
                <a:lnTo>
                  <a:pt x="200372" y="778271"/>
                </a:lnTo>
                <a:lnTo>
                  <a:pt x="210647" y="747448"/>
                </a:lnTo>
                <a:lnTo>
                  <a:pt x="220923" y="714057"/>
                </a:lnTo>
                <a:lnTo>
                  <a:pt x="105324" y="577924"/>
                </a:lnTo>
                <a:lnTo>
                  <a:pt x="123306" y="544533"/>
                </a:lnTo>
                <a:lnTo>
                  <a:pt x="141288" y="511141"/>
                </a:lnTo>
                <a:lnTo>
                  <a:pt x="321109" y="529121"/>
                </a:lnTo>
                <a:lnTo>
                  <a:pt x="339091" y="503436"/>
                </a:lnTo>
                <a:lnTo>
                  <a:pt x="359642" y="477750"/>
                </a:lnTo>
                <a:lnTo>
                  <a:pt x="380193" y="449496"/>
                </a:lnTo>
                <a:lnTo>
                  <a:pt x="403313" y="426379"/>
                </a:lnTo>
                <a:lnTo>
                  <a:pt x="349366" y="259424"/>
                </a:lnTo>
                <a:lnTo>
                  <a:pt x="380193" y="233738"/>
                </a:lnTo>
                <a:lnTo>
                  <a:pt x="411019" y="205484"/>
                </a:lnTo>
                <a:lnTo>
                  <a:pt x="567720" y="292815"/>
                </a:lnTo>
                <a:lnTo>
                  <a:pt x="624236" y="259424"/>
                </a:lnTo>
                <a:lnTo>
                  <a:pt x="655062" y="244012"/>
                </a:lnTo>
                <a:lnTo>
                  <a:pt x="683320" y="231170"/>
                </a:lnTo>
                <a:lnTo>
                  <a:pt x="698733" y="53940"/>
                </a:lnTo>
                <a:lnTo>
                  <a:pt x="737266" y="41097"/>
                </a:lnTo>
                <a:lnTo>
                  <a:pt x="775799" y="30823"/>
                </a:lnTo>
                <a:lnTo>
                  <a:pt x="886260" y="166956"/>
                </a:lnTo>
                <a:lnTo>
                  <a:pt x="919656" y="161819"/>
                </a:lnTo>
                <a:lnTo>
                  <a:pt x="953051" y="159250"/>
                </a:lnTo>
                <a:lnTo>
                  <a:pt x="983877" y="156682"/>
                </a:lnTo>
                <a:lnTo>
                  <a:pt x="1017273" y="154113"/>
                </a:lnTo>
                <a:close/>
              </a:path>
            </a:pathLst>
          </a:custGeom>
          <a:solidFill>
            <a:schemeClr val="bg1">
              <a:lumMod val="50000"/>
            </a:schemeClr>
          </a:solidFill>
          <a:ln algn="ctr" cap="flat" cmpd="sng" w="3175">
            <a:noFill/>
            <a:prstDash val="solid"/>
          </a:ln>
          <a:effectLst/>
          <a:extLst/>
        </p:spPr>
        <p:txBody>
          <a:bodyPr anchor="ctr" bIns="34272" lIns="0" rIns="0" tIns="34272"/>
          <a:lstStyle/>
          <a:p>
            <a:pPr algn="ctr" defTabSz="685434" fontAlgn="base">
              <a:lnSpc>
                <a:spcPct val="120000"/>
              </a:lnSpc>
              <a:spcBef>
                <a:spcPts val="450"/>
              </a:spcBef>
              <a:spcAft>
                <a:spcPts val="450"/>
              </a:spcAft>
              <a:defRPr/>
            </a:pPr>
            <a:endParaRPr kern="0" lang="en-US" sz="2100">
              <a:solidFill>
                <a:sysClr lastClr="FFFFFF" val="window"/>
              </a:solidFill>
              <a:latin charset="-122" panose="020b0503020204020204" pitchFamily="34" typeface="微软雅黑"/>
              <a:ea charset="-122" panose="020b0503020204020204" pitchFamily="34" typeface="微软雅黑"/>
            </a:endParaRPr>
          </a:p>
        </p:txBody>
      </p:sp>
      <p:sp>
        <p:nvSpPr>
          <p:cNvPr id="38" name="Freeform 6"/>
          <p:cNvSpPr/>
          <p:nvPr/>
        </p:nvSpPr>
        <p:spPr bwMode="auto">
          <a:xfrm>
            <a:off x="4443769" y="1996823"/>
            <a:ext cx="1667814" cy="1668361"/>
          </a:xfrm>
          <a:custGeom>
            <a:rect b="b" l="l" r="r" t="t"/>
            <a:pathLst>
              <a:path h="1487615" w="1487948">
                <a:moveTo>
                  <a:pt x="743975" y="297790"/>
                </a:moveTo>
                <a:cubicBezTo>
                  <a:pt x="496116" y="297790"/>
                  <a:pt x="295186" y="497479"/>
                  <a:pt x="295186" y="743808"/>
                </a:cubicBezTo>
                <a:cubicBezTo>
                  <a:pt x="295186" y="990137"/>
                  <a:pt x="496116" y="1189826"/>
                  <a:pt x="743975" y="1189826"/>
                </a:cubicBezTo>
                <a:cubicBezTo>
                  <a:pt x="991834" y="1189826"/>
                  <a:pt x="1192764" y="990137"/>
                  <a:pt x="1192764" y="743808"/>
                </a:cubicBezTo>
                <a:cubicBezTo>
                  <a:pt x="1192764" y="497479"/>
                  <a:pt x="991834" y="297790"/>
                  <a:pt x="743975" y="297790"/>
                </a:cubicBezTo>
                <a:close/>
                <a:moveTo>
                  <a:pt x="693753" y="0"/>
                </a:moveTo>
                <a:lnTo>
                  <a:pt x="770837" y="149228"/>
                </a:lnTo>
                <a:lnTo>
                  <a:pt x="801203" y="151560"/>
                </a:lnTo>
                <a:lnTo>
                  <a:pt x="829233" y="153891"/>
                </a:lnTo>
                <a:lnTo>
                  <a:pt x="857264" y="158555"/>
                </a:lnTo>
                <a:lnTo>
                  <a:pt x="885294" y="163218"/>
                </a:lnTo>
                <a:lnTo>
                  <a:pt x="997416" y="41970"/>
                </a:lnTo>
                <a:lnTo>
                  <a:pt x="1018439" y="48965"/>
                </a:lnTo>
                <a:lnTo>
                  <a:pt x="1037126" y="58292"/>
                </a:lnTo>
                <a:lnTo>
                  <a:pt x="1076835" y="74614"/>
                </a:lnTo>
                <a:lnTo>
                  <a:pt x="1069828" y="240164"/>
                </a:lnTo>
                <a:lnTo>
                  <a:pt x="1093186" y="256485"/>
                </a:lnTo>
                <a:lnTo>
                  <a:pt x="1116545" y="272807"/>
                </a:lnTo>
                <a:lnTo>
                  <a:pt x="1139904" y="291461"/>
                </a:lnTo>
                <a:lnTo>
                  <a:pt x="1160927" y="312446"/>
                </a:lnTo>
                <a:lnTo>
                  <a:pt x="1312758" y="261149"/>
                </a:lnTo>
                <a:lnTo>
                  <a:pt x="1340789" y="298456"/>
                </a:lnTo>
                <a:lnTo>
                  <a:pt x="1352468" y="317109"/>
                </a:lnTo>
                <a:lnTo>
                  <a:pt x="1368819" y="335763"/>
                </a:lnTo>
                <a:lnTo>
                  <a:pt x="1280056" y="468669"/>
                </a:lnTo>
                <a:lnTo>
                  <a:pt x="1287064" y="480327"/>
                </a:lnTo>
                <a:lnTo>
                  <a:pt x="1294071" y="496649"/>
                </a:lnTo>
                <a:lnTo>
                  <a:pt x="1305750" y="522298"/>
                </a:lnTo>
                <a:lnTo>
                  <a:pt x="1315094" y="547946"/>
                </a:lnTo>
                <a:lnTo>
                  <a:pt x="1324437" y="575926"/>
                </a:lnTo>
                <a:lnTo>
                  <a:pt x="1476269" y="608570"/>
                </a:lnTo>
                <a:lnTo>
                  <a:pt x="1483276" y="652872"/>
                </a:lnTo>
                <a:lnTo>
                  <a:pt x="1487948" y="701837"/>
                </a:lnTo>
                <a:lnTo>
                  <a:pt x="1350132" y="774120"/>
                </a:lnTo>
                <a:lnTo>
                  <a:pt x="1347796" y="802100"/>
                </a:lnTo>
                <a:lnTo>
                  <a:pt x="1345460" y="830080"/>
                </a:lnTo>
                <a:lnTo>
                  <a:pt x="1340789" y="855729"/>
                </a:lnTo>
                <a:lnTo>
                  <a:pt x="1333781" y="886040"/>
                </a:lnTo>
                <a:lnTo>
                  <a:pt x="1448238" y="988635"/>
                </a:lnTo>
                <a:lnTo>
                  <a:pt x="1431887" y="1032937"/>
                </a:lnTo>
                <a:lnTo>
                  <a:pt x="1410865" y="1077239"/>
                </a:lnTo>
                <a:lnTo>
                  <a:pt x="1259033" y="1067912"/>
                </a:lnTo>
                <a:lnTo>
                  <a:pt x="1242682" y="1093560"/>
                </a:lnTo>
                <a:lnTo>
                  <a:pt x="1226331" y="1116877"/>
                </a:lnTo>
                <a:lnTo>
                  <a:pt x="1209980" y="1137862"/>
                </a:lnTo>
                <a:lnTo>
                  <a:pt x="1191293" y="1158848"/>
                </a:lnTo>
                <a:lnTo>
                  <a:pt x="1235674" y="1303412"/>
                </a:lnTo>
                <a:lnTo>
                  <a:pt x="1198301" y="1336056"/>
                </a:lnTo>
                <a:lnTo>
                  <a:pt x="1179614" y="1350046"/>
                </a:lnTo>
                <a:lnTo>
                  <a:pt x="1158591" y="1364036"/>
                </a:lnTo>
                <a:lnTo>
                  <a:pt x="1030118" y="1282427"/>
                </a:lnTo>
                <a:lnTo>
                  <a:pt x="1006759" y="1294085"/>
                </a:lnTo>
                <a:lnTo>
                  <a:pt x="981065" y="1305744"/>
                </a:lnTo>
                <a:lnTo>
                  <a:pt x="955370" y="1315071"/>
                </a:lnTo>
                <a:lnTo>
                  <a:pt x="927340" y="1324397"/>
                </a:lnTo>
                <a:lnTo>
                  <a:pt x="892302" y="1475957"/>
                </a:lnTo>
                <a:lnTo>
                  <a:pt x="845584" y="1482952"/>
                </a:lnTo>
                <a:lnTo>
                  <a:pt x="798867" y="1487615"/>
                </a:lnTo>
                <a:lnTo>
                  <a:pt x="728791" y="1350046"/>
                </a:lnTo>
                <a:lnTo>
                  <a:pt x="700761" y="1350046"/>
                </a:lnTo>
                <a:lnTo>
                  <a:pt x="672730" y="1345382"/>
                </a:lnTo>
                <a:lnTo>
                  <a:pt x="642364" y="1343051"/>
                </a:lnTo>
                <a:lnTo>
                  <a:pt x="616669" y="1336056"/>
                </a:lnTo>
                <a:lnTo>
                  <a:pt x="511555" y="1450308"/>
                </a:lnTo>
                <a:lnTo>
                  <a:pt x="488197" y="1443313"/>
                </a:lnTo>
                <a:lnTo>
                  <a:pt x="467174" y="1436318"/>
                </a:lnTo>
                <a:lnTo>
                  <a:pt x="422792" y="1417665"/>
                </a:lnTo>
                <a:lnTo>
                  <a:pt x="429800" y="1259110"/>
                </a:lnTo>
                <a:lnTo>
                  <a:pt x="406441" y="1242788"/>
                </a:lnTo>
                <a:lnTo>
                  <a:pt x="383083" y="1226467"/>
                </a:lnTo>
                <a:lnTo>
                  <a:pt x="362060" y="1210145"/>
                </a:lnTo>
                <a:lnTo>
                  <a:pt x="341037" y="1191491"/>
                </a:lnTo>
                <a:lnTo>
                  <a:pt x="184534" y="1238125"/>
                </a:lnTo>
                <a:lnTo>
                  <a:pt x="156503" y="1205481"/>
                </a:lnTo>
                <a:lnTo>
                  <a:pt x="130809" y="1170506"/>
                </a:lnTo>
                <a:lnTo>
                  <a:pt x="219572" y="1032937"/>
                </a:lnTo>
                <a:lnTo>
                  <a:pt x="207893" y="1007288"/>
                </a:lnTo>
                <a:lnTo>
                  <a:pt x="193877" y="981640"/>
                </a:lnTo>
                <a:lnTo>
                  <a:pt x="182198" y="955991"/>
                </a:lnTo>
                <a:lnTo>
                  <a:pt x="172854" y="928011"/>
                </a:lnTo>
                <a:lnTo>
                  <a:pt x="14015" y="893036"/>
                </a:lnTo>
                <a:lnTo>
                  <a:pt x="7008" y="848734"/>
                </a:lnTo>
                <a:lnTo>
                  <a:pt x="0" y="806763"/>
                </a:lnTo>
                <a:lnTo>
                  <a:pt x="147160" y="732149"/>
                </a:lnTo>
                <a:lnTo>
                  <a:pt x="149496" y="701837"/>
                </a:lnTo>
                <a:lnTo>
                  <a:pt x="151832" y="671525"/>
                </a:lnTo>
                <a:lnTo>
                  <a:pt x="156503" y="643545"/>
                </a:lnTo>
                <a:lnTo>
                  <a:pt x="161175" y="615565"/>
                </a:lnTo>
                <a:lnTo>
                  <a:pt x="39710" y="501312"/>
                </a:lnTo>
                <a:lnTo>
                  <a:pt x="53725" y="461674"/>
                </a:lnTo>
                <a:lnTo>
                  <a:pt x="70076" y="424367"/>
                </a:lnTo>
                <a:lnTo>
                  <a:pt x="238259" y="431362"/>
                </a:lnTo>
                <a:lnTo>
                  <a:pt x="254610" y="408045"/>
                </a:lnTo>
                <a:lnTo>
                  <a:pt x="273297" y="384728"/>
                </a:lnTo>
                <a:lnTo>
                  <a:pt x="289648" y="361411"/>
                </a:lnTo>
                <a:lnTo>
                  <a:pt x="310671" y="340426"/>
                </a:lnTo>
                <a:lnTo>
                  <a:pt x="259282" y="177208"/>
                </a:lnTo>
                <a:lnTo>
                  <a:pt x="289648" y="151560"/>
                </a:lnTo>
                <a:lnTo>
                  <a:pt x="322350" y="128243"/>
                </a:lnTo>
                <a:lnTo>
                  <a:pt x="467174" y="219179"/>
                </a:lnTo>
                <a:lnTo>
                  <a:pt x="492868" y="205188"/>
                </a:lnTo>
                <a:lnTo>
                  <a:pt x="518563" y="193530"/>
                </a:lnTo>
                <a:lnTo>
                  <a:pt x="546593" y="184203"/>
                </a:lnTo>
                <a:lnTo>
                  <a:pt x="574624" y="174876"/>
                </a:lnTo>
                <a:lnTo>
                  <a:pt x="609662" y="9327"/>
                </a:lnTo>
                <a:lnTo>
                  <a:pt x="630685" y="6995"/>
                </a:lnTo>
                <a:lnTo>
                  <a:pt x="651707" y="2332"/>
                </a:lnTo>
                <a:close/>
              </a:path>
            </a:pathLst>
          </a:custGeom>
          <a:solidFill>
            <a:schemeClr val="bg2"/>
          </a:solidFill>
          <a:ln algn="ctr" cap="flat" cmpd="sng" w="3175">
            <a:noFill/>
            <a:prstDash val="solid"/>
          </a:ln>
          <a:effectLst/>
          <a:extLst/>
        </p:spPr>
        <p:txBody>
          <a:bodyPr anchor="ctr" bIns="34272" lIns="0" rIns="0" tIns="34272"/>
          <a:lstStyle/>
          <a:p>
            <a:pPr algn="ctr" defTabSz="685434" fontAlgn="base">
              <a:lnSpc>
                <a:spcPct val="120000"/>
              </a:lnSpc>
              <a:spcBef>
                <a:spcPts val="450"/>
              </a:spcBef>
              <a:spcAft>
                <a:spcPts val="450"/>
              </a:spcAft>
            </a:pPr>
            <a:endParaRPr kern="0" lang="en-US" sz="2100">
              <a:solidFill>
                <a:sysClr lastClr="FFFFFF" val="window"/>
              </a:solidFill>
              <a:latin charset="-122" panose="020b0503020204020204" pitchFamily="34" typeface="微软雅黑"/>
              <a:ea charset="-122" panose="020b0503020204020204" pitchFamily="34" typeface="微软雅黑"/>
            </a:endParaRPr>
          </a:p>
        </p:txBody>
      </p:sp>
      <p:sp>
        <p:nvSpPr>
          <p:cNvPr id="39" name="矩形 38"/>
          <p:cNvSpPr/>
          <p:nvPr/>
        </p:nvSpPr>
        <p:spPr>
          <a:xfrm>
            <a:off x="3114597" y="1203598"/>
            <a:ext cx="2880301" cy="3476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84" lIns="68567" rIns="68567" rtlCol="0" tIns="34284"/>
          <a:lstStyle/>
          <a:p>
            <a:pPr algn="ctr"/>
            <a:r>
              <a:rPr altLang="en-US" lang="zh-CN" smtClean="0">
                <a:latin charset="-122" panose="020b0503020204020204" pitchFamily="34" typeface="微软雅黑"/>
                <a:ea charset="-122" panose="020b0503020204020204" pitchFamily="34" typeface="微软雅黑"/>
              </a:rPr>
              <a:t>点击添加小标题</a:t>
            </a:r>
          </a:p>
        </p:txBody>
      </p:sp>
      <p:sp>
        <p:nvSpPr>
          <p:cNvPr id="16" name="TextBox 15"/>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2673774618"/>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6" presetSubtype="37">
                                  <p:stCondLst>
                                    <p:cond delay="0"/>
                                  </p:stCondLst>
                                  <p:childTnLst>
                                    <p:set>
                                      <p:cBhvr>
                                        <p:cTn dur="1" fill="hold" id="6">
                                          <p:stCondLst>
                                            <p:cond delay="0"/>
                                          </p:stCondLst>
                                        </p:cTn>
                                        <p:tgtEl>
                                          <p:spTgt spid="39"/>
                                        </p:tgtEl>
                                        <p:attrNameLst>
                                          <p:attrName>style.visibility</p:attrName>
                                        </p:attrNameLst>
                                      </p:cBhvr>
                                      <p:to>
                                        <p:strVal val="visible"/>
                                      </p:to>
                                    </p:set>
                                    <p:animEffect filter="barn(outVertical)" transition="in">
                                      <p:cBhvr>
                                        <p:cTn dur="500" id="7"/>
                                        <p:tgtEl>
                                          <p:spTgt spid="39"/>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37"/>
                                        </p:tgtEl>
                                        <p:attrNameLst>
                                          <p:attrName>style.visibility</p:attrName>
                                        </p:attrNameLst>
                                      </p:cBhvr>
                                      <p:to>
                                        <p:strVal val="visible"/>
                                      </p:to>
                                    </p:set>
                                    <p:animEffect filter="fade" transition="in">
                                      <p:cBhvr>
                                        <p:cTn dur="500" id="11"/>
                                        <p:tgtEl>
                                          <p:spTgt spid="37"/>
                                        </p:tgtEl>
                                      </p:cBhvr>
                                    </p:animEffect>
                                  </p:childTnLst>
                                </p:cTn>
                              </p:par>
                              <p:par>
                                <p:cTn fill="hold" grpId="1" id="12" nodeType="withEffect" presetClass="emph" presetID="8" presetSubtype="0" repeatCount="indefinite">
                                  <p:stCondLst>
                                    <p:cond delay="0"/>
                                  </p:stCondLst>
                                  <p:childTnLst>
                                    <p:animRot by="-86400000">
                                      <p:cBhvr>
                                        <p:cTn dur="8000" fill="hold" id="13"/>
                                        <p:tgtEl>
                                          <p:spTgt spid="37"/>
                                        </p:tgtEl>
                                        <p:attrNameLst>
                                          <p:attrName>r</p:attrName>
                                        </p:attrNameLst>
                                      </p:cBhvr>
                                    </p:animRot>
                                  </p:childTnLst>
                                </p:cTn>
                              </p:par>
                              <p:par>
                                <p:cTn fill="hold" grpId="0" id="14" nodeType="withEffect" presetClass="entr" presetID="53" presetSubtype="0">
                                  <p:stCondLst>
                                    <p:cond delay="500"/>
                                  </p:stCondLst>
                                  <p:childTnLst>
                                    <p:set>
                                      <p:cBhvr>
                                        <p:cTn dur="1" fill="hold" id="15">
                                          <p:stCondLst>
                                            <p:cond delay="0"/>
                                          </p:stCondLst>
                                        </p:cTn>
                                        <p:tgtEl>
                                          <p:spTgt spid="29"/>
                                        </p:tgtEl>
                                        <p:attrNameLst>
                                          <p:attrName>style.visibility</p:attrName>
                                        </p:attrNameLst>
                                      </p:cBhvr>
                                      <p:to>
                                        <p:strVal val="visible"/>
                                      </p:to>
                                    </p:set>
                                    <p:anim calcmode="lin" valueType="num">
                                      <p:cBhvr>
                                        <p:cTn dur="500" fill="hold" id="16"/>
                                        <p:tgtEl>
                                          <p:spTgt spid="29"/>
                                        </p:tgtEl>
                                        <p:attrNameLst>
                                          <p:attrName>ppt_w</p:attrName>
                                        </p:attrNameLst>
                                      </p:cBhvr>
                                      <p:tavLst>
                                        <p:tav tm="0">
                                          <p:val>
                                            <p:fltVal val="0"/>
                                          </p:val>
                                        </p:tav>
                                        <p:tav tm="100000">
                                          <p:val>
                                            <p:strVal val="#ppt_w"/>
                                          </p:val>
                                        </p:tav>
                                      </p:tavLst>
                                    </p:anim>
                                    <p:anim calcmode="lin" valueType="num">
                                      <p:cBhvr>
                                        <p:cTn dur="500" fill="hold" id="17"/>
                                        <p:tgtEl>
                                          <p:spTgt spid="29"/>
                                        </p:tgtEl>
                                        <p:attrNameLst>
                                          <p:attrName>ppt_h</p:attrName>
                                        </p:attrNameLst>
                                      </p:cBhvr>
                                      <p:tavLst>
                                        <p:tav tm="0">
                                          <p:val>
                                            <p:fltVal val="0"/>
                                          </p:val>
                                        </p:tav>
                                        <p:tav tm="100000">
                                          <p:val>
                                            <p:strVal val="#ppt_h"/>
                                          </p:val>
                                        </p:tav>
                                      </p:tavLst>
                                    </p:anim>
                                    <p:animEffect filter="fade" transition="in">
                                      <p:cBhvr>
                                        <p:cTn dur="500" id="18"/>
                                        <p:tgtEl>
                                          <p:spTgt spid="29"/>
                                        </p:tgtEl>
                                      </p:cBhvr>
                                    </p:animEffect>
                                  </p:childTnLst>
                                </p:cTn>
                              </p:par>
                              <p:par>
                                <p:cTn fill="hold" grpId="0" id="19" nodeType="withEffect" presetClass="entr" presetID="10" presetSubtype="0">
                                  <p:stCondLst>
                                    <p:cond delay="1500"/>
                                  </p:stCondLst>
                                  <p:childTnLst>
                                    <p:set>
                                      <p:cBhvr>
                                        <p:cTn dur="1" fill="hold" id="20">
                                          <p:stCondLst>
                                            <p:cond delay="0"/>
                                          </p:stCondLst>
                                        </p:cTn>
                                        <p:tgtEl>
                                          <p:spTgt spid="35"/>
                                        </p:tgtEl>
                                        <p:attrNameLst>
                                          <p:attrName>style.visibility</p:attrName>
                                        </p:attrNameLst>
                                      </p:cBhvr>
                                      <p:to>
                                        <p:strVal val="visible"/>
                                      </p:to>
                                    </p:set>
                                    <p:animEffect filter="fade" transition="in">
                                      <p:cBhvr>
                                        <p:cTn dur="500" id="21"/>
                                        <p:tgtEl>
                                          <p:spTgt spid="35"/>
                                        </p:tgtEl>
                                      </p:cBhvr>
                                    </p:animEffect>
                                  </p:childTnLst>
                                </p:cTn>
                              </p:par>
                              <p:par>
                                <p:cTn fill="hold" grpId="1" id="22" nodeType="withEffect" presetClass="emph" presetID="8" presetSubtype="0" repeatCount="indefinite">
                                  <p:stCondLst>
                                    <p:cond delay="1500"/>
                                  </p:stCondLst>
                                  <p:childTnLst>
                                    <p:animRot by="64800000">
                                      <p:cBhvr>
                                        <p:cTn dur="7500" fill="hold" id="23"/>
                                        <p:tgtEl>
                                          <p:spTgt spid="35"/>
                                        </p:tgtEl>
                                        <p:attrNameLst>
                                          <p:attrName>r</p:attrName>
                                        </p:attrNameLst>
                                      </p:cBhvr>
                                    </p:animRot>
                                  </p:childTnLst>
                                </p:cTn>
                              </p:par>
                              <p:par>
                                <p:cTn fill="hold" grpId="0" id="24" nodeType="withEffect" presetClass="entr" presetID="53" presetSubtype="0">
                                  <p:stCondLst>
                                    <p:cond delay="2000"/>
                                  </p:stCondLst>
                                  <p:childTnLst>
                                    <p:set>
                                      <p:cBhvr>
                                        <p:cTn dur="1" fill="hold" id="25">
                                          <p:stCondLst>
                                            <p:cond delay="0"/>
                                          </p:stCondLst>
                                        </p:cTn>
                                        <p:tgtEl>
                                          <p:spTgt spid="30"/>
                                        </p:tgtEl>
                                        <p:attrNameLst>
                                          <p:attrName>style.visibility</p:attrName>
                                        </p:attrNameLst>
                                      </p:cBhvr>
                                      <p:to>
                                        <p:strVal val="visible"/>
                                      </p:to>
                                    </p:set>
                                    <p:anim calcmode="lin" valueType="num">
                                      <p:cBhvr>
                                        <p:cTn dur="500" fill="hold" id="26"/>
                                        <p:tgtEl>
                                          <p:spTgt spid="30"/>
                                        </p:tgtEl>
                                        <p:attrNameLst>
                                          <p:attrName>ppt_w</p:attrName>
                                        </p:attrNameLst>
                                      </p:cBhvr>
                                      <p:tavLst>
                                        <p:tav tm="0">
                                          <p:val>
                                            <p:fltVal val="0"/>
                                          </p:val>
                                        </p:tav>
                                        <p:tav tm="100000">
                                          <p:val>
                                            <p:strVal val="#ppt_w"/>
                                          </p:val>
                                        </p:tav>
                                      </p:tavLst>
                                    </p:anim>
                                    <p:anim calcmode="lin" valueType="num">
                                      <p:cBhvr>
                                        <p:cTn dur="500" fill="hold" id="27"/>
                                        <p:tgtEl>
                                          <p:spTgt spid="30"/>
                                        </p:tgtEl>
                                        <p:attrNameLst>
                                          <p:attrName>ppt_h</p:attrName>
                                        </p:attrNameLst>
                                      </p:cBhvr>
                                      <p:tavLst>
                                        <p:tav tm="0">
                                          <p:val>
                                            <p:fltVal val="0"/>
                                          </p:val>
                                        </p:tav>
                                        <p:tav tm="100000">
                                          <p:val>
                                            <p:strVal val="#ppt_h"/>
                                          </p:val>
                                        </p:tav>
                                      </p:tavLst>
                                    </p:anim>
                                    <p:animEffect filter="fade" transition="in">
                                      <p:cBhvr>
                                        <p:cTn dur="500" id="28"/>
                                        <p:tgtEl>
                                          <p:spTgt spid="30"/>
                                        </p:tgtEl>
                                      </p:cBhvr>
                                    </p:animEffect>
                                  </p:childTnLst>
                                </p:cTn>
                              </p:par>
                              <p:par>
                                <p:cTn fill="hold" grpId="0" id="29" nodeType="withEffect" presetClass="entr" presetID="10" presetSubtype="0">
                                  <p:stCondLst>
                                    <p:cond delay="3000"/>
                                  </p:stCondLst>
                                  <p:childTnLst>
                                    <p:set>
                                      <p:cBhvr>
                                        <p:cTn dur="1" fill="hold" id="30">
                                          <p:stCondLst>
                                            <p:cond delay="0"/>
                                          </p:stCondLst>
                                        </p:cTn>
                                        <p:tgtEl>
                                          <p:spTgt spid="36"/>
                                        </p:tgtEl>
                                        <p:attrNameLst>
                                          <p:attrName>style.visibility</p:attrName>
                                        </p:attrNameLst>
                                      </p:cBhvr>
                                      <p:to>
                                        <p:strVal val="visible"/>
                                      </p:to>
                                    </p:set>
                                    <p:animEffect filter="fade" transition="in">
                                      <p:cBhvr>
                                        <p:cTn dur="500" id="31"/>
                                        <p:tgtEl>
                                          <p:spTgt spid="36"/>
                                        </p:tgtEl>
                                      </p:cBhvr>
                                    </p:animEffect>
                                  </p:childTnLst>
                                </p:cTn>
                              </p:par>
                              <p:par>
                                <p:cTn fill="hold" grpId="1" id="32" nodeType="withEffect" presetClass="emph" presetID="8" presetSubtype="0" repeatCount="indefinite">
                                  <p:stCondLst>
                                    <p:cond delay="3000"/>
                                  </p:stCondLst>
                                  <p:childTnLst>
                                    <p:animRot by="-108000000">
                                      <p:cBhvr>
                                        <p:cTn dur="7500" fill="hold" id="33"/>
                                        <p:tgtEl>
                                          <p:spTgt spid="36"/>
                                        </p:tgtEl>
                                        <p:attrNameLst>
                                          <p:attrName>r</p:attrName>
                                        </p:attrNameLst>
                                      </p:cBhvr>
                                    </p:animRot>
                                  </p:childTnLst>
                                </p:cTn>
                              </p:par>
                              <p:par>
                                <p:cTn fill="hold" grpId="0" id="34" nodeType="withEffect" presetClass="entr" presetID="53" presetSubtype="0">
                                  <p:stCondLst>
                                    <p:cond delay="4000"/>
                                  </p:stCondLst>
                                  <p:childTnLst>
                                    <p:set>
                                      <p:cBhvr>
                                        <p:cTn dur="1" fill="hold" id="35">
                                          <p:stCondLst>
                                            <p:cond delay="0"/>
                                          </p:stCondLst>
                                        </p:cTn>
                                        <p:tgtEl>
                                          <p:spTgt spid="31"/>
                                        </p:tgtEl>
                                        <p:attrNameLst>
                                          <p:attrName>style.visibility</p:attrName>
                                        </p:attrNameLst>
                                      </p:cBhvr>
                                      <p:to>
                                        <p:strVal val="visible"/>
                                      </p:to>
                                    </p:set>
                                    <p:anim calcmode="lin" valueType="num">
                                      <p:cBhvr>
                                        <p:cTn dur="500" fill="hold" id="36"/>
                                        <p:tgtEl>
                                          <p:spTgt spid="31"/>
                                        </p:tgtEl>
                                        <p:attrNameLst>
                                          <p:attrName>ppt_w</p:attrName>
                                        </p:attrNameLst>
                                      </p:cBhvr>
                                      <p:tavLst>
                                        <p:tav tm="0">
                                          <p:val>
                                            <p:fltVal val="0"/>
                                          </p:val>
                                        </p:tav>
                                        <p:tav tm="100000">
                                          <p:val>
                                            <p:strVal val="#ppt_w"/>
                                          </p:val>
                                        </p:tav>
                                      </p:tavLst>
                                    </p:anim>
                                    <p:anim calcmode="lin" valueType="num">
                                      <p:cBhvr>
                                        <p:cTn dur="500" fill="hold" id="37"/>
                                        <p:tgtEl>
                                          <p:spTgt spid="31"/>
                                        </p:tgtEl>
                                        <p:attrNameLst>
                                          <p:attrName>ppt_h</p:attrName>
                                        </p:attrNameLst>
                                      </p:cBhvr>
                                      <p:tavLst>
                                        <p:tav tm="0">
                                          <p:val>
                                            <p:fltVal val="0"/>
                                          </p:val>
                                        </p:tav>
                                        <p:tav tm="100000">
                                          <p:val>
                                            <p:strVal val="#ppt_h"/>
                                          </p:val>
                                        </p:tav>
                                      </p:tavLst>
                                    </p:anim>
                                    <p:animEffect filter="fade" transition="in">
                                      <p:cBhvr>
                                        <p:cTn dur="500" id="38"/>
                                        <p:tgtEl>
                                          <p:spTgt spid="31"/>
                                        </p:tgtEl>
                                      </p:cBhvr>
                                    </p:animEffect>
                                  </p:childTnLst>
                                </p:cTn>
                              </p:par>
                              <p:par>
                                <p:cTn fill="hold" grpId="0" id="39" nodeType="withEffect" presetClass="entr" presetID="10" presetSubtype="0">
                                  <p:stCondLst>
                                    <p:cond delay="4500"/>
                                  </p:stCondLst>
                                  <p:childTnLst>
                                    <p:set>
                                      <p:cBhvr>
                                        <p:cTn dur="1" fill="hold" id="40">
                                          <p:stCondLst>
                                            <p:cond delay="0"/>
                                          </p:stCondLst>
                                        </p:cTn>
                                        <p:tgtEl>
                                          <p:spTgt spid="38"/>
                                        </p:tgtEl>
                                        <p:attrNameLst>
                                          <p:attrName>style.visibility</p:attrName>
                                        </p:attrNameLst>
                                      </p:cBhvr>
                                      <p:to>
                                        <p:strVal val="visible"/>
                                      </p:to>
                                    </p:set>
                                    <p:animEffect filter="fade" transition="in">
                                      <p:cBhvr>
                                        <p:cTn dur="500" id="41"/>
                                        <p:tgtEl>
                                          <p:spTgt spid="38"/>
                                        </p:tgtEl>
                                      </p:cBhvr>
                                    </p:animEffect>
                                  </p:childTnLst>
                                </p:cTn>
                              </p:par>
                              <p:par>
                                <p:cTn fill="hold" grpId="1" id="42" nodeType="withEffect" presetClass="emph" presetID="8" presetSubtype="0" repeatCount="indefinite">
                                  <p:stCondLst>
                                    <p:cond delay="4500"/>
                                  </p:stCondLst>
                                  <p:childTnLst>
                                    <p:animRot by="86400000">
                                      <p:cBhvr>
                                        <p:cTn dur="7000" fill="hold" id="43"/>
                                        <p:tgtEl>
                                          <p:spTgt spid="38"/>
                                        </p:tgtEl>
                                        <p:attrNameLst>
                                          <p:attrName>r</p:attrName>
                                        </p:attrNameLst>
                                      </p:cBhvr>
                                    </p:animRot>
                                  </p:childTnLst>
                                </p:cTn>
                              </p:par>
                              <p:par>
                                <p:cTn fill="hold" grpId="0" id="44" nodeType="withEffect" presetClass="entr" presetID="53" presetSubtype="0">
                                  <p:stCondLst>
                                    <p:cond delay="5000"/>
                                  </p:stCondLst>
                                  <p:childTnLst>
                                    <p:set>
                                      <p:cBhvr>
                                        <p:cTn dur="1" fill="hold" id="45">
                                          <p:stCondLst>
                                            <p:cond delay="0"/>
                                          </p:stCondLst>
                                        </p:cTn>
                                        <p:tgtEl>
                                          <p:spTgt spid="32"/>
                                        </p:tgtEl>
                                        <p:attrNameLst>
                                          <p:attrName>style.visibility</p:attrName>
                                        </p:attrNameLst>
                                      </p:cBhvr>
                                      <p:to>
                                        <p:strVal val="visible"/>
                                      </p:to>
                                    </p:set>
                                    <p:anim calcmode="lin" valueType="num">
                                      <p:cBhvr>
                                        <p:cTn dur="500" fill="hold" id="46"/>
                                        <p:tgtEl>
                                          <p:spTgt spid="32"/>
                                        </p:tgtEl>
                                        <p:attrNameLst>
                                          <p:attrName>ppt_w</p:attrName>
                                        </p:attrNameLst>
                                      </p:cBhvr>
                                      <p:tavLst>
                                        <p:tav tm="0">
                                          <p:val>
                                            <p:fltVal val="0"/>
                                          </p:val>
                                        </p:tav>
                                        <p:tav tm="100000">
                                          <p:val>
                                            <p:strVal val="#ppt_w"/>
                                          </p:val>
                                        </p:tav>
                                      </p:tavLst>
                                    </p:anim>
                                    <p:anim calcmode="lin" valueType="num">
                                      <p:cBhvr>
                                        <p:cTn dur="500" fill="hold" id="47"/>
                                        <p:tgtEl>
                                          <p:spTgt spid="32"/>
                                        </p:tgtEl>
                                        <p:attrNameLst>
                                          <p:attrName>ppt_h</p:attrName>
                                        </p:attrNameLst>
                                      </p:cBhvr>
                                      <p:tavLst>
                                        <p:tav tm="0">
                                          <p:val>
                                            <p:fltVal val="0"/>
                                          </p:val>
                                        </p:tav>
                                        <p:tav tm="100000">
                                          <p:val>
                                            <p:strVal val="#ppt_h"/>
                                          </p:val>
                                        </p:tav>
                                      </p:tavLst>
                                    </p:anim>
                                    <p:animEffect filter="fade" transition="in">
                                      <p:cBhvr>
                                        <p:cTn dur="500" id="48"/>
                                        <p:tgtEl>
                                          <p:spTgt spid="32"/>
                                        </p:tgtEl>
                                      </p:cBhvr>
                                    </p:animEffect>
                                  </p:childTnLst>
                                </p:cTn>
                              </p:par>
                              <p:par>
                                <p:cTn fill="hold" grpId="0" id="49" nodeType="withEffect" presetClass="entr" presetID="22" presetSubtype="8">
                                  <p:stCondLst>
                                    <p:cond delay="6500"/>
                                  </p:stCondLst>
                                  <p:childTnLst>
                                    <p:set>
                                      <p:cBhvr>
                                        <p:cTn dur="1" fill="hold" id="50">
                                          <p:stCondLst>
                                            <p:cond delay="0"/>
                                          </p:stCondLst>
                                        </p:cTn>
                                        <p:tgtEl>
                                          <p:spTgt spid="33"/>
                                        </p:tgtEl>
                                        <p:attrNameLst>
                                          <p:attrName>style.visibility</p:attrName>
                                        </p:attrNameLst>
                                      </p:cBhvr>
                                      <p:to>
                                        <p:strVal val="visible"/>
                                      </p:to>
                                    </p:set>
                                    <p:animEffect filter="wipe(left)" transition="in">
                                      <p:cBhvr>
                                        <p:cTn dur="500" id="51"/>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9"/>
      <p:bldP grpId="0" spid="30"/>
      <p:bldP grpId="0" spid="31"/>
      <p:bldP grpId="0" spid="32"/>
      <p:bldP grpId="0" spid="33"/>
      <p:bldP grpId="0" spid="35"/>
      <p:bldP grpId="1" spid="35"/>
      <p:bldP grpId="0" spid="36"/>
      <p:bldP grpId="1" spid="36"/>
      <p:bldP grpId="0" spid="37"/>
      <p:bldP grpId="1" spid="37"/>
      <p:bldP grpId="0" spid="38"/>
      <p:bldP grpId="1" spid="38"/>
      <p:bldP grpId="0" spid="39"/>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3" name="TextBox 12"/>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
        <p:nvSpPr>
          <p:cNvPr id="67" name="Freeform 105"/>
          <p:cNvSpPr/>
          <p:nvPr/>
        </p:nvSpPr>
        <p:spPr bwMode="auto">
          <a:xfrm>
            <a:off x="4570593" y="3248188"/>
            <a:ext cx="863713" cy="937996"/>
          </a:xfrm>
          <a:custGeom>
            <a:gdLst>
              <a:gd fmla="*/ 0 w 876" name="T0"/>
              <a:gd fmla="*/ 2147483647 h 952" name="T1"/>
              <a:gd fmla="*/ 0 w 876" name="T2"/>
              <a:gd fmla="*/ 2147483647 h 952" name="T3"/>
              <a:gd fmla="*/ 2147483647 w 876" name="T4"/>
              <a:gd fmla="*/ 2147483647 h 952" name="T5"/>
              <a:gd fmla="*/ 2147483647 w 876" name="T6"/>
              <a:gd fmla="*/ 0 h 952" name="T7"/>
              <a:gd fmla="*/ 2147483647 w 876" name="T8"/>
              <a:gd fmla="*/ 0 h 952" name="T9"/>
              <a:gd fmla="*/ 2147483647 w 876" name="T10"/>
              <a:gd fmla="*/ 2147483647 h 952" name="T11"/>
              <a:gd fmla="*/ 0 w 876" name="T12"/>
              <a:gd fmla="*/ 2147483647 h 952"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952" w="876">
                <a:moveTo>
                  <a:pt x="0" y="30"/>
                </a:moveTo>
                <a:lnTo>
                  <a:pt x="0" y="492"/>
                </a:lnTo>
                <a:lnTo>
                  <a:pt x="876" y="952"/>
                </a:lnTo>
                <a:lnTo>
                  <a:pt x="712" y="0"/>
                </a:lnTo>
                <a:lnTo>
                  <a:pt x="378" y="0"/>
                </a:lnTo>
                <a:lnTo>
                  <a:pt x="422" y="252"/>
                </a:lnTo>
                <a:lnTo>
                  <a:pt x="0" y="3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bIns="34285" lIns="68571" rIns="68571" tIns="34285"/>
          <a:lstStyle/>
          <a:p>
            <a:pPr fontAlgn="base">
              <a:spcBef>
                <a:spcPct val="0"/>
              </a:spcBef>
              <a:spcAft>
                <a:spcPct val="0"/>
              </a:spcAft>
            </a:pPr>
            <a:endParaRPr altLang="en-US" lang="zh-CN" sz="1800">
              <a:solidFill>
                <a:prstClr val="black"/>
              </a:solidFill>
              <a:latin charset="-122" panose="020b0503020204020204" pitchFamily="34" typeface="微软雅黑"/>
              <a:ea charset="-122" panose="020b0503020204020204" pitchFamily="34" typeface="微软雅黑"/>
            </a:endParaRPr>
          </a:p>
        </p:txBody>
      </p:sp>
      <p:sp>
        <p:nvSpPr>
          <p:cNvPr id="68" name="Freeform 107"/>
          <p:cNvSpPr/>
          <p:nvPr/>
        </p:nvSpPr>
        <p:spPr bwMode="auto">
          <a:xfrm>
            <a:off x="3563987" y="3248188"/>
            <a:ext cx="866888" cy="937996"/>
          </a:xfrm>
          <a:custGeom>
            <a:gdLst>
              <a:gd fmla="*/ 878 w 878" name="T0"/>
              <a:gd fmla="*/ 30 h 952" name="T1"/>
              <a:gd fmla="*/ 456 w 878" name="T2"/>
              <a:gd fmla="*/ 252 h 952" name="T3"/>
              <a:gd fmla="*/ 498 w 878" name="T4"/>
              <a:gd fmla="*/ 0 h 952" name="T5"/>
              <a:gd fmla="*/ 164 w 878" name="T6"/>
              <a:gd fmla="*/ 0 h 952" name="T7"/>
              <a:gd fmla="*/ 0 w 878" name="T8"/>
              <a:gd fmla="*/ 952 h 952" name="T9"/>
              <a:gd fmla="*/ 878 w 878" name="T10"/>
              <a:gd fmla="*/ 492 h 952" name="T11"/>
              <a:gd fmla="*/ 878 w 878" name="T12"/>
              <a:gd fmla="*/ 30 h 952" name="T13"/>
            </a:gdLst>
            <a:cxnLst>
              <a:cxn ang="0">
                <a:pos x="T0" y="T1"/>
              </a:cxn>
              <a:cxn ang="0">
                <a:pos x="T2" y="T3"/>
              </a:cxn>
              <a:cxn ang="0">
                <a:pos x="T4" y="T5"/>
              </a:cxn>
              <a:cxn ang="0">
                <a:pos x="T6" y="T7"/>
              </a:cxn>
              <a:cxn ang="0">
                <a:pos x="T8" y="T9"/>
              </a:cxn>
              <a:cxn ang="0">
                <a:pos x="T10" y="T11"/>
              </a:cxn>
              <a:cxn ang="0">
                <a:pos x="T12" y="T13"/>
              </a:cxn>
            </a:cxnLst>
            <a:rect b="b" l="0" r="r" t="0"/>
            <a:pathLst>
              <a:path h="952" w="878">
                <a:moveTo>
                  <a:pt x="878" y="30"/>
                </a:moveTo>
                <a:lnTo>
                  <a:pt x="456" y="252"/>
                </a:lnTo>
                <a:lnTo>
                  <a:pt x="498" y="0"/>
                </a:lnTo>
                <a:lnTo>
                  <a:pt x="164" y="0"/>
                </a:lnTo>
                <a:lnTo>
                  <a:pt x="0" y="952"/>
                </a:lnTo>
                <a:lnTo>
                  <a:pt x="878" y="492"/>
                </a:lnTo>
                <a:lnTo>
                  <a:pt x="878" y="3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bIns="34285" lIns="68571" rIns="68571" tIns="34285"/>
          <a:lstStyle/>
          <a:p>
            <a:pPr fontAlgn="base">
              <a:spcBef>
                <a:spcPct val="0"/>
              </a:spcBef>
              <a:spcAft>
                <a:spcPct val="0"/>
              </a:spcAft>
              <a:defRPr/>
            </a:pPr>
            <a:endParaRPr altLang="en-US" lang="zh-CN" sz="1800">
              <a:solidFill>
                <a:prstClr val="black"/>
              </a:solidFill>
              <a:effectLst>
                <a:outerShdw algn="ctr" blurRad="60007" dir="7680000" dist="310007" kx="1300200" rotWithShape="0" sy="30000">
                  <a:prstClr val="black">
                    <a:alpha val="32000"/>
                  </a:prstClr>
                </a:outerShdw>
              </a:effectLst>
              <a:latin charset="-122" panose="020b0503020204020204" pitchFamily="34" typeface="微软雅黑"/>
              <a:ea charset="-122" panose="020b0503020204020204" pitchFamily="34" typeface="微软雅黑"/>
            </a:endParaRPr>
          </a:p>
        </p:txBody>
      </p:sp>
      <p:grpSp>
        <p:nvGrpSpPr>
          <p:cNvPr id="69" name="组合 68"/>
          <p:cNvGrpSpPr/>
          <p:nvPr/>
        </p:nvGrpSpPr>
        <p:grpSpPr>
          <a:xfrm>
            <a:off x="2987648" y="1311886"/>
            <a:ext cx="3022994" cy="2874298"/>
            <a:chOff x="3748193" y="2000673"/>
            <a:chExt cx="4030134" cy="3833285"/>
          </a:xfrm>
        </p:grpSpPr>
        <p:sp>
          <p:nvSpPr>
            <p:cNvPr id="70" name="Freeform 104"/>
            <p:cNvSpPr/>
            <p:nvPr/>
          </p:nvSpPr>
          <p:spPr bwMode="auto">
            <a:xfrm>
              <a:off x="5858511" y="4583007"/>
              <a:ext cx="1151467" cy="1250951"/>
            </a:xfrm>
            <a:custGeom>
              <a:gdLst>
                <a:gd fmla="*/ 0 w 876" name="T0"/>
                <a:gd fmla="*/ 2147483647 h 952" name="T1"/>
                <a:gd fmla="*/ 0 w 876" name="T2"/>
                <a:gd fmla="*/ 2147483647 h 952" name="T3"/>
                <a:gd fmla="*/ 2147483647 w 876" name="T4"/>
                <a:gd fmla="*/ 2147483647 h 952" name="T5"/>
                <a:gd fmla="*/ 2147483647 w 876" name="T6"/>
                <a:gd fmla="*/ 0 h 952" name="T7"/>
                <a:gd fmla="*/ 2147483647 w 876" name="T8"/>
                <a:gd fmla="*/ 0 h 952" name="T9"/>
                <a:gd fmla="*/ 2147483647 w 876" name="T10"/>
                <a:gd fmla="*/ 2147483647 h 952" name="T11"/>
                <a:gd fmla="*/ 0 w 876" name="T12"/>
                <a:gd fmla="*/ 2147483647 h 952"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952" w="876">
                  <a:moveTo>
                    <a:pt x="0" y="30"/>
                  </a:moveTo>
                  <a:lnTo>
                    <a:pt x="0" y="492"/>
                  </a:lnTo>
                  <a:lnTo>
                    <a:pt x="876" y="952"/>
                  </a:lnTo>
                  <a:lnTo>
                    <a:pt x="712" y="0"/>
                  </a:lnTo>
                  <a:lnTo>
                    <a:pt x="378" y="0"/>
                  </a:lnTo>
                  <a:lnTo>
                    <a:pt x="422" y="252"/>
                  </a:lnTo>
                  <a:lnTo>
                    <a:pt x="0" y="30"/>
                  </a:lnTo>
                  <a:close/>
                </a:path>
              </a:pathLst>
            </a:custGeom>
            <a:solidFill>
              <a:schemeClr val="accent2"/>
            </a:solidFill>
            <a:ln>
              <a:noFill/>
            </a:ln>
            <a:extLst/>
          </p:spPr>
          <p:txBody>
            <a:bodyPr/>
            <a:lstStyle/>
            <a:p>
              <a:pPr fontAlgn="base">
                <a:spcBef>
                  <a:spcPct val="0"/>
                </a:spcBef>
                <a:spcAft>
                  <a:spcPct val="0"/>
                </a:spcAft>
              </a:pPr>
              <a:endParaRPr altLang="en-US" lang="zh-CN" sz="1800">
                <a:solidFill>
                  <a:prstClr val="black"/>
                </a:solidFill>
                <a:latin charset="-122" panose="020b0503020204020204" pitchFamily="34" typeface="微软雅黑"/>
                <a:ea charset="-122" panose="020b0503020204020204" pitchFamily="34" typeface="微软雅黑"/>
              </a:endParaRPr>
            </a:p>
          </p:txBody>
        </p:sp>
        <p:sp>
          <p:nvSpPr>
            <p:cNvPr id="71" name="Freeform 106"/>
            <p:cNvSpPr/>
            <p:nvPr/>
          </p:nvSpPr>
          <p:spPr bwMode="auto">
            <a:xfrm>
              <a:off x="4516545" y="4583007"/>
              <a:ext cx="1155700" cy="1250951"/>
            </a:xfrm>
            <a:custGeom>
              <a:gdLst>
                <a:gd fmla="*/ 2147483647 w 878" name="T0"/>
                <a:gd fmla="*/ 2147483647 h 952" name="T1"/>
                <a:gd fmla="*/ 2147483647 w 878" name="T2"/>
                <a:gd fmla="*/ 2147483647 h 952" name="T3"/>
                <a:gd fmla="*/ 2147483647 w 878" name="T4"/>
                <a:gd fmla="*/ 0 h 952" name="T5"/>
                <a:gd fmla="*/ 2147483647 w 878" name="T6"/>
                <a:gd fmla="*/ 0 h 952" name="T7"/>
                <a:gd fmla="*/ 0 w 878" name="T8"/>
                <a:gd fmla="*/ 2147483647 h 952" name="T9"/>
                <a:gd fmla="*/ 2147483647 w 878" name="T10"/>
                <a:gd fmla="*/ 2147483647 h 952" name="T11"/>
                <a:gd fmla="*/ 2147483647 w 878" name="T12"/>
                <a:gd fmla="*/ 2147483647 h 952"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952" w="878">
                  <a:moveTo>
                    <a:pt x="878" y="30"/>
                  </a:moveTo>
                  <a:lnTo>
                    <a:pt x="456" y="252"/>
                  </a:lnTo>
                  <a:lnTo>
                    <a:pt x="498" y="0"/>
                  </a:lnTo>
                  <a:lnTo>
                    <a:pt x="164" y="0"/>
                  </a:lnTo>
                  <a:lnTo>
                    <a:pt x="0" y="952"/>
                  </a:lnTo>
                  <a:lnTo>
                    <a:pt x="878" y="492"/>
                  </a:lnTo>
                  <a:lnTo>
                    <a:pt x="878" y="30"/>
                  </a:lnTo>
                  <a:close/>
                </a:path>
              </a:pathLst>
            </a:custGeom>
            <a:solidFill>
              <a:schemeClr val="tx2"/>
            </a:solidFill>
            <a:ln>
              <a:noFill/>
            </a:ln>
            <a:extLst/>
          </p:spPr>
          <p:txBody>
            <a:bodyPr/>
            <a:lstStyle/>
            <a:p>
              <a:pPr fontAlgn="base">
                <a:spcBef>
                  <a:spcPct val="0"/>
                </a:spcBef>
                <a:spcAft>
                  <a:spcPct val="0"/>
                </a:spcAft>
              </a:pPr>
              <a:endParaRPr altLang="en-US" lang="zh-CN" sz="1800">
                <a:solidFill>
                  <a:prstClr val="black"/>
                </a:solidFill>
                <a:latin charset="-122" panose="020b0503020204020204" pitchFamily="34" typeface="微软雅黑"/>
                <a:ea charset="-122" panose="020b0503020204020204" pitchFamily="34" typeface="微软雅黑"/>
              </a:endParaRPr>
            </a:p>
          </p:txBody>
        </p:sp>
        <p:sp>
          <p:nvSpPr>
            <p:cNvPr id="74" name="Freeform 108"/>
            <p:cNvSpPr/>
            <p:nvPr/>
          </p:nvSpPr>
          <p:spPr bwMode="auto">
            <a:xfrm>
              <a:off x="5763260" y="2000673"/>
              <a:ext cx="2015067" cy="2370667"/>
            </a:xfrm>
            <a:custGeom>
              <a:gdLst>
                <a:gd fmla="*/ 2147483647 w 1534" name="T0"/>
                <a:gd fmla="*/ 2147483647 h 1804" name="T1"/>
                <a:gd fmla="*/ 0 w 1534" name="T2"/>
                <a:gd fmla="*/ 0 h 1804" name="T3"/>
                <a:gd fmla="*/ 0 w 1534" name="T4"/>
                <a:gd fmla="*/ 2147483647 h 1804" name="T5"/>
                <a:gd fmla="*/ 2147483647 w 1534" name="T6"/>
                <a:gd fmla="*/ 2147483647 h 1804" name="T7"/>
                <a:gd fmla="*/ 2147483647 w 1534" name="T8"/>
                <a:gd fmla="*/ 2147483647 h 1804" name="T9"/>
                <a:gd fmla="*/ 2147483647 w 1534" name="T10"/>
                <a:gd fmla="*/ 2147483647 h 1804" name="T11"/>
                <a:gd fmla="*/ 2147483647 w 1534" name="T12"/>
                <a:gd fmla="*/ 2147483647 h 1804" name="T13"/>
                <a:gd fmla="*/ 2147483647 w 1534" name="T14"/>
                <a:gd fmla="*/ 2147483647 h 1804" name="T15"/>
                <a:gd fmla="*/ 2147483647 w 1534" name="T16"/>
                <a:gd fmla="*/ 2147483647 h 1804" name="T17"/>
                <a:gd fmla="*/ 2147483647 w 1534" name="T18"/>
                <a:gd fmla="*/ 2147483647 h 1804"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b" l="0" r="r" t="0"/>
              <a:pathLst>
                <a:path h="1804" w="1534">
                  <a:moveTo>
                    <a:pt x="474" y="962"/>
                  </a:moveTo>
                  <a:lnTo>
                    <a:pt x="0" y="0"/>
                  </a:lnTo>
                  <a:lnTo>
                    <a:pt x="0" y="700"/>
                  </a:lnTo>
                  <a:lnTo>
                    <a:pt x="246" y="1200"/>
                  </a:lnTo>
                  <a:lnTo>
                    <a:pt x="798" y="1280"/>
                  </a:lnTo>
                  <a:lnTo>
                    <a:pt x="400" y="1670"/>
                  </a:lnTo>
                  <a:lnTo>
                    <a:pt x="422" y="1804"/>
                  </a:lnTo>
                  <a:lnTo>
                    <a:pt x="826" y="1804"/>
                  </a:lnTo>
                  <a:lnTo>
                    <a:pt x="1534" y="1116"/>
                  </a:lnTo>
                  <a:lnTo>
                    <a:pt x="474" y="962"/>
                  </a:lnTo>
                  <a:close/>
                </a:path>
              </a:pathLst>
            </a:custGeom>
            <a:solidFill>
              <a:schemeClr val="tx2"/>
            </a:solidFill>
            <a:ln>
              <a:noFill/>
            </a:ln>
            <a:extLst/>
          </p:spPr>
          <p:txBody>
            <a:bodyPr/>
            <a:lstStyle/>
            <a:p>
              <a:pPr fontAlgn="base">
                <a:spcBef>
                  <a:spcPct val="0"/>
                </a:spcBef>
                <a:spcAft>
                  <a:spcPct val="0"/>
                </a:spcAft>
              </a:pPr>
              <a:endParaRPr altLang="en-US" lang="zh-CN" sz="1800">
                <a:solidFill>
                  <a:prstClr val="black"/>
                </a:solidFill>
                <a:latin charset="-122" panose="020b0503020204020204" pitchFamily="34" typeface="微软雅黑"/>
                <a:ea charset="-122" panose="020b0503020204020204" pitchFamily="34" typeface="微软雅黑"/>
              </a:endParaRPr>
            </a:p>
          </p:txBody>
        </p:sp>
        <p:sp>
          <p:nvSpPr>
            <p:cNvPr id="75" name="Freeform 109"/>
            <p:cNvSpPr/>
            <p:nvPr/>
          </p:nvSpPr>
          <p:spPr bwMode="auto">
            <a:xfrm>
              <a:off x="3748193" y="2000673"/>
              <a:ext cx="2015067" cy="2370667"/>
            </a:xfrm>
            <a:custGeom>
              <a:gdLst>
                <a:gd fmla="*/ 2147483647 w 1534" name="T0"/>
                <a:gd fmla="*/ 2147483647 h 1804" name="T1"/>
                <a:gd fmla="*/ 0 w 1534" name="T2"/>
                <a:gd fmla="*/ 2147483647 h 1804" name="T3"/>
                <a:gd fmla="*/ 2147483647 w 1534" name="T4"/>
                <a:gd fmla="*/ 2147483647 h 1804" name="T5"/>
                <a:gd fmla="*/ 2147483647 w 1534" name="T6"/>
                <a:gd fmla="*/ 2147483647 h 1804" name="T7"/>
                <a:gd fmla="*/ 2147483647 w 1534" name="T8"/>
                <a:gd fmla="*/ 2147483647 h 1804" name="T9"/>
                <a:gd fmla="*/ 2147483647 w 1534" name="T10"/>
                <a:gd fmla="*/ 2147483647 h 1804" name="T11"/>
                <a:gd fmla="*/ 2147483647 w 1534" name="T12"/>
                <a:gd fmla="*/ 2147483647 h 1804" name="T13"/>
                <a:gd fmla="*/ 2147483647 w 1534" name="T14"/>
                <a:gd fmla="*/ 2147483647 h 1804" name="T15"/>
                <a:gd fmla="*/ 2147483647 w 1534" name="T16"/>
                <a:gd fmla="*/ 0 h 1804" name="T17"/>
                <a:gd fmla="*/ 2147483647 w 1534" name="T18"/>
                <a:gd fmla="*/ 2147483647 h 1804"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b" l="0" r="r" t="0"/>
              <a:pathLst>
                <a:path h="1804" w="1534">
                  <a:moveTo>
                    <a:pt x="1060" y="962"/>
                  </a:moveTo>
                  <a:lnTo>
                    <a:pt x="0" y="1116"/>
                  </a:lnTo>
                  <a:lnTo>
                    <a:pt x="708" y="1804"/>
                  </a:lnTo>
                  <a:lnTo>
                    <a:pt x="1112" y="1804"/>
                  </a:lnTo>
                  <a:lnTo>
                    <a:pt x="1136" y="1670"/>
                  </a:lnTo>
                  <a:lnTo>
                    <a:pt x="736" y="1280"/>
                  </a:lnTo>
                  <a:lnTo>
                    <a:pt x="1288" y="1200"/>
                  </a:lnTo>
                  <a:lnTo>
                    <a:pt x="1534" y="700"/>
                  </a:lnTo>
                  <a:lnTo>
                    <a:pt x="1534" y="0"/>
                  </a:lnTo>
                  <a:lnTo>
                    <a:pt x="1060" y="962"/>
                  </a:lnTo>
                  <a:close/>
                </a:path>
              </a:pathLst>
            </a:custGeom>
            <a:solidFill>
              <a:schemeClr val="tx2"/>
            </a:solidFill>
            <a:ln>
              <a:noFill/>
            </a:ln>
            <a:extLst/>
          </p:spPr>
          <p:txBody>
            <a:bodyPr/>
            <a:lstStyle/>
            <a:p>
              <a:pPr fontAlgn="base">
                <a:spcBef>
                  <a:spcPct val="0"/>
                </a:spcBef>
                <a:spcAft>
                  <a:spcPct val="0"/>
                </a:spcAft>
              </a:pPr>
              <a:endParaRPr altLang="en-US" lang="zh-CN" sz="1800">
                <a:solidFill>
                  <a:prstClr val="black"/>
                </a:solidFill>
                <a:latin charset="-122" panose="020b0503020204020204" pitchFamily="34" typeface="微软雅黑"/>
                <a:ea charset="-122" panose="020b0503020204020204" pitchFamily="34" typeface="微软雅黑"/>
              </a:endParaRPr>
            </a:p>
          </p:txBody>
        </p:sp>
        <p:sp>
          <p:nvSpPr>
            <p:cNvPr id="76" name="Freeform 121"/>
            <p:cNvSpPr/>
            <p:nvPr/>
          </p:nvSpPr>
          <p:spPr bwMode="auto">
            <a:xfrm>
              <a:off x="5462693" y="3837941"/>
              <a:ext cx="254000" cy="251884"/>
            </a:xfrm>
            <a:custGeom>
              <a:gdLst>
                <a:gd fmla="*/ 2147483647 w 192" name="T0"/>
                <a:gd fmla="*/ 2147483647 h 192" name="T1"/>
                <a:gd fmla="*/ 2147483647 w 192" name="T2"/>
                <a:gd fmla="*/ 2147483647 h 192" name="T3"/>
                <a:gd fmla="*/ 2147483647 w 192" name="T4"/>
                <a:gd fmla="*/ 2147483647 h 192" name="T5"/>
                <a:gd fmla="*/ 2147483647 w 192" name="T6"/>
                <a:gd fmla="*/ 2147483647 h 192" name="T7"/>
                <a:gd fmla="*/ 2147483647 w 192" name="T8"/>
                <a:gd fmla="*/ 2147483647 h 192" name="T9"/>
                <a:gd fmla="*/ 2147483647 w 192" name="T10"/>
                <a:gd fmla="*/ 2147483647 h 192" name="T11"/>
                <a:gd fmla="*/ 2147483647 w 192" name="T12"/>
                <a:gd fmla="*/ 2147483647 h 192" name="T13"/>
                <a:gd fmla="*/ 2147483647 w 192" name="T14"/>
                <a:gd fmla="*/ 2147483647 h 192" name="T15"/>
                <a:gd fmla="*/ 2147483647 w 192" name="T16"/>
                <a:gd fmla="*/ 2147483647 h 192" name="T17"/>
                <a:gd fmla="*/ 2147483647 w 192" name="T18"/>
                <a:gd fmla="*/ 2147483647 h 192" name="T19"/>
                <a:gd fmla="*/ 2147483647 w 192" name="T20"/>
                <a:gd fmla="*/ 2147483647 h 192" name="T21"/>
                <a:gd fmla="*/ 2147483647 w 192" name="T22"/>
                <a:gd fmla="*/ 2147483647 h 192" name="T23"/>
                <a:gd fmla="*/ 2147483647 w 192" name="T24"/>
                <a:gd fmla="*/ 2147483647 h 192" name="T25"/>
                <a:gd fmla="*/ 2147483647 w 192" name="T26"/>
                <a:gd fmla="*/ 2147483647 h 192" name="T27"/>
                <a:gd fmla="*/ 2147483647 w 192" name="T28"/>
                <a:gd fmla="*/ 2147483647 h 192" name="T29"/>
                <a:gd fmla="*/ 2147483647 w 192" name="T30"/>
                <a:gd fmla="*/ 2147483647 h 192" name="T31"/>
                <a:gd fmla="*/ 2147483647 w 192" name="T32"/>
                <a:gd fmla="*/ 2147483647 h 192" name="T33"/>
                <a:gd fmla="*/ 2147483647 w 192" name="T34"/>
                <a:gd fmla="*/ 2147483647 h 192" name="T35"/>
                <a:gd fmla="*/ 0 w 192" name="T36"/>
                <a:gd fmla="*/ 2147483647 h 192" name="T37"/>
                <a:gd fmla="*/ 0 w 192" name="T38"/>
                <a:gd fmla="*/ 2147483647 h 192" name="T39"/>
                <a:gd fmla="*/ 2147483647 w 192" name="T40"/>
                <a:gd fmla="*/ 2147483647 h 192" name="T41"/>
                <a:gd fmla="*/ 2147483647 w 192" name="T42"/>
                <a:gd fmla="*/ 2147483647 h 192" name="T43"/>
                <a:gd fmla="*/ 2147483647 w 192" name="T44"/>
                <a:gd fmla="*/ 2147483647 h 192" name="T45"/>
                <a:gd fmla="*/ 2147483647 w 192" name="T46"/>
                <a:gd fmla="*/ 2147483647 h 192" name="T47"/>
                <a:gd fmla="*/ 2147483647 w 192" name="T48"/>
                <a:gd fmla="*/ 2147483647 h 192" name="T49"/>
                <a:gd fmla="*/ 2147483647 w 192" name="T50"/>
                <a:gd fmla="*/ 2147483647 h 192" name="T51"/>
                <a:gd fmla="*/ 2147483647 w 192" name="T52"/>
                <a:gd fmla="*/ 2147483647 h 192" name="T53"/>
                <a:gd fmla="*/ 2147483647 w 192" name="T54"/>
                <a:gd fmla="*/ 0 h 192" name="T55"/>
                <a:gd fmla="*/ 2147483647 w 192" name="T56"/>
                <a:gd fmla="*/ 0 h 192" name="T57"/>
                <a:gd fmla="*/ 2147483647 w 192" name="T58"/>
                <a:gd fmla="*/ 2147483647 h 192" name="T59"/>
                <a:gd fmla="*/ 2147483647 w 192" name="T60"/>
                <a:gd fmla="*/ 2147483647 h 192" name="T61"/>
                <a:gd fmla="*/ 2147483647 w 192" name="T62"/>
                <a:gd fmla="*/ 2147483647 h 192" name="T63"/>
                <a:gd fmla="*/ 2147483647 w 192" name="T64"/>
                <a:gd fmla="*/ 2147483647 h 192" name="T65"/>
                <a:gd fmla="*/ 2147483647 w 192" name="T66"/>
                <a:gd fmla="*/ 2147483647 h 192" name="T67"/>
                <a:gd fmla="*/ 2147483647 w 192" name="T68"/>
                <a:gd fmla="*/ 2147483647 h 192" name="T69"/>
                <a:gd fmla="*/ 2147483647 w 192" name="T70"/>
                <a:gd fmla="*/ 2147483647 h 192" name="T71"/>
                <a:gd fmla="*/ 2147483647 w 192" name="T72"/>
                <a:gd fmla="*/ 2147483647 h 192" name="T73"/>
                <a:gd fmla="*/ 2147483647 w 192" name="T74"/>
                <a:gd fmla="*/ 2147483647 h 192"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b" l="0" r="r" t="0"/>
              <a:pathLst>
                <a:path h="192" w="192">
                  <a:moveTo>
                    <a:pt x="192" y="96"/>
                  </a:moveTo>
                  <a:lnTo>
                    <a:pt x="192" y="96"/>
                  </a:lnTo>
                  <a:lnTo>
                    <a:pt x="190" y="116"/>
                  </a:lnTo>
                  <a:lnTo>
                    <a:pt x="184" y="134"/>
                  </a:lnTo>
                  <a:lnTo>
                    <a:pt x="174" y="150"/>
                  </a:lnTo>
                  <a:lnTo>
                    <a:pt x="164" y="164"/>
                  </a:lnTo>
                  <a:lnTo>
                    <a:pt x="150" y="176"/>
                  </a:lnTo>
                  <a:lnTo>
                    <a:pt x="132" y="184"/>
                  </a:lnTo>
                  <a:lnTo>
                    <a:pt x="116" y="190"/>
                  </a:lnTo>
                  <a:lnTo>
                    <a:pt x="96" y="192"/>
                  </a:lnTo>
                  <a:lnTo>
                    <a:pt x="76" y="190"/>
                  </a:lnTo>
                  <a:lnTo>
                    <a:pt x="58" y="184"/>
                  </a:lnTo>
                  <a:lnTo>
                    <a:pt x="42" y="176"/>
                  </a:lnTo>
                  <a:lnTo>
                    <a:pt x="28" y="164"/>
                  </a:lnTo>
                  <a:lnTo>
                    <a:pt x="16" y="150"/>
                  </a:lnTo>
                  <a:lnTo>
                    <a:pt x="8" y="134"/>
                  </a:lnTo>
                  <a:lnTo>
                    <a:pt x="2" y="116"/>
                  </a:lnTo>
                  <a:lnTo>
                    <a:pt x="0" y="96"/>
                  </a:lnTo>
                  <a:lnTo>
                    <a:pt x="2" y="76"/>
                  </a:lnTo>
                  <a:lnTo>
                    <a:pt x="8" y="58"/>
                  </a:lnTo>
                  <a:lnTo>
                    <a:pt x="16" y="42"/>
                  </a:lnTo>
                  <a:lnTo>
                    <a:pt x="28" y="28"/>
                  </a:lnTo>
                  <a:lnTo>
                    <a:pt x="42" y="18"/>
                  </a:lnTo>
                  <a:lnTo>
                    <a:pt x="58" y="8"/>
                  </a:lnTo>
                  <a:lnTo>
                    <a:pt x="76" y="2"/>
                  </a:lnTo>
                  <a:lnTo>
                    <a:pt x="96" y="0"/>
                  </a:lnTo>
                  <a:lnTo>
                    <a:pt x="116" y="2"/>
                  </a:lnTo>
                  <a:lnTo>
                    <a:pt x="132" y="8"/>
                  </a:lnTo>
                  <a:lnTo>
                    <a:pt x="150" y="18"/>
                  </a:lnTo>
                  <a:lnTo>
                    <a:pt x="164" y="28"/>
                  </a:lnTo>
                  <a:lnTo>
                    <a:pt x="174" y="42"/>
                  </a:lnTo>
                  <a:lnTo>
                    <a:pt x="184" y="58"/>
                  </a:lnTo>
                  <a:lnTo>
                    <a:pt x="190" y="76"/>
                  </a:lnTo>
                  <a:lnTo>
                    <a:pt x="192" y="96"/>
                  </a:lnTo>
                  <a:close/>
                </a:path>
              </a:pathLst>
            </a:custGeom>
            <a:solidFill>
              <a:schemeClr val="tx2"/>
            </a:solidFill>
            <a:ln>
              <a:noFill/>
            </a:ln>
            <a:extLst/>
          </p:spPr>
          <p:txBody>
            <a:bodyPr/>
            <a:lstStyle/>
            <a:p>
              <a:pPr fontAlgn="base">
                <a:spcBef>
                  <a:spcPct val="0"/>
                </a:spcBef>
                <a:spcAft>
                  <a:spcPct val="0"/>
                </a:spcAft>
              </a:pPr>
              <a:endParaRPr altLang="en-US" lang="zh-CN" sz="1800">
                <a:solidFill>
                  <a:prstClr val="black"/>
                </a:solidFill>
                <a:latin charset="-122" panose="020b0503020204020204" pitchFamily="34" typeface="微软雅黑"/>
                <a:ea charset="-122" panose="020b0503020204020204" pitchFamily="34" typeface="微软雅黑"/>
              </a:endParaRPr>
            </a:p>
          </p:txBody>
        </p:sp>
        <p:sp>
          <p:nvSpPr>
            <p:cNvPr id="77" name="Freeform 122"/>
            <p:cNvSpPr/>
            <p:nvPr/>
          </p:nvSpPr>
          <p:spPr bwMode="auto">
            <a:xfrm>
              <a:off x="5765378" y="3774440"/>
              <a:ext cx="315383" cy="315384"/>
            </a:xfrm>
            <a:custGeom>
              <a:gdLst>
                <a:gd fmla="*/ 2147483647 w 240" name="T0"/>
                <a:gd fmla="*/ 2147483647 h 240" name="T1"/>
                <a:gd fmla="*/ 2147483647 w 240" name="T2"/>
                <a:gd fmla="*/ 2147483647 h 240" name="T3"/>
                <a:gd fmla="*/ 2147483647 w 240" name="T4"/>
                <a:gd fmla="*/ 2147483647 h 240" name="T5"/>
                <a:gd fmla="*/ 2147483647 w 240" name="T6"/>
                <a:gd fmla="*/ 2147483647 h 240" name="T7"/>
                <a:gd fmla="*/ 2147483647 w 240" name="T8"/>
                <a:gd fmla="*/ 2147483647 h 240" name="T9"/>
                <a:gd fmla="*/ 2147483647 w 240" name="T10"/>
                <a:gd fmla="*/ 2147483647 h 240" name="T11"/>
                <a:gd fmla="*/ 2147483647 w 240" name="T12"/>
                <a:gd fmla="*/ 2147483647 h 240" name="T13"/>
                <a:gd fmla="*/ 2147483647 w 240" name="T14"/>
                <a:gd fmla="*/ 2147483647 h 240" name="T15"/>
                <a:gd fmla="*/ 2147483647 w 240" name="T16"/>
                <a:gd fmla="*/ 2147483647 h 240" name="T17"/>
                <a:gd fmla="*/ 2147483647 w 240" name="T18"/>
                <a:gd fmla="*/ 2147483647 h 240" name="T19"/>
                <a:gd fmla="*/ 2147483647 w 240" name="T20"/>
                <a:gd fmla="*/ 2147483647 h 240" name="T21"/>
                <a:gd fmla="*/ 2147483647 w 240" name="T22"/>
                <a:gd fmla="*/ 2147483647 h 240" name="T23"/>
                <a:gd fmla="*/ 2147483647 w 240" name="T24"/>
                <a:gd fmla="*/ 2147483647 h 240" name="T25"/>
                <a:gd fmla="*/ 2147483647 w 240" name="T26"/>
                <a:gd fmla="*/ 2147483647 h 240" name="T27"/>
                <a:gd fmla="*/ 2147483647 w 240" name="T28"/>
                <a:gd fmla="*/ 2147483647 h 240" name="T29"/>
                <a:gd fmla="*/ 2147483647 w 240" name="T30"/>
                <a:gd fmla="*/ 2147483647 h 240" name="T31"/>
                <a:gd fmla="*/ 2147483647 w 240" name="T32"/>
                <a:gd fmla="*/ 2147483647 h 240" name="T33"/>
                <a:gd fmla="*/ 2147483647 w 240" name="T34"/>
                <a:gd fmla="*/ 2147483647 h 240" name="T35"/>
                <a:gd fmla="*/ 2147483647 w 240" name="T36"/>
                <a:gd fmla="*/ 2147483647 h 240" name="T37"/>
                <a:gd fmla="*/ 2147483647 w 240" name="T38"/>
                <a:gd fmla="*/ 2147483647 h 240" name="T39"/>
                <a:gd fmla="*/ 2147483647 w 240" name="T40"/>
                <a:gd fmla="*/ 2147483647 h 240" name="T41"/>
                <a:gd fmla="*/ 0 w 240" name="T42"/>
                <a:gd fmla="*/ 2147483647 h 240" name="T43"/>
                <a:gd fmla="*/ 0 w 240" name="T44"/>
                <a:gd fmla="*/ 2147483647 h 240" name="T45"/>
                <a:gd fmla="*/ 0 w 240" name="T46"/>
                <a:gd fmla="*/ 2147483647 h 240" name="T47"/>
                <a:gd fmla="*/ 0 w 240" name="T48"/>
                <a:gd fmla="*/ 2147483647 h 240" name="T49"/>
                <a:gd fmla="*/ 2147483647 w 240" name="T50"/>
                <a:gd fmla="*/ 2147483647 h 240" name="T51"/>
                <a:gd fmla="*/ 2147483647 w 240" name="T52"/>
                <a:gd fmla="*/ 2147483647 h 240" name="T53"/>
                <a:gd fmla="*/ 2147483647 w 240" name="T54"/>
                <a:gd fmla="*/ 2147483647 h 240" name="T55"/>
                <a:gd fmla="*/ 2147483647 w 240" name="T56"/>
                <a:gd fmla="*/ 2147483647 h 240" name="T57"/>
                <a:gd fmla="*/ 2147483647 w 240" name="T58"/>
                <a:gd fmla="*/ 2147483647 h 240" name="T59"/>
                <a:gd fmla="*/ 2147483647 w 240" name="T60"/>
                <a:gd fmla="*/ 2147483647 h 240" name="T61"/>
                <a:gd fmla="*/ 2147483647 w 240" name="T62"/>
                <a:gd fmla="*/ 2147483647 h 240" name="T63"/>
                <a:gd fmla="*/ 2147483647 w 240" name="T64"/>
                <a:gd fmla="*/ 0 h 240" name="T65"/>
                <a:gd fmla="*/ 2147483647 w 240" name="T66"/>
                <a:gd fmla="*/ 0 h 240" name="T67"/>
                <a:gd fmla="*/ 2147483647 w 240" name="T68"/>
                <a:gd fmla="*/ 0 h 240" name="T69"/>
                <a:gd fmla="*/ 2147483647 w 240" name="T70"/>
                <a:gd fmla="*/ 0 h 240" name="T71"/>
                <a:gd fmla="*/ 2147483647 w 240" name="T72"/>
                <a:gd fmla="*/ 2147483647 h 240" name="T73"/>
                <a:gd fmla="*/ 2147483647 w 240" name="T74"/>
                <a:gd fmla="*/ 2147483647 h 240" name="T75"/>
                <a:gd fmla="*/ 2147483647 w 240" name="T76"/>
                <a:gd fmla="*/ 2147483647 h 240" name="T77"/>
                <a:gd fmla="*/ 2147483647 w 240" name="T78"/>
                <a:gd fmla="*/ 2147483647 h 240" name="T79"/>
                <a:gd fmla="*/ 2147483647 w 240" name="T80"/>
                <a:gd fmla="*/ 2147483647 h 240" name="T81"/>
                <a:gd fmla="*/ 2147483647 w 240" name="T82"/>
                <a:gd fmla="*/ 2147483647 h 240" name="T83"/>
                <a:gd fmla="*/ 2147483647 w 240" name="T84"/>
                <a:gd fmla="*/ 2147483647 h 240" name="T85"/>
                <a:gd fmla="*/ 2147483647 w 240" name="T86"/>
                <a:gd fmla="*/ 2147483647 h 240" name="T87"/>
                <a:gd fmla="*/ 2147483647 w 240" name="T88"/>
                <a:gd fmla="*/ 2147483647 h 240" name="T89"/>
                <a:gd fmla="*/ 2147483647 w 240" name="T90"/>
                <a:gd fmla="*/ 2147483647 h 240"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b" l="0" r="r" t="0"/>
              <a:pathLst>
                <a:path h="240" w="240">
                  <a:moveTo>
                    <a:pt x="240" y="120"/>
                  </a:moveTo>
                  <a:lnTo>
                    <a:pt x="240" y="120"/>
                  </a:lnTo>
                  <a:lnTo>
                    <a:pt x="238" y="132"/>
                  </a:lnTo>
                  <a:lnTo>
                    <a:pt x="238" y="144"/>
                  </a:lnTo>
                  <a:lnTo>
                    <a:pt x="230" y="166"/>
                  </a:lnTo>
                  <a:lnTo>
                    <a:pt x="218" y="186"/>
                  </a:lnTo>
                  <a:lnTo>
                    <a:pt x="204" y="204"/>
                  </a:lnTo>
                  <a:lnTo>
                    <a:pt x="186" y="218"/>
                  </a:lnTo>
                  <a:lnTo>
                    <a:pt x="166" y="230"/>
                  </a:lnTo>
                  <a:lnTo>
                    <a:pt x="144" y="236"/>
                  </a:lnTo>
                  <a:lnTo>
                    <a:pt x="132" y="238"/>
                  </a:lnTo>
                  <a:lnTo>
                    <a:pt x="120" y="240"/>
                  </a:lnTo>
                  <a:lnTo>
                    <a:pt x="108" y="238"/>
                  </a:lnTo>
                  <a:lnTo>
                    <a:pt x="96" y="236"/>
                  </a:lnTo>
                  <a:lnTo>
                    <a:pt x="72" y="230"/>
                  </a:lnTo>
                  <a:lnTo>
                    <a:pt x="52" y="218"/>
                  </a:lnTo>
                  <a:lnTo>
                    <a:pt x="34" y="204"/>
                  </a:lnTo>
                  <a:lnTo>
                    <a:pt x="20" y="186"/>
                  </a:lnTo>
                  <a:lnTo>
                    <a:pt x="8" y="166"/>
                  </a:lnTo>
                  <a:lnTo>
                    <a:pt x="2" y="144"/>
                  </a:lnTo>
                  <a:lnTo>
                    <a:pt x="0" y="132"/>
                  </a:lnTo>
                  <a:lnTo>
                    <a:pt x="0" y="120"/>
                  </a:lnTo>
                  <a:lnTo>
                    <a:pt x="0" y="108"/>
                  </a:lnTo>
                  <a:lnTo>
                    <a:pt x="2" y="96"/>
                  </a:lnTo>
                  <a:lnTo>
                    <a:pt x="8" y="72"/>
                  </a:lnTo>
                  <a:lnTo>
                    <a:pt x="20" y="52"/>
                  </a:lnTo>
                  <a:lnTo>
                    <a:pt x="34" y="34"/>
                  </a:lnTo>
                  <a:lnTo>
                    <a:pt x="52" y="20"/>
                  </a:lnTo>
                  <a:lnTo>
                    <a:pt x="72" y="8"/>
                  </a:lnTo>
                  <a:lnTo>
                    <a:pt x="96" y="2"/>
                  </a:lnTo>
                  <a:lnTo>
                    <a:pt x="108" y="0"/>
                  </a:lnTo>
                  <a:lnTo>
                    <a:pt x="120" y="0"/>
                  </a:lnTo>
                  <a:lnTo>
                    <a:pt x="132" y="0"/>
                  </a:lnTo>
                  <a:lnTo>
                    <a:pt x="144" y="2"/>
                  </a:lnTo>
                  <a:lnTo>
                    <a:pt x="166" y="8"/>
                  </a:lnTo>
                  <a:lnTo>
                    <a:pt x="186" y="20"/>
                  </a:lnTo>
                  <a:lnTo>
                    <a:pt x="204" y="34"/>
                  </a:lnTo>
                  <a:lnTo>
                    <a:pt x="218" y="52"/>
                  </a:lnTo>
                  <a:lnTo>
                    <a:pt x="230" y="72"/>
                  </a:lnTo>
                  <a:lnTo>
                    <a:pt x="238" y="96"/>
                  </a:lnTo>
                  <a:lnTo>
                    <a:pt x="238" y="108"/>
                  </a:lnTo>
                  <a:lnTo>
                    <a:pt x="240" y="120"/>
                  </a:lnTo>
                  <a:close/>
                </a:path>
              </a:pathLst>
            </a:custGeom>
            <a:solidFill>
              <a:schemeClr val="tx2"/>
            </a:solidFill>
            <a:ln>
              <a:noFill/>
            </a:ln>
            <a:extLst/>
          </p:spPr>
          <p:txBody>
            <a:bodyPr/>
            <a:lstStyle/>
            <a:p>
              <a:pPr fontAlgn="base">
                <a:spcBef>
                  <a:spcPct val="0"/>
                </a:spcBef>
                <a:spcAft>
                  <a:spcPct val="0"/>
                </a:spcAft>
              </a:pPr>
              <a:endParaRPr altLang="en-US" lang="zh-CN" sz="1800">
                <a:solidFill>
                  <a:prstClr val="black"/>
                </a:solidFill>
                <a:latin charset="-122" panose="020b0503020204020204" pitchFamily="34" typeface="微软雅黑"/>
                <a:ea charset="-122" panose="020b0503020204020204" pitchFamily="34" typeface="微软雅黑"/>
              </a:endParaRPr>
            </a:p>
          </p:txBody>
        </p:sp>
        <p:sp>
          <p:nvSpPr>
            <p:cNvPr id="78" name="Freeform 123"/>
            <p:cNvSpPr/>
            <p:nvPr/>
          </p:nvSpPr>
          <p:spPr bwMode="auto">
            <a:xfrm>
              <a:off x="5462693" y="4142740"/>
              <a:ext cx="254000" cy="247651"/>
            </a:xfrm>
            <a:custGeom>
              <a:gdLst>
                <a:gd fmla="*/ 2147483647 w 192" name="T0"/>
                <a:gd fmla="*/ 2147483647 h 190" name="T1"/>
                <a:gd fmla="*/ 2147483647 w 192" name="T2"/>
                <a:gd fmla="*/ 2147483647 h 190" name="T3"/>
                <a:gd fmla="*/ 2147483647 w 192" name="T4"/>
                <a:gd fmla="*/ 2147483647 h 190" name="T5"/>
                <a:gd fmla="*/ 2147483647 w 192" name="T6"/>
                <a:gd fmla="*/ 2147483647 h 190" name="T7"/>
                <a:gd fmla="*/ 2147483647 w 192" name="T8"/>
                <a:gd fmla="*/ 2147483647 h 190" name="T9"/>
                <a:gd fmla="*/ 2147483647 w 192" name="T10"/>
                <a:gd fmla="*/ 2147483647 h 190" name="T11"/>
                <a:gd fmla="*/ 2147483647 w 192" name="T12"/>
                <a:gd fmla="*/ 2147483647 h 190" name="T13"/>
                <a:gd fmla="*/ 2147483647 w 192" name="T14"/>
                <a:gd fmla="*/ 2147483647 h 190" name="T15"/>
                <a:gd fmla="*/ 2147483647 w 192" name="T16"/>
                <a:gd fmla="*/ 2147483647 h 190" name="T17"/>
                <a:gd fmla="*/ 2147483647 w 192" name="T18"/>
                <a:gd fmla="*/ 2147483647 h 190" name="T19"/>
                <a:gd fmla="*/ 2147483647 w 192" name="T20"/>
                <a:gd fmla="*/ 2147483647 h 190" name="T21"/>
                <a:gd fmla="*/ 2147483647 w 192" name="T22"/>
                <a:gd fmla="*/ 2147483647 h 190" name="T23"/>
                <a:gd fmla="*/ 2147483647 w 192" name="T24"/>
                <a:gd fmla="*/ 2147483647 h 190" name="T25"/>
                <a:gd fmla="*/ 2147483647 w 192" name="T26"/>
                <a:gd fmla="*/ 2147483647 h 190" name="T27"/>
                <a:gd fmla="*/ 2147483647 w 192" name="T28"/>
                <a:gd fmla="*/ 2147483647 h 190" name="T29"/>
                <a:gd fmla="*/ 2147483647 w 192" name="T30"/>
                <a:gd fmla="*/ 2147483647 h 190" name="T31"/>
                <a:gd fmla="*/ 2147483647 w 192" name="T32"/>
                <a:gd fmla="*/ 2147483647 h 190" name="T33"/>
                <a:gd fmla="*/ 2147483647 w 192" name="T34"/>
                <a:gd fmla="*/ 2147483647 h 190" name="T35"/>
                <a:gd fmla="*/ 0 w 192" name="T36"/>
                <a:gd fmla="*/ 2147483647 h 190" name="T37"/>
                <a:gd fmla="*/ 0 w 192" name="T38"/>
                <a:gd fmla="*/ 2147483647 h 190" name="T39"/>
                <a:gd fmla="*/ 2147483647 w 192" name="T40"/>
                <a:gd fmla="*/ 2147483647 h 190" name="T41"/>
                <a:gd fmla="*/ 2147483647 w 192" name="T42"/>
                <a:gd fmla="*/ 2147483647 h 190" name="T43"/>
                <a:gd fmla="*/ 2147483647 w 192" name="T44"/>
                <a:gd fmla="*/ 2147483647 h 190" name="T45"/>
                <a:gd fmla="*/ 2147483647 w 192" name="T46"/>
                <a:gd fmla="*/ 2147483647 h 190" name="T47"/>
                <a:gd fmla="*/ 2147483647 w 192" name="T48"/>
                <a:gd fmla="*/ 2147483647 h 190" name="T49"/>
                <a:gd fmla="*/ 2147483647 w 192" name="T50"/>
                <a:gd fmla="*/ 2147483647 h 190" name="T51"/>
                <a:gd fmla="*/ 2147483647 w 192" name="T52"/>
                <a:gd fmla="*/ 2147483647 h 190" name="T53"/>
                <a:gd fmla="*/ 2147483647 w 192" name="T54"/>
                <a:gd fmla="*/ 0 h 190" name="T55"/>
                <a:gd fmla="*/ 2147483647 w 192" name="T56"/>
                <a:gd fmla="*/ 0 h 190" name="T57"/>
                <a:gd fmla="*/ 2147483647 w 192" name="T58"/>
                <a:gd fmla="*/ 2147483647 h 190" name="T59"/>
                <a:gd fmla="*/ 2147483647 w 192" name="T60"/>
                <a:gd fmla="*/ 2147483647 h 190" name="T61"/>
                <a:gd fmla="*/ 2147483647 w 192" name="T62"/>
                <a:gd fmla="*/ 2147483647 h 190" name="T63"/>
                <a:gd fmla="*/ 2147483647 w 192" name="T64"/>
                <a:gd fmla="*/ 2147483647 h 190" name="T65"/>
                <a:gd fmla="*/ 2147483647 w 192" name="T66"/>
                <a:gd fmla="*/ 2147483647 h 190" name="T67"/>
                <a:gd fmla="*/ 2147483647 w 192" name="T68"/>
                <a:gd fmla="*/ 2147483647 h 190" name="T69"/>
                <a:gd fmla="*/ 2147483647 w 192" name="T70"/>
                <a:gd fmla="*/ 2147483647 h 190" name="T71"/>
                <a:gd fmla="*/ 2147483647 w 192" name="T72"/>
                <a:gd fmla="*/ 2147483647 h 190" name="T73"/>
                <a:gd fmla="*/ 2147483647 w 192" name="T74"/>
                <a:gd fmla="*/ 2147483647 h 190"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b" l="0" r="r" t="0"/>
              <a:pathLst>
                <a:path h="190" w="192">
                  <a:moveTo>
                    <a:pt x="192" y="94"/>
                  </a:moveTo>
                  <a:lnTo>
                    <a:pt x="192" y="94"/>
                  </a:lnTo>
                  <a:lnTo>
                    <a:pt x="190" y="114"/>
                  </a:lnTo>
                  <a:lnTo>
                    <a:pt x="184" y="132"/>
                  </a:lnTo>
                  <a:lnTo>
                    <a:pt x="174" y="148"/>
                  </a:lnTo>
                  <a:lnTo>
                    <a:pt x="164" y="162"/>
                  </a:lnTo>
                  <a:lnTo>
                    <a:pt x="150" y="174"/>
                  </a:lnTo>
                  <a:lnTo>
                    <a:pt x="132" y="182"/>
                  </a:lnTo>
                  <a:lnTo>
                    <a:pt x="116" y="188"/>
                  </a:lnTo>
                  <a:lnTo>
                    <a:pt x="96" y="190"/>
                  </a:lnTo>
                  <a:lnTo>
                    <a:pt x="76" y="188"/>
                  </a:lnTo>
                  <a:lnTo>
                    <a:pt x="58" y="182"/>
                  </a:lnTo>
                  <a:lnTo>
                    <a:pt x="42" y="174"/>
                  </a:lnTo>
                  <a:lnTo>
                    <a:pt x="28" y="162"/>
                  </a:lnTo>
                  <a:lnTo>
                    <a:pt x="16" y="148"/>
                  </a:lnTo>
                  <a:lnTo>
                    <a:pt x="8" y="132"/>
                  </a:lnTo>
                  <a:lnTo>
                    <a:pt x="2" y="114"/>
                  </a:lnTo>
                  <a:lnTo>
                    <a:pt x="0" y="94"/>
                  </a:lnTo>
                  <a:lnTo>
                    <a:pt x="2" y="76"/>
                  </a:lnTo>
                  <a:lnTo>
                    <a:pt x="8" y="58"/>
                  </a:lnTo>
                  <a:lnTo>
                    <a:pt x="16" y="42"/>
                  </a:lnTo>
                  <a:lnTo>
                    <a:pt x="28" y="28"/>
                  </a:lnTo>
                  <a:lnTo>
                    <a:pt x="42" y="16"/>
                  </a:lnTo>
                  <a:lnTo>
                    <a:pt x="58" y="8"/>
                  </a:lnTo>
                  <a:lnTo>
                    <a:pt x="76" y="2"/>
                  </a:lnTo>
                  <a:lnTo>
                    <a:pt x="96" y="0"/>
                  </a:lnTo>
                  <a:lnTo>
                    <a:pt x="116" y="2"/>
                  </a:lnTo>
                  <a:lnTo>
                    <a:pt x="132" y="8"/>
                  </a:lnTo>
                  <a:lnTo>
                    <a:pt x="150" y="16"/>
                  </a:lnTo>
                  <a:lnTo>
                    <a:pt x="164" y="28"/>
                  </a:lnTo>
                  <a:lnTo>
                    <a:pt x="174" y="42"/>
                  </a:lnTo>
                  <a:lnTo>
                    <a:pt x="184" y="58"/>
                  </a:lnTo>
                  <a:lnTo>
                    <a:pt x="190" y="76"/>
                  </a:lnTo>
                  <a:lnTo>
                    <a:pt x="192" y="94"/>
                  </a:lnTo>
                  <a:close/>
                </a:path>
              </a:pathLst>
            </a:custGeom>
            <a:solidFill>
              <a:schemeClr val="tx2"/>
            </a:solidFill>
            <a:ln>
              <a:noFill/>
            </a:ln>
            <a:extLst/>
          </p:spPr>
          <p:txBody>
            <a:bodyPr/>
            <a:lstStyle/>
            <a:p>
              <a:pPr fontAlgn="base">
                <a:spcBef>
                  <a:spcPct val="0"/>
                </a:spcBef>
                <a:spcAft>
                  <a:spcPct val="0"/>
                </a:spcAft>
              </a:pPr>
              <a:endParaRPr altLang="en-US" lang="zh-CN" sz="1800">
                <a:solidFill>
                  <a:prstClr val="black"/>
                </a:solidFill>
                <a:latin charset="-122" panose="020b0503020204020204" pitchFamily="34" typeface="微软雅黑"/>
                <a:ea charset="-122" panose="020b0503020204020204" pitchFamily="34" typeface="微软雅黑"/>
              </a:endParaRPr>
            </a:p>
          </p:txBody>
        </p:sp>
        <p:sp>
          <p:nvSpPr>
            <p:cNvPr id="79" name="Freeform 124"/>
            <p:cNvSpPr/>
            <p:nvPr/>
          </p:nvSpPr>
          <p:spPr bwMode="auto">
            <a:xfrm>
              <a:off x="5765378" y="4142740"/>
              <a:ext cx="249767" cy="247651"/>
            </a:xfrm>
            <a:custGeom>
              <a:gdLst>
                <a:gd fmla="*/ 2147483647 w 190" name="T0"/>
                <a:gd fmla="*/ 2147483647 h 190" name="T1"/>
                <a:gd fmla="*/ 2147483647 w 190" name="T2"/>
                <a:gd fmla="*/ 2147483647 h 190" name="T3"/>
                <a:gd fmla="*/ 2147483647 w 190" name="T4"/>
                <a:gd fmla="*/ 2147483647 h 190" name="T5"/>
                <a:gd fmla="*/ 2147483647 w 190" name="T6"/>
                <a:gd fmla="*/ 2147483647 h 190" name="T7"/>
                <a:gd fmla="*/ 2147483647 w 190" name="T8"/>
                <a:gd fmla="*/ 2147483647 h 190" name="T9"/>
                <a:gd fmla="*/ 2147483647 w 190" name="T10"/>
                <a:gd fmla="*/ 2147483647 h 190" name="T11"/>
                <a:gd fmla="*/ 2147483647 w 190" name="T12"/>
                <a:gd fmla="*/ 2147483647 h 190" name="T13"/>
                <a:gd fmla="*/ 2147483647 w 190" name="T14"/>
                <a:gd fmla="*/ 2147483647 h 190" name="T15"/>
                <a:gd fmla="*/ 2147483647 w 190" name="T16"/>
                <a:gd fmla="*/ 2147483647 h 190" name="T17"/>
                <a:gd fmla="*/ 2147483647 w 190" name="T18"/>
                <a:gd fmla="*/ 2147483647 h 190" name="T19"/>
                <a:gd fmla="*/ 2147483647 w 190" name="T20"/>
                <a:gd fmla="*/ 2147483647 h 190" name="T21"/>
                <a:gd fmla="*/ 2147483647 w 190" name="T22"/>
                <a:gd fmla="*/ 2147483647 h 190" name="T23"/>
                <a:gd fmla="*/ 2147483647 w 190" name="T24"/>
                <a:gd fmla="*/ 2147483647 h 190" name="T25"/>
                <a:gd fmla="*/ 2147483647 w 190" name="T26"/>
                <a:gd fmla="*/ 2147483647 h 190" name="T27"/>
                <a:gd fmla="*/ 2147483647 w 190" name="T28"/>
                <a:gd fmla="*/ 2147483647 h 190" name="T29"/>
                <a:gd fmla="*/ 2147483647 w 190" name="T30"/>
                <a:gd fmla="*/ 2147483647 h 190" name="T31"/>
                <a:gd fmla="*/ 2147483647 w 190" name="T32"/>
                <a:gd fmla="*/ 2147483647 h 190" name="T33"/>
                <a:gd fmla="*/ 2147483647 w 190" name="T34"/>
                <a:gd fmla="*/ 2147483647 h 190" name="T35"/>
                <a:gd fmla="*/ 0 w 190" name="T36"/>
                <a:gd fmla="*/ 2147483647 h 190" name="T37"/>
                <a:gd fmla="*/ 0 w 190" name="T38"/>
                <a:gd fmla="*/ 2147483647 h 190" name="T39"/>
                <a:gd fmla="*/ 2147483647 w 190" name="T40"/>
                <a:gd fmla="*/ 2147483647 h 190" name="T41"/>
                <a:gd fmla="*/ 2147483647 w 190" name="T42"/>
                <a:gd fmla="*/ 2147483647 h 190" name="T43"/>
                <a:gd fmla="*/ 2147483647 w 190" name="T44"/>
                <a:gd fmla="*/ 2147483647 h 190" name="T45"/>
                <a:gd fmla="*/ 2147483647 w 190" name="T46"/>
                <a:gd fmla="*/ 2147483647 h 190" name="T47"/>
                <a:gd fmla="*/ 2147483647 w 190" name="T48"/>
                <a:gd fmla="*/ 2147483647 h 190" name="T49"/>
                <a:gd fmla="*/ 2147483647 w 190" name="T50"/>
                <a:gd fmla="*/ 2147483647 h 190" name="T51"/>
                <a:gd fmla="*/ 2147483647 w 190" name="T52"/>
                <a:gd fmla="*/ 2147483647 h 190" name="T53"/>
                <a:gd fmla="*/ 2147483647 w 190" name="T54"/>
                <a:gd fmla="*/ 0 h 190" name="T55"/>
                <a:gd fmla="*/ 2147483647 w 190" name="T56"/>
                <a:gd fmla="*/ 0 h 190" name="T57"/>
                <a:gd fmla="*/ 2147483647 w 190" name="T58"/>
                <a:gd fmla="*/ 2147483647 h 190" name="T59"/>
                <a:gd fmla="*/ 2147483647 w 190" name="T60"/>
                <a:gd fmla="*/ 2147483647 h 190" name="T61"/>
                <a:gd fmla="*/ 2147483647 w 190" name="T62"/>
                <a:gd fmla="*/ 2147483647 h 190" name="T63"/>
                <a:gd fmla="*/ 2147483647 w 190" name="T64"/>
                <a:gd fmla="*/ 2147483647 h 190" name="T65"/>
                <a:gd fmla="*/ 2147483647 w 190" name="T66"/>
                <a:gd fmla="*/ 2147483647 h 190" name="T67"/>
                <a:gd fmla="*/ 2147483647 w 190" name="T68"/>
                <a:gd fmla="*/ 2147483647 h 190" name="T69"/>
                <a:gd fmla="*/ 2147483647 w 190" name="T70"/>
                <a:gd fmla="*/ 2147483647 h 190" name="T71"/>
                <a:gd fmla="*/ 2147483647 w 190" name="T72"/>
                <a:gd fmla="*/ 2147483647 h 190" name="T73"/>
                <a:gd fmla="*/ 2147483647 w 190" name="T74"/>
                <a:gd fmla="*/ 2147483647 h 190"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b" l="0" r="r" t="0"/>
              <a:pathLst>
                <a:path h="190" w="190">
                  <a:moveTo>
                    <a:pt x="190" y="94"/>
                  </a:moveTo>
                  <a:lnTo>
                    <a:pt x="190" y="94"/>
                  </a:lnTo>
                  <a:lnTo>
                    <a:pt x="188" y="114"/>
                  </a:lnTo>
                  <a:lnTo>
                    <a:pt x="182" y="132"/>
                  </a:lnTo>
                  <a:lnTo>
                    <a:pt x="174" y="148"/>
                  </a:lnTo>
                  <a:lnTo>
                    <a:pt x="162" y="162"/>
                  </a:lnTo>
                  <a:lnTo>
                    <a:pt x="148" y="174"/>
                  </a:lnTo>
                  <a:lnTo>
                    <a:pt x="132" y="182"/>
                  </a:lnTo>
                  <a:lnTo>
                    <a:pt x="114" y="188"/>
                  </a:lnTo>
                  <a:lnTo>
                    <a:pt x="94" y="190"/>
                  </a:lnTo>
                  <a:lnTo>
                    <a:pt x="76" y="188"/>
                  </a:lnTo>
                  <a:lnTo>
                    <a:pt x="58" y="182"/>
                  </a:lnTo>
                  <a:lnTo>
                    <a:pt x="42" y="174"/>
                  </a:lnTo>
                  <a:lnTo>
                    <a:pt x="28" y="162"/>
                  </a:lnTo>
                  <a:lnTo>
                    <a:pt x="16" y="148"/>
                  </a:lnTo>
                  <a:lnTo>
                    <a:pt x="8" y="132"/>
                  </a:lnTo>
                  <a:lnTo>
                    <a:pt x="2" y="114"/>
                  </a:lnTo>
                  <a:lnTo>
                    <a:pt x="0" y="94"/>
                  </a:lnTo>
                  <a:lnTo>
                    <a:pt x="2" y="76"/>
                  </a:lnTo>
                  <a:lnTo>
                    <a:pt x="8" y="58"/>
                  </a:lnTo>
                  <a:lnTo>
                    <a:pt x="16" y="42"/>
                  </a:lnTo>
                  <a:lnTo>
                    <a:pt x="28" y="28"/>
                  </a:lnTo>
                  <a:lnTo>
                    <a:pt x="42" y="16"/>
                  </a:lnTo>
                  <a:lnTo>
                    <a:pt x="58" y="8"/>
                  </a:lnTo>
                  <a:lnTo>
                    <a:pt x="76" y="2"/>
                  </a:lnTo>
                  <a:lnTo>
                    <a:pt x="94" y="0"/>
                  </a:lnTo>
                  <a:lnTo>
                    <a:pt x="114" y="2"/>
                  </a:lnTo>
                  <a:lnTo>
                    <a:pt x="132" y="8"/>
                  </a:lnTo>
                  <a:lnTo>
                    <a:pt x="148" y="16"/>
                  </a:lnTo>
                  <a:lnTo>
                    <a:pt x="162" y="28"/>
                  </a:lnTo>
                  <a:lnTo>
                    <a:pt x="174" y="42"/>
                  </a:lnTo>
                  <a:lnTo>
                    <a:pt x="182" y="58"/>
                  </a:lnTo>
                  <a:lnTo>
                    <a:pt x="188" y="76"/>
                  </a:lnTo>
                  <a:lnTo>
                    <a:pt x="190" y="94"/>
                  </a:lnTo>
                  <a:close/>
                </a:path>
              </a:pathLst>
            </a:custGeom>
            <a:solidFill>
              <a:schemeClr val="accent2"/>
            </a:solidFill>
            <a:ln>
              <a:noFill/>
            </a:ln>
            <a:extLst/>
          </p:spPr>
          <p:txBody>
            <a:bodyPr/>
            <a:lstStyle/>
            <a:p>
              <a:pPr fontAlgn="base">
                <a:spcBef>
                  <a:spcPct val="0"/>
                </a:spcBef>
                <a:spcAft>
                  <a:spcPct val="0"/>
                </a:spcAft>
              </a:pPr>
              <a:endParaRPr altLang="en-US" lang="zh-CN" sz="1800">
                <a:solidFill>
                  <a:prstClr val="black"/>
                </a:solidFill>
                <a:latin charset="-122" panose="020b0503020204020204" pitchFamily="34" typeface="微软雅黑"/>
                <a:ea charset="-122" panose="020b0503020204020204" pitchFamily="34" typeface="微软雅黑"/>
              </a:endParaRPr>
            </a:p>
          </p:txBody>
        </p:sp>
      </p:grpSp>
      <p:sp>
        <p:nvSpPr>
          <p:cNvPr id="81" name="矩形 1"/>
          <p:cNvSpPr>
            <a:spLocks noChangeArrowheads="1"/>
          </p:cNvSpPr>
          <p:nvPr/>
        </p:nvSpPr>
        <p:spPr bwMode="auto">
          <a:xfrm>
            <a:off x="6172058" y="1275606"/>
            <a:ext cx="1879704"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charset="-122" pitchFamily="2" typeface="宋体"/>
              </a:defRPr>
            </a:lvl1pPr>
            <a:lvl2pPr eaLnBrk="0" hangingPunct="0" indent="-285750" marL="742950">
              <a:defRPr>
                <a:solidFill>
                  <a:schemeClr val="tx1"/>
                </a:solidFill>
                <a:latin charset="0" pitchFamily="34" typeface="Calibri"/>
                <a:ea charset="-122" pitchFamily="2" typeface="宋体"/>
              </a:defRPr>
            </a:lvl2pPr>
            <a:lvl3pPr eaLnBrk="0" hangingPunct="0" indent="-228600" marL="1143000">
              <a:defRPr>
                <a:solidFill>
                  <a:schemeClr val="tx1"/>
                </a:solidFill>
                <a:latin charset="0" pitchFamily="34" typeface="Calibri"/>
                <a:ea charset="-122" pitchFamily="2" typeface="宋体"/>
              </a:defRPr>
            </a:lvl3pPr>
            <a:lvl4pPr eaLnBrk="0" hangingPunct="0" indent="-228600" marL="1600200">
              <a:defRPr>
                <a:solidFill>
                  <a:schemeClr val="tx1"/>
                </a:solidFill>
                <a:latin charset="0" pitchFamily="34" typeface="Calibri"/>
                <a:ea charset="-122" pitchFamily="2" typeface="宋体"/>
              </a:defRPr>
            </a:lvl4pPr>
            <a:lvl5pPr eaLnBrk="0" hangingPunct="0" indent="-228600" marL="2057400">
              <a:defRPr>
                <a:solidFill>
                  <a:schemeClr val="tx1"/>
                </a:solidFill>
                <a:latin charset="0" pitchFamily="34" typeface="Calibri"/>
                <a:ea charset="-122" pitchFamily="2" typeface="宋体"/>
              </a:defRPr>
            </a:lvl5pPr>
            <a:lvl6pPr eaLnBrk="0" fontAlgn="base" hangingPunct="0" indent="-228600" marL="2514600">
              <a:spcBef>
                <a:spcPct val="0"/>
              </a:spcBef>
              <a:spcAft>
                <a:spcPct val="0"/>
              </a:spcAft>
              <a:defRPr>
                <a:solidFill>
                  <a:schemeClr val="tx1"/>
                </a:solidFill>
                <a:latin charset="0" pitchFamily="34" typeface="Calibri"/>
                <a:ea charset="-122" pitchFamily="2" typeface="宋体"/>
              </a:defRPr>
            </a:lvl6pPr>
            <a:lvl7pPr eaLnBrk="0" fontAlgn="base" hangingPunct="0" indent="-228600" marL="2971800">
              <a:spcBef>
                <a:spcPct val="0"/>
              </a:spcBef>
              <a:spcAft>
                <a:spcPct val="0"/>
              </a:spcAft>
              <a:defRPr>
                <a:solidFill>
                  <a:schemeClr val="tx1"/>
                </a:solidFill>
                <a:latin charset="0" pitchFamily="34" typeface="Calibri"/>
                <a:ea charset="-122" pitchFamily="2" typeface="宋体"/>
              </a:defRPr>
            </a:lvl7pPr>
            <a:lvl8pPr eaLnBrk="0" fontAlgn="base" hangingPunct="0" indent="-228600" marL="3429000">
              <a:spcBef>
                <a:spcPct val="0"/>
              </a:spcBef>
              <a:spcAft>
                <a:spcPct val="0"/>
              </a:spcAft>
              <a:defRPr>
                <a:solidFill>
                  <a:schemeClr val="tx1"/>
                </a:solidFill>
                <a:latin charset="0" pitchFamily="34" typeface="Calibri"/>
                <a:ea charset="-122" pitchFamily="2" typeface="宋体"/>
              </a:defRPr>
            </a:lvl8pPr>
            <a:lvl9pPr eaLnBrk="0" fontAlgn="base" hangingPunct="0" indent="-228600" marL="3886200">
              <a:spcBef>
                <a:spcPct val="0"/>
              </a:spcBef>
              <a:spcAft>
                <a:spcPct val="0"/>
              </a:spcAft>
              <a:defRPr>
                <a:solidFill>
                  <a:schemeClr val="tx1"/>
                </a:solidFill>
                <a:latin charset="0" pitchFamily="34" typeface="Calibri"/>
                <a:ea charset="-122" pitchFamily="2" typeface="宋体"/>
              </a:defRPr>
            </a:lvl9pPr>
          </a:lstStyle>
          <a:p>
            <a:pPr eaLnBrk="1" fontAlgn="base" hangingPunct="1">
              <a:lnSpc>
                <a:spcPct val="150000"/>
              </a:lnSpc>
              <a:spcBef>
                <a:spcPct val="0"/>
              </a:spcBef>
              <a:spcAft>
                <a:spcPct val="0"/>
              </a:spcAft>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此处添加标题内容</a:t>
            </a:r>
          </a:p>
        </p:txBody>
      </p:sp>
      <p:sp>
        <p:nvSpPr>
          <p:cNvPr id="84" name="矩形 1"/>
          <p:cNvSpPr>
            <a:spLocks noChangeArrowheads="1"/>
          </p:cNvSpPr>
          <p:nvPr/>
        </p:nvSpPr>
        <p:spPr bwMode="auto">
          <a:xfrm>
            <a:off x="979573" y="1275606"/>
            <a:ext cx="1970611"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charset="-122" pitchFamily="2" typeface="宋体"/>
              </a:defRPr>
            </a:lvl1pPr>
            <a:lvl2pPr eaLnBrk="0" hangingPunct="0" indent="-285750" marL="742950">
              <a:defRPr>
                <a:solidFill>
                  <a:schemeClr val="tx1"/>
                </a:solidFill>
                <a:latin charset="0" pitchFamily="34" typeface="Calibri"/>
                <a:ea charset="-122" pitchFamily="2" typeface="宋体"/>
              </a:defRPr>
            </a:lvl2pPr>
            <a:lvl3pPr eaLnBrk="0" hangingPunct="0" indent="-228600" marL="1143000">
              <a:defRPr>
                <a:solidFill>
                  <a:schemeClr val="tx1"/>
                </a:solidFill>
                <a:latin charset="0" pitchFamily="34" typeface="Calibri"/>
                <a:ea charset="-122" pitchFamily="2" typeface="宋体"/>
              </a:defRPr>
            </a:lvl3pPr>
            <a:lvl4pPr eaLnBrk="0" hangingPunct="0" indent="-228600" marL="1600200">
              <a:defRPr>
                <a:solidFill>
                  <a:schemeClr val="tx1"/>
                </a:solidFill>
                <a:latin charset="0" pitchFamily="34" typeface="Calibri"/>
                <a:ea charset="-122" pitchFamily="2" typeface="宋体"/>
              </a:defRPr>
            </a:lvl4pPr>
            <a:lvl5pPr eaLnBrk="0" hangingPunct="0" indent="-228600" marL="2057400">
              <a:defRPr>
                <a:solidFill>
                  <a:schemeClr val="tx1"/>
                </a:solidFill>
                <a:latin charset="0" pitchFamily="34" typeface="Calibri"/>
                <a:ea charset="-122" pitchFamily="2" typeface="宋体"/>
              </a:defRPr>
            </a:lvl5pPr>
            <a:lvl6pPr eaLnBrk="0" fontAlgn="base" hangingPunct="0" indent="-228600" marL="2514600">
              <a:spcBef>
                <a:spcPct val="0"/>
              </a:spcBef>
              <a:spcAft>
                <a:spcPct val="0"/>
              </a:spcAft>
              <a:defRPr>
                <a:solidFill>
                  <a:schemeClr val="tx1"/>
                </a:solidFill>
                <a:latin charset="0" pitchFamily="34" typeface="Calibri"/>
                <a:ea charset="-122" pitchFamily="2" typeface="宋体"/>
              </a:defRPr>
            </a:lvl6pPr>
            <a:lvl7pPr eaLnBrk="0" fontAlgn="base" hangingPunct="0" indent="-228600" marL="2971800">
              <a:spcBef>
                <a:spcPct val="0"/>
              </a:spcBef>
              <a:spcAft>
                <a:spcPct val="0"/>
              </a:spcAft>
              <a:defRPr>
                <a:solidFill>
                  <a:schemeClr val="tx1"/>
                </a:solidFill>
                <a:latin charset="0" pitchFamily="34" typeface="Calibri"/>
                <a:ea charset="-122" pitchFamily="2" typeface="宋体"/>
              </a:defRPr>
            </a:lvl7pPr>
            <a:lvl8pPr eaLnBrk="0" fontAlgn="base" hangingPunct="0" indent="-228600" marL="3429000">
              <a:spcBef>
                <a:spcPct val="0"/>
              </a:spcBef>
              <a:spcAft>
                <a:spcPct val="0"/>
              </a:spcAft>
              <a:defRPr>
                <a:solidFill>
                  <a:schemeClr val="tx1"/>
                </a:solidFill>
                <a:latin charset="0" pitchFamily="34" typeface="Calibri"/>
                <a:ea charset="-122" pitchFamily="2" typeface="宋体"/>
              </a:defRPr>
            </a:lvl8pPr>
            <a:lvl9pPr eaLnBrk="0" fontAlgn="base" hangingPunct="0" indent="-228600" marL="3886200">
              <a:spcBef>
                <a:spcPct val="0"/>
              </a:spcBef>
              <a:spcAft>
                <a:spcPct val="0"/>
              </a:spcAft>
              <a:defRPr>
                <a:solidFill>
                  <a:schemeClr val="tx1"/>
                </a:solidFill>
                <a:latin charset="0" pitchFamily="34" typeface="Calibri"/>
                <a:ea charset="-122" pitchFamily="2" typeface="宋体"/>
              </a:defRPr>
            </a:lvl9pPr>
          </a:lstStyle>
          <a:p>
            <a:pPr eaLnBrk="1" fontAlgn="base" hangingPunct="1">
              <a:lnSpc>
                <a:spcPct val="150000"/>
              </a:lnSpc>
              <a:spcBef>
                <a:spcPct val="0"/>
              </a:spcBef>
              <a:spcAft>
                <a:spcPct val="0"/>
              </a:spcAft>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此处添加标题内容</a:t>
            </a:r>
          </a:p>
        </p:txBody>
      </p:sp>
      <p:sp>
        <p:nvSpPr>
          <p:cNvPr id="91" name="矩形 1"/>
          <p:cNvSpPr>
            <a:spLocks noChangeArrowheads="1"/>
          </p:cNvSpPr>
          <p:nvPr/>
        </p:nvSpPr>
        <p:spPr bwMode="auto">
          <a:xfrm>
            <a:off x="6172055" y="2794494"/>
            <a:ext cx="1879704"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charset="-122" pitchFamily="2" typeface="宋体"/>
              </a:defRPr>
            </a:lvl1pPr>
            <a:lvl2pPr eaLnBrk="0" hangingPunct="0" indent="-285750" marL="742950">
              <a:defRPr>
                <a:solidFill>
                  <a:schemeClr val="tx1"/>
                </a:solidFill>
                <a:latin charset="0" pitchFamily="34" typeface="Calibri"/>
                <a:ea charset="-122" pitchFamily="2" typeface="宋体"/>
              </a:defRPr>
            </a:lvl2pPr>
            <a:lvl3pPr eaLnBrk="0" hangingPunct="0" indent="-228600" marL="1143000">
              <a:defRPr>
                <a:solidFill>
                  <a:schemeClr val="tx1"/>
                </a:solidFill>
                <a:latin charset="0" pitchFamily="34" typeface="Calibri"/>
                <a:ea charset="-122" pitchFamily="2" typeface="宋体"/>
              </a:defRPr>
            </a:lvl3pPr>
            <a:lvl4pPr eaLnBrk="0" hangingPunct="0" indent="-228600" marL="1600200">
              <a:defRPr>
                <a:solidFill>
                  <a:schemeClr val="tx1"/>
                </a:solidFill>
                <a:latin charset="0" pitchFamily="34" typeface="Calibri"/>
                <a:ea charset="-122" pitchFamily="2" typeface="宋体"/>
              </a:defRPr>
            </a:lvl4pPr>
            <a:lvl5pPr eaLnBrk="0" hangingPunct="0" indent="-228600" marL="2057400">
              <a:defRPr>
                <a:solidFill>
                  <a:schemeClr val="tx1"/>
                </a:solidFill>
                <a:latin charset="0" pitchFamily="34" typeface="Calibri"/>
                <a:ea charset="-122" pitchFamily="2" typeface="宋体"/>
              </a:defRPr>
            </a:lvl5pPr>
            <a:lvl6pPr eaLnBrk="0" fontAlgn="base" hangingPunct="0" indent="-228600" marL="2514600">
              <a:spcBef>
                <a:spcPct val="0"/>
              </a:spcBef>
              <a:spcAft>
                <a:spcPct val="0"/>
              </a:spcAft>
              <a:defRPr>
                <a:solidFill>
                  <a:schemeClr val="tx1"/>
                </a:solidFill>
                <a:latin charset="0" pitchFamily="34" typeface="Calibri"/>
                <a:ea charset="-122" pitchFamily="2" typeface="宋体"/>
              </a:defRPr>
            </a:lvl6pPr>
            <a:lvl7pPr eaLnBrk="0" fontAlgn="base" hangingPunct="0" indent="-228600" marL="2971800">
              <a:spcBef>
                <a:spcPct val="0"/>
              </a:spcBef>
              <a:spcAft>
                <a:spcPct val="0"/>
              </a:spcAft>
              <a:defRPr>
                <a:solidFill>
                  <a:schemeClr val="tx1"/>
                </a:solidFill>
                <a:latin charset="0" pitchFamily="34" typeface="Calibri"/>
                <a:ea charset="-122" pitchFamily="2" typeface="宋体"/>
              </a:defRPr>
            </a:lvl7pPr>
            <a:lvl8pPr eaLnBrk="0" fontAlgn="base" hangingPunct="0" indent="-228600" marL="3429000">
              <a:spcBef>
                <a:spcPct val="0"/>
              </a:spcBef>
              <a:spcAft>
                <a:spcPct val="0"/>
              </a:spcAft>
              <a:defRPr>
                <a:solidFill>
                  <a:schemeClr val="tx1"/>
                </a:solidFill>
                <a:latin charset="0" pitchFamily="34" typeface="Calibri"/>
                <a:ea charset="-122" pitchFamily="2" typeface="宋体"/>
              </a:defRPr>
            </a:lvl8pPr>
            <a:lvl9pPr eaLnBrk="0" fontAlgn="base" hangingPunct="0" indent="-228600" marL="3886200">
              <a:spcBef>
                <a:spcPct val="0"/>
              </a:spcBef>
              <a:spcAft>
                <a:spcPct val="0"/>
              </a:spcAft>
              <a:defRPr>
                <a:solidFill>
                  <a:schemeClr val="tx1"/>
                </a:solidFill>
                <a:latin charset="0" pitchFamily="34" typeface="Calibri"/>
                <a:ea charset="-122" pitchFamily="2" typeface="宋体"/>
              </a:defRPr>
            </a:lvl9pPr>
          </a:lstStyle>
          <a:p>
            <a:pPr eaLnBrk="1" fontAlgn="base" hangingPunct="1">
              <a:lnSpc>
                <a:spcPct val="150000"/>
              </a:lnSpc>
              <a:spcBef>
                <a:spcPct val="0"/>
              </a:spcBef>
              <a:spcAft>
                <a:spcPct val="0"/>
              </a:spcAft>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此处添加标题内容</a:t>
            </a:r>
          </a:p>
        </p:txBody>
      </p:sp>
      <p:sp>
        <p:nvSpPr>
          <p:cNvPr id="96" name="矩形 1"/>
          <p:cNvSpPr>
            <a:spLocks noChangeArrowheads="1"/>
          </p:cNvSpPr>
          <p:nvPr/>
        </p:nvSpPr>
        <p:spPr bwMode="auto">
          <a:xfrm>
            <a:off x="943087" y="2796078"/>
            <a:ext cx="1970611"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itchFamily="34" typeface="Calibri"/>
                <a:ea charset="-122" pitchFamily="2" typeface="宋体"/>
              </a:defRPr>
            </a:lvl1pPr>
            <a:lvl2pPr eaLnBrk="0" hangingPunct="0" indent="-285750" marL="742950">
              <a:defRPr>
                <a:solidFill>
                  <a:schemeClr val="tx1"/>
                </a:solidFill>
                <a:latin charset="0" pitchFamily="34" typeface="Calibri"/>
                <a:ea charset="-122" pitchFamily="2" typeface="宋体"/>
              </a:defRPr>
            </a:lvl2pPr>
            <a:lvl3pPr eaLnBrk="0" hangingPunct="0" indent="-228600" marL="1143000">
              <a:defRPr>
                <a:solidFill>
                  <a:schemeClr val="tx1"/>
                </a:solidFill>
                <a:latin charset="0" pitchFamily="34" typeface="Calibri"/>
                <a:ea charset="-122" pitchFamily="2" typeface="宋体"/>
              </a:defRPr>
            </a:lvl3pPr>
            <a:lvl4pPr eaLnBrk="0" hangingPunct="0" indent="-228600" marL="1600200">
              <a:defRPr>
                <a:solidFill>
                  <a:schemeClr val="tx1"/>
                </a:solidFill>
                <a:latin charset="0" pitchFamily="34" typeface="Calibri"/>
                <a:ea charset="-122" pitchFamily="2" typeface="宋体"/>
              </a:defRPr>
            </a:lvl4pPr>
            <a:lvl5pPr eaLnBrk="0" hangingPunct="0" indent="-228600" marL="2057400">
              <a:defRPr>
                <a:solidFill>
                  <a:schemeClr val="tx1"/>
                </a:solidFill>
                <a:latin charset="0" pitchFamily="34" typeface="Calibri"/>
                <a:ea charset="-122" pitchFamily="2" typeface="宋体"/>
              </a:defRPr>
            </a:lvl5pPr>
            <a:lvl6pPr eaLnBrk="0" fontAlgn="base" hangingPunct="0" indent="-228600" marL="2514600">
              <a:spcBef>
                <a:spcPct val="0"/>
              </a:spcBef>
              <a:spcAft>
                <a:spcPct val="0"/>
              </a:spcAft>
              <a:defRPr>
                <a:solidFill>
                  <a:schemeClr val="tx1"/>
                </a:solidFill>
                <a:latin charset="0" pitchFamily="34" typeface="Calibri"/>
                <a:ea charset="-122" pitchFamily="2" typeface="宋体"/>
              </a:defRPr>
            </a:lvl6pPr>
            <a:lvl7pPr eaLnBrk="0" fontAlgn="base" hangingPunct="0" indent="-228600" marL="2971800">
              <a:spcBef>
                <a:spcPct val="0"/>
              </a:spcBef>
              <a:spcAft>
                <a:spcPct val="0"/>
              </a:spcAft>
              <a:defRPr>
                <a:solidFill>
                  <a:schemeClr val="tx1"/>
                </a:solidFill>
                <a:latin charset="0" pitchFamily="34" typeface="Calibri"/>
                <a:ea charset="-122" pitchFamily="2" typeface="宋体"/>
              </a:defRPr>
            </a:lvl7pPr>
            <a:lvl8pPr eaLnBrk="0" fontAlgn="base" hangingPunct="0" indent="-228600" marL="3429000">
              <a:spcBef>
                <a:spcPct val="0"/>
              </a:spcBef>
              <a:spcAft>
                <a:spcPct val="0"/>
              </a:spcAft>
              <a:defRPr>
                <a:solidFill>
                  <a:schemeClr val="tx1"/>
                </a:solidFill>
                <a:latin charset="0" pitchFamily="34" typeface="Calibri"/>
                <a:ea charset="-122" pitchFamily="2" typeface="宋体"/>
              </a:defRPr>
            </a:lvl8pPr>
            <a:lvl9pPr eaLnBrk="0" fontAlgn="base" hangingPunct="0" indent="-228600" marL="3886200">
              <a:spcBef>
                <a:spcPct val="0"/>
              </a:spcBef>
              <a:spcAft>
                <a:spcPct val="0"/>
              </a:spcAft>
              <a:defRPr>
                <a:solidFill>
                  <a:schemeClr val="tx1"/>
                </a:solidFill>
                <a:latin charset="0" pitchFamily="34" typeface="Calibri"/>
                <a:ea charset="-122" pitchFamily="2" typeface="宋体"/>
              </a:defRPr>
            </a:lvl9pPr>
          </a:lstStyle>
          <a:p>
            <a:pPr eaLnBrk="1" fontAlgn="base" hangingPunct="1">
              <a:lnSpc>
                <a:spcPct val="150000"/>
              </a:lnSpc>
              <a:spcBef>
                <a:spcPct val="0"/>
              </a:spcBef>
              <a:spcAft>
                <a:spcPct val="0"/>
              </a:spcAft>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此处添加标题内容</a:t>
            </a:r>
          </a:p>
        </p:txBody>
      </p:sp>
      <p:grpSp>
        <p:nvGrpSpPr>
          <p:cNvPr id="102" name="组合 101"/>
          <p:cNvGrpSpPr/>
          <p:nvPr/>
        </p:nvGrpSpPr>
        <p:grpSpPr>
          <a:xfrm>
            <a:off x="1059038" y="1716605"/>
            <a:ext cx="3014603" cy="661834"/>
            <a:chOff x="1177047" y="2540424"/>
            <a:chExt cx="4018947" cy="882650"/>
          </a:xfrm>
        </p:grpSpPr>
        <p:sp>
          <p:nvSpPr>
            <p:cNvPr id="103" name="任意多边形 102"/>
            <p:cNvSpPr/>
            <p:nvPr/>
          </p:nvSpPr>
          <p:spPr>
            <a:xfrm flipH="1">
              <a:off x="1177047" y="2540424"/>
              <a:ext cx="3966030" cy="821267"/>
            </a:xfrm>
            <a:custGeom>
              <a:gdLst>
                <a:gd fmla="*/ 0 w 2896333" name="connsiteX0"/>
                <a:gd fmla="*/ 581025 h 581025" name="connsiteY0"/>
                <a:gd fmla="*/ 333375 w 2896333" name="connsiteX1"/>
                <a:gd fmla="*/ 0 h 581025" name="connsiteY1"/>
                <a:gd fmla="*/ 2896333 w 2896333" name="connsiteX2"/>
                <a:gd fmla="*/ 0 h 581025" name="connsiteY2"/>
                <a:gd fmla="*/ 1495425 w 1495425" name="connsiteX3"/>
                <a:gd fmla="*/ 0 h 581025" name="connsiteY3"/>
              </a:gdLst>
              <a:cxnLst>
                <a:cxn ang="0">
                  <a:pos x="connsiteX0" y="connsiteY0"/>
                </a:cxn>
                <a:cxn ang="0">
                  <a:pos x="connsiteX1" y="connsiteY1"/>
                </a:cxn>
                <a:cxn ang="0">
                  <a:pos x="connsiteX2" y="connsiteY2"/>
                </a:cxn>
              </a:cxnLst>
              <a:rect b="b" l="l" r="r" t="t"/>
              <a:pathLst>
                <a:path h="581025" w="2896333">
                  <a:moveTo>
                    <a:pt x="0" y="581025"/>
                  </a:moveTo>
                  <a:lnTo>
                    <a:pt x="333375" y="0"/>
                  </a:lnTo>
                  <a:lnTo>
                    <a:pt x="2896333" y="0"/>
                  </a:lnTo>
                </a:path>
              </a:pathLst>
            </a:custGeom>
            <a:noFill/>
            <a:ln w="12700">
              <a:solidFill>
                <a:schemeClr val="bg1">
                  <a:lumMod val="50000"/>
                </a:schemeClr>
              </a:solidFill>
              <a:prstDash val="dash"/>
              <a:headEnd len="med" type="oval" w="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altLang="en-US" lang="zh-CN" sz="1800">
                <a:solidFill>
                  <a:prstClr val="white"/>
                </a:solidFill>
                <a:latin charset="-122" panose="020b0503020204020204" pitchFamily="34" typeface="微软雅黑"/>
                <a:ea charset="-122" panose="020b0503020204020204" pitchFamily="34" typeface="微软雅黑"/>
              </a:endParaRPr>
            </a:p>
          </p:txBody>
        </p:sp>
        <p:sp>
          <p:nvSpPr>
            <p:cNvPr id="104" name="Oval 54"/>
            <p:cNvSpPr>
              <a:spLocks noChangeArrowheads="1"/>
            </p:cNvSpPr>
            <p:nvPr/>
          </p:nvSpPr>
          <p:spPr bwMode="auto">
            <a:xfrm>
              <a:off x="5085927" y="3313007"/>
              <a:ext cx="110067" cy="110067"/>
            </a:xfrm>
            <a:prstGeom prst="ellipse">
              <a:avLst/>
            </a:prstGeom>
            <a:ln>
              <a:solidFill>
                <a:schemeClr val="bg1">
                  <a:lumMod val="50000"/>
                </a:schemeClr>
              </a:solidFill>
            </a:ln>
            <a:effectLst>
              <a:outerShdw algn="ctr" blurRad="63500" rotWithShape="0" sx="102000" sy="102000">
                <a:prstClr val="black">
                  <a:alpha val="40000"/>
                </a:prstClr>
              </a:outerShdw>
            </a:effectLst>
          </p:spPr>
          <p:style>
            <a:lnRef idx="1">
              <a:schemeClr val="dk1"/>
            </a:lnRef>
            <a:fillRef idx="2">
              <a:schemeClr val="dk1"/>
            </a:fillRef>
            <a:effectRef idx="1">
              <a:schemeClr val="dk1"/>
            </a:effectRef>
            <a:fontRef idx="minor">
              <a:schemeClr val="dk1"/>
            </a:fontRef>
          </p:style>
          <p:txBody>
            <a:bodyPr/>
            <a:lstStyle/>
            <a:p>
              <a:pPr fontAlgn="base">
                <a:spcBef>
                  <a:spcPct val="0"/>
                </a:spcBef>
                <a:spcAft>
                  <a:spcPct val="0"/>
                </a:spcAft>
                <a:defRPr/>
              </a:pPr>
              <a:endParaRPr altLang="en-US" lang="zh-CN" sz="1800">
                <a:solidFill>
                  <a:prstClr val="black"/>
                </a:solidFill>
                <a:latin charset="-122" panose="020b0503020204020204" pitchFamily="34" typeface="微软雅黑"/>
                <a:ea charset="-122" panose="020b0503020204020204" pitchFamily="34" typeface="微软雅黑"/>
              </a:endParaRPr>
            </a:p>
          </p:txBody>
        </p:sp>
      </p:grpSp>
      <p:grpSp>
        <p:nvGrpSpPr>
          <p:cNvPr id="105" name="组合 104"/>
          <p:cNvGrpSpPr/>
          <p:nvPr/>
        </p:nvGrpSpPr>
        <p:grpSpPr>
          <a:xfrm>
            <a:off x="5099299" y="1726128"/>
            <a:ext cx="2784837" cy="658659"/>
            <a:chOff x="6563360" y="2553124"/>
            <a:chExt cx="3712633" cy="878416"/>
          </a:xfrm>
        </p:grpSpPr>
        <p:sp>
          <p:nvSpPr>
            <p:cNvPr id="106" name="任意多边形 105"/>
            <p:cNvSpPr/>
            <p:nvPr/>
          </p:nvSpPr>
          <p:spPr>
            <a:xfrm>
              <a:off x="6626860" y="2553124"/>
              <a:ext cx="3649133" cy="821267"/>
            </a:xfrm>
            <a:custGeom>
              <a:gdLst>
                <a:gd fmla="*/ 0 w 2896333" name="connsiteX0"/>
                <a:gd fmla="*/ 581025 h 581025" name="connsiteY0"/>
                <a:gd fmla="*/ 333375 w 2896333" name="connsiteX1"/>
                <a:gd fmla="*/ 0 h 581025" name="connsiteY1"/>
                <a:gd fmla="*/ 2896333 w 2896333" name="connsiteX2"/>
                <a:gd fmla="*/ 0 h 581025" name="connsiteY2"/>
                <a:gd fmla="*/ 1495425 w 1495425" name="connsiteX3"/>
                <a:gd fmla="*/ 0 h 581025" name="connsiteY3"/>
              </a:gdLst>
              <a:cxnLst>
                <a:cxn ang="0">
                  <a:pos x="connsiteX0" y="connsiteY0"/>
                </a:cxn>
                <a:cxn ang="0">
                  <a:pos x="connsiteX1" y="connsiteY1"/>
                </a:cxn>
                <a:cxn ang="0">
                  <a:pos x="connsiteX2" y="connsiteY2"/>
                </a:cxn>
              </a:cxnLst>
              <a:rect b="b" l="l" r="r" t="t"/>
              <a:pathLst>
                <a:path h="581025" w="2896333">
                  <a:moveTo>
                    <a:pt x="0" y="581025"/>
                  </a:moveTo>
                  <a:lnTo>
                    <a:pt x="333375" y="0"/>
                  </a:lnTo>
                  <a:lnTo>
                    <a:pt x="2896333" y="0"/>
                  </a:lnTo>
                </a:path>
              </a:pathLst>
            </a:custGeom>
            <a:noFill/>
            <a:ln w="12700">
              <a:solidFill>
                <a:schemeClr val="bg1">
                  <a:lumMod val="50000"/>
                </a:schemeClr>
              </a:solidFill>
              <a:prstDash val="dash"/>
              <a:headEnd len="med" type="oval" w="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altLang="en-US" lang="zh-CN" sz="1800">
                <a:solidFill>
                  <a:prstClr val="white"/>
                </a:solidFill>
                <a:latin charset="-122" panose="020b0503020204020204" pitchFamily="34" typeface="微软雅黑"/>
                <a:ea charset="-122" panose="020b0503020204020204" pitchFamily="34" typeface="微软雅黑"/>
              </a:endParaRPr>
            </a:p>
          </p:txBody>
        </p:sp>
        <p:sp>
          <p:nvSpPr>
            <p:cNvPr id="107" name="Oval 54"/>
            <p:cNvSpPr>
              <a:spLocks noChangeArrowheads="1"/>
            </p:cNvSpPr>
            <p:nvPr/>
          </p:nvSpPr>
          <p:spPr bwMode="auto">
            <a:xfrm>
              <a:off x="6563360" y="3321473"/>
              <a:ext cx="110067" cy="110067"/>
            </a:xfrm>
            <a:prstGeom prst="ellipse">
              <a:avLst/>
            </a:prstGeom>
            <a:ln>
              <a:solidFill>
                <a:schemeClr val="bg1">
                  <a:lumMod val="50000"/>
                </a:schemeClr>
              </a:solidFill>
            </a:ln>
            <a:effectLst>
              <a:outerShdw algn="ctr" blurRad="63500" rotWithShape="0" sx="102000" sy="102000">
                <a:prstClr val="black">
                  <a:alpha val="40000"/>
                </a:prstClr>
              </a:outerShdw>
            </a:effectLst>
          </p:spPr>
          <p:style>
            <a:lnRef idx="1">
              <a:schemeClr val="dk1"/>
            </a:lnRef>
            <a:fillRef idx="2">
              <a:schemeClr val="dk1"/>
            </a:fillRef>
            <a:effectRef idx="1">
              <a:schemeClr val="dk1"/>
            </a:effectRef>
            <a:fontRef idx="minor">
              <a:schemeClr val="dk1"/>
            </a:fontRef>
          </p:style>
          <p:txBody>
            <a:bodyPr/>
            <a:lstStyle/>
            <a:p>
              <a:pPr fontAlgn="base">
                <a:spcBef>
                  <a:spcPct val="0"/>
                </a:spcBef>
                <a:spcAft>
                  <a:spcPct val="0"/>
                </a:spcAft>
                <a:defRPr/>
              </a:pPr>
              <a:endParaRPr altLang="en-US" lang="zh-CN" sz="1800">
                <a:solidFill>
                  <a:prstClr val="black"/>
                </a:solidFill>
                <a:latin charset="-122" panose="020b0503020204020204" pitchFamily="34" typeface="微软雅黑"/>
                <a:ea charset="-122" panose="020b0503020204020204" pitchFamily="34" typeface="微软雅黑"/>
              </a:endParaRPr>
            </a:p>
          </p:txBody>
        </p:sp>
      </p:grpSp>
      <p:grpSp>
        <p:nvGrpSpPr>
          <p:cNvPr id="108" name="组合 107"/>
          <p:cNvGrpSpPr/>
          <p:nvPr/>
        </p:nvGrpSpPr>
        <p:grpSpPr>
          <a:xfrm>
            <a:off x="5146930" y="3241839"/>
            <a:ext cx="2757847" cy="661834"/>
            <a:chOff x="6626860" y="4574541"/>
            <a:chExt cx="3676651" cy="882650"/>
          </a:xfrm>
        </p:grpSpPr>
        <p:sp>
          <p:nvSpPr>
            <p:cNvPr id="109" name="任意多边形 108"/>
            <p:cNvSpPr/>
            <p:nvPr/>
          </p:nvSpPr>
          <p:spPr>
            <a:xfrm>
              <a:off x="6686127" y="4574541"/>
              <a:ext cx="3617384" cy="827617"/>
            </a:xfrm>
            <a:custGeom>
              <a:gdLst>
                <a:gd fmla="*/ 0 w 2528430" name="connsiteX0"/>
                <a:gd fmla="*/ 587027 h 587027" name="connsiteY0"/>
                <a:gd fmla="*/ 333375 w 2528430" name="connsiteX1"/>
                <a:gd fmla="*/ 6002 h 587027" name="connsiteY1"/>
                <a:gd fmla="*/ 2528430 w 2528430" name="connsiteX2"/>
                <a:gd fmla="*/ 0 h 587027" name="connsiteY2"/>
                <a:gd fmla="*/ 1495425 w 1495425" name="connsiteX3"/>
                <a:gd fmla="*/ 0 h 581025" name="connsiteY3"/>
              </a:gdLst>
              <a:cxnLst>
                <a:cxn ang="0">
                  <a:pos x="connsiteX0" y="connsiteY0"/>
                </a:cxn>
                <a:cxn ang="0">
                  <a:pos x="connsiteX1" y="connsiteY1"/>
                </a:cxn>
                <a:cxn ang="0">
                  <a:pos x="connsiteX2" y="connsiteY2"/>
                </a:cxn>
              </a:cxnLst>
              <a:rect b="b" l="l" r="r" t="t"/>
              <a:pathLst>
                <a:path h="587027" w="2528430">
                  <a:moveTo>
                    <a:pt x="0" y="587027"/>
                  </a:moveTo>
                  <a:lnTo>
                    <a:pt x="333375" y="6002"/>
                  </a:lnTo>
                  <a:lnTo>
                    <a:pt x="2528430" y="0"/>
                  </a:lnTo>
                </a:path>
              </a:pathLst>
            </a:custGeom>
            <a:noFill/>
            <a:ln w="12700">
              <a:solidFill>
                <a:schemeClr val="bg1">
                  <a:lumMod val="50000"/>
                </a:schemeClr>
              </a:solidFill>
              <a:prstDash val="dash"/>
              <a:headEnd len="med" type="oval" w="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altLang="en-US" lang="zh-CN" sz="1800">
                <a:solidFill>
                  <a:prstClr val="white"/>
                </a:solidFill>
                <a:latin charset="-122" panose="020b0503020204020204" pitchFamily="34" typeface="微软雅黑"/>
                <a:ea charset="-122" panose="020b0503020204020204" pitchFamily="34" typeface="微软雅黑"/>
              </a:endParaRPr>
            </a:p>
          </p:txBody>
        </p:sp>
        <p:sp>
          <p:nvSpPr>
            <p:cNvPr id="110" name="Oval 54"/>
            <p:cNvSpPr>
              <a:spLocks noChangeArrowheads="1"/>
            </p:cNvSpPr>
            <p:nvPr/>
          </p:nvSpPr>
          <p:spPr bwMode="auto">
            <a:xfrm>
              <a:off x="6626860" y="5347124"/>
              <a:ext cx="110067" cy="110067"/>
            </a:xfrm>
            <a:prstGeom prst="ellipse">
              <a:avLst/>
            </a:prstGeom>
            <a:ln>
              <a:solidFill>
                <a:schemeClr val="bg1">
                  <a:lumMod val="50000"/>
                </a:schemeClr>
              </a:solidFill>
            </a:ln>
            <a:effectLst>
              <a:outerShdw algn="ctr" blurRad="63500" rotWithShape="0" sx="102000" sy="102000">
                <a:prstClr val="black">
                  <a:alpha val="40000"/>
                </a:prstClr>
              </a:outerShdw>
            </a:effectLst>
          </p:spPr>
          <p:style>
            <a:lnRef idx="1">
              <a:schemeClr val="dk1"/>
            </a:lnRef>
            <a:fillRef idx="2">
              <a:schemeClr val="dk1"/>
            </a:fillRef>
            <a:effectRef idx="1">
              <a:schemeClr val="dk1"/>
            </a:effectRef>
            <a:fontRef idx="minor">
              <a:schemeClr val="dk1"/>
            </a:fontRef>
          </p:style>
          <p:txBody>
            <a:bodyPr/>
            <a:lstStyle/>
            <a:p>
              <a:pPr fontAlgn="base">
                <a:spcBef>
                  <a:spcPct val="0"/>
                </a:spcBef>
                <a:spcAft>
                  <a:spcPct val="0"/>
                </a:spcAft>
                <a:defRPr/>
              </a:pPr>
              <a:endParaRPr altLang="en-US" lang="zh-CN" sz="1800">
                <a:solidFill>
                  <a:prstClr val="black"/>
                </a:solidFill>
                <a:latin charset="-122" panose="020b0503020204020204" pitchFamily="34" typeface="微软雅黑"/>
                <a:ea charset="-122" panose="020b0503020204020204" pitchFamily="34" typeface="微软雅黑"/>
              </a:endParaRPr>
            </a:p>
          </p:txBody>
        </p:sp>
      </p:grpSp>
      <p:grpSp>
        <p:nvGrpSpPr>
          <p:cNvPr id="111" name="组合 110"/>
          <p:cNvGrpSpPr/>
          <p:nvPr/>
        </p:nvGrpSpPr>
        <p:grpSpPr>
          <a:xfrm>
            <a:off x="1059037" y="3241839"/>
            <a:ext cx="2730404" cy="661834"/>
            <a:chOff x="1177046" y="4574541"/>
            <a:chExt cx="3640065" cy="882650"/>
          </a:xfrm>
        </p:grpSpPr>
        <p:sp>
          <p:nvSpPr>
            <p:cNvPr id="112" name="任意多边形 111"/>
            <p:cNvSpPr/>
            <p:nvPr/>
          </p:nvSpPr>
          <p:spPr>
            <a:xfrm flipH="1">
              <a:off x="1177046" y="4574541"/>
              <a:ext cx="3574447" cy="827617"/>
            </a:xfrm>
            <a:custGeom>
              <a:gdLst>
                <a:gd fmla="*/ 0 w 2528430" name="connsiteX0"/>
                <a:gd fmla="*/ 587027 h 587027" name="connsiteY0"/>
                <a:gd fmla="*/ 333375 w 2528430" name="connsiteX1"/>
                <a:gd fmla="*/ 6002 h 587027" name="connsiteY1"/>
                <a:gd fmla="*/ 2528430 w 2528430" name="connsiteX2"/>
                <a:gd fmla="*/ 0 h 587027" name="connsiteY2"/>
                <a:gd fmla="*/ 1495425 w 1495425" name="connsiteX3"/>
                <a:gd fmla="*/ 0 h 581025" name="connsiteY3"/>
              </a:gdLst>
              <a:cxnLst>
                <a:cxn ang="0">
                  <a:pos x="connsiteX0" y="connsiteY0"/>
                </a:cxn>
                <a:cxn ang="0">
                  <a:pos x="connsiteX1" y="connsiteY1"/>
                </a:cxn>
                <a:cxn ang="0">
                  <a:pos x="connsiteX2" y="connsiteY2"/>
                </a:cxn>
              </a:cxnLst>
              <a:rect b="b" l="l" r="r" t="t"/>
              <a:pathLst>
                <a:path h="587027" w="2528430">
                  <a:moveTo>
                    <a:pt x="0" y="587027"/>
                  </a:moveTo>
                  <a:lnTo>
                    <a:pt x="333375" y="6002"/>
                  </a:lnTo>
                  <a:lnTo>
                    <a:pt x="2528430" y="0"/>
                  </a:lnTo>
                </a:path>
              </a:pathLst>
            </a:custGeom>
            <a:noFill/>
            <a:ln w="12700">
              <a:solidFill>
                <a:schemeClr val="bg1">
                  <a:lumMod val="50000"/>
                </a:schemeClr>
              </a:solidFill>
              <a:prstDash val="dash"/>
              <a:headEnd len="med" type="oval" w="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altLang="en-US" lang="zh-CN" sz="1800">
                <a:solidFill>
                  <a:prstClr val="white"/>
                </a:solidFill>
                <a:latin charset="-122" panose="020b0503020204020204" pitchFamily="34" typeface="微软雅黑"/>
                <a:ea charset="-122" panose="020b0503020204020204" pitchFamily="34" typeface="微软雅黑"/>
              </a:endParaRPr>
            </a:p>
          </p:txBody>
        </p:sp>
        <p:sp>
          <p:nvSpPr>
            <p:cNvPr id="113" name="Oval 54"/>
            <p:cNvSpPr>
              <a:spLocks noChangeArrowheads="1"/>
            </p:cNvSpPr>
            <p:nvPr/>
          </p:nvSpPr>
          <p:spPr bwMode="auto">
            <a:xfrm>
              <a:off x="4707044" y="5347124"/>
              <a:ext cx="110067" cy="110067"/>
            </a:xfrm>
            <a:prstGeom prst="ellipse">
              <a:avLst/>
            </a:prstGeom>
            <a:ln>
              <a:solidFill>
                <a:schemeClr val="bg1">
                  <a:lumMod val="50000"/>
                </a:schemeClr>
              </a:solidFill>
            </a:ln>
            <a:effectLst>
              <a:outerShdw algn="ctr" blurRad="63500" rotWithShape="0" sx="102000" sy="102000">
                <a:prstClr val="black">
                  <a:alpha val="40000"/>
                </a:prstClr>
              </a:outerShdw>
            </a:effectLst>
          </p:spPr>
          <p:style>
            <a:lnRef idx="1">
              <a:schemeClr val="dk1"/>
            </a:lnRef>
            <a:fillRef idx="2">
              <a:schemeClr val="dk1"/>
            </a:fillRef>
            <a:effectRef idx="1">
              <a:schemeClr val="dk1"/>
            </a:effectRef>
            <a:fontRef idx="minor">
              <a:schemeClr val="dk1"/>
            </a:fontRef>
          </p:style>
          <p:txBody>
            <a:bodyPr/>
            <a:lstStyle/>
            <a:p>
              <a:pPr fontAlgn="base">
                <a:spcBef>
                  <a:spcPct val="0"/>
                </a:spcBef>
                <a:spcAft>
                  <a:spcPct val="0"/>
                </a:spcAft>
                <a:defRPr/>
              </a:pPr>
              <a:endParaRPr altLang="en-US" lang="zh-CN" sz="1800">
                <a:solidFill>
                  <a:prstClr val="black"/>
                </a:solidFill>
                <a:latin charset="-122" panose="020b0503020204020204" pitchFamily="34" typeface="微软雅黑"/>
                <a:ea charset="-122" panose="020b0503020204020204" pitchFamily="34" typeface="微软雅黑"/>
              </a:endParaRPr>
            </a:p>
          </p:txBody>
        </p:sp>
      </p:grpSp>
      <p:sp>
        <p:nvSpPr>
          <p:cNvPr id="114" name="矩形 1"/>
          <p:cNvSpPr>
            <a:spLocks noChangeArrowheads="1"/>
          </p:cNvSpPr>
          <p:nvPr/>
        </p:nvSpPr>
        <p:spPr bwMode="auto">
          <a:xfrm>
            <a:off x="915021" y="1783607"/>
            <a:ext cx="2035163" cy="80009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85" lIns="68571" rIns="68571" tIns="34285" wrap="square">
            <a:spAutoFit/>
          </a:bodyPr>
          <a:lstStyle/>
          <a:p>
            <a:pPr algn="just"/>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点击输入简要文字内容，文字内容需概括精炼，不用多余的文字修饰，言简意赅的说明分项内容。</a:t>
            </a:r>
          </a:p>
        </p:txBody>
      </p:sp>
      <p:sp>
        <p:nvSpPr>
          <p:cNvPr id="115" name="矩形 1"/>
          <p:cNvSpPr>
            <a:spLocks noChangeArrowheads="1"/>
          </p:cNvSpPr>
          <p:nvPr/>
        </p:nvSpPr>
        <p:spPr bwMode="auto">
          <a:xfrm>
            <a:off x="940153" y="3303744"/>
            <a:ext cx="2035163" cy="80009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85" lIns="68571" rIns="68571" tIns="34285" wrap="square">
            <a:spAutoFit/>
          </a:bodyPr>
          <a:lstStyle/>
          <a:p>
            <a:pPr algn="just"/>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点击输入简要文字内容，文字内容需概括精炼，不用多余的文字修饰，言简意赅的说明分项内容。</a:t>
            </a:r>
          </a:p>
        </p:txBody>
      </p:sp>
      <p:sp>
        <p:nvSpPr>
          <p:cNvPr id="116" name="矩形 1"/>
          <p:cNvSpPr>
            <a:spLocks noChangeArrowheads="1"/>
          </p:cNvSpPr>
          <p:nvPr/>
        </p:nvSpPr>
        <p:spPr bwMode="auto">
          <a:xfrm>
            <a:off x="6152590" y="1794445"/>
            <a:ext cx="2035163" cy="80009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85" lIns="68571" rIns="68571" tIns="34285" wrap="square">
            <a:spAutoFit/>
          </a:bodyPr>
          <a:lstStyle/>
          <a:p>
            <a:pPr algn="just"/>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点击输入简要文字内容，文字内容需概括精炼，不用多余的文字修饰，言简意赅的说明分项内容。</a:t>
            </a:r>
          </a:p>
        </p:txBody>
      </p:sp>
      <p:sp>
        <p:nvSpPr>
          <p:cNvPr id="117" name="矩形 1"/>
          <p:cNvSpPr>
            <a:spLocks noChangeArrowheads="1"/>
          </p:cNvSpPr>
          <p:nvPr/>
        </p:nvSpPr>
        <p:spPr bwMode="auto">
          <a:xfrm>
            <a:off x="6209245" y="3316247"/>
            <a:ext cx="2035163" cy="80009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85" lIns="68571" rIns="68571" tIns="34285" wrap="square">
            <a:spAutoFit/>
          </a:bodyPr>
          <a:lstStyle/>
          <a:p>
            <a:pPr algn="just"/>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点击输入简要文字内容，文字内容需概括精炼，不用多余的文字修饰，言简意赅的说明分项内容。</a:t>
            </a:r>
          </a:p>
        </p:txBody>
      </p:sp>
    </p:spTree>
    <p:extLst>
      <p:ext uri="{BB962C8B-B14F-4D97-AF65-F5344CB8AC3E}">
        <p14:creationId val="2426120390"/>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69"/>
                                        </p:tgtEl>
                                        <p:attrNameLst>
                                          <p:attrName>style.visibility</p:attrName>
                                        </p:attrNameLst>
                                      </p:cBhvr>
                                      <p:to>
                                        <p:strVal val="visible"/>
                                      </p:to>
                                    </p:set>
                                    <p:anim calcmode="lin" valueType="num">
                                      <p:cBhvr>
                                        <p:cTn dur="500" fill="hold" id="7"/>
                                        <p:tgtEl>
                                          <p:spTgt spid="69"/>
                                        </p:tgtEl>
                                        <p:attrNameLst>
                                          <p:attrName>ppt_w</p:attrName>
                                        </p:attrNameLst>
                                      </p:cBhvr>
                                      <p:tavLst>
                                        <p:tav tm="0">
                                          <p:val>
                                            <p:fltVal val="0"/>
                                          </p:val>
                                        </p:tav>
                                        <p:tav tm="100000">
                                          <p:val>
                                            <p:strVal val="#ppt_w"/>
                                          </p:val>
                                        </p:tav>
                                      </p:tavLst>
                                    </p:anim>
                                    <p:anim calcmode="lin" valueType="num">
                                      <p:cBhvr>
                                        <p:cTn dur="500" fill="hold" id="8"/>
                                        <p:tgtEl>
                                          <p:spTgt spid="69"/>
                                        </p:tgtEl>
                                        <p:attrNameLst>
                                          <p:attrName>ppt_h</p:attrName>
                                        </p:attrNameLst>
                                      </p:cBhvr>
                                      <p:tavLst>
                                        <p:tav tm="0">
                                          <p:val>
                                            <p:fltVal val="0"/>
                                          </p:val>
                                        </p:tav>
                                        <p:tav tm="100000">
                                          <p:val>
                                            <p:strVal val="#ppt_h"/>
                                          </p:val>
                                        </p:tav>
                                      </p:tavLst>
                                    </p:anim>
                                    <p:animEffect filter="fade" transition="in">
                                      <p:cBhvr>
                                        <p:cTn dur="500" id="9"/>
                                        <p:tgtEl>
                                          <p:spTgt spid="69"/>
                                        </p:tgtEl>
                                      </p:cBhvr>
                                    </p:animEffect>
                                  </p:childTnLst>
                                </p:cTn>
                              </p:par>
                            </p:childTnLst>
                          </p:cTn>
                        </p:par>
                        <p:par>
                          <p:cTn fill="hold" id="10" nodeType="afterGroup">
                            <p:stCondLst>
                              <p:cond delay="500"/>
                            </p:stCondLst>
                            <p:childTnLst>
                              <p:par>
                                <p:cTn fill="hold" id="11" nodeType="afterEffect" presetClass="entr" presetID="22" presetSubtype="2">
                                  <p:stCondLst>
                                    <p:cond delay="0"/>
                                  </p:stCondLst>
                                  <p:childTnLst>
                                    <p:set>
                                      <p:cBhvr>
                                        <p:cTn dur="1" fill="hold" id="12">
                                          <p:stCondLst>
                                            <p:cond delay="0"/>
                                          </p:stCondLst>
                                        </p:cTn>
                                        <p:tgtEl>
                                          <p:spTgt spid="102"/>
                                        </p:tgtEl>
                                        <p:attrNameLst>
                                          <p:attrName>style.visibility</p:attrName>
                                        </p:attrNameLst>
                                      </p:cBhvr>
                                      <p:to>
                                        <p:strVal val="visible"/>
                                      </p:to>
                                    </p:set>
                                    <p:animEffect filter="wipe(right)" transition="in">
                                      <p:cBhvr>
                                        <p:cTn dur="500" id="13"/>
                                        <p:tgtEl>
                                          <p:spTgt spid="102"/>
                                        </p:tgtEl>
                                      </p:cBhvr>
                                    </p:animEffect>
                                  </p:childTnLst>
                                </p:cTn>
                              </p:par>
                            </p:childTnLst>
                          </p:cTn>
                        </p:par>
                        <p:par>
                          <p:cTn fill="hold" id="14" nodeType="afterGroup">
                            <p:stCondLst>
                              <p:cond delay="1000"/>
                            </p:stCondLst>
                            <p:childTnLst>
                              <p:par>
                                <p:cTn fill="hold" grpId="0" id="15" nodeType="afterEffect" presetClass="entr" presetID="22" presetSubtype="8">
                                  <p:stCondLst>
                                    <p:cond delay="0"/>
                                  </p:stCondLst>
                                  <p:childTnLst>
                                    <p:set>
                                      <p:cBhvr>
                                        <p:cTn dur="1" fill="hold" id="16">
                                          <p:stCondLst>
                                            <p:cond delay="0"/>
                                          </p:stCondLst>
                                        </p:cTn>
                                        <p:tgtEl>
                                          <p:spTgt spid="84"/>
                                        </p:tgtEl>
                                        <p:attrNameLst>
                                          <p:attrName>style.visibility</p:attrName>
                                        </p:attrNameLst>
                                      </p:cBhvr>
                                      <p:to>
                                        <p:strVal val="visible"/>
                                      </p:to>
                                    </p:set>
                                    <p:animEffect filter="wipe(left)" transition="in">
                                      <p:cBhvr>
                                        <p:cTn dur="500" id="17"/>
                                        <p:tgtEl>
                                          <p:spTgt spid="84"/>
                                        </p:tgtEl>
                                      </p:cBhvr>
                                    </p:animEffect>
                                  </p:childTnLst>
                                </p:cTn>
                              </p:par>
                            </p:childTnLst>
                          </p:cTn>
                        </p:par>
                        <p:par>
                          <p:cTn fill="hold" id="18" nodeType="afterGroup">
                            <p:stCondLst>
                              <p:cond delay="1500"/>
                            </p:stCondLst>
                            <p:childTnLst>
                              <p:par>
                                <p:cTn fill="hold" grpId="0" id="19" nodeType="afterEffect" presetClass="entr" presetID="22" presetSubtype="1">
                                  <p:stCondLst>
                                    <p:cond delay="0"/>
                                  </p:stCondLst>
                                  <p:childTnLst>
                                    <p:set>
                                      <p:cBhvr>
                                        <p:cTn dur="1" fill="hold" id="20">
                                          <p:stCondLst>
                                            <p:cond delay="0"/>
                                          </p:stCondLst>
                                        </p:cTn>
                                        <p:tgtEl>
                                          <p:spTgt spid="114"/>
                                        </p:tgtEl>
                                        <p:attrNameLst>
                                          <p:attrName>style.visibility</p:attrName>
                                        </p:attrNameLst>
                                      </p:cBhvr>
                                      <p:to>
                                        <p:strVal val="visible"/>
                                      </p:to>
                                    </p:set>
                                    <p:animEffect filter="wipe(up)" transition="in">
                                      <p:cBhvr>
                                        <p:cTn dur="500" id="21"/>
                                        <p:tgtEl>
                                          <p:spTgt spid="114"/>
                                        </p:tgtEl>
                                      </p:cBhvr>
                                    </p:animEffect>
                                  </p:childTnLst>
                                </p:cTn>
                              </p:par>
                            </p:childTnLst>
                          </p:cTn>
                        </p:par>
                        <p:par>
                          <p:cTn fill="hold" id="22" nodeType="afterGroup">
                            <p:stCondLst>
                              <p:cond delay="2000"/>
                            </p:stCondLst>
                            <p:childTnLst>
                              <p:par>
                                <p:cTn fill="hold" id="23" nodeType="afterEffect" presetClass="entr" presetID="22" presetSubtype="8">
                                  <p:stCondLst>
                                    <p:cond delay="0"/>
                                  </p:stCondLst>
                                  <p:childTnLst>
                                    <p:set>
                                      <p:cBhvr>
                                        <p:cTn dur="1" fill="hold" id="24">
                                          <p:stCondLst>
                                            <p:cond delay="0"/>
                                          </p:stCondLst>
                                        </p:cTn>
                                        <p:tgtEl>
                                          <p:spTgt spid="105"/>
                                        </p:tgtEl>
                                        <p:attrNameLst>
                                          <p:attrName>style.visibility</p:attrName>
                                        </p:attrNameLst>
                                      </p:cBhvr>
                                      <p:to>
                                        <p:strVal val="visible"/>
                                      </p:to>
                                    </p:set>
                                    <p:animEffect filter="wipe(left)" transition="in">
                                      <p:cBhvr>
                                        <p:cTn dur="500" id="25"/>
                                        <p:tgtEl>
                                          <p:spTgt spid="105"/>
                                        </p:tgtEl>
                                      </p:cBhvr>
                                    </p:animEffect>
                                  </p:childTnLst>
                                </p:cTn>
                              </p:par>
                            </p:childTnLst>
                          </p:cTn>
                        </p:par>
                        <p:par>
                          <p:cTn fill="hold" id="26" nodeType="afterGroup">
                            <p:stCondLst>
                              <p:cond delay="2500"/>
                            </p:stCondLst>
                            <p:childTnLst>
                              <p:par>
                                <p:cTn fill="hold" grpId="0" id="27" nodeType="afterEffect" presetClass="entr" presetID="22" presetSubtype="8">
                                  <p:stCondLst>
                                    <p:cond delay="0"/>
                                  </p:stCondLst>
                                  <p:childTnLst>
                                    <p:set>
                                      <p:cBhvr>
                                        <p:cTn dur="1" fill="hold" id="28">
                                          <p:stCondLst>
                                            <p:cond delay="0"/>
                                          </p:stCondLst>
                                        </p:cTn>
                                        <p:tgtEl>
                                          <p:spTgt spid="81"/>
                                        </p:tgtEl>
                                        <p:attrNameLst>
                                          <p:attrName>style.visibility</p:attrName>
                                        </p:attrNameLst>
                                      </p:cBhvr>
                                      <p:to>
                                        <p:strVal val="visible"/>
                                      </p:to>
                                    </p:set>
                                    <p:animEffect filter="wipe(left)" transition="in">
                                      <p:cBhvr>
                                        <p:cTn dur="500" id="29"/>
                                        <p:tgtEl>
                                          <p:spTgt spid="81"/>
                                        </p:tgtEl>
                                      </p:cBhvr>
                                    </p:animEffect>
                                  </p:childTnLst>
                                </p:cTn>
                              </p:par>
                            </p:childTnLst>
                          </p:cTn>
                        </p:par>
                        <p:par>
                          <p:cTn fill="hold" id="30" nodeType="afterGroup">
                            <p:stCondLst>
                              <p:cond delay="3000"/>
                            </p:stCondLst>
                            <p:childTnLst>
                              <p:par>
                                <p:cTn fill="hold" grpId="0" id="31" nodeType="afterEffect" presetClass="entr" presetID="22" presetSubtype="1">
                                  <p:stCondLst>
                                    <p:cond delay="0"/>
                                  </p:stCondLst>
                                  <p:childTnLst>
                                    <p:set>
                                      <p:cBhvr>
                                        <p:cTn dur="1" fill="hold" id="32">
                                          <p:stCondLst>
                                            <p:cond delay="0"/>
                                          </p:stCondLst>
                                        </p:cTn>
                                        <p:tgtEl>
                                          <p:spTgt spid="116"/>
                                        </p:tgtEl>
                                        <p:attrNameLst>
                                          <p:attrName>style.visibility</p:attrName>
                                        </p:attrNameLst>
                                      </p:cBhvr>
                                      <p:to>
                                        <p:strVal val="visible"/>
                                      </p:to>
                                    </p:set>
                                    <p:animEffect filter="wipe(up)" transition="in">
                                      <p:cBhvr>
                                        <p:cTn dur="500" id="33"/>
                                        <p:tgtEl>
                                          <p:spTgt spid="116"/>
                                        </p:tgtEl>
                                      </p:cBhvr>
                                    </p:animEffect>
                                  </p:childTnLst>
                                </p:cTn>
                              </p:par>
                            </p:childTnLst>
                          </p:cTn>
                        </p:par>
                        <p:par>
                          <p:cTn fill="hold" id="34" nodeType="afterGroup">
                            <p:stCondLst>
                              <p:cond delay="3500"/>
                            </p:stCondLst>
                            <p:childTnLst>
                              <p:par>
                                <p:cTn fill="hold" id="35" nodeType="afterEffect" presetClass="entr" presetID="22" presetSubtype="2">
                                  <p:stCondLst>
                                    <p:cond delay="0"/>
                                  </p:stCondLst>
                                  <p:childTnLst>
                                    <p:set>
                                      <p:cBhvr>
                                        <p:cTn dur="1" fill="hold" id="36">
                                          <p:stCondLst>
                                            <p:cond delay="0"/>
                                          </p:stCondLst>
                                        </p:cTn>
                                        <p:tgtEl>
                                          <p:spTgt spid="111"/>
                                        </p:tgtEl>
                                        <p:attrNameLst>
                                          <p:attrName>style.visibility</p:attrName>
                                        </p:attrNameLst>
                                      </p:cBhvr>
                                      <p:to>
                                        <p:strVal val="visible"/>
                                      </p:to>
                                    </p:set>
                                    <p:animEffect filter="wipe(right)" transition="in">
                                      <p:cBhvr>
                                        <p:cTn dur="500" id="37"/>
                                        <p:tgtEl>
                                          <p:spTgt spid="111"/>
                                        </p:tgtEl>
                                      </p:cBhvr>
                                    </p:animEffect>
                                  </p:childTnLst>
                                </p:cTn>
                              </p:par>
                            </p:childTnLst>
                          </p:cTn>
                        </p:par>
                        <p:par>
                          <p:cTn fill="hold" id="38" nodeType="afterGroup">
                            <p:stCondLst>
                              <p:cond delay="4000"/>
                            </p:stCondLst>
                            <p:childTnLst>
                              <p:par>
                                <p:cTn fill="hold" grpId="0" id="39" nodeType="afterEffect" presetClass="entr" presetID="22" presetSubtype="8">
                                  <p:stCondLst>
                                    <p:cond delay="0"/>
                                  </p:stCondLst>
                                  <p:childTnLst>
                                    <p:set>
                                      <p:cBhvr>
                                        <p:cTn dur="1" fill="hold" id="40">
                                          <p:stCondLst>
                                            <p:cond delay="0"/>
                                          </p:stCondLst>
                                        </p:cTn>
                                        <p:tgtEl>
                                          <p:spTgt spid="96"/>
                                        </p:tgtEl>
                                        <p:attrNameLst>
                                          <p:attrName>style.visibility</p:attrName>
                                        </p:attrNameLst>
                                      </p:cBhvr>
                                      <p:to>
                                        <p:strVal val="visible"/>
                                      </p:to>
                                    </p:set>
                                    <p:animEffect filter="wipe(left)" transition="in">
                                      <p:cBhvr>
                                        <p:cTn dur="500" id="41"/>
                                        <p:tgtEl>
                                          <p:spTgt spid="96"/>
                                        </p:tgtEl>
                                      </p:cBhvr>
                                    </p:animEffect>
                                  </p:childTnLst>
                                </p:cTn>
                              </p:par>
                            </p:childTnLst>
                          </p:cTn>
                        </p:par>
                        <p:par>
                          <p:cTn fill="hold" id="42" nodeType="afterGroup">
                            <p:stCondLst>
                              <p:cond delay="4500"/>
                            </p:stCondLst>
                            <p:childTnLst>
                              <p:par>
                                <p:cTn fill="hold" grpId="0" id="43" nodeType="afterEffect" presetClass="entr" presetID="22" presetSubtype="1">
                                  <p:stCondLst>
                                    <p:cond delay="0"/>
                                  </p:stCondLst>
                                  <p:childTnLst>
                                    <p:set>
                                      <p:cBhvr>
                                        <p:cTn dur="1" fill="hold" id="44">
                                          <p:stCondLst>
                                            <p:cond delay="0"/>
                                          </p:stCondLst>
                                        </p:cTn>
                                        <p:tgtEl>
                                          <p:spTgt spid="115"/>
                                        </p:tgtEl>
                                        <p:attrNameLst>
                                          <p:attrName>style.visibility</p:attrName>
                                        </p:attrNameLst>
                                      </p:cBhvr>
                                      <p:to>
                                        <p:strVal val="visible"/>
                                      </p:to>
                                    </p:set>
                                    <p:animEffect filter="wipe(up)" transition="in">
                                      <p:cBhvr>
                                        <p:cTn dur="500" id="45"/>
                                        <p:tgtEl>
                                          <p:spTgt spid="115"/>
                                        </p:tgtEl>
                                      </p:cBhvr>
                                    </p:animEffect>
                                  </p:childTnLst>
                                </p:cTn>
                              </p:par>
                            </p:childTnLst>
                          </p:cTn>
                        </p:par>
                        <p:par>
                          <p:cTn fill="hold" id="46" nodeType="afterGroup">
                            <p:stCondLst>
                              <p:cond delay="5000"/>
                            </p:stCondLst>
                            <p:childTnLst>
                              <p:par>
                                <p:cTn fill="hold" id="47" nodeType="afterEffect" presetClass="entr" presetID="22" presetSubtype="8">
                                  <p:stCondLst>
                                    <p:cond delay="0"/>
                                  </p:stCondLst>
                                  <p:childTnLst>
                                    <p:set>
                                      <p:cBhvr>
                                        <p:cTn dur="1" fill="hold" id="48">
                                          <p:stCondLst>
                                            <p:cond delay="0"/>
                                          </p:stCondLst>
                                        </p:cTn>
                                        <p:tgtEl>
                                          <p:spTgt spid="108"/>
                                        </p:tgtEl>
                                        <p:attrNameLst>
                                          <p:attrName>style.visibility</p:attrName>
                                        </p:attrNameLst>
                                      </p:cBhvr>
                                      <p:to>
                                        <p:strVal val="visible"/>
                                      </p:to>
                                    </p:set>
                                    <p:animEffect filter="wipe(left)" transition="in">
                                      <p:cBhvr>
                                        <p:cTn dur="500" id="49"/>
                                        <p:tgtEl>
                                          <p:spTgt spid="108"/>
                                        </p:tgtEl>
                                      </p:cBhvr>
                                    </p:animEffect>
                                  </p:childTnLst>
                                </p:cTn>
                              </p:par>
                            </p:childTnLst>
                          </p:cTn>
                        </p:par>
                        <p:par>
                          <p:cTn fill="hold" id="50" nodeType="afterGroup">
                            <p:stCondLst>
                              <p:cond delay="5500"/>
                            </p:stCondLst>
                            <p:childTnLst>
                              <p:par>
                                <p:cTn fill="hold" grpId="0" id="51" nodeType="afterEffect" presetClass="entr" presetID="22" presetSubtype="8">
                                  <p:stCondLst>
                                    <p:cond delay="0"/>
                                  </p:stCondLst>
                                  <p:childTnLst>
                                    <p:set>
                                      <p:cBhvr>
                                        <p:cTn dur="1" fill="hold" id="52">
                                          <p:stCondLst>
                                            <p:cond delay="0"/>
                                          </p:stCondLst>
                                        </p:cTn>
                                        <p:tgtEl>
                                          <p:spTgt spid="91"/>
                                        </p:tgtEl>
                                        <p:attrNameLst>
                                          <p:attrName>style.visibility</p:attrName>
                                        </p:attrNameLst>
                                      </p:cBhvr>
                                      <p:to>
                                        <p:strVal val="visible"/>
                                      </p:to>
                                    </p:set>
                                    <p:animEffect filter="wipe(left)" transition="in">
                                      <p:cBhvr>
                                        <p:cTn dur="500" id="53"/>
                                        <p:tgtEl>
                                          <p:spTgt spid="91"/>
                                        </p:tgtEl>
                                      </p:cBhvr>
                                    </p:animEffect>
                                  </p:childTnLst>
                                </p:cTn>
                              </p:par>
                            </p:childTnLst>
                          </p:cTn>
                        </p:par>
                        <p:par>
                          <p:cTn fill="hold" id="54" nodeType="afterGroup">
                            <p:stCondLst>
                              <p:cond delay="6000"/>
                            </p:stCondLst>
                            <p:childTnLst>
                              <p:par>
                                <p:cTn fill="hold" grpId="0" id="55" nodeType="afterEffect" presetClass="entr" presetID="22" presetSubtype="1">
                                  <p:stCondLst>
                                    <p:cond delay="0"/>
                                  </p:stCondLst>
                                  <p:childTnLst>
                                    <p:set>
                                      <p:cBhvr>
                                        <p:cTn dur="1" fill="hold" id="56">
                                          <p:stCondLst>
                                            <p:cond delay="0"/>
                                          </p:stCondLst>
                                        </p:cTn>
                                        <p:tgtEl>
                                          <p:spTgt spid="117"/>
                                        </p:tgtEl>
                                        <p:attrNameLst>
                                          <p:attrName>style.visibility</p:attrName>
                                        </p:attrNameLst>
                                      </p:cBhvr>
                                      <p:to>
                                        <p:strVal val="visible"/>
                                      </p:to>
                                    </p:set>
                                    <p:animEffect filter="wipe(up)" transition="in">
                                      <p:cBhvr>
                                        <p:cTn dur="500" id="57"/>
                                        <p:tgtEl>
                                          <p:spTgt spid="1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1"/>
      <p:bldP grpId="0" spid="84"/>
      <p:bldP grpId="0" spid="91"/>
      <p:bldP grpId="0" spid="96"/>
      <p:bldP grpId="0" spid="114"/>
      <p:bldP grpId="0" spid="115"/>
      <p:bldP grpId="0" spid="116"/>
      <p:bldP grpId="0" spid="117"/>
    </p:bld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0" name="AutoShape 4"/>
          <p:cNvSpPr>
            <a:spLocks noChangeArrowheads="1"/>
          </p:cNvSpPr>
          <p:nvPr/>
        </p:nvSpPr>
        <p:spPr bwMode="auto">
          <a:xfrm>
            <a:off x="971600" y="1286435"/>
            <a:ext cx="1506364" cy="1008111"/>
          </a:xfrm>
          <a:prstGeom prst="roundRect">
            <a:avLst>
              <a:gd fmla="val 13125" name="adj"/>
            </a:avLst>
          </a:prstGeom>
          <a:solidFill>
            <a:schemeClr val="tx2"/>
          </a:solidFill>
          <a:ln w="3175">
            <a:noFill/>
            <a:round/>
          </a:ln>
        </p:spPr>
        <p:txBody>
          <a:bodyPr anchor="ctr"/>
          <a:lstStyle/>
          <a:p>
            <a:pPr algn="ctr"/>
            <a:r>
              <a:rPr altLang="en-US" b="1" lang="zh-CN" smtClean="0">
                <a:solidFill>
                  <a:schemeClr val="bg1"/>
                </a:solidFill>
                <a:latin charset="-122" panose="020b0503020204020204" pitchFamily="34" typeface="微软雅黑"/>
                <a:ea charset="-122" panose="020b0503020204020204" pitchFamily="34" typeface="微软雅黑"/>
              </a:rPr>
              <a:t>添加</a:t>
            </a:r>
          </a:p>
          <a:p>
            <a:pPr algn="ctr"/>
            <a:r>
              <a:rPr altLang="en-US" b="1" lang="zh-CN" smtClean="0">
                <a:solidFill>
                  <a:schemeClr val="bg1"/>
                </a:solidFill>
                <a:latin charset="-122" panose="020b0503020204020204" pitchFamily="34" typeface="微软雅黑"/>
                <a:ea charset="-122" panose="020b0503020204020204" pitchFamily="34" typeface="微软雅黑"/>
              </a:rPr>
              <a:t>文本</a:t>
            </a:r>
          </a:p>
        </p:txBody>
      </p:sp>
      <p:sp>
        <p:nvSpPr>
          <p:cNvPr id="31" name="AutoShape 6"/>
          <p:cNvSpPr>
            <a:spLocks noChangeArrowheads="1"/>
          </p:cNvSpPr>
          <p:nvPr/>
        </p:nvSpPr>
        <p:spPr bwMode="auto">
          <a:xfrm>
            <a:off x="2559024" y="1286435"/>
            <a:ext cx="5829400" cy="1008111"/>
          </a:xfrm>
          <a:prstGeom prst="roundRect">
            <a:avLst>
              <a:gd fmla="val 13125" name="adj"/>
            </a:avLst>
          </a:prstGeom>
          <a:solidFill>
            <a:schemeClr val="bg2"/>
          </a:solidFill>
          <a:ln w="3175">
            <a:solidFill>
              <a:srgbClr val="969696">
                <a:alpha val="67842"/>
              </a:srgbClr>
            </a:solidFill>
            <a:round/>
          </a:ln>
        </p:spPr>
        <p:txBody>
          <a:bodyPr/>
          <a:lstStyle/>
          <a:p>
            <a:pPr algn="just">
              <a:lnSpc>
                <a:spcPct val="120000"/>
              </a:lnSpc>
            </a:pPr>
            <a:endParaRPr altLang="zh-CN" lang="en-US" smtClean="0" sz="1200">
              <a:solidFill>
                <a:srgbClr val="FFFFFF"/>
              </a:solidFill>
              <a:latin charset="-122" panose="020b0503020204020204" pitchFamily="34" typeface="微软雅黑"/>
              <a:ea charset="-122" panose="020b0503020204020204" pitchFamily="34" typeface="微软雅黑"/>
            </a:endParaRPr>
          </a:p>
          <a:p>
            <a:pPr algn="just">
              <a:lnSpc>
                <a:spcPct val="120000"/>
              </a:lnSpc>
            </a:pPr>
            <a:r>
              <a:rPr altLang="zh-CN" lang="en-US" smtClean="0" sz="1200">
                <a:solidFill>
                  <a:srgbClr val="FFFFFF"/>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32" name="AutoShape 8"/>
          <p:cNvSpPr>
            <a:spLocks noChangeArrowheads="1"/>
          </p:cNvSpPr>
          <p:nvPr/>
        </p:nvSpPr>
        <p:spPr bwMode="auto">
          <a:xfrm>
            <a:off x="971600" y="2427734"/>
            <a:ext cx="1506364" cy="1008112"/>
          </a:xfrm>
          <a:prstGeom prst="roundRect">
            <a:avLst>
              <a:gd fmla="val 13125" name="adj"/>
            </a:avLst>
          </a:prstGeom>
          <a:solidFill>
            <a:schemeClr val="tx2"/>
          </a:solidFill>
          <a:ln w="3175">
            <a:noFill/>
            <a:round/>
          </a:ln>
        </p:spPr>
        <p:txBody>
          <a:bodyPr anchor="ctr"/>
          <a:lstStyle/>
          <a:p>
            <a:pPr algn="ctr"/>
            <a:r>
              <a:rPr altLang="en-US" b="1" lang="zh-CN" smtClean="0">
                <a:solidFill>
                  <a:schemeClr val="bg1"/>
                </a:solidFill>
                <a:latin charset="-122" panose="020b0503020204020204" pitchFamily="34" typeface="微软雅黑"/>
                <a:ea charset="-122" panose="020b0503020204020204" pitchFamily="34" typeface="微软雅黑"/>
              </a:rPr>
              <a:t>添加</a:t>
            </a:r>
          </a:p>
          <a:p>
            <a:pPr algn="ctr"/>
            <a:r>
              <a:rPr altLang="en-US" b="1" lang="zh-CN" smtClean="0">
                <a:solidFill>
                  <a:schemeClr val="bg1"/>
                </a:solidFill>
                <a:latin charset="-122" panose="020b0503020204020204" pitchFamily="34" typeface="微软雅黑"/>
                <a:ea charset="-122" panose="020b0503020204020204" pitchFamily="34" typeface="微软雅黑"/>
              </a:rPr>
              <a:t>文本</a:t>
            </a:r>
          </a:p>
        </p:txBody>
      </p:sp>
      <p:sp>
        <p:nvSpPr>
          <p:cNvPr id="33" name="AutoShape 10"/>
          <p:cNvSpPr>
            <a:spLocks noChangeArrowheads="1"/>
          </p:cNvSpPr>
          <p:nvPr/>
        </p:nvSpPr>
        <p:spPr bwMode="auto">
          <a:xfrm>
            <a:off x="2559023" y="2427734"/>
            <a:ext cx="5829399" cy="1008112"/>
          </a:xfrm>
          <a:prstGeom prst="roundRect">
            <a:avLst>
              <a:gd fmla="val 13125" name="adj"/>
            </a:avLst>
          </a:prstGeom>
          <a:solidFill>
            <a:schemeClr val="bg2"/>
          </a:solidFill>
          <a:ln w="3175">
            <a:solidFill>
              <a:srgbClr val="969696">
                <a:alpha val="67842"/>
              </a:srgbClr>
            </a:solidFill>
            <a:round/>
          </a:ln>
        </p:spPr>
        <p:txBody>
          <a:bodyPr/>
          <a:lstStyle/>
          <a:p>
            <a:pPr algn="just">
              <a:lnSpc>
                <a:spcPct val="120000"/>
              </a:lnSpc>
            </a:pPr>
            <a:endParaRPr altLang="zh-CN" lang="en-US" smtClean="0" sz="1200">
              <a:solidFill>
                <a:srgbClr val="FFFFFF"/>
              </a:solidFill>
              <a:latin charset="-122" panose="020b0503020204020204" pitchFamily="34" typeface="微软雅黑"/>
              <a:ea charset="-122" panose="020b0503020204020204" pitchFamily="34" typeface="微软雅黑"/>
            </a:endParaRPr>
          </a:p>
          <a:p>
            <a:pPr algn="just">
              <a:lnSpc>
                <a:spcPct val="120000"/>
              </a:lnSpc>
            </a:pPr>
            <a:r>
              <a:rPr altLang="zh-CN" lang="en-US" smtClean="0" sz="1200">
                <a:solidFill>
                  <a:srgbClr val="FFFFFF"/>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34" name="AutoShape 12"/>
          <p:cNvSpPr>
            <a:spLocks noChangeArrowheads="1"/>
          </p:cNvSpPr>
          <p:nvPr/>
        </p:nvSpPr>
        <p:spPr bwMode="auto">
          <a:xfrm>
            <a:off x="971600" y="3579862"/>
            <a:ext cx="1506364" cy="1008112"/>
          </a:xfrm>
          <a:prstGeom prst="roundRect">
            <a:avLst>
              <a:gd fmla="val 13125" name="adj"/>
            </a:avLst>
          </a:prstGeom>
          <a:solidFill>
            <a:schemeClr val="tx2"/>
          </a:solidFill>
          <a:ln w="3175">
            <a:noFill/>
            <a:round/>
          </a:ln>
        </p:spPr>
        <p:txBody>
          <a:bodyPr anchor="ctr"/>
          <a:lstStyle/>
          <a:p>
            <a:pPr algn="ctr"/>
            <a:r>
              <a:rPr altLang="en-US" b="1" lang="zh-CN" smtClean="0">
                <a:solidFill>
                  <a:schemeClr val="bg1"/>
                </a:solidFill>
                <a:latin charset="-122" panose="020b0503020204020204" pitchFamily="34" typeface="微软雅黑"/>
                <a:ea charset="-122" panose="020b0503020204020204" pitchFamily="34" typeface="微软雅黑"/>
              </a:rPr>
              <a:t>添加</a:t>
            </a:r>
          </a:p>
          <a:p>
            <a:pPr algn="ctr"/>
            <a:r>
              <a:rPr altLang="en-US" b="1" lang="zh-CN" smtClean="0">
                <a:solidFill>
                  <a:schemeClr val="bg1"/>
                </a:solidFill>
                <a:latin charset="-122" panose="020b0503020204020204" pitchFamily="34" typeface="微软雅黑"/>
                <a:ea charset="-122" panose="020b0503020204020204" pitchFamily="34" typeface="微软雅黑"/>
              </a:rPr>
              <a:t>文本</a:t>
            </a:r>
          </a:p>
        </p:txBody>
      </p:sp>
      <p:sp>
        <p:nvSpPr>
          <p:cNvPr id="35" name="AutoShape 14"/>
          <p:cNvSpPr>
            <a:spLocks noChangeArrowheads="1"/>
          </p:cNvSpPr>
          <p:nvPr/>
        </p:nvSpPr>
        <p:spPr bwMode="auto">
          <a:xfrm>
            <a:off x="2559023" y="3579862"/>
            <a:ext cx="5829399" cy="1008112"/>
          </a:xfrm>
          <a:prstGeom prst="roundRect">
            <a:avLst>
              <a:gd fmla="val 13125" name="adj"/>
            </a:avLst>
          </a:prstGeom>
          <a:solidFill>
            <a:schemeClr val="bg2"/>
          </a:solidFill>
          <a:ln w="3175">
            <a:solidFill>
              <a:srgbClr val="969696">
                <a:alpha val="67842"/>
              </a:srgbClr>
            </a:solidFill>
            <a:round/>
          </a:ln>
        </p:spPr>
        <p:txBody>
          <a:bodyPr/>
          <a:lstStyle/>
          <a:p>
            <a:pPr algn="just">
              <a:lnSpc>
                <a:spcPct val="120000"/>
              </a:lnSpc>
            </a:pPr>
            <a:endParaRPr altLang="zh-CN" lang="en-US" smtClean="0" sz="1200">
              <a:solidFill>
                <a:srgbClr val="FFFFFF"/>
              </a:solidFill>
              <a:latin charset="-122" panose="020b0503020204020204" pitchFamily="34" typeface="微软雅黑"/>
              <a:ea charset="-122" panose="020b0503020204020204" pitchFamily="34" typeface="微软雅黑"/>
            </a:endParaRPr>
          </a:p>
          <a:p>
            <a:pPr algn="just">
              <a:lnSpc>
                <a:spcPct val="120000"/>
              </a:lnSpc>
            </a:pPr>
            <a:r>
              <a:rPr altLang="zh-CN" lang="en-US" smtClean="0" sz="1200">
                <a:solidFill>
                  <a:srgbClr val="FFFFFF"/>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13" name="TextBox 12"/>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2157954898"/>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3" presetSubtype="32">
                                  <p:stCondLst>
                                    <p:cond delay="0"/>
                                  </p:stCondLst>
                                  <p:childTnLst>
                                    <p:set>
                                      <p:cBhvr>
                                        <p:cTn dur="1" fill="hold" id="6">
                                          <p:stCondLst>
                                            <p:cond delay="0"/>
                                          </p:stCondLst>
                                        </p:cTn>
                                        <p:tgtEl>
                                          <p:spTgt spid="30"/>
                                        </p:tgtEl>
                                        <p:attrNameLst>
                                          <p:attrName>style.visibility</p:attrName>
                                        </p:attrNameLst>
                                      </p:cBhvr>
                                      <p:to>
                                        <p:strVal val="visible"/>
                                      </p:to>
                                    </p:set>
                                    <p:anim calcmode="lin" valueType="num">
                                      <p:cBhvr>
                                        <p:cTn dur="500" fill="hold" id="7"/>
                                        <p:tgtEl>
                                          <p:spTgt spid="30"/>
                                        </p:tgtEl>
                                        <p:attrNameLst>
                                          <p:attrName>ppt_w</p:attrName>
                                        </p:attrNameLst>
                                      </p:cBhvr>
                                      <p:tavLst>
                                        <p:tav tm="0">
                                          <p:val>
                                            <p:strVal val="4*#ppt_w"/>
                                          </p:val>
                                        </p:tav>
                                        <p:tav tm="100000">
                                          <p:val>
                                            <p:strVal val="#ppt_w"/>
                                          </p:val>
                                        </p:tav>
                                      </p:tavLst>
                                    </p:anim>
                                    <p:anim calcmode="lin" valueType="num">
                                      <p:cBhvr>
                                        <p:cTn dur="500" fill="hold" id="8"/>
                                        <p:tgtEl>
                                          <p:spTgt spid="30"/>
                                        </p:tgtEl>
                                        <p:attrNameLst>
                                          <p:attrName>ppt_h</p:attrName>
                                        </p:attrNameLst>
                                      </p:cBhvr>
                                      <p:tavLst>
                                        <p:tav tm="0">
                                          <p:val>
                                            <p:strVal val="4*#ppt_h"/>
                                          </p:val>
                                        </p:tav>
                                        <p:tav tm="100000">
                                          <p:val>
                                            <p:strVal val="#ppt_h"/>
                                          </p:val>
                                        </p:tav>
                                      </p:tavLst>
                                    </p:anim>
                                  </p:childTnLst>
                                </p:cTn>
                              </p:par>
                              <p:par>
                                <p:cTn fill="hold" grpId="0" id="9" nodeType="withEffect" presetClass="entr" presetID="23" presetSubtype="32">
                                  <p:stCondLst>
                                    <p:cond delay="250"/>
                                  </p:stCondLst>
                                  <p:childTnLst>
                                    <p:set>
                                      <p:cBhvr>
                                        <p:cTn dur="1" fill="hold" id="10">
                                          <p:stCondLst>
                                            <p:cond delay="0"/>
                                          </p:stCondLst>
                                        </p:cTn>
                                        <p:tgtEl>
                                          <p:spTgt spid="32"/>
                                        </p:tgtEl>
                                        <p:attrNameLst>
                                          <p:attrName>style.visibility</p:attrName>
                                        </p:attrNameLst>
                                      </p:cBhvr>
                                      <p:to>
                                        <p:strVal val="visible"/>
                                      </p:to>
                                    </p:set>
                                    <p:anim calcmode="lin" valueType="num">
                                      <p:cBhvr>
                                        <p:cTn dur="500" fill="hold" id="11"/>
                                        <p:tgtEl>
                                          <p:spTgt spid="32"/>
                                        </p:tgtEl>
                                        <p:attrNameLst>
                                          <p:attrName>ppt_w</p:attrName>
                                        </p:attrNameLst>
                                      </p:cBhvr>
                                      <p:tavLst>
                                        <p:tav tm="0">
                                          <p:val>
                                            <p:strVal val="4*#ppt_w"/>
                                          </p:val>
                                        </p:tav>
                                        <p:tav tm="100000">
                                          <p:val>
                                            <p:strVal val="#ppt_w"/>
                                          </p:val>
                                        </p:tav>
                                      </p:tavLst>
                                    </p:anim>
                                    <p:anim calcmode="lin" valueType="num">
                                      <p:cBhvr>
                                        <p:cTn dur="500" fill="hold" id="12"/>
                                        <p:tgtEl>
                                          <p:spTgt spid="32"/>
                                        </p:tgtEl>
                                        <p:attrNameLst>
                                          <p:attrName>ppt_h</p:attrName>
                                        </p:attrNameLst>
                                      </p:cBhvr>
                                      <p:tavLst>
                                        <p:tav tm="0">
                                          <p:val>
                                            <p:strVal val="4*#ppt_h"/>
                                          </p:val>
                                        </p:tav>
                                        <p:tav tm="100000">
                                          <p:val>
                                            <p:strVal val="#ppt_h"/>
                                          </p:val>
                                        </p:tav>
                                      </p:tavLst>
                                    </p:anim>
                                  </p:childTnLst>
                                </p:cTn>
                              </p:par>
                              <p:par>
                                <p:cTn fill="hold" grpId="0" id="13" nodeType="withEffect" presetClass="entr" presetID="23" presetSubtype="32">
                                  <p:stCondLst>
                                    <p:cond delay="500"/>
                                  </p:stCondLst>
                                  <p:childTnLst>
                                    <p:set>
                                      <p:cBhvr>
                                        <p:cTn dur="1" fill="hold" id="14">
                                          <p:stCondLst>
                                            <p:cond delay="0"/>
                                          </p:stCondLst>
                                        </p:cTn>
                                        <p:tgtEl>
                                          <p:spTgt spid="34"/>
                                        </p:tgtEl>
                                        <p:attrNameLst>
                                          <p:attrName>style.visibility</p:attrName>
                                        </p:attrNameLst>
                                      </p:cBhvr>
                                      <p:to>
                                        <p:strVal val="visible"/>
                                      </p:to>
                                    </p:set>
                                    <p:anim calcmode="lin" valueType="num">
                                      <p:cBhvr>
                                        <p:cTn dur="500" fill="hold" id="15"/>
                                        <p:tgtEl>
                                          <p:spTgt spid="34"/>
                                        </p:tgtEl>
                                        <p:attrNameLst>
                                          <p:attrName>ppt_w</p:attrName>
                                        </p:attrNameLst>
                                      </p:cBhvr>
                                      <p:tavLst>
                                        <p:tav tm="0">
                                          <p:val>
                                            <p:strVal val="4*#ppt_w"/>
                                          </p:val>
                                        </p:tav>
                                        <p:tav tm="100000">
                                          <p:val>
                                            <p:strVal val="#ppt_w"/>
                                          </p:val>
                                        </p:tav>
                                      </p:tavLst>
                                    </p:anim>
                                    <p:anim calcmode="lin" valueType="num">
                                      <p:cBhvr>
                                        <p:cTn dur="500" fill="hold" id="16"/>
                                        <p:tgtEl>
                                          <p:spTgt spid="34"/>
                                        </p:tgtEl>
                                        <p:attrNameLst>
                                          <p:attrName>ppt_h</p:attrName>
                                        </p:attrNameLst>
                                      </p:cBhvr>
                                      <p:tavLst>
                                        <p:tav tm="0">
                                          <p:val>
                                            <p:strVal val="4*#ppt_h"/>
                                          </p:val>
                                        </p:tav>
                                        <p:tav tm="100000">
                                          <p:val>
                                            <p:strVal val="#ppt_h"/>
                                          </p:val>
                                        </p:tav>
                                      </p:tavLst>
                                    </p:anim>
                                  </p:childTnLst>
                                </p:cTn>
                              </p:par>
                            </p:childTnLst>
                          </p:cTn>
                        </p:par>
                        <p:par>
                          <p:cTn fill="hold" id="17" nodeType="afterGroup">
                            <p:stCondLst>
                              <p:cond delay="1000"/>
                            </p:stCondLst>
                            <p:childTnLst>
                              <p:par>
                                <p:cTn fill="hold" grpId="0" id="18" nodeType="afterEffect" presetClass="entr" presetID="12" presetSubtype="2">
                                  <p:stCondLst>
                                    <p:cond delay="0"/>
                                  </p:stCondLst>
                                  <p:childTnLst>
                                    <p:set>
                                      <p:cBhvr>
                                        <p:cTn dur="1" fill="hold" id="19">
                                          <p:stCondLst>
                                            <p:cond delay="0"/>
                                          </p:stCondLst>
                                        </p:cTn>
                                        <p:tgtEl>
                                          <p:spTgt spid="31"/>
                                        </p:tgtEl>
                                        <p:attrNameLst>
                                          <p:attrName>style.visibility</p:attrName>
                                        </p:attrNameLst>
                                      </p:cBhvr>
                                      <p:to>
                                        <p:strVal val="visible"/>
                                      </p:to>
                                    </p:set>
                                    <p:animEffect filter="slide(fromRight)" transition="in">
                                      <p:cBhvr>
                                        <p:cTn dur="500" id="20"/>
                                        <p:tgtEl>
                                          <p:spTgt spid="31"/>
                                        </p:tgtEl>
                                      </p:cBhvr>
                                    </p:animEffect>
                                  </p:childTnLst>
                                </p:cTn>
                              </p:par>
                              <p:par>
                                <p:cTn fill="hold" grpId="0" id="21" nodeType="withEffect" presetClass="entr" presetID="12" presetSubtype="2">
                                  <p:stCondLst>
                                    <p:cond delay="300"/>
                                  </p:stCondLst>
                                  <p:childTnLst>
                                    <p:set>
                                      <p:cBhvr>
                                        <p:cTn dur="1" fill="hold" id="22">
                                          <p:stCondLst>
                                            <p:cond delay="0"/>
                                          </p:stCondLst>
                                        </p:cTn>
                                        <p:tgtEl>
                                          <p:spTgt spid="33"/>
                                        </p:tgtEl>
                                        <p:attrNameLst>
                                          <p:attrName>style.visibility</p:attrName>
                                        </p:attrNameLst>
                                      </p:cBhvr>
                                      <p:to>
                                        <p:strVal val="visible"/>
                                      </p:to>
                                    </p:set>
                                    <p:animEffect filter="slide(fromRight)" transition="in">
                                      <p:cBhvr>
                                        <p:cTn dur="500" id="23"/>
                                        <p:tgtEl>
                                          <p:spTgt spid="33"/>
                                        </p:tgtEl>
                                      </p:cBhvr>
                                    </p:animEffect>
                                  </p:childTnLst>
                                </p:cTn>
                              </p:par>
                              <p:par>
                                <p:cTn fill="hold" grpId="0" id="24" nodeType="withEffect" presetClass="entr" presetID="12" presetSubtype="2">
                                  <p:stCondLst>
                                    <p:cond delay="600"/>
                                  </p:stCondLst>
                                  <p:childTnLst>
                                    <p:set>
                                      <p:cBhvr>
                                        <p:cTn dur="1" fill="hold" id="25">
                                          <p:stCondLst>
                                            <p:cond delay="0"/>
                                          </p:stCondLst>
                                        </p:cTn>
                                        <p:tgtEl>
                                          <p:spTgt spid="35"/>
                                        </p:tgtEl>
                                        <p:attrNameLst>
                                          <p:attrName>style.visibility</p:attrName>
                                        </p:attrNameLst>
                                      </p:cBhvr>
                                      <p:to>
                                        <p:strVal val="visible"/>
                                      </p:to>
                                    </p:set>
                                    <p:animEffect filter="slide(fromRight)" transition="in">
                                      <p:cBhvr>
                                        <p:cTn dur="500" id="26"/>
                                        <p:tgtEl>
                                          <p:spTgt spid="3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0"/>
      <p:bldP grpId="0" spid="31"/>
      <p:bldP grpId="0" spid="32"/>
      <p:bldP grpId="0" spid="33"/>
      <p:bldP grpId="0" spid="34"/>
      <p:bldP grpId="0" spid="35"/>
    </p:bldLst>
  </p:timing>
</p:sld>
</file>

<file path=ppt/slides/slide2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4" name="图片 23"/>
          <p:cNvPicPr>
            <a:picLocks noChangeAspect="1"/>
          </p:cNvPicPr>
          <p:nvPr/>
        </p:nvPicPr>
        <p:blipFill>
          <a:blip r:embed="rId3">
            <a:extLst>
              <a:ext uri="{28A0092B-C50C-407E-A947-70E740481C1C}">
                <a14:useLocalDpi val="0"/>
              </a:ext>
            </a:extLst>
          </a:blip>
          <a:srcRect b="66242" r="44563"/>
          <a:stretch>
            <a:fillRect/>
          </a:stretch>
        </p:blipFill>
        <p:spPr>
          <a:xfrm flipH="1">
            <a:off x="-1" y="2612419"/>
            <a:ext cx="4958118" cy="2531081"/>
          </a:xfrm>
          <a:prstGeom prst="rect">
            <a:avLst/>
          </a:prstGeom>
        </p:spPr>
      </p:pic>
      <p:sp>
        <p:nvSpPr>
          <p:cNvPr id="25" name="圆角矩形 24"/>
          <p:cNvSpPr/>
          <p:nvPr/>
        </p:nvSpPr>
        <p:spPr>
          <a:xfrm>
            <a:off x="4427984" y="1015860"/>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1</a:t>
            </a:r>
          </a:p>
        </p:txBody>
      </p:sp>
      <p:grpSp>
        <p:nvGrpSpPr>
          <p:cNvPr id="26" name="组合 25"/>
          <p:cNvGrpSpPr/>
          <p:nvPr/>
        </p:nvGrpSpPr>
        <p:grpSpPr>
          <a:xfrm>
            <a:off x="5076056" y="1015654"/>
            <a:ext cx="2972164" cy="503773"/>
            <a:chOff x="6339097" y="1573726"/>
            <a:chExt cx="3744416" cy="511504"/>
          </a:xfrm>
        </p:grpSpPr>
        <p:sp>
          <p:nvSpPr>
            <p:cNvPr id="27" name="圆角矩形 26"/>
            <p:cNvSpPr/>
            <p:nvPr/>
          </p:nvSpPr>
          <p:spPr>
            <a:xfrm>
              <a:off x="6339097" y="1573726"/>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28" name="矩形 27"/>
            <p:cNvSpPr/>
            <p:nvPr/>
          </p:nvSpPr>
          <p:spPr>
            <a:xfrm>
              <a:off x="6896719" y="1614014"/>
              <a:ext cx="2653076"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年度工作概述</a:t>
              </a:r>
            </a:p>
          </p:txBody>
        </p:sp>
      </p:grpSp>
      <p:sp>
        <p:nvSpPr>
          <p:cNvPr id="29" name="圆角矩形 28"/>
          <p:cNvSpPr/>
          <p:nvPr/>
        </p:nvSpPr>
        <p:spPr>
          <a:xfrm>
            <a:off x="4427984" y="1715062"/>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2</a:t>
            </a:r>
          </a:p>
        </p:txBody>
      </p:sp>
      <p:grpSp>
        <p:nvGrpSpPr>
          <p:cNvPr id="30" name="组合 29"/>
          <p:cNvGrpSpPr/>
          <p:nvPr/>
        </p:nvGrpSpPr>
        <p:grpSpPr>
          <a:xfrm>
            <a:off x="5058154" y="1714856"/>
            <a:ext cx="2972164" cy="503773"/>
            <a:chOff x="6315199" y="2410178"/>
            <a:chExt cx="3744416" cy="511504"/>
          </a:xfrm>
        </p:grpSpPr>
        <p:sp>
          <p:nvSpPr>
            <p:cNvPr id="31" name="圆角矩形 30"/>
            <p:cNvSpPr/>
            <p:nvPr/>
          </p:nvSpPr>
          <p:spPr>
            <a:xfrm>
              <a:off x="6315199" y="2410178"/>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32" name="矩形 31"/>
            <p:cNvSpPr/>
            <p:nvPr/>
          </p:nvSpPr>
          <p:spPr>
            <a:xfrm>
              <a:off x="6893964" y="2450466"/>
              <a:ext cx="2653076"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工作完成情况</a:t>
              </a:r>
            </a:p>
          </p:txBody>
        </p:sp>
      </p:grpSp>
      <p:sp>
        <p:nvSpPr>
          <p:cNvPr id="33" name="圆角矩形 32"/>
          <p:cNvSpPr/>
          <p:nvPr/>
        </p:nvSpPr>
        <p:spPr>
          <a:xfrm>
            <a:off x="4427984" y="2403863"/>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3</a:t>
            </a:r>
          </a:p>
        </p:txBody>
      </p:sp>
      <p:grpSp>
        <p:nvGrpSpPr>
          <p:cNvPr id="47" name="组合 46"/>
          <p:cNvGrpSpPr/>
          <p:nvPr/>
        </p:nvGrpSpPr>
        <p:grpSpPr>
          <a:xfrm>
            <a:off x="5076056" y="2403654"/>
            <a:ext cx="2972164" cy="503773"/>
            <a:chOff x="6339097" y="3296031"/>
            <a:chExt cx="3744416" cy="511504"/>
          </a:xfrm>
        </p:grpSpPr>
        <p:sp>
          <p:nvSpPr>
            <p:cNvPr id="48" name="圆角矩形 47"/>
            <p:cNvSpPr/>
            <p:nvPr/>
          </p:nvSpPr>
          <p:spPr>
            <a:xfrm>
              <a:off x="6339097" y="3296031"/>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49" name="矩形 48"/>
            <p:cNvSpPr/>
            <p:nvPr/>
          </p:nvSpPr>
          <p:spPr>
            <a:xfrm>
              <a:off x="6898538" y="3336319"/>
              <a:ext cx="2736305"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成功项目展示</a:t>
              </a:r>
            </a:p>
          </p:txBody>
        </p:sp>
      </p:grpSp>
      <p:sp>
        <p:nvSpPr>
          <p:cNvPr id="50" name="圆角矩形 49"/>
          <p:cNvSpPr/>
          <p:nvPr/>
        </p:nvSpPr>
        <p:spPr>
          <a:xfrm>
            <a:off x="4427984" y="3106714"/>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4</a:t>
            </a:r>
          </a:p>
        </p:txBody>
      </p:sp>
      <p:grpSp>
        <p:nvGrpSpPr>
          <p:cNvPr id="51" name="组合 50"/>
          <p:cNvGrpSpPr/>
          <p:nvPr/>
        </p:nvGrpSpPr>
        <p:grpSpPr>
          <a:xfrm>
            <a:off x="5076056" y="3106349"/>
            <a:ext cx="2972164" cy="503772"/>
            <a:chOff x="6339097" y="4180903"/>
            <a:chExt cx="3744416" cy="511504"/>
          </a:xfrm>
        </p:grpSpPr>
        <p:sp>
          <p:nvSpPr>
            <p:cNvPr id="52" name="圆角矩形 51"/>
            <p:cNvSpPr/>
            <p:nvPr/>
          </p:nvSpPr>
          <p:spPr>
            <a:xfrm>
              <a:off x="6339097" y="4180903"/>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53" name="矩形 52"/>
            <p:cNvSpPr/>
            <p:nvPr/>
          </p:nvSpPr>
          <p:spPr>
            <a:xfrm>
              <a:off x="6898538" y="4221882"/>
              <a:ext cx="2736305" cy="433310"/>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工作存在不足</a:t>
              </a:r>
            </a:p>
          </p:txBody>
        </p:sp>
      </p:grpSp>
      <p:sp>
        <p:nvSpPr>
          <p:cNvPr id="54" name="圆角矩形 53"/>
          <p:cNvSpPr/>
          <p:nvPr/>
        </p:nvSpPr>
        <p:spPr>
          <a:xfrm>
            <a:off x="4428081" y="3803637"/>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5</a:t>
            </a:r>
          </a:p>
        </p:txBody>
      </p:sp>
      <p:grpSp>
        <p:nvGrpSpPr>
          <p:cNvPr id="55" name="组合 54"/>
          <p:cNvGrpSpPr/>
          <p:nvPr/>
        </p:nvGrpSpPr>
        <p:grpSpPr>
          <a:xfrm>
            <a:off x="5076056" y="3803637"/>
            <a:ext cx="2972164" cy="503773"/>
            <a:chOff x="6339097" y="5057483"/>
            <a:chExt cx="3744416" cy="511504"/>
          </a:xfrm>
        </p:grpSpPr>
        <p:sp>
          <p:nvSpPr>
            <p:cNvPr id="56" name="圆角矩形 55"/>
            <p:cNvSpPr/>
            <p:nvPr/>
          </p:nvSpPr>
          <p:spPr>
            <a:xfrm>
              <a:off x="6339097" y="5057483"/>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57" name="矩形 56"/>
            <p:cNvSpPr/>
            <p:nvPr/>
          </p:nvSpPr>
          <p:spPr>
            <a:xfrm>
              <a:off x="6898669" y="5085978"/>
              <a:ext cx="2736174"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明年工作计划</a:t>
              </a:r>
            </a:p>
          </p:txBody>
        </p:sp>
      </p:grpSp>
      <p:sp>
        <p:nvSpPr>
          <p:cNvPr id="58" name="下箭头 57"/>
          <p:cNvSpPr/>
          <p:nvPr/>
        </p:nvSpPr>
        <p:spPr>
          <a:xfrm rot="16200000">
            <a:off x="3602551" y="3775428"/>
            <a:ext cx="431948" cy="509274"/>
          </a:xfrm>
          <a:prstGeom prst="down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34253" lIns="68504" rIns="68504" rtlCol="0" tIns="34253"/>
          <a:lstStyle/>
          <a:p>
            <a:pPr algn="ctr"/>
            <a:endParaRPr altLang="en-US" lang="zh-CN"/>
          </a:p>
        </p:txBody>
      </p:sp>
      <p:sp>
        <p:nvSpPr>
          <p:cNvPr id="59" name="TextBox 58"/>
          <p:cNvSpPr txBox="1"/>
          <p:nvPr/>
        </p:nvSpPr>
        <p:spPr>
          <a:xfrm>
            <a:off x="107504" y="915566"/>
            <a:ext cx="2160240" cy="1737278"/>
          </a:xfrm>
          <a:prstGeom prst="rect">
            <a:avLst/>
          </a:prstGeom>
          <a:noFill/>
        </p:spPr>
        <p:txBody>
          <a:bodyPr bIns="45679" lIns="91361" rIns="91361" tIns="45679" wrap="square">
            <a:spAutoFit/>
          </a:bodyPr>
          <a:lstStyle/>
          <a:p>
            <a:pPr algn="r">
              <a:defRPr/>
            </a:pPr>
            <a:r>
              <a:rPr altLang="en-US" b="1" lang="zh-CN" smtClean="0" sz="3600">
                <a:solidFill>
                  <a:schemeClr val="tx2"/>
                </a:solidFill>
                <a:latin charset="-122" panose="020b0503020204020204" pitchFamily="34" typeface="微软雅黑"/>
                <a:ea charset="-122" panose="020b0503020204020204" pitchFamily="34" typeface="微软雅黑"/>
              </a:rPr>
              <a:t>目录</a:t>
            </a:r>
          </a:p>
          <a:p>
            <a:pPr algn="r">
              <a:defRPr/>
            </a:pPr>
            <a:r>
              <a:rPr altLang="en-US" b="1" lang="zh-CN" smtClean="0" sz="3600">
                <a:solidFill>
                  <a:schemeClr val="tx2"/>
                </a:solidFill>
                <a:latin charset="-122" panose="020b0503020204020204" pitchFamily="34" typeface="微软雅黑"/>
                <a:ea charset="-122" panose="020b0503020204020204" pitchFamily="34" typeface="微软雅黑"/>
              </a:rPr>
              <a:t>CONTENTS</a:t>
            </a:r>
          </a:p>
        </p:txBody>
      </p:sp>
    </p:spTree>
    <p:extLst>
      <p:ext uri="{BB962C8B-B14F-4D97-AF65-F5344CB8AC3E}">
        <p14:creationId val="1322166497"/>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4"/>
                                        </p:tgtEl>
                                        <p:attrNameLst>
                                          <p:attrName>style.visibility</p:attrName>
                                        </p:attrNameLst>
                                      </p:cBhvr>
                                      <p:to>
                                        <p:strVal val="visible"/>
                                      </p:to>
                                    </p:set>
                                    <p:animEffect filter="fade" transition="in">
                                      <p:cBhvr>
                                        <p:cTn dur="1000" id="7"/>
                                        <p:tgtEl>
                                          <p:spTgt spid="24"/>
                                        </p:tgtEl>
                                      </p:cBhvr>
                                    </p:animEffect>
                                    <p:anim calcmode="lin" valueType="num">
                                      <p:cBhvr>
                                        <p:cTn dur="1000" fill="hold" id="8"/>
                                        <p:tgtEl>
                                          <p:spTgt spid="24"/>
                                        </p:tgtEl>
                                        <p:attrNameLst>
                                          <p:attrName>ppt_x</p:attrName>
                                        </p:attrNameLst>
                                      </p:cBhvr>
                                      <p:tavLst>
                                        <p:tav tm="0">
                                          <p:val>
                                            <p:strVal val="#ppt_x"/>
                                          </p:val>
                                        </p:tav>
                                        <p:tav tm="100000">
                                          <p:val>
                                            <p:strVal val="#ppt_x"/>
                                          </p:val>
                                        </p:tav>
                                      </p:tavLst>
                                    </p:anim>
                                    <p:anim calcmode="lin" valueType="num">
                                      <p:cBhvr>
                                        <p:cTn dur="1000" fill="hold" id="9"/>
                                        <p:tgtEl>
                                          <p:spTgt spid="24"/>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17" presetSubtype="1">
                                  <p:stCondLst>
                                    <p:cond delay="0"/>
                                  </p:stCondLst>
                                  <p:iterate type="lt">
                                    <p:tmPct val="40000"/>
                                  </p:iterate>
                                  <p:childTnLst>
                                    <p:set>
                                      <p:cBhvr>
                                        <p:cTn dur="1" fill="hold" id="12">
                                          <p:stCondLst>
                                            <p:cond delay="0"/>
                                          </p:stCondLst>
                                        </p:cTn>
                                        <p:tgtEl>
                                          <p:spTgt spid="59"/>
                                        </p:tgtEl>
                                        <p:attrNameLst>
                                          <p:attrName>style.visibility</p:attrName>
                                        </p:attrNameLst>
                                      </p:cBhvr>
                                      <p:to>
                                        <p:strVal val="visible"/>
                                      </p:to>
                                    </p:set>
                                    <p:anim calcmode="lin" valueType="num">
                                      <p:cBhvr>
                                        <p:cTn dur="250" fill="hold" id="13"/>
                                        <p:tgtEl>
                                          <p:spTgt spid="59"/>
                                        </p:tgtEl>
                                        <p:attrNameLst>
                                          <p:attrName>ppt_x</p:attrName>
                                        </p:attrNameLst>
                                      </p:cBhvr>
                                      <p:tavLst>
                                        <p:tav tm="0">
                                          <p:val>
                                            <p:strVal val="#ppt_x"/>
                                          </p:val>
                                        </p:tav>
                                        <p:tav tm="100000">
                                          <p:val>
                                            <p:strVal val="#ppt_x"/>
                                          </p:val>
                                        </p:tav>
                                      </p:tavLst>
                                    </p:anim>
                                    <p:anim calcmode="lin" valueType="num">
                                      <p:cBhvr>
                                        <p:cTn dur="250" fill="hold" id="14"/>
                                        <p:tgtEl>
                                          <p:spTgt spid="59"/>
                                        </p:tgtEl>
                                        <p:attrNameLst>
                                          <p:attrName>ppt_y</p:attrName>
                                        </p:attrNameLst>
                                      </p:cBhvr>
                                      <p:tavLst>
                                        <p:tav tm="0">
                                          <p:val>
                                            <p:strVal val="#ppt_y-#ppt_h/2"/>
                                          </p:val>
                                        </p:tav>
                                        <p:tav tm="100000">
                                          <p:val>
                                            <p:strVal val="#ppt_y"/>
                                          </p:val>
                                        </p:tav>
                                      </p:tavLst>
                                    </p:anim>
                                    <p:anim calcmode="lin" valueType="num">
                                      <p:cBhvr>
                                        <p:cTn dur="250" fill="hold" id="15"/>
                                        <p:tgtEl>
                                          <p:spTgt spid="59"/>
                                        </p:tgtEl>
                                        <p:attrNameLst>
                                          <p:attrName>ppt_w</p:attrName>
                                        </p:attrNameLst>
                                      </p:cBhvr>
                                      <p:tavLst>
                                        <p:tav tm="0">
                                          <p:val>
                                            <p:strVal val="#ppt_w"/>
                                          </p:val>
                                        </p:tav>
                                        <p:tav tm="100000">
                                          <p:val>
                                            <p:strVal val="#ppt_w"/>
                                          </p:val>
                                        </p:tav>
                                      </p:tavLst>
                                    </p:anim>
                                    <p:anim calcmode="lin" valueType="num">
                                      <p:cBhvr>
                                        <p:cTn dur="250" fill="hold" id="16"/>
                                        <p:tgtEl>
                                          <p:spTgt spid="59"/>
                                        </p:tgtEl>
                                        <p:attrNameLst>
                                          <p:attrName>ppt_h</p:attrName>
                                        </p:attrNameLst>
                                      </p:cBhvr>
                                      <p:tavLst>
                                        <p:tav tm="0">
                                          <p:val>
                                            <p:fltVal val="0"/>
                                          </p:val>
                                        </p:tav>
                                        <p:tav tm="100000">
                                          <p:val>
                                            <p:strVal val="#ppt_h"/>
                                          </p:val>
                                        </p:tav>
                                      </p:tavLst>
                                    </p:anim>
                                  </p:childTnLst>
                                </p:cTn>
                              </p:par>
                            </p:childTnLst>
                          </p:cTn>
                        </p:par>
                        <p:par>
                          <p:cTn fill="hold" id="17" nodeType="afterGroup">
                            <p:stCondLst>
                              <p:cond delay="1250"/>
                            </p:stCondLst>
                            <p:childTnLst>
                              <p:par>
                                <p:cTn fill="hold" grpId="0" id="18" nodeType="afterEffect" presetClass="entr" presetID="10" presetSubtype="0">
                                  <p:stCondLst>
                                    <p:cond delay="0"/>
                                  </p:stCondLst>
                                  <p:childTnLst>
                                    <p:set>
                                      <p:cBhvr>
                                        <p:cTn dur="1" fill="hold" id="19">
                                          <p:stCondLst>
                                            <p:cond delay="0"/>
                                          </p:stCondLst>
                                        </p:cTn>
                                        <p:tgtEl>
                                          <p:spTgt spid="25"/>
                                        </p:tgtEl>
                                        <p:attrNameLst>
                                          <p:attrName>style.visibility</p:attrName>
                                        </p:attrNameLst>
                                      </p:cBhvr>
                                      <p:to>
                                        <p:strVal val="visible"/>
                                      </p:to>
                                    </p:set>
                                    <p:animEffect filter="fade" transition="in">
                                      <p:cBhvr>
                                        <p:cTn dur="1000" id="20"/>
                                        <p:tgtEl>
                                          <p:spTgt spid="25"/>
                                        </p:tgtEl>
                                      </p:cBhvr>
                                    </p:animEffect>
                                  </p:childTnLst>
                                </p:cTn>
                              </p:par>
                              <p:par>
                                <p:cTn accel="50000" decel="50000" fill="hold" grpId="1" id="21" nodeType="withEffect" presetClass="path" presetID="56" presetSubtype="0">
                                  <p:stCondLst>
                                    <p:cond delay="0"/>
                                  </p:stCondLst>
                                  <p:childTnLst>
                                    <p:animMotion origin="layout" path="M -0.03737 0.04121 L -6.25E-07 -3.33333E-06" pathEditMode="relative" ptsTypes="AA" rAng="0">
                                      <p:cBhvr>
                                        <p:cTn dur="700" fill="hold" id="22"/>
                                        <p:tgtEl>
                                          <p:spTgt spid="25"/>
                                        </p:tgtEl>
                                        <p:attrNameLst>
                                          <p:attrName>ppt_x</p:attrName>
                                          <p:attrName>ppt_y</p:attrName>
                                        </p:attrNameLst>
                                      </p:cBhvr>
                                      <p:rCtr x="1862" y="-2060"/>
                                    </p:animMotion>
                                  </p:childTnLst>
                                </p:cTn>
                              </p:par>
                              <p:par>
                                <p:cTn fill="hold" id="23" nodeType="withEffect" presetClass="entr" presetID="22" presetSubtype="8">
                                  <p:stCondLst>
                                    <p:cond delay="250"/>
                                  </p:stCondLst>
                                  <p:childTnLst>
                                    <p:set>
                                      <p:cBhvr>
                                        <p:cTn dur="1" fill="hold" id="24">
                                          <p:stCondLst>
                                            <p:cond delay="0"/>
                                          </p:stCondLst>
                                        </p:cTn>
                                        <p:tgtEl>
                                          <p:spTgt spid="26"/>
                                        </p:tgtEl>
                                        <p:attrNameLst>
                                          <p:attrName>style.visibility</p:attrName>
                                        </p:attrNameLst>
                                      </p:cBhvr>
                                      <p:to>
                                        <p:strVal val="visible"/>
                                      </p:to>
                                    </p:set>
                                    <p:animEffect filter="wipe(left)" transition="in">
                                      <p:cBhvr>
                                        <p:cTn dur="500" id="25"/>
                                        <p:tgtEl>
                                          <p:spTgt spid="26"/>
                                        </p:tgtEl>
                                      </p:cBhvr>
                                    </p:animEffect>
                                  </p:childTnLst>
                                </p:cTn>
                              </p:par>
                              <p:par>
                                <p:cTn fill="hold" grpId="0" id="26" nodeType="withEffect" presetClass="entr" presetID="10" presetSubtype="0">
                                  <p:stCondLst>
                                    <p:cond delay="250"/>
                                  </p:stCondLst>
                                  <p:childTnLst>
                                    <p:set>
                                      <p:cBhvr>
                                        <p:cTn dur="1" fill="hold" id="27">
                                          <p:stCondLst>
                                            <p:cond delay="0"/>
                                          </p:stCondLst>
                                        </p:cTn>
                                        <p:tgtEl>
                                          <p:spTgt spid="29"/>
                                        </p:tgtEl>
                                        <p:attrNameLst>
                                          <p:attrName>style.visibility</p:attrName>
                                        </p:attrNameLst>
                                      </p:cBhvr>
                                      <p:to>
                                        <p:strVal val="visible"/>
                                      </p:to>
                                    </p:set>
                                    <p:animEffect filter="fade" transition="in">
                                      <p:cBhvr>
                                        <p:cTn dur="1000" id="28"/>
                                        <p:tgtEl>
                                          <p:spTgt spid="29"/>
                                        </p:tgtEl>
                                      </p:cBhvr>
                                    </p:animEffect>
                                  </p:childTnLst>
                                </p:cTn>
                              </p:par>
                              <p:par>
                                <p:cTn accel="50000" decel="50000" fill="hold" grpId="1" id="29" nodeType="withEffect" presetClass="path" presetID="56" presetSubtype="0">
                                  <p:stCondLst>
                                    <p:cond delay="250"/>
                                  </p:stCondLst>
                                  <p:childTnLst>
                                    <p:animMotion origin="layout" path="M -0.03737 0.0412 L -6.25E-07 2.96296E-06" pathEditMode="relative" ptsTypes="AA" rAng="0">
                                      <p:cBhvr>
                                        <p:cTn dur="700" fill="hold" id="30"/>
                                        <p:tgtEl>
                                          <p:spTgt spid="29"/>
                                        </p:tgtEl>
                                        <p:attrNameLst>
                                          <p:attrName>ppt_x</p:attrName>
                                          <p:attrName>ppt_y</p:attrName>
                                        </p:attrNameLst>
                                      </p:cBhvr>
                                      <p:rCtr x="1862" y="-2060"/>
                                    </p:animMotion>
                                  </p:childTnLst>
                                </p:cTn>
                              </p:par>
                              <p:par>
                                <p:cTn fill="hold" id="31" nodeType="withEffect" presetClass="entr" presetID="22" presetSubtype="8">
                                  <p:stCondLst>
                                    <p:cond delay="500"/>
                                  </p:stCondLst>
                                  <p:childTnLst>
                                    <p:set>
                                      <p:cBhvr>
                                        <p:cTn dur="1" fill="hold" id="32">
                                          <p:stCondLst>
                                            <p:cond delay="0"/>
                                          </p:stCondLst>
                                        </p:cTn>
                                        <p:tgtEl>
                                          <p:spTgt spid="30"/>
                                        </p:tgtEl>
                                        <p:attrNameLst>
                                          <p:attrName>style.visibility</p:attrName>
                                        </p:attrNameLst>
                                      </p:cBhvr>
                                      <p:to>
                                        <p:strVal val="visible"/>
                                      </p:to>
                                    </p:set>
                                    <p:animEffect filter="wipe(left)" transition="in">
                                      <p:cBhvr>
                                        <p:cTn dur="500" id="33"/>
                                        <p:tgtEl>
                                          <p:spTgt spid="30"/>
                                        </p:tgtEl>
                                      </p:cBhvr>
                                    </p:animEffect>
                                  </p:childTnLst>
                                </p:cTn>
                              </p:par>
                              <p:par>
                                <p:cTn fill="hold" grpId="0" id="34" nodeType="withEffect" presetClass="entr" presetID="10" presetSubtype="0">
                                  <p:stCondLst>
                                    <p:cond delay="500"/>
                                  </p:stCondLst>
                                  <p:childTnLst>
                                    <p:set>
                                      <p:cBhvr>
                                        <p:cTn dur="1" fill="hold" id="35">
                                          <p:stCondLst>
                                            <p:cond delay="0"/>
                                          </p:stCondLst>
                                        </p:cTn>
                                        <p:tgtEl>
                                          <p:spTgt spid="33"/>
                                        </p:tgtEl>
                                        <p:attrNameLst>
                                          <p:attrName>style.visibility</p:attrName>
                                        </p:attrNameLst>
                                      </p:cBhvr>
                                      <p:to>
                                        <p:strVal val="visible"/>
                                      </p:to>
                                    </p:set>
                                    <p:animEffect filter="fade" transition="in">
                                      <p:cBhvr>
                                        <p:cTn dur="1000" id="36"/>
                                        <p:tgtEl>
                                          <p:spTgt spid="33"/>
                                        </p:tgtEl>
                                      </p:cBhvr>
                                    </p:animEffect>
                                  </p:childTnLst>
                                </p:cTn>
                              </p:par>
                              <p:par>
                                <p:cTn accel="50000" decel="50000" fill="hold" grpId="1" id="37" nodeType="withEffect" presetClass="path" presetID="56" presetSubtype="0">
                                  <p:stCondLst>
                                    <p:cond delay="500"/>
                                  </p:stCondLst>
                                  <p:childTnLst>
                                    <p:animMotion origin="layout" path="M -0.03737 0.0412 L -6.25E-07 -7.40741E-07" pathEditMode="relative" ptsTypes="AA" rAng="0">
                                      <p:cBhvr>
                                        <p:cTn dur="700" fill="hold" id="38"/>
                                        <p:tgtEl>
                                          <p:spTgt spid="33"/>
                                        </p:tgtEl>
                                        <p:attrNameLst>
                                          <p:attrName>ppt_x</p:attrName>
                                          <p:attrName>ppt_y</p:attrName>
                                        </p:attrNameLst>
                                      </p:cBhvr>
                                      <p:rCtr x="1862" y="-2060"/>
                                    </p:animMotion>
                                  </p:childTnLst>
                                </p:cTn>
                              </p:par>
                              <p:par>
                                <p:cTn fill="hold" id="39" nodeType="withEffect" presetClass="entr" presetID="22" presetSubtype="8">
                                  <p:stCondLst>
                                    <p:cond delay="750"/>
                                  </p:stCondLst>
                                  <p:childTnLst>
                                    <p:set>
                                      <p:cBhvr>
                                        <p:cTn dur="1" fill="hold" id="40">
                                          <p:stCondLst>
                                            <p:cond delay="0"/>
                                          </p:stCondLst>
                                        </p:cTn>
                                        <p:tgtEl>
                                          <p:spTgt spid="47"/>
                                        </p:tgtEl>
                                        <p:attrNameLst>
                                          <p:attrName>style.visibility</p:attrName>
                                        </p:attrNameLst>
                                      </p:cBhvr>
                                      <p:to>
                                        <p:strVal val="visible"/>
                                      </p:to>
                                    </p:set>
                                    <p:animEffect filter="wipe(left)" transition="in">
                                      <p:cBhvr>
                                        <p:cTn dur="500" id="41"/>
                                        <p:tgtEl>
                                          <p:spTgt spid="47"/>
                                        </p:tgtEl>
                                      </p:cBhvr>
                                    </p:animEffect>
                                  </p:childTnLst>
                                </p:cTn>
                              </p:par>
                              <p:par>
                                <p:cTn fill="hold" grpId="0" id="42" nodeType="withEffect" presetClass="entr" presetID="10" presetSubtype="0">
                                  <p:stCondLst>
                                    <p:cond delay="750"/>
                                  </p:stCondLst>
                                  <p:childTnLst>
                                    <p:set>
                                      <p:cBhvr>
                                        <p:cTn dur="1" fill="hold" id="43">
                                          <p:stCondLst>
                                            <p:cond delay="0"/>
                                          </p:stCondLst>
                                        </p:cTn>
                                        <p:tgtEl>
                                          <p:spTgt spid="50"/>
                                        </p:tgtEl>
                                        <p:attrNameLst>
                                          <p:attrName>style.visibility</p:attrName>
                                        </p:attrNameLst>
                                      </p:cBhvr>
                                      <p:to>
                                        <p:strVal val="visible"/>
                                      </p:to>
                                    </p:set>
                                    <p:animEffect filter="fade" transition="in">
                                      <p:cBhvr>
                                        <p:cTn dur="1000" id="44"/>
                                        <p:tgtEl>
                                          <p:spTgt spid="50"/>
                                        </p:tgtEl>
                                      </p:cBhvr>
                                    </p:animEffect>
                                  </p:childTnLst>
                                </p:cTn>
                              </p:par>
                              <p:par>
                                <p:cTn accel="50000" decel="50000" fill="hold" grpId="1" id="45" nodeType="withEffect" presetClass="path" presetID="56" presetSubtype="0">
                                  <p:stCondLst>
                                    <p:cond delay="750"/>
                                  </p:stCondLst>
                                  <p:childTnLst>
                                    <p:animMotion origin="layout" path="M -0.03737 0.04121 L -6.25E-07 -4.44444E-06" pathEditMode="relative" ptsTypes="AA" rAng="0">
                                      <p:cBhvr>
                                        <p:cTn dur="700" fill="hold" id="46"/>
                                        <p:tgtEl>
                                          <p:spTgt spid="50"/>
                                        </p:tgtEl>
                                        <p:attrNameLst>
                                          <p:attrName>ppt_x</p:attrName>
                                          <p:attrName>ppt_y</p:attrName>
                                        </p:attrNameLst>
                                      </p:cBhvr>
                                      <p:rCtr x="1862" y="-2060"/>
                                    </p:animMotion>
                                  </p:childTnLst>
                                </p:cTn>
                              </p:par>
                              <p:par>
                                <p:cTn fill="hold" id="47" nodeType="withEffect" presetClass="entr" presetID="22" presetSubtype="8">
                                  <p:stCondLst>
                                    <p:cond delay="1000"/>
                                  </p:stCondLst>
                                  <p:childTnLst>
                                    <p:set>
                                      <p:cBhvr>
                                        <p:cTn dur="1" fill="hold" id="48">
                                          <p:stCondLst>
                                            <p:cond delay="0"/>
                                          </p:stCondLst>
                                        </p:cTn>
                                        <p:tgtEl>
                                          <p:spTgt spid="51"/>
                                        </p:tgtEl>
                                        <p:attrNameLst>
                                          <p:attrName>style.visibility</p:attrName>
                                        </p:attrNameLst>
                                      </p:cBhvr>
                                      <p:to>
                                        <p:strVal val="visible"/>
                                      </p:to>
                                    </p:set>
                                    <p:animEffect filter="wipe(left)" transition="in">
                                      <p:cBhvr>
                                        <p:cTn dur="500" id="49"/>
                                        <p:tgtEl>
                                          <p:spTgt spid="51"/>
                                        </p:tgtEl>
                                      </p:cBhvr>
                                    </p:animEffect>
                                  </p:childTnLst>
                                </p:cTn>
                              </p:par>
                              <p:par>
                                <p:cTn fill="hold" grpId="0" id="50" nodeType="withEffect" presetClass="entr" presetID="10" presetSubtype="0">
                                  <p:stCondLst>
                                    <p:cond delay="750"/>
                                  </p:stCondLst>
                                  <p:childTnLst>
                                    <p:set>
                                      <p:cBhvr>
                                        <p:cTn dur="1" fill="hold" id="51">
                                          <p:stCondLst>
                                            <p:cond delay="0"/>
                                          </p:stCondLst>
                                        </p:cTn>
                                        <p:tgtEl>
                                          <p:spTgt spid="54"/>
                                        </p:tgtEl>
                                        <p:attrNameLst>
                                          <p:attrName>style.visibility</p:attrName>
                                        </p:attrNameLst>
                                      </p:cBhvr>
                                      <p:to>
                                        <p:strVal val="visible"/>
                                      </p:to>
                                    </p:set>
                                    <p:animEffect filter="fade" transition="in">
                                      <p:cBhvr>
                                        <p:cTn dur="1000" id="52"/>
                                        <p:tgtEl>
                                          <p:spTgt spid="54"/>
                                        </p:tgtEl>
                                      </p:cBhvr>
                                    </p:animEffect>
                                  </p:childTnLst>
                                </p:cTn>
                              </p:par>
                              <p:par>
                                <p:cTn accel="50000" decel="50000" fill="hold" grpId="1" id="53" nodeType="withEffect" presetClass="path" presetID="56" presetSubtype="0">
                                  <p:stCondLst>
                                    <p:cond delay="750"/>
                                  </p:stCondLst>
                                  <p:childTnLst>
                                    <p:animMotion origin="layout" path="M -0.03737 0.04121 L -6.25E-07 -4.44444E-06" pathEditMode="relative" ptsTypes="AA" rAng="0">
                                      <p:cBhvr>
                                        <p:cTn dur="700" fill="hold" id="54"/>
                                        <p:tgtEl>
                                          <p:spTgt spid="54"/>
                                        </p:tgtEl>
                                        <p:attrNameLst>
                                          <p:attrName>ppt_x</p:attrName>
                                          <p:attrName>ppt_y</p:attrName>
                                        </p:attrNameLst>
                                      </p:cBhvr>
                                      <p:rCtr x="1862" y="-2060"/>
                                    </p:animMotion>
                                  </p:childTnLst>
                                </p:cTn>
                              </p:par>
                              <p:par>
                                <p:cTn fill="hold" id="55" nodeType="withEffect" presetClass="entr" presetID="22" presetSubtype="8">
                                  <p:stCondLst>
                                    <p:cond delay="1250"/>
                                  </p:stCondLst>
                                  <p:childTnLst>
                                    <p:set>
                                      <p:cBhvr>
                                        <p:cTn dur="1" fill="hold" id="56">
                                          <p:stCondLst>
                                            <p:cond delay="0"/>
                                          </p:stCondLst>
                                        </p:cTn>
                                        <p:tgtEl>
                                          <p:spTgt spid="55"/>
                                        </p:tgtEl>
                                        <p:attrNameLst>
                                          <p:attrName>style.visibility</p:attrName>
                                        </p:attrNameLst>
                                      </p:cBhvr>
                                      <p:to>
                                        <p:strVal val="visible"/>
                                      </p:to>
                                    </p:set>
                                    <p:animEffect filter="wipe(left)" transition="in">
                                      <p:cBhvr>
                                        <p:cTn dur="500" id="57"/>
                                        <p:tgtEl>
                                          <p:spTgt spid="55"/>
                                        </p:tgtEl>
                                      </p:cBhvr>
                                    </p:animEffect>
                                  </p:childTnLst>
                                </p:cTn>
                              </p:par>
                            </p:childTnLst>
                          </p:cTn>
                        </p:par>
                        <p:par>
                          <p:cTn fill="hold" id="58" nodeType="afterGroup">
                            <p:stCondLst>
                              <p:cond delay="3000"/>
                            </p:stCondLst>
                            <p:childTnLst>
                              <p:par>
                                <p:cTn fill="hold" grpId="0" id="59" nodeType="afterEffect" presetClass="entr" presetID="2" presetSubtype="8">
                                  <p:stCondLst>
                                    <p:cond delay="0"/>
                                  </p:stCondLst>
                                  <p:childTnLst>
                                    <p:set>
                                      <p:cBhvr>
                                        <p:cTn dur="1" fill="hold" id="60">
                                          <p:stCondLst>
                                            <p:cond delay="0"/>
                                          </p:stCondLst>
                                        </p:cTn>
                                        <p:tgtEl>
                                          <p:spTgt spid="58"/>
                                        </p:tgtEl>
                                        <p:attrNameLst>
                                          <p:attrName>style.visibility</p:attrName>
                                        </p:attrNameLst>
                                      </p:cBhvr>
                                      <p:to>
                                        <p:strVal val="visible"/>
                                      </p:to>
                                    </p:set>
                                    <p:anim calcmode="lin" valueType="num">
                                      <p:cBhvr additive="base">
                                        <p:cTn dur="500" fill="hold" id="61"/>
                                        <p:tgtEl>
                                          <p:spTgt spid="58"/>
                                        </p:tgtEl>
                                        <p:attrNameLst>
                                          <p:attrName>ppt_x</p:attrName>
                                        </p:attrNameLst>
                                      </p:cBhvr>
                                      <p:tavLst>
                                        <p:tav tm="0">
                                          <p:val>
                                            <p:strVal val="0-#ppt_w/2"/>
                                          </p:val>
                                        </p:tav>
                                        <p:tav tm="100000">
                                          <p:val>
                                            <p:strVal val="#ppt_x"/>
                                          </p:val>
                                        </p:tav>
                                      </p:tavLst>
                                    </p:anim>
                                    <p:anim calcmode="lin" valueType="num">
                                      <p:cBhvr additive="base">
                                        <p:cTn dur="500" fill="hold" id="62"/>
                                        <p:tgtEl>
                                          <p:spTgt spid="58"/>
                                        </p:tgtEl>
                                        <p:attrNameLst>
                                          <p:attrName>ppt_y</p:attrName>
                                        </p:attrNameLst>
                                      </p:cBhvr>
                                      <p:tavLst>
                                        <p:tav tm="0">
                                          <p:val>
                                            <p:strVal val="#ppt_y"/>
                                          </p:val>
                                        </p:tav>
                                        <p:tav tm="100000">
                                          <p:val>
                                            <p:strVal val="#ppt_y"/>
                                          </p:val>
                                        </p:tav>
                                      </p:tavLst>
                                    </p:anim>
                                  </p:childTnLst>
                                </p:cTn>
                              </p:par>
                            </p:childTnLst>
                          </p:cTn>
                        </p:par>
                        <p:par>
                          <p:cTn fill="hold" id="63" nodeType="afterGroup">
                            <p:stCondLst>
                              <p:cond delay="3500"/>
                            </p:stCondLst>
                            <p:childTnLst>
                              <p:par>
                                <p:cTn fill="hold" grpId="2" id="64" nodeType="afterEffect" presetClass="emph" presetID="26" presetSubtype="0">
                                  <p:stCondLst>
                                    <p:cond delay="0"/>
                                  </p:stCondLst>
                                  <p:childTnLst>
                                    <p:animEffect filter="fade" transition="out">
                                      <p:cBhvr>
                                        <p:cTn dur="500" id="65" tmFilter="0, 0; .2, .5; .8, .5; 1, 0"/>
                                        <p:tgtEl>
                                          <p:spTgt spid="54"/>
                                        </p:tgtEl>
                                      </p:cBhvr>
                                    </p:animEffect>
                                    <p:animScale>
                                      <p:cBhvr>
                                        <p:cTn autoRev="1" dur="250" fill="hold" id="66"/>
                                        <p:tgtEl>
                                          <p:spTgt spid="54"/>
                                        </p:tgtEl>
                                      </p:cBhvr>
                                      <p:by x="105000" y="105000"/>
                                    </p:animScale>
                                  </p:childTnLst>
                                </p:cTn>
                              </p:par>
                              <p:par>
                                <p:cTn fill="hold" id="67" nodeType="withEffect" presetClass="emph" presetID="26" presetSubtype="0">
                                  <p:stCondLst>
                                    <p:cond delay="0"/>
                                  </p:stCondLst>
                                  <p:childTnLst>
                                    <p:animEffect filter="fade" transition="out">
                                      <p:cBhvr>
                                        <p:cTn dur="500" id="68" tmFilter="0, 0; .2, .5; .8, .5; 1, 0"/>
                                        <p:tgtEl>
                                          <p:spTgt spid="55"/>
                                        </p:tgtEl>
                                      </p:cBhvr>
                                    </p:animEffect>
                                    <p:animScale>
                                      <p:cBhvr>
                                        <p:cTn autoRev="1" dur="250" fill="hold" id="69"/>
                                        <p:tgtEl>
                                          <p:spTgt spid="55"/>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5"/>
      <p:bldP grpId="1" spid="25"/>
      <p:bldP grpId="0" spid="29"/>
      <p:bldP grpId="1" spid="29"/>
      <p:bldP grpId="0" spid="33"/>
      <p:bldP grpId="1" spid="33"/>
      <p:bldP grpId="0" spid="50"/>
      <p:bldP grpId="1" spid="50"/>
      <p:bldP grpId="0" spid="54"/>
      <p:bldP grpId="1" spid="54"/>
      <p:bldP grpId="2" spid="54"/>
      <p:bldP grpId="0" spid="58"/>
      <p:bldP grpId="0" spid="59"/>
    </p:bldLst>
  </p:timing>
</p:sld>
</file>

<file path=ppt/slides/slide2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8" name="箭头3"/>
          <p:cNvSpPr/>
          <p:nvPr/>
        </p:nvSpPr>
        <p:spPr bwMode="gray">
          <a:xfrm flipV="1">
            <a:off x="1455267" y="2697452"/>
            <a:ext cx="1206386" cy="1406993"/>
          </a:xfrm>
          <a:custGeom>
            <a:gdLst>
              <a:gd fmla="*/ 118 w 933" name="T0"/>
              <a:gd fmla="*/ 1044 h 1182" name="T1"/>
              <a:gd fmla="*/ 128 w 933" name="T2"/>
              <a:gd fmla="*/ 340 h 1182" name="T3"/>
              <a:gd fmla="*/ 264 w 933" name="T4"/>
              <a:gd fmla="*/ 210 h 1182" name="T5"/>
              <a:gd fmla="*/ 720 w 933" name="T6"/>
              <a:gd fmla="*/ 202 h 1182" name="T7"/>
              <a:gd fmla="*/ 720 w 933" name="T8"/>
              <a:gd fmla="*/ 320 h 1182" name="T9"/>
              <a:gd fmla="*/ 933 w 933" name="T10"/>
              <a:gd fmla="*/ 153 h 1182" name="T11"/>
              <a:gd fmla="*/ 712 w 933" name="T12"/>
              <a:gd fmla="*/ 0 h 1182" name="T13"/>
              <a:gd fmla="*/ 714 w 933" name="T14"/>
              <a:gd fmla="*/ 92 h 1182" name="T15"/>
              <a:gd fmla="*/ 234 w 933" name="T16"/>
              <a:gd fmla="*/ 94 h 1182" name="T17"/>
              <a:gd fmla="*/ 0 w 933" name="T18"/>
              <a:gd fmla="*/ 298 h 1182" name="T19"/>
              <a:gd fmla="*/ 0 w 933" name="T20"/>
              <a:gd fmla="*/ 1058 h 1182" name="T21"/>
              <a:gd fmla="*/ 118 w 933" name="T22"/>
              <a:gd fmla="*/ 1044 h 118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182" w="933">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chemeClr val="bg2"/>
          </a:solidFill>
          <a:ln>
            <a:noFill/>
          </a:ln>
          <a:effectLst/>
          <a:extLst/>
        </p:spPr>
        <p:txBody>
          <a:bodyPr anchor="ctr" bIns="34272" lIns="68543" rIns="68543" tIns="34272" wrap="none">
            <a:no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685434">
              <a:defRPr/>
            </a:pPr>
            <a:endParaRPr altLang="en-US" lang="zh-CN" sz="1300">
              <a:solidFill>
                <a:sysClr lastClr="000000" val="windowText"/>
              </a:solidFill>
              <a:latin panose="020f0502020204030204" typeface="Calibri"/>
              <a:ea charset="-122" typeface="宋体"/>
            </a:endParaRPr>
          </a:p>
        </p:txBody>
      </p:sp>
      <p:sp>
        <p:nvSpPr>
          <p:cNvPr id="19" name="箭头2"/>
          <p:cNvSpPr/>
          <p:nvPr/>
        </p:nvSpPr>
        <p:spPr bwMode="gray">
          <a:xfrm rot="16200000">
            <a:off x="1773284" y="2179280"/>
            <a:ext cx="358296" cy="1433957"/>
          </a:xfrm>
          <a:custGeom>
            <a:gdLst>
              <a:gd fmla="*/ 37 w 142" name="T0"/>
              <a:gd fmla="*/ 1 h 604" name="T1"/>
              <a:gd fmla="*/ 45 w 142" name="T2"/>
              <a:gd fmla="*/ 472 h 604" name="T3"/>
              <a:gd fmla="*/ 0 w 142" name="T4"/>
              <a:gd fmla="*/ 474 h 604" name="T5"/>
              <a:gd fmla="*/ 72 w 142" name="T6"/>
              <a:gd fmla="*/ 604 h 604" name="T7"/>
              <a:gd fmla="*/ 142 w 142" name="T8"/>
              <a:gd fmla="*/ 474 h 604" name="T9"/>
              <a:gd fmla="*/ 100 w 142" name="T10"/>
              <a:gd fmla="*/ 474 h 604" name="T11"/>
              <a:gd fmla="*/ 99 w 142" name="T12"/>
              <a:gd fmla="*/ 0 h 604" name="T13"/>
              <a:gd fmla="*/ 37 w 142" name="T14"/>
              <a:gd fmla="*/ 1 h 60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04" w="142">
                <a:moveTo>
                  <a:pt x="37" y="1"/>
                </a:moveTo>
                <a:lnTo>
                  <a:pt x="45" y="472"/>
                </a:lnTo>
                <a:lnTo>
                  <a:pt x="0" y="474"/>
                </a:lnTo>
                <a:lnTo>
                  <a:pt x="72" y="604"/>
                </a:lnTo>
                <a:lnTo>
                  <a:pt x="142" y="474"/>
                </a:lnTo>
                <a:lnTo>
                  <a:pt x="100" y="474"/>
                </a:lnTo>
                <a:lnTo>
                  <a:pt x="99" y="0"/>
                </a:lnTo>
                <a:lnTo>
                  <a:pt x="37" y="1"/>
                </a:lnTo>
                <a:close/>
              </a:path>
            </a:pathLst>
          </a:custGeom>
          <a:solidFill>
            <a:schemeClr val="bg2"/>
          </a:solidFill>
          <a:ln>
            <a:noFill/>
          </a:ln>
          <a:effectLst/>
          <a:extLst/>
        </p:spPr>
        <p:txBody>
          <a:bodyPr anchor="ctr" bIns="34272" lIns="68543" rIns="68543" tIns="34272" wrap="none">
            <a:no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685434">
              <a:defRPr/>
            </a:pPr>
            <a:endParaRPr altLang="en-US" lang="zh-CN" sz="1300">
              <a:solidFill>
                <a:sysClr lastClr="000000" val="windowText"/>
              </a:solidFill>
              <a:latin panose="020f0502020204030204" typeface="Calibri"/>
              <a:ea charset="-122" typeface="宋体"/>
            </a:endParaRPr>
          </a:p>
        </p:txBody>
      </p:sp>
      <p:sp>
        <p:nvSpPr>
          <p:cNvPr id="20" name="箭头1"/>
          <p:cNvSpPr/>
          <p:nvPr/>
        </p:nvSpPr>
        <p:spPr bwMode="gray">
          <a:xfrm>
            <a:off x="1447508" y="1614420"/>
            <a:ext cx="1206386" cy="1406993"/>
          </a:xfrm>
          <a:custGeom>
            <a:gdLst>
              <a:gd fmla="*/ 118 w 933" name="T0"/>
              <a:gd fmla="*/ 1044 h 1182" name="T1"/>
              <a:gd fmla="*/ 128 w 933" name="T2"/>
              <a:gd fmla="*/ 340 h 1182" name="T3"/>
              <a:gd fmla="*/ 264 w 933" name="T4"/>
              <a:gd fmla="*/ 210 h 1182" name="T5"/>
              <a:gd fmla="*/ 720 w 933" name="T6"/>
              <a:gd fmla="*/ 202 h 1182" name="T7"/>
              <a:gd fmla="*/ 720 w 933" name="T8"/>
              <a:gd fmla="*/ 320 h 1182" name="T9"/>
              <a:gd fmla="*/ 933 w 933" name="T10"/>
              <a:gd fmla="*/ 153 h 1182" name="T11"/>
              <a:gd fmla="*/ 712 w 933" name="T12"/>
              <a:gd fmla="*/ 0 h 1182" name="T13"/>
              <a:gd fmla="*/ 714 w 933" name="T14"/>
              <a:gd fmla="*/ 92 h 1182" name="T15"/>
              <a:gd fmla="*/ 234 w 933" name="T16"/>
              <a:gd fmla="*/ 94 h 1182" name="T17"/>
              <a:gd fmla="*/ 0 w 933" name="T18"/>
              <a:gd fmla="*/ 298 h 1182" name="T19"/>
              <a:gd fmla="*/ 0 w 933" name="T20"/>
              <a:gd fmla="*/ 1058 h 1182" name="T21"/>
              <a:gd fmla="*/ 118 w 933" name="T22"/>
              <a:gd fmla="*/ 1044 h 118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182" w="933">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chemeClr val="bg2"/>
          </a:solidFill>
          <a:ln>
            <a:noFill/>
          </a:ln>
          <a:effectLst/>
          <a:extLst/>
        </p:spPr>
        <p:txBody>
          <a:bodyPr anchor="ctr" bIns="34272" lIns="68543" rIns="68543" tIns="34272" wrap="none">
            <a:no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685434">
              <a:defRPr/>
            </a:pPr>
            <a:endParaRPr altLang="en-US" lang="zh-CN" sz="1300">
              <a:solidFill>
                <a:sysClr lastClr="000000" val="windowText"/>
              </a:solidFill>
              <a:latin panose="020f0502020204030204" typeface="Calibri"/>
              <a:ea charset="-122" typeface="宋体"/>
            </a:endParaRPr>
          </a:p>
        </p:txBody>
      </p:sp>
      <p:sp>
        <p:nvSpPr>
          <p:cNvPr id="21" name="文本1"/>
          <p:cNvSpPr>
            <a:spLocks noChangeArrowheads="1"/>
          </p:cNvSpPr>
          <p:nvPr/>
        </p:nvSpPr>
        <p:spPr bwMode="gray">
          <a:xfrm>
            <a:off x="4756508" y="1275606"/>
            <a:ext cx="3369762" cy="938507"/>
          </a:xfrm>
          <a:prstGeom prst="roundRect">
            <a:avLst>
              <a:gd fmla="val 11505" name="adj"/>
            </a:avLst>
          </a:prstGeom>
          <a:solidFill>
            <a:schemeClr val="bg2"/>
          </a:solidFill>
          <a:ln algn="ctr" cap="flat" cmpd="sng" w="25400">
            <a:noFill/>
            <a:prstDash val="solid"/>
          </a:ln>
          <a:effectLst/>
          <a:extLst/>
        </p:spPr>
        <p:txBody>
          <a:bodyPr anchor="ctr" bIns="34272" lIns="68543" rIns="68543" tIns="34272"/>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just">
              <a:lnSpc>
                <a:spcPct val="120000"/>
              </a:lnSpc>
            </a:pPr>
            <a:r>
              <a:rPr altLang="en-US" lang="zh-CN" sz="1200">
                <a:solidFill>
                  <a:schemeClr val="bg1"/>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2" name="标题1"/>
          <p:cNvSpPr>
            <a:spLocks noChangeArrowheads="1"/>
          </p:cNvSpPr>
          <p:nvPr/>
        </p:nvSpPr>
        <p:spPr bwMode="gray">
          <a:xfrm>
            <a:off x="2737240" y="1275606"/>
            <a:ext cx="1993390" cy="938507"/>
          </a:xfrm>
          <a:prstGeom prst="roundRect">
            <a:avLst>
              <a:gd fmla="val 11921" name="adj"/>
            </a:avLst>
          </a:prstGeom>
          <a:solidFill>
            <a:schemeClr val="tx2"/>
          </a:solidFill>
          <a:ln algn="ctr" cap="flat" cmpd="sng" w="25400">
            <a:noFill/>
            <a:prstDash val="solid"/>
          </a:ln>
          <a:effectLst/>
          <a:scene3d>
            <a:camera prst="orthographicFront">
              <a:rot lat="0" lon="0" rev="0"/>
            </a:camera>
            <a:lightRig dir="t" rig="contrasting">
              <a:rot lat="0" lon="0" rev="7800000"/>
            </a:lightRig>
          </a:scene3d>
        </p:spPr>
        <p:txBody>
          <a:bodyPr anchor="ctr" bIns="34272" lIns="68543" rIns="68543" tIns="34272"/>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lvl="0">
              <a:lnSpc>
                <a:spcPct val="120000"/>
              </a:lnSpc>
              <a:spcBef>
                <a:spcPct val="0"/>
              </a:spcBef>
              <a:spcAft>
                <a:spcPct val="0"/>
              </a:spcAft>
              <a:defRPr/>
            </a:pPr>
            <a:r>
              <a:rPr altLang="en-US" b="1" lang="zh-CN">
                <a:solidFill>
                  <a:sysClr lastClr="FFFFFF" val="window">
                    <a:lumMod val="95000"/>
                  </a:sysClr>
                </a:solidFill>
                <a:latin charset="-122" panose="020b0503020204020204" pitchFamily="34" typeface="微软雅黑"/>
                <a:ea charset="-122" panose="020b0503020204020204" pitchFamily="34" typeface="微软雅黑"/>
              </a:rPr>
              <a:t>   点击添加文本</a:t>
            </a:r>
          </a:p>
        </p:txBody>
      </p:sp>
      <p:sp>
        <p:nvSpPr>
          <p:cNvPr id="23" name="文本2"/>
          <p:cNvSpPr>
            <a:spLocks noChangeArrowheads="1"/>
          </p:cNvSpPr>
          <p:nvPr/>
        </p:nvSpPr>
        <p:spPr bwMode="gray">
          <a:xfrm>
            <a:off x="4756508" y="2424881"/>
            <a:ext cx="3369762" cy="866499"/>
          </a:xfrm>
          <a:prstGeom prst="roundRect">
            <a:avLst>
              <a:gd fmla="val 11505" name="adj"/>
            </a:avLst>
          </a:prstGeom>
          <a:solidFill>
            <a:schemeClr val="bg2"/>
          </a:solidFill>
          <a:ln algn="ctr" cap="flat" cmpd="sng" w="25400">
            <a:noFill/>
            <a:prstDash val="solid"/>
          </a:ln>
          <a:effectLst/>
          <a:extLst/>
        </p:spPr>
        <p:txBody>
          <a:bodyPr anchor="ctr" bIns="34272" lIns="68543" rIns="68543" tIns="34272"/>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fontAlgn="base">
              <a:lnSpc>
                <a:spcPct val="120000"/>
              </a:lnSpc>
              <a:spcBef>
                <a:spcPct val="0"/>
              </a:spcBef>
              <a:spcAft>
                <a:spcPct val="0"/>
              </a:spcAft>
              <a:defRPr/>
            </a:pPr>
            <a:endParaRPr altLang="zh-CN" lang="en-US" sz="1200">
              <a:solidFill>
                <a:schemeClr val="bg1"/>
              </a:solidFill>
              <a:latin charset="-122" panose="020b0503020204020204" pitchFamily="34" typeface="微软雅黑"/>
              <a:ea charset="-122" panose="020b0503020204020204" pitchFamily="34" typeface="微软雅黑"/>
            </a:endParaRPr>
          </a:p>
          <a:p>
            <a:pPr fontAlgn="base">
              <a:lnSpc>
                <a:spcPct val="120000"/>
              </a:lnSpc>
              <a:spcBef>
                <a:spcPct val="0"/>
              </a:spcBef>
              <a:spcAft>
                <a:spcPct val="0"/>
              </a:spcAft>
              <a:defRPr/>
            </a:pPr>
            <a:r>
              <a:rPr altLang="zh-CN" lang="en-US" sz="1200">
                <a:solidFill>
                  <a:schemeClr val="bg1"/>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4" name="标题2"/>
          <p:cNvSpPr>
            <a:spLocks noChangeArrowheads="1"/>
          </p:cNvSpPr>
          <p:nvPr/>
        </p:nvSpPr>
        <p:spPr bwMode="gray">
          <a:xfrm>
            <a:off x="2746761" y="2424881"/>
            <a:ext cx="1983869" cy="866499"/>
          </a:xfrm>
          <a:prstGeom prst="roundRect">
            <a:avLst>
              <a:gd fmla="val 11921" name="adj"/>
            </a:avLst>
          </a:prstGeom>
          <a:solidFill>
            <a:schemeClr val="tx2"/>
          </a:solidFill>
          <a:ln algn="ctr" cap="flat" cmpd="sng" w="25400">
            <a:noFill/>
            <a:prstDash val="solid"/>
          </a:ln>
          <a:effectLst/>
          <a:scene3d>
            <a:camera prst="orthographicFront">
              <a:rot lat="0" lon="0" rev="0"/>
            </a:camera>
            <a:lightRig dir="t" rig="contrasting">
              <a:rot lat="0" lon="0" rev="7800000"/>
            </a:lightRig>
          </a:scene3d>
        </p:spPr>
        <p:txBody>
          <a:bodyPr anchor="ctr" bIns="34272" lIns="68543" rIns="68543" tIns="34272"/>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lvl="0">
              <a:lnSpc>
                <a:spcPct val="120000"/>
              </a:lnSpc>
              <a:spcBef>
                <a:spcPct val="0"/>
              </a:spcBef>
              <a:spcAft>
                <a:spcPct val="0"/>
              </a:spcAft>
              <a:defRPr/>
            </a:pPr>
            <a:r>
              <a:rPr altLang="en-US" b="1" lang="zh-CN">
                <a:solidFill>
                  <a:sysClr lastClr="FFFFFF" val="window">
                    <a:lumMod val="95000"/>
                  </a:sysClr>
                </a:solidFill>
                <a:latin charset="-122" panose="020b0503020204020204" pitchFamily="34" typeface="微软雅黑"/>
                <a:ea charset="-122" panose="020b0503020204020204" pitchFamily="34" typeface="微软雅黑"/>
              </a:rPr>
              <a:t>点击添加文本</a:t>
            </a:r>
          </a:p>
        </p:txBody>
      </p:sp>
      <p:sp>
        <p:nvSpPr>
          <p:cNvPr id="25" name="文本3"/>
          <p:cNvSpPr>
            <a:spLocks noChangeArrowheads="1"/>
          </p:cNvSpPr>
          <p:nvPr/>
        </p:nvSpPr>
        <p:spPr bwMode="ltGray">
          <a:xfrm>
            <a:off x="4756507" y="3512674"/>
            <a:ext cx="3372927" cy="931284"/>
          </a:xfrm>
          <a:prstGeom prst="roundRect">
            <a:avLst>
              <a:gd fmla="val 11505" name="adj"/>
            </a:avLst>
          </a:prstGeom>
          <a:solidFill>
            <a:schemeClr val="bg2"/>
          </a:solidFill>
          <a:ln algn="ctr" cap="flat" cmpd="sng" w="25400">
            <a:noFill/>
            <a:prstDash val="solid"/>
          </a:ln>
          <a:effectLst/>
          <a:extLst/>
        </p:spPr>
        <p:txBody>
          <a:bodyPr anchor="ctr" bIns="34272" lIns="68543" rIns="68543" tIns="34272"/>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just">
              <a:lnSpc>
                <a:spcPct val="120000"/>
              </a:lnSpc>
            </a:pPr>
            <a:r>
              <a:rPr altLang="en-US" lang="zh-CN" sz="1200">
                <a:solidFill>
                  <a:schemeClr val="bg1"/>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6" name="标题3"/>
          <p:cNvSpPr>
            <a:spLocks noChangeArrowheads="1"/>
          </p:cNvSpPr>
          <p:nvPr/>
        </p:nvSpPr>
        <p:spPr bwMode="gray">
          <a:xfrm>
            <a:off x="2732480" y="3505532"/>
            <a:ext cx="1998150" cy="939031"/>
          </a:xfrm>
          <a:prstGeom prst="roundRect">
            <a:avLst>
              <a:gd fmla="val 11921" name="adj"/>
            </a:avLst>
          </a:prstGeom>
          <a:solidFill>
            <a:schemeClr val="tx2"/>
          </a:solidFill>
          <a:ln algn="ctr" cap="flat" cmpd="sng" w="25400">
            <a:noFill/>
            <a:prstDash val="solid"/>
          </a:ln>
          <a:effectLst/>
          <a:scene3d>
            <a:camera prst="orthographicFront">
              <a:rot lat="0" lon="0" rev="0"/>
            </a:camera>
            <a:lightRig dir="t" rig="contrasting">
              <a:rot lat="0" lon="0" rev="7800000"/>
            </a:lightRig>
          </a:scene3d>
        </p:spPr>
        <p:txBody>
          <a:bodyPr anchor="ctr" bIns="34272" lIns="68543" rIns="68543" tIns="34272"/>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lvl="0">
              <a:lnSpc>
                <a:spcPct val="120000"/>
              </a:lnSpc>
              <a:spcBef>
                <a:spcPct val="0"/>
              </a:spcBef>
              <a:spcAft>
                <a:spcPct val="0"/>
              </a:spcAft>
              <a:defRPr/>
            </a:pPr>
            <a:r>
              <a:rPr altLang="en-US" b="1" lang="zh-CN">
                <a:solidFill>
                  <a:sysClr lastClr="FFFFFF" val="window">
                    <a:lumMod val="95000"/>
                  </a:sysClr>
                </a:solidFill>
                <a:latin charset="-122" panose="020b0503020204020204" pitchFamily="34" typeface="微软雅黑"/>
                <a:ea charset="-122" panose="020b0503020204020204" pitchFamily="34" typeface="微软雅黑"/>
              </a:rPr>
              <a:t>点击添加文本</a:t>
            </a:r>
          </a:p>
        </p:txBody>
      </p:sp>
      <p:sp>
        <p:nvSpPr>
          <p:cNvPr id="27" name="Oval 19"/>
          <p:cNvSpPr>
            <a:spLocks noChangeArrowheads="1"/>
          </p:cNvSpPr>
          <p:nvPr/>
        </p:nvSpPr>
        <p:spPr bwMode="auto">
          <a:xfrm>
            <a:off x="1060253" y="2319617"/>
            <a:ext cx="1079438" cy="1079750"/>
          </a:xfrm>
          <a:prstGeom prst="roundRect">
            <a:avLst/>
          </a:prstGeom>
          <a:solidFill>
            <a:schemeClr val="tx2"/>
          </a:solidFill>
          <a:ln algn="ctr" cap="flat" cmpd="sng" w="3175">
            <a:noFill/>
            <a:prstDash val="solid"/>
          </a:ln>
          <a:effectLst/>
        </p:spPr>
        <p:txBody>
          <a:bodyPr anchor="ctr" bIns="134928" lIns="94450" rIns="94450" tIns="34272"/>
          <a:lstStyle/>
          <a:p>
            <a:pPr algn="ctr">
              <a:lnSpc>
                <a:spcPct val="120000"/>
              </a:lnSpc>
            </a:pPr>
            <a:r>
              <a:rPr altLang="en-US" b="1" kern="0" lang="zh-CN" smtClean="0" sz="2000">
                <a:solidFill>
                  <a:srgbClr val="F9F9F9"/>
                </a:solidFill>
                <a:latin charset="-122" panose="020b0503020204020204" pitchFamily="34" typeface="微软雅黑"/>
                <a:ea charset="-122" panose="020b0503020204020204" pitchFamily="34" typeface="微软雅黑"/>
              </a:rPr>
              <a:t>添加</a:t>
            </a:r>
          </a:p>
          <a:p>
            <a:pPr algn="ctr">
              <a:lnSpc>
                <a:spcPct val="120000"/>
              </a:lnSpc>
            </a:pPr>
            <a:r>
              <a:rPr altLang="en-US" b="1" kern="0" lang="zh-CN" smtClean="0" sz="2000">
                <a:solidFill>
                  <a:srgbClr val="F9F9F9"/>
                </a:solidFill>
                <a:latin charset="-122" panose="020b0503020204020204" pitchFamily="34" typeface="微软雅黑"/>
                <a:ea charset="-122" panose="020b0503020204020204" pitchFamily="34" typeface="微软雅黑"/>
              </a:rPr>
              <a:t>内容</a:t>
            </a:r>
          </a:p>
        </p:txBody>
      </p:sp>
      <p:sp>
        <p:nvSpPr>
          <p:cNvPr id="16" name="TextBox 15"/>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3004924107"/>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1" presetSubtype="1">
                                  <p:stCondLst>
                                    <p:cond delay="0"/>
                                  </p:stCondLst>
                                  <p:childTnLst>
                                    <p:set>
                                      <p:cBhvr>
                                        <p:cTn dur="1" fill="hold" id="6">
                                          <p:stCondLst>
                                            <p:cond delay="0"/>
                                          </p:stCondLst>
                                        </p:cTn>
                                        <p:tgtEl>
                                          <p:spTgt spid="27"/>
                                        </p:tgtEl>
                                        <p:attrNameLst>
                                          <p:attrName>style.visibility</p:attrName>
                                        </p:attrNameLst>
                                      </p:cBhvr>
                                      <p:to>
                                        <p:strVal val="visible"/>
                                      </p:to>
                                    </p:set>
                                    <p:animEffect filter="wheel(1)" transition="in">
                                      <p:cBhvr>
                                        <p:cTn dur="500" id="7"/>
                                        <p:tgtEl>
                                          <p:spTgt spid="27"/>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20"/>
                                        </p:tgtEl>
                                        <p:attrNameLst>
                                          <p:attrName>style.visibility</p:attrName>
                                        </p:attrNameLst>
                                      </p:cBhvr>
                                      <p:to>
                                        <p:strVal val="visible"/>
                                      </p:to>
                                    </p:set>
                                    <p:animEffect filter="wipe(left)" transition="in">
                                      <p:cBhvr>
                                        <p:cTn dur="500" id="11"/>
                                        <p:tgtEl>
                                          <p:spTgt spid="20"/>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22"/>
                                        </p:tgtEl>
                                        <p:attrNameLst>
                                          <p:attrName>style.visibility</p:attrName>
                                        </p:attrNameLst>
                                      </p:cBhvr>
                                      <p:to>
                                        <p:strVal val="visible"/>
                                      </p:to>
                                    </p:set>
                                    <p:animEffect filter="wipe(left)" transition="in">
                                      <p:cBhvr>
                                        <p:cTn dur="500" id="15"/>
                                        <p:tgtEl>
                                          <p:spTgt spid="22"/>
                                        </p:tgtEl>
                                      </p:cBhvr>
                                    </p:animEffect>
                                  </p:childTnLst>
                                </p:cTn>
                              </p:par>
                            </p:childTnLst>
                          </p:cTn>
                        </p:par>
                        <p:par>
                          <p:cTn fill="hold" id="16" nodeType="afterGroup">
                            <p:stCondLst>
                              <p:cond delay="1500"/>
                            </p:stCondLst>
                            <p:childTnLst>
                              <p:par>
                                <p:cTn fill="hold" grpId="0" id="17" nodeType="afterEffect" presetClass="entr" presetID="22" presetSubtype="8">
                                  <p:stCondLst>
                                    <p:cond delay="0"/>
                                  </p:stCondLst>
                                  <p:childTnLst>
                                    <p:set>
                                      <p:cBhvr>
                                        <p:cTn dur="1" fill="hold" id="18">
                                          <p:stCondLst>
                                            <p:cond delay="0"/>
                                          </p:stCondLst>
                                        </p:cTn>
                                        <p:tgtEl>
                                          <p:spTgt spid="21"/>
                                        </p:tgtEl>
                                        <p:attrNameLst>
                                          <p:attrName>style.visibility</p:attrName>
                                        </p:attrNameLst>
                                      </p:cBhvr>
                                      <p:to>
                                        <p:strVal val="visible"/>
                                      </p:to>
                                    </p:set>
                                    <p:animEffect filter="wipe(left)" transition="in">
                                      <p:cBhvr>
                                        <p:cTn dur="500" id="19"/>
                                        <p:tgtEl>
                                          <p:spTgt spid="21"/>
                                        </p:tgtEl>
                                      </p:cBhvr>
                                    </p:animEffect>
                                  </p:childTnLst>
                                </p:cTn>
                              </p:par>
                              <p:par>
                                <p:cTn fill="hold" grpId="0" id="20" nodeType="withEffect" presetClass="entr" presetID="22" presetSubtype="8">
                                  <p:stCondLst>
                                    <p:cond delay="0"/>
                                  </p:stCondLst>
                                  <p:childTnLst>
                                    <p:set>
                                      <p:cBhvr>
                                        <p:cTn dur="1" fill="hold" id="21">
                                          <p:stCondLst>
                                            <p:cond delay="0"/>
                                          </p:stCondLst>
                                        </p:cTn>
                                        <p:tgtEl>
                                          <p:spTgt spid="19"/>
                                        </p:tgtEl>
                                        <p:attrNameLst>
                                          <p:attrName>style.visibility</p:attrName>
                                        </p:attrNameLst>
                                      </p:cBhvr>
                                      <p:to>
                                        <p:strVal val="visible"/>
                                      </p:to>
                                    </p:set>
                                    <p:animEffect filter="wipe(left)" transition="in">
                                      <p:cBhvr>
                                        <p:cTn dur="500" id="22"/>
                                        <p:tgtEl>
                                          <p:spTgt spid="19"/>
                                        </p:tgtEl>
                                      </p:cBhvr>
                                    </p:animEffect>
                                  </p:childTnLst>
                                </p:cTn>
                              </p:par>
                            </p:childTnLst>
                          </p:cTn>
                        </p:par>
                        <p:par>
                          <p:cTn fill="hold" id="23" nodeType="afterGroup">
                            <p:stCondLst>
                              <p:cond delay="2000"/>
                            </p:stCondLst>
                            <p:childTnLst>
                              <p:par>
                                <p:cTn fill="hold" grpId="0" id="24" nodeType="afterEffect" presetClass="entr" presetID="22" presetSubtype="8">
                                  <p:stCondLst>
                                    <p:cond delay="0"/>
                                  </p:stCondLst>
                                  <p:childTnLst>
                                    <p:set>
                                      <p:cBhvr>
                                        <p:cTn dur="1" fill="hold" id="25">
                                          <p:stCondLst>
                                            <p:cond delay="0"/>
                                          </p:stCondLst>
                                        </p:cTn>
                                        <p:tgtEl>
                                          <p:spTgt spid="24"/>
                                        </p:tgtEl>
                                        <p:attrNameLst>
                                          <p:attrName>style.visibility</p:attrName>
                                        </p:attrNameLst>
                                      </p:cBhvr>
                                      <p:to>
                                        <p:strVal val="visible"/>
                                      </p:to>
                                    </p:set>
                                    <p:animEffect filter="wipe(left)" transition="in">
                                      <p:cBhvr>
                                        <p:cTn dur="500" id="26"/>
                                        <p:tgtEl>
                                          <p:spTgt spid="24"/>
                                        </p:tgtEl>
                                      </p:cBhvr>
                                    </p:animEffect>
                                  </p:childTnLst>
                                </p:cTn>
                              </p:par>
                            </p:childTnLst>
                          </p:cTn>
                        </p:par>
                        <p:par>
                          <p:cTn fill="hold" id="27" nodeType="afterGroup">
                            <p:stCondLst>
                              <p:cond delay="2500"/>
                            </p:stCondLst>
                            <p:childTnLst>
                              <p:par>
                                <p:cTn fill="hold" grpId="0" id="28" nodeType="afterEffect" presetClass="entr" presetID="22" presetSubtype="8">
                                  <p:stCondLst>
                                    <p:cond delay="0"/>
                                  </p:stCondLst>
                                  <p:childTnLst>
                                    <p:set>
                                      <p:cBhvr>
                                        <p:cTn dur="1" fill="hold" id="29">
                                          <p:stCondLst>
                                            <p:cond delay="0"/>
                                          </p:stCondLst>
                                        </p:cTn>
                                        <p:tgtEl>
                                          <p:spTgt spid="23"/>
                                        </p:tgtEl>
                                        <p:attrNameLst>
                                          <p:attrName>style.visibility</p:attrName>
                                        </p:attrNameLst>
                                      </p:cBhvr>
                                      <p:to>
                                        <p:strVal val="visible"/>
                                      </p:to>
                                    </p:set>
                                    <p:animEffect filter="wipe(left)" transition="in">
                                      <p:cBhvr>
                                        <p:cTn dur="500" id="30"/>
                                        <p:tgtEl>
                                          <p:spTgt spid="23"/>
                                        </p:tgtEl>
                                      </p:cBhvr>
                                    </p:animEffect>
                                  </p:childTnLst>
                                </p:cTn>
                              </p:par>
                              <p:par>
                                <p:cTn fill="hold" grpId="0" id="31" nodeType="withEffect" presetClass="entr" presetID="22" presetSubtype="8">
                                  <p:stCondLst>
                                    <p:cond delay="0"/>
                                  </p:stCondLst>
                                  <p:childTnLst>
                                    <p:set>
                                      <p:cBhvr>
                                        <p:cTn dur="1" fill="hold" id="32">
                                          <p:stCondLst>
                                            <p:cond delay="0"/>
                                          </p:stCondLst>
                                        </p:cTn>
                                        <p:tgtEl>
                                          <p:spTgt spid="18"/>
                                        </p:tgtEl>
                                        <p:attrNameLst>
                                          <p:attrName>style.visibility</p:attrName>
                                        </p:attrNameLst>
                                      </p:cBhvr>
                                      <p:to>
                                        <p:strVal val="visible"/>
                                      </p:to>
                                    </p:set>
                                    <p:animEffect filter="wipe(left)" transition="in">
                                      <p:cBhvr>
                                        <p:cTn dur="500" id="33"/>
                                        <p:tgtEl>
                                          <p:spTgt spid="18"/>
                                        </p:tgtEl>
                                      </p:cBhvr>
                                    </p:animEffect>
                                  </p:childTnLst>
                                </p:cTn>
                              </p:par>
                            </p:childTnLst>
                          </p:cTn>
                        </p:par>
                        <p:par>
                          <p:cTn fill="hold" id="34" nodeType="afterGroup">
                            <p:stCondLst>
                              <p:cond delay="3000"/>
                            </p:stCondLst>
                            <p:childTnLst>
                              <p:par>
                                <p:cTn fill="hold" grpId="0" id="35" nodeType="afterEffect" presetClass="entr" presetID="22" presetSubtype="8">
                                  <p:stCondLst>
                                    <p:cond delay="0"/>
                                  </p:stCondLst>
                                  <p:childTnLst>
                                    <p:set>
                                      <p:cBhvr>
                                        <p:cTn dur="1" fill="hold" id="36">
                                          <p:stCondLst>
                                            <p:cond delay="0"/>
                                          </p:stCondLst>
                                        </p:cTn>
                                        <p:tgtEl>
                                          <p:spTgt spid="26"/>
                                        </p:tgtEl>
                                        <p:attrNameLst>
                                          <p:attrName>style.visibility</p:attrName>
                                        </p:attrNameLst>
                                      </p:cBhvr>
                                      <p:to>
                                        <p:strVal val="visible"/>
                                      </p:to>
                                    </p:set>
                                    <p:animEffect filter="wipe(left)" transition="in">
                                      <p:cBhvr>
                                        <p:cTn dur="500" id="37"/>
                                        <p:tgtEl>
                                          <p:spTgt spid="26"/>
                                        </p:tgtEl>
                                      </p:cBhvr>
                                    </p:animEffect>
                                  </p:childTnLst>
                                </p:cTn>
                              </p:par>
                            </p:childTnLst>
                          </p:cTn>
                        </p:par>
                        <p:par>
                          <p:cTn fill="hold" id="38" nodeType="afterGroup">
                            <p:stCondLst>
                              <p:cond delay="3500"/>
                            </p:stCondLst>
                            <p:childTnLst>
                              <p:par>
                                <p:cTn fill="hold" grpId="0" id="39" nodeType="afterEffect" presetClass="entr" presetID="22" presetSubtype="8">
                                  <p:stCondLst>
                                    <p:cond delay="0"/>
                                  </p:stCondLst>
                                  <p:childTnLst>
                                    <p:set>
                                      <p:cBhvr>
                                        <p:cTn dur="1" fill="hold" id="40">
                                          <p:stCondLst>
                                            <p:cond delay="0"/>
                                          </p:stCondLst>
                                        </p:cTn>
                                        <p:tgtEl>
                                          <p:spTgt spid="25"/>
                                        </p:tgtEl>
                                        <p:attrNameLst>
                                          <p:attrName>style.visibility</p:attrName>
                                        </p:attrNameLst>
                                      </p:cBhvr>
                                      <p:to>
                                        <p:strVal val="visible"/>
                                      </p:to>
                                    </p:set>
                                    <p:animEffect filter="wipe(left)" transition="in">
                                      <p:cBhvr>
                                        <p:cTn dur="500" id="41"/>
                                        <p:tgtEl>
                                          <p:spTgt spid="2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
      <p:bldP grpId="0" spid="19"/>
      <p:bldP grpId="0" spid="20"/>
      <p:bldP grpId="0" spid="21"/>
      <p:bldP grpId="0" spid="22"/>
      <p:bldP grpId="0" spid="23"/>
      <p:bldP grpId="0" spid="24"/>
      <p:bldP grpId="0" spid="25"/>
      <p:bldP grpId="0" spid="26"/>
      <p:bldP grpId="0" spid="27"/>
    </p:bldLst>
  </p:timing>
</p:sld>
</file>

<file path=ppt/slides/slide2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4" name="椭圆 23"/>
          <p:cNvSpPr/>
          <p:nvPr/>
        </p:nvSpPr>
        <p:spPr>
          <a:xfrm>
            <a:off x="825838" y="1349471"/>
            <a:ext cx="1040482" cy="102611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3200">
                <a:solidFill>
                  <a:schemeClr val="tx2"/>
                </a:solidFill>
                <a:latin typeface="+mn-ea"/>
                <a:cs charset="-122" panose="020b0604020202020204" pitchFamily="34" typeface="Arial Unicode MS"/>
              </a:rPr>
              <a:t>01</a:t>
            </a:r>
          </a:p>
        </p:txBody>
      </p:sp>
      <p:sp>
        <p:nvSpPr>
          <p:cNvPr id="25" name="矩形 24"/>
          <p:cNvSpPr/>
          <p:nvPr/>
        </p:nvSpPr>
        <p:spPr>
          <a:xfrm>
            <a:off x="1588" y="2375585"/>
            <a:ext cx="1402632" cy="19616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typeface="+mn-ea"/>
            </a:endParaRPr>
          </a:p>
        </p:txBody>
      </p:sp>
      <p:sp>
        <p:nvSpPr>
          <p:cNvPr id="26" name="同心圆 25"/>
          <p:cNvSpPr/>
          <p:nvPr/>
        </p:nvSpPr>
        <p:spPr>
          <a:xfrm>
            <a:off x="628473" y="1167594"/>
            <a:ext cx="1423818" cy="1404156"/>
          </a:xfrm>
          <a:prstGeom prst="donut">
            <a:avLst>
              <a:gd fmla="val 13848" name="adj"/>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typeface="+mn-ea"/>
            </a:endParaRPr>
          </a:p>
        </p:txBody>
      </p:sp>
      <p:sp>
        <p:nvSpPr>
          <p:cNvPr id="27" name="TextBox 26"/>
          <p:cNvSpPr txBox="1"/>
          <p:nvPr/>
        </p:nvSpPr>
        <p:spPr>
          <a:xfrm>
            <a:off x="2132861" y="1346799"/>
            <a:ext cx="2511147" cy="969264"/>
          </a:xfrm>
          <a:prstGeom prst="rect">
            <a:avLst/>
          </a:prstGeom>
          <a:noFill/>
        </p:spPr>
        <p:txBody>
          <a:bodyPr rtlCol="0" wrap="square">
            <a:spAutoFit/>
          </a:bodyPr>
          <a:lstStyle/>
          <a:p>
            <a:pPr algn="just">
              <a:lnSpc>
                <a:spcPct val="120000"/>
              </a:lnSpc>
            </a:pPr>
            <a:r>
              <a:rPr altLang="en-US" lang="zh-CN" smtClean="0" sz="12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8" name="椭圆 27"/>
          <p:cNvSpPr/>
          <p:nvPr/>
        </p:nvSpPr>
        <p:spPr>
          <a:xfrm>
            <a:off x="4909272" y="1858191"/>
            <a:ext cx="1040482" cy="102611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3200">
                <a:solidFill>
                  <a:schemeClr val="bg2"/>
                </a:solidFill>
                <a:latin typeface="+mn-ea"/>
                <a:cs charset="-122" panose="020b0604020202020204" pitchFamily="34" typeface="Arial Unicode MS"/>
              </a:rPr>
              <a:t>02</a:t>
            </a:r>
          </a:p>
        </p:txBody>
      </p:sp>
      <p:sp>
        <p:nvSpPr>
          <p:cNvPr id="29" name="矩形 28"/>
          <p:cNvSpPr/>
          <p:nvPr/>
        </p:nvSpPr>
        <p:spPr>
          <a:xfrm>
            <a:off x="1588" y="2884305"/>
            <a:ext cx="5427925" cy="19616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typeface="+mn-ea"/>
            </a:endParaRPr>
          </a:p>
        </p:txBody>
      </p:sp>
      <p:sp>
        <p:nvSpPr>
          <p:cNvPr id="30" name="同心圆 29"/>
          <p:cNvSpPr/>
          <p:nvPr/>
        </p:nvSpPr>
        <p:spPr>
          <a:xfrm>
            <a:off x="4717604" y="1676314"/>
            <a:ext cx="1423818" cy="1404156"/>
          </a:xfrm>
          <a:prstGeom prst="donut">
            <a:avLst>
              <a:gd fmla="val 13848" name="adj"/>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typeface="+mn-ea"/>
            </a:endParaRPr>
          </a:p>
        </p:txBody>
      </p:sp>
      <p:sp>
        <p:nvSpPr>
          <p:cNvPr id="31" name="椭圆 30"/>
          <p:cNvSpPr/>
          <p:nvPr/>
        </p:nvSpPr>
        <p:spPr>
          <a:xfrm>
            <a:off x="3834849" y="3581719"/>
            <a:ext cx="1040482" cy="102611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3200">
                <a:solidFill>
                  <a:schemeClr val="tx2"/>
                </a:solidFill>
                <a:latin typeface="+mn-ea"/>
                <a:cs charset="-122" panose="020b0604020202020204" pitchFamily="34" typeface="Arial Unicode MS"/>
              </a:rPr>
              <a:t>03</a:t>
            </a:r>
          </a:p>
        </p:txBody>
      </p:sp>
      <p:sp>
        <p:nvSpPr>
          <p:cNvPr id="32" name="矩形 31"/>
          <p:cNvSpPr/>
          <p:nvPr/>
        </p:nvSpPr>
        <p:spPr>
          <a:xfrm>
            <a:off x="1589" y="3399842"/>
            <a:ext cx="4355975" cy="19616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typeface="+mn-ea"/>
            </a:endParaRPr>
          </a:p>
        </p:txBody>
      </p:sp>
      <p:sp>
        <p:nvSpPr>
          <p:cNvPr id="33" name="同心圆 32"/>
          <p:cNvSpPr/>
          <p:nvPr/>
        </p:nvSpPr>
        <p:spPr>
          <a:xfrm flipV="1">
            <a:off x="3637484" y="3399842"/>
            <a:ext cx="1423818" cy="1404156"/>
          </a:xfrm>
          <a:prstGeom prst="donut">
            <a:avLst>
              <a:gd fmla="val 13848" name="adj"/>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typeface="+mn-ea"/>
            </a:endParaRPr>
          </a:p>
        </p:txBody>
      </p:sp>
      <p:sp>
        <p:nvSpPr>
          <p:cNvPr id="34" name="TextBox 33"/>
          <p:cNvSpPr txBox="1"/>
          <p:nvPr/>
        </p:nvSpPr>
        <p:spPr>
          <a:xfrm>
            <a:off x="6228185" y="1900448"/>
            <a:ext cx="2590700" cy="969264"/>
          </a:xfrm>
          <a:prstGeom prst="rect">
            <a:avLst/>
          </a:prstGeom>
          <a:noFill/>
        </p:spPr>
        <p:txBody>
          <a:bodyPr rtlCol="0" wrap="square">
            <a:spAutoFit/>
          </a:bodyPr>
          <a:lstStyle/>
          <a:p>
            <a:pPr algn="just">
              <a:lnSpc>
                <a:spcPct val="120000"/>
              </a:lnSpc>
            </a:pPr>
            <a:r>
              <a:rPr altLang="en-US" lang="zh-CN" smtClean="0" sz="12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35" name="TextBox 34"/>
          <p:cNvSpPr txBox="1"/>
          <p:nvPr/>
        </p:nvSpPr>
        <p:spPr>
          <a:xfrm>
            <a:off x="5221660" y="3705614"/>
            <a:ext cx="3022748" cy="749808"/>
          </a:xfrm>
          <a:prstGeom prst="rect">
            <a:avLst/>
          </a:prstGeom>
          <a:noFill/>
        </p:spPr>
        <p:txBody>
          <a:bodyPr rtlCol="0" wrap="square">
            <a:spAutoFit/>
          </a:bodyPr>
          <a:lstStyle/>
          <a:p>
            <a:pPr algn="just">
              <a:lnSpc>
                <a:spcPct val="120000"/>
              </a:lnSpc>
            </a:pPr>
            <a:r>
              <a:rPr altLang="en-US" lang="zh-CN" smtClean="0" sz="1200">
                <a:solidFill>
                  <a:schemeClr val="tx1">
                    <a:lumMod val="75000"/>
                    <a:lumOff val="25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18" name="TextBox 17"/>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4133021691"/>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25"/>
                                        </p:tgtEl>
                                        <p:attrNameLst>
                                          <p:attrName>style.visibility</p:attrName>
                                        </p:attrNameLst>
                                      </p:cBhvr>
                                      <p:to>
                                        <p:strVal val="visible"/>
                                      </p:to>
                                    </p:set>
                                    <p:animEffect filter="wipe(left)" transition="in">
                                      <p:cBhvr>
                                        <p:cTn dur="500" id="7"/>
                                        <p:tgtEl>
                                          <p:spTgt spid="25"/>
                                        </p:tgtEl>
                                      </p:cBhvr>
                                    </p:animEffect>
                                  </p:childTnLst>
                                </p:cTn>
                              </p:par>
                            </p:childTnLst>
                          </p:cTn>
                        </p:par>
                        <p:par>
                          <p:cTn fill="hold" id="8" nodeType="afterGroup">
                            <p:stCondLst>
                              <p:cond delay="500"/>
                            </p:stCondLst>
                            <p:childTnLst>
                              <p:par>
                                <p:cTn fill="hold" grpId="0" id="9" nodeType="afterEffect" presetClass="entr" presetID="22" presetSubtype="4">
                                  <p:stCondLst>
                                    <p:cond delay="0"/>
                                  </p:stCondLst>
                                  <p:childTnLst>
                                    <p:set>
                                      <p:cBhvr>
                                        <p:cTn dur="1" fill="hold" id="10">
                                          <p:stCondLst>
                                            <p:cond delay="0"/>
                                          </p:stCondLst>
                                        </p:cTn>
                                        <p:tgtEl>
                                          <p:spTgt spid="26"/>
                                        </p:tgtEl>
                                        <p:attrNameLst>
                                          <p:attrName>style.visibility</p:attrName>
                                        </p:attrNameLst>
                                      </p:cBhvr>
                                      <p:to>
                                        <p:strVal val="visible"/>
                                      </p:to>
                                    </p:set>
                                    <p:animEffect filter="wipe(down)" transition="in">
                                      <p:cBhvr>
                                        <p:cTn dur="500" id="11"/>
                                        <p:tgtEl>
                                          <p:spTgt spid="26"/>
                                        </p:tgtEl>
                                      </p:cBhvr>
                                    </p:animEffect>
                                  </p:childTnLst>
                                </p:cTn>
                              </p:par>
                              <p:par>
                                <p:cTn fill="hold" grpId="0" id="12" nodeType="withEffect" presetClass="entr" presetID="10" presetSubtype="0">
                                  <p:stCondLst>
                                    <p:cond delay="300"/>
                                  </p:stCondLst>
                                  <p:childTnLst>
                                    <p:set>
                                      <p:cBhvr>
                                        <p:cTn dur="1" fill="hold" id="13">
                                          <p:stCondLst>
                                            <p:cond delay="0"/>
                                          </p:stCondLst>
                                        </p:cTn>
                                        <p:tgtEl>
                                          <p:spTgt spid="24"/>
                                        </p:tgtEl>
                                        <p:attrNameLst>
                                          <p:attrName>style.visibility</p:attrName>
                                        </p:attrNameLst>
                                      </p:cBhvr>
                                      <p:to>
                                        <p:strVal val="visible"/>
                                      </p:to>
                                    </p:set>
                                    <p:animEffect filter="fade" transition="in">
                                      <p:cBhvr>
                                        <p:cTn dur="500" id="14"/>
                                        <p:tgtEl>
                                          <p:spTgt spid="24"/>
                                        </p:tgtEl>
                                      </p:cBhvr>
                                    </p:animEffect>
                                  </p:childTnLst>
                                </p:cTn>
                              </p:par>
                            </p:childTnLst>
                          </p:cTn>
                        </p:par>
                        <p:par>
                          <p:cTn fill="hold" id="15" nodeType="afterGroup">
                            <p:stCondLst>
                              <p:cond delay="1300"/>
                            </p:stCondLst>
                            <p:childTnLst>
                              <p:par>
                                <p:cTn fill="hold" grpId="0" id="16" nodeType="afterEffect" presetClass="entr" presetID="22" presetSubtype="1">
                                  <p:stCondLst>
                                    <p:cond delay="0"/>
                                  </p:stCondLst>
                                  <p:childTnLst>
                                    <p:set>
                                      <p:cBhvr>
                                        <p:cTn dur="1" fill="hold" id="17">
                                          <p:stCondLst>
                                            <p:cond delay="0"/>
                                          </p:stCondLst>
                                        </p:cTn>
                                        <p:tgtEl>
                                          <p:spTgt spid="27"/>
                                        </p:tgtEl>
                                        <p:attrNameLst>
                                          <p:attrName>style.visibility</p:attrName>
                                        </p:attrNameLst>
                                      </p:cBhvr>
                                      <p:to>
                                        <p:strVal val="visible"/>
                                      </p:to>
                                    </p:set>
                                    <p:animEffect filter="wipe(up)" transition="in">
                                      <p:cBhvr>
                                        <p:cTn dur="500" id="18"/>
                                        <p:tgtEl>
                                          <p:spTgt spid="27"/>
                                        </p:tgtEl>
                                      </p:cBhvr>
                                    </p:animEffect>
                                  </p:childTnLst>
                                </p:cTn>
                              </p:par>
                              <p:par>
                                <p:cTn fill="hold" grpId="0" id="19" nodeType="withEffect" presetClass="entr" presetID="22" presetSubtype="8">
                                  <p:stCondLst>
                                    <p:cond delay="0"/>
                                  </p:stCondLst>
                                  <p:childTnLst>
                                    <p:set>
                                      <p:cBhvr>
                                        <p:cTn dur="1" fill="hold" id="20">
                                          <p:stCondLst>
                                            <p:cond delay="0"/>
                                          </p:stCondLst>
                                        </p:cTn>
                                        <p:tgtEl>
                                          <p:spTgt spid="29"/>
                                        </p:tgtEl>
                                        <p:attrNameLst>
                                          <p:attrName>style.visibility</p:attrName>
                                        </p:attrNameLst>
                                      </p:cBhvr>
                                      <p:to>
                                        <p:strVal val="visible"/>
                                      </p:to>
                                    </p:set>
                                    <p:animEffect filter="wipe(left)" transition="in">
                                      <p:cBhvr>
                                        <p:cTn dur="500" id="21"/>
                                        <p:tgtEl>
                                          <p:spTgt spid="29"/>
                                        </p:tgtEl>
                                      </p:cBhvr>
                                    </p:animEffect>
                                  </p:childTnLst>
                                </p:cTn>
                              </p:par>
                            </p:childTnLst>
                          </p:cTn>
                        </p:par>
                        <p:par>
                          <p:cTn fill="hold" id="22" nodeType="afterGroup">
                            <p:stCondLst>
                              <p:cond delay="1800"/>
                            </p:stCondLst>
                            <p:childTnLst>
                              <p:par>
                                <p:cTn fill="hold" grpId="0" id="23" nodeType="afterEffect" presetClass="entr" presetID="22" presetSubtype="4">
                                  <p:stCondLst>
                                    <p:cond delay="0"/>
                                  </p:stCondLst>
                                  <p:childTnLst>
                                    <p:set>
                                      <p:cBhvr>
                                        <p:cTn dur="1" fill="hold" id="24">
                                          <p:stCondLst>
                                            <p:cond delay="0"/>
                                          </p:stCondLst>
                                        </p:cTn>
                                        <p:tgtEl>
                                          <p:spTgt spid="30"/>
                                        </p:tgtEl>
                                        <p:attrNameLst>
                                          <p:attrName>style.visibility</p:attrName>
                                        </p:attrNameLst>
                                      </p:cBhvr>
                                      <p:to>
                                        <p:strVal val="visible"/>
                                      </p:to>
                                    </p:set>
                                    <p:animEffect filter="wipe(down)" transition="in">
                                      <p:cBhvr>
                                        <p:cTn dur="500" id="25"/>
                                        <p:tgtEl>
                                          <p:spTgt spid="30"/>
                                        </p:tgtEl>
                                      </p:cBhvr>
                                    </p:animEffect>
                                  </p:childTnLst>
                                </p:cTn>
                              </p:par>
                              <p:par>
                                <p:cTn fill="hold" grpId="0" id="26" nodeType="withEffect" presetClass="entr" presetID="10" presetSubtype="0">
                                  <p:stCondLst>
                                    <p:cond delay="300"/>
                                  </p:stCondLst>
                                  <p:childTnLst>
                                    <p:set>
                                      <p:cBhvr>
                                        <p:cTn dur="1" fill="hold" id="27">
                                          <p:stCondLst>
                                            <p:cond delay="0"/>
                                          </p:stCondLst>
                                        </p:cTn>
                                        <p:tgtEl>
                                          <p:spTgt spid="28"/>
                                        </p:tgtEl>
                                        <p:attrNameLst>
                                          <p:attrName>style.visibility</p:attrName>
                                        </p:attrNameLst>
                                      </p:cBhvr>
                                      <p:to>
                                        <p:strVal val="visible"/>
                                      </p:to>
                                    </p:set>
                                    <p:animEffect filter="fade" transition="in">
                                      <p:cBhvr>
                                        <p:cTn dur="500" id="28"/>
                                        <p:tgtEl>
                                          <p:spTgt spid="28"/>
                                        </p:tgtEl>
                                      </p:cBhvr>
                                    </p:animEffect>
                                  </p:childTnLst>
                                </p:cTn>
                              </p:par>
                            </p:childTnLst>
                          </p:cTn>
                        </p:par>
                        <p:par>
                          <p:cTn fill="hold" id="29" nodeType="afterGroup">
                            <p:stCondLst>
                              <p:cond delay="2600"/>
                            </p:stCondLst>
                            <p:childTnLst>
                              <p:par>
                                <p:cTn fill="hold" grpId="0" id="30" nodeType="afterEffect" presetClass="entr" presetID="22" presetSubtype="1">
                                  <p:stCondLst>
                                    <p:cond delay="0"/>
                                  </p:stCondLst>
                                  <p:childTnLst>
                                    <p:set>
                                      <p:cBhvr>
                                        <p:cTn dur="1" fill="hold" id="31">
                                          <p:stCondLst>
                                            <p:cond delay="0"/>
                                          </p:stCondLst>
                                        </p:cTn>
                                        <p:tgtEl>
                                          <p:spTgt spid="34"/>
                                        </p:tgtEl>
                                        <p:attrNameLst>
                                          <p:attrName>style.visibility</p:attrName>
                                        </p:attrNameLst>
                                      </p:cBhvr>
                                      <p:to>
                                        <p:strVal val="visible"/>
                                      </p:to>
                                    </p:set>
                                    <p:animEffect filter="wipe(up)" transition="in">
                                      <p:cBhvr>
                                        <p:cTn dur="500" id="32"/>
                                        <p:tgtEl>
                                          <p:spTgt spid="34"/>
                                        </p:tgtEl>
                                      </p:cBhvr>
                                    </p:animEffect>
                                  </p:childTnLst>
                                </p:cTn>
                              </p:par>
                              <p:par>
                                <p:cTn fill="hold" grpId="0" id="33" nodeType="withEffect" presetClass="entr" presetID="22" presetSubtype="8">
                                  <p:stCondLst>
                                    <p:cond delay="0"/>
                                  </p:stCondLst>
                                  <p:childTnLst>
                                    <p:set>
                                      <p:cBhvr>
                                        <p:cTn dur="1" fill="hold" id="34">
                                          <p:stCondLst>
                                            <p:cond delay="0"/>
                                          </p:stCondLst>
                                        </p:cTn>
                                        <p:tgtEl>
                                          <p:spTgt spid="32"/>
                                        </p:tgtEl>
                                        <p:attrNameLst>
                                          <p:attrName>style.visibility</p:attrName>
                                        </p:attrNameLst>
                                      </p:cBhvr>
                                      <p:to>
                                        <p:strVal val="visible"/>
                                      </p:to>
                                    </p:set>
                                    <p:animEffect filter="wipe(left)" transition="in">
                                      <p:cBhvr>
                                        <p:cTn dur="500" id="35"/>
                                        <p:tgtEl>
                                          <p:spTgt spid="32"/>
                                        </p:tgtEl>
                                      </p:cBhvr>
                                    </p:animEffect>
                                  </p:childTnLst>
                                </p:cTn>
                              </p:par>
                            </p:childTnLst>
                          </p:cTn>
                        </p:par>
                        <p:par>
                          <p:cTn fill="hold" id="36" nodeType="afterGroup">
                            <p:stCondLst>
                              <p:cond delay="3100"/>
                            </p:stCondLst>
                            <p:childTnLst>
                              <p:par>
                                <p:cTn fill="hold" grpId="0" id="37" nodeType="afterEffect" presetClass="entr" presetID="22" presetSubtype="1">
                                  <p:stCondLst>
                                    <p:cond delay="0"/>
                                  </p:stCondLst>
                                  <p:childTnLst>
                                    <p:set>
                                      <p:cBhvr>
                                        <p:cTn dur="1" fill="hold" id="38">
                                          <p:stCondLst>
                                            <p:cond delay="0"/>
                                          </p:stCondLst>
                                        </p:cTn>
                                        <p:tgtEl>
                                          <p:spTgt spid="33"/>
                                        </p:tgtEl>
                                        <p:attrNameLst>
                                          <p:attrName>style.visibility</p:attrName>
                                        </p:attrNameLst>
                                      </p:cBhvr>
                                      <p:to>
                                        <p:strVal val="visible"/>
                                      </p:to>
                                    </p:set>
                                    <p:animEffect filter="wipe(up)" transition="in">
                                      <p:cBhvr>
                                        <p:cTn dur="500" id="39"/>
                                        <p:tgtEl>
                                          <p:spTgt spid="33"/>
                                        </p:tgtEl>
                                      </p:cBhvr>
                                    </p:animEffect>
                                  </p:childTnLst>
                                </p:cTn>
                              </p:par>
                              <p:par>
                                <p:cTn fill="hold" grpId="0" id="40" nodeType="withEffect" presetClass="entr" presetID="10" presetSubtype="0">
                                  <p:stCondLst>
                                    <p:cond delay="300"/>
                                  </p:stCondLst>
                                  <p:childTnLst>
                                    <p:set>
                                      <p:cBhvr>
                                        <p:cTn dur="1" fill="hold" id="41">
                                          <p:stCondLst>
                                            <p:cond delay="0"/>
                                          </p:stCondLst>
                                        </p:cTn>
                                        <p:tgtEl>
                                          <p:spTgt spid="31"/>
                                        </p:tgtEl>
                                        <p:attrNameLst>
                                          <p:attrName>style.visibility</p:attrName>
                                        </p:attrNameLst>
                                      </p:cBhvr>
                                      <p:to>
                                        <p:strVal val="visible"/>
                                      </p:to>
                                    </p:set>
                                    <p:animEffect filter="fade" transition="in">
                                      <p:cBhvr>
                                        <p:cTn dur="500" id="42"/>
                                        <p:tgtEl>
                                          <p:spTgt spid="31"/>
                                        </p:tgtEl>
                                      </p:cBhvr>
                                    </p:animEffect>
                                  </p:childTnLst>
                                </p:cTn>
                              </p:par>
                            </p:childTnLst>
                          </p:cTn>
                        </p:par>
                        <p:par>
                          <p:cTn fill="hold" id="43" nodeType="afterGroup">
                            <p:stCondLst>
                              <p:cond delay="3900"/>
                            </p:stCondLst>
                            <p:childTnLst>
                              <p:par>
                                <p:cTn fill="hold" grpId="0" id="44" nodeType="afterEffect" presetClass="entr" presetID="22" presetSubtype="1">
                                  <p:stCondLst>
                                    <p:cond delay="0"/>
                                  </p:stCondLst>
                                  <p:childTnLst>
                                    <p:set>
                                      <p:cBhvr>
                                        <p:cTn dur="1" fill="hold" id="45">
                                          <p:stCondLst>
                                            <p:cond delay="0"/>
                                          </p:stCondLst>
                                        </p:cTn>
                                        <p:tgtEl>
                                          <p:spTgt spid="35"/>
                                        </p:tgtEl>
                                        <p:attrNameLst>
                                          <p:attrName>style.visibility</p:attrName>
                                        </p:attrNameLst>
                                      </p:cBhvr>
                                      <p:to>
                                        <p:strVal val="visible"/>
                                      </p:to>
                                    </p:set>
                                    <p:animEffect filter="wipe(up)" transition="in">
                                      <p:cBhvr>
                                        <p:cTn dur="500" id="46"/>
                                        <p:tgtEl>
                                          <p:spTgt spid="3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4"/>
      <p:bldP grpId="0" spid="25"/>
      <p:bldP grpId="0" spid="26"/>
      <p:bldP grpId="0" spid="27"/>
      <p:bldP grpId="0" spid="28"/>
      <p:bldP grpId="0" spid="29"/>
      <p:bldP grpId="0" spid="30"/>
      <p:bldP grpId="0" spid="31"/>
      <p:bldP grpId="0" spid="32"/>
      <p:bldP grpId="0" spid="33"/>
      <p:bldP grpId="0" spid="34"/>
      <p:bldP grpId="0" spid="35"/>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4" name="图片 23"/>
          <p:cNvPicPr>
            <a:picLocks noChangeAspect="1"/>
          </p:cNvPicPr>
          <p:nvPr/>
        </p:nvPicPr>
        <p:blipFill>
          <a:blip r:embed="rId3">
            <a:extLst>
              <a:ext uri="{28A0092B-C50C-407E-A947-70E740481C1C}">
                <a14:useLocalDpi val="0"/>
              </a:ext>
            </a:extLst>
          </a:blip>
          <a:srcRect b="66242" r="44563"/>
          <a:stretch>
            <a:fillRect/>
          </a:stretch>
        </p:blipFill>
        <p:spPr>
          <a:xfrm flipH="1">
            <a:off x="-1" y="2612419"/>
            <a:ext cx="4958118" cy="2531081"/>
          </a:xfrm>
          <a:prstGeom prst="rect">
            <a:avLst/>
          </a:prstGeom>
        </p:spPr>
      </p:pic>
      <p:sp>
        <p:nvSpPr>
          <p:cNvPr id="25" name="圆角矩形 24"/>
          <p:cNvSpPr/>
          <p:nvPr/>
        </p:nvSpPr>
        <p:spPr>
          <a:xfrm>
            <a:off x="4427984" y="1015860"/>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1</a:t>
            </a:r>
          </a:p>
        </p:txBody>
      </p:sp>
      <p:grpSp>
        <p:nvGrpSpPr>
          <p:cNvPr id="26" name="组合 25"/>
          <p:cNvGrpSpPr/>
          <p:nvPr/>
        </p:nvGrpSpPr>
        <p:grpSpPr>
          <a:xfrm>
            <a:off x="5076056" y="1015654"/>
            <a:ext cx="2972164" cy="503773"/>
            <a:chOff x="6339097" y="1573726"/>
            <a:chExt cx="3744416" cy="511504"/>
          </a:xfrm>
        </p:grpSpPr>
        <p:sp>
          <p:nvSpPr>
            <p:cNvPr id="27" name="圆角矩形 26"/>
            <p:cNvSpPr/>
            <p:nvPr/>
          </p:nvSpPr>
          <p:spPr>
            <a:xfrm>
              <a:off x="6339097" y="1573726"/>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28" name="矩形 27"/>
            <p:cNvSpPr/>
            <p:nvPr/>
          </p:nvSpPr>
          <p:spPr>
            <a:xfrm>
              <a:off x="6896719" y="1614014"/>
              <a:ext cx="2653076"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年度工作概述</a:t>
              </a:r>
            </a:p>
          </p:txBody>
        </p:sp>
      </p:grpSp>
      <p:sp>
        <p:nvSpPr>
          <p:cNvPr id="29" name="圆角矩形 28"/>
          <p:cNvSpPr/>
          <p:nvPr/>
        </p:nvSpPr>
        <p:spPr>
          <a:xfrm>
            <a:off x="4427984" y="1715062"/>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2</a:t>
            </a:r>
          </a:p>
        </p:txBody>
      </p:sp>
      <p:grpSp>
        <p:nvGrpSpPr>
          <p:cNvPr id="30" name="组合 29"/>
          <p:cNvGrpSpPr/>
          <p:nvPr/>
        </p:nvGrpSpPr>
        <p:grpSpPr>
          <a:xfrm>
            <a:off x="5058154" y="1714856"/>
            <a:ext cx="2972164" cy="503773"/>
            <a:chOff x="6315199" y="2410178"/>
            <a:chExt cx="3744416" cy="511504"/>
          </a:xfrm>
        </p:grpSpPr>
        <p:sp>
          <p:nvSpPr>
            <p:cNvPr id="31" name="圆角矩形 30"/>
            <p:cNvSpPr/>
            <p:nvPr/>
          </p:nvSpPr>
          <p:spPr>
            <a:xfrm>
              <a:off x="6315199" y="2410178"/>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32" name="矩形 31"/>
            <p:cNvSpPr/>
            <p:nvPr/>
          </p:nvSpPr>
          <p:spPr>
            <a:xfrm>
              <a:off x="6893964" y="2450466"/>
              <a:ext cx="2653076"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工作完成情况</a:t>
              </a:r>
            </a:p>
          </p:txBody>
        </p:sp>
      </p:grpSp>
      <p:sp>
        <p:nvSpPr>
          <p:cNvPr id="36" name="圆角矩形 35"/>
          <p:cNvSpPr/>
          <p:nvPr/>
        </p:nvSpPr>
        <p:spPr>
          <a:xfrm>
            <a:off x="4427984" y="2403863"/>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3</a:t>
            </a:r>
          </a:p>
        </p:txBody>
      </p:sp>
      <p:grpSp>
        <p:nvGrpSpPr>
          <p:cNvPr id="37" name="组合 36"/>
          <p:cNvGrpSpPr/>
          <p:nvPr/>
        </p:nvGrpSpPr>
        <p:grpSpPr>
          <a:xfrm>
            <a:off x="5076056" y="2403654"/>
            <a:ext cx="2972164" cy="503773"/>
            <a:chOff x="6339097" y="3296031"/>
            <a:chExt cx="3744416" cy="511504"/>
          </a:xfrm>
        </p:grpSpPr>
        <p:sp>
          <p:nvSpPr>
            <p:cNvPr id="38" name="圆角矩形 37"/>
            <p:cNvSpPr/>
            <p:nvPr/>
          </p:nvSpPr>
          <p:spPr>
            <a:xfrm>
              <a:off x="6339097" y="3296031"/>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39" name="矩形 38"/>
            <p:cNvSpPr/>
            <p:nvPr/>
          </p:nvSpPr>
          <p:spPr>
            <a:xfrm>
              <a:off x="6898538" y="3336319"/>
              <a:ext cx="2736305"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成功项目展示</a:t>
              </a:r>
            </a:p>
          </p:txBody>
        </p:sp>
      </p:grpSp>
      <p:sp>
        <p:nvSpPr>
          <p:cNvPr id="40" name="圆角矩形 39"/>
          <p:cNvSpPr/>
          <p:nvPr/>
        </p:nvSpPr>
        <p:spPr>
          <a:xfrm>
            <a:off x="4427984" y="3106714"/>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4</a:t>
            </a:r>
          </a:p>
        </p:txBody>
      </p:sp>
      <p:grpSp>
        <p:nvGrpSpPr>
          <p:cNvPr id="41" name="组合 40"/>
          <p:cNvGrpSpPr/>
          <p:nvPr/>
        </p:nvGrpSpPr>
        <p:grpSpPr>
          <a:xfrm>
            <a:off x="5076056" y="3106349"/>
            <a:ext cx="2972164" cy="503772"/>
            <a:chOff x="6339097" y="4180903"/>
            <a:chExt cx="3744416" cy="511504"/>
          </a:xfrm>
        </p:grpSpPr>
        <p:sp>
          <p:nvSpPr>
            <p:cNvPr id="46" name="圆角矩形 45"/>
            <p:cNvSpPr/>
            <p:nvPr/>
          </p:nvSpPr>
          <p:spPr>
            <a:xfrm>
              <a:off x="6339097" y="4180903"/>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47" name="矩形 46"/>
            <p:cNvSpPr/>
            <p:nvPr/>
          </p:nvSpPr>
          <p:spPr>
            <a:xfrm>
              <a:off x="6898538" y="4221882"/>
              <a:ext cx="2736305" cy="433310"/>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工作存在不足</a:t>
              </a:r>
            </a:p>
          </p:txBody>
        </p:sp>
      </p:grpSp>
      <p:sp>
        <p:nvSpPr>
          <p:cNvPr id="48" name="圆角矩形 47"/>
          <p:cNvSpPr/>
          <p:nvPr/>
        </p:nvSpPr>
        <p:spPr>
          <a:xfrm>
            <a:off x="4428081" y="3803637"/>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5</a:t>
            </a:r>
          </a:p>
        </p:txBody>
      </p:sp>
      <p:grpSp>
        <p:nvGrpSpPr>
          <p:cNvPr id="49" name="组合 48"/>
          <p:cNvGrpSpPr/>
          <p:nvPr/>
        </p:nvGrpSpPr>
        <p:grpSpPr>
          <a:xfrm>
            <a:off x="5076056" y="3803637"/>
            <a:ext cx="2972164" cy="503773"/>
            <a:chOff x="6339097" y="5057483"/>
            <a:chExt cx="3744416" cy="511504"/>
          </a:xfrm>
        </p:grpSpPr>
        <p:sp>
          <p:nvSpPr>
            <p:cNvPr id="65" name="圆角矩形 64"/>
            <p:cNvSpPr/>
            <p:nvPr/>
          </p:nvSpPr>
          <p:spPr>
            <a:xfrm>
              <a:off x="6339097" y="5057483"/>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66" name="矩形 65"/>
            <p:cNvSpPr/>
            <p:nvPr/>
          </p:nvSpPr>
          <p:spPr>
            <a:xfrm>
              <a:off x="6898669" y="5085978"/>
              <a:ext cx="2736174"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明年工作计划</a:t>
              </a:r>
            </a:p>
          </p:txBody>
        </p:sp>
      </p:grpSp>
      <p:sp>
        <p:nvSpPr>
          <p:cNvPr id="67" name="下箭头 66"/>
          <p:cNvSpPr/>
          <p:nvPr/>
        </p:nvSpPr>
        <p:spPr>
          <a:xfrm rot="16200000">
            <a:off x="3602551" y="1085329"/>
            <a:ext cx="431948" cy="509274"/>
          </a:xfrm>
          <a:prstGeom prst="down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34253" lIns="68504" rIns="68504" rtlCol="0" tIns="34253"/>
          <a:lstStyle/>
          <a:p>
            <a:pPr algn="ctr"/>
            <a:endParaRPr altLang="en-US" lang="zh-CN"/>
          </a:p>
        </p:txBody>
      </p:sp>
      <p:sp>
        <p:nvSpPr>
          <p:cNvPr id="68" name="TextBox 67"/>
          <p:cNvSpPr txBox="1"/>
          <p:nvPr/>
        </p:nvSpPr>
        <p:spPr>
          <a:xfrm>
            <a:off x="107504" y="915566"/>
            <a:ext cx="2160240" cy="1737278"/>
          </a:xfrm>
          <a:prstGeom prst="rect">
            <a:avLst/>
          </a:prstGeom>
          <a:noFill/>
        </p:spPr>
        <p:txBody>
          <a:bodyPr bIns="45679" lIns="91361" rIns="91361" tIns="45679" wrap="square">
            <a:spAutoFit/>
          </a:bodyPr>
          <a:lstStyle/>
          <a:p>
            <a:pPr algn="r">
              <a:defRPr/>
            </a:pPr>
            <a:r>
              <a:rPr altLang="en-US" b="1" lang="zh-CN" smtClean="0" sz="3600">
                <a:solidFill>
                  <a:schemeClr val="tx2"/>
                </a:solidFill>
                <a:latin charset="-122" panose="020b0503020204020204" pitchFamily="34" typeface="微软雅黑"/>
                <a:ea charset="-122" panose="020b0503020204020204" pitchFamily="34" typeface="微软雅黑"/>
              </a:rPr>
              <a:t>目录</a:t>
            </a:r>
          </a:p>
          <a:p>
            <a:pPr algn="r">
              <a:defRPr/>
            </a:pPr>
            <a:r>
              <a:rPr altLang="en-US" b="1" lang="zh-CN" smtClean="0" sz="3600">
                <a:solidFill>
                  <a:schemeClr val="tx2"/>
                </a:solidFill>
                <a:latin charset="-122" panose="020b0503020204020204" pitchFamily="34" typeface="微软雅黑"/>
                <a:ea charset="-122" panose="020b0503020204020204" pitchFamily="34" typeface="微软雅黑"/>
              </a:rPr>
              <a:t>CONTENTS</a:t>
            </a:r>
          </a:p>
        </p:txBody>
      </p:sp>
    </p:spTree>
    <p:extLst>
      <p:ext uri="{BB962C8B-B14F-4D97-AF65-F5344CB8AC3E}">
        <p14:creationId val="2302449392"/>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4"/>
                                        </p:tgtEl>
                                        <p:attrNameLst>
                                          <p:attrName>style.visibility</p:attrName>
                                        </p:attrNameLst>
                                      </p:cBhvr>
                                      <p:to>
                                        <p:strVal val="visible"/>
                                      </p:to>
                                    </p:set>
                                    <p:animEffect filter="fade" transition="in">
                                      <p:cBhvr>
                                        <p:cTn dur="1000" id="7"/>
                                        <p:tgtEl>
                                          <p:spTgt spid="24"/>
                                        </p:tgtEl>
                                      </p:cBhvr>
                                    </p:animEffect>
                                    <p:anim calcmode="lin" valueType="num">
                                      <p:cBhvr>
                                        <p:cTn dur="1000" fill="hold" id="8"/>
                                        <p:tgtEl>
                                          <p:spTgt spid="24"/>
                                        </p:tgtEl>
                                        <p:attrNameLst>
                                          <p:attrName>ppt_x</p:attrName>
                                        </p:attrNameLst>
                                      </p:cBhvr>
                                      <p:tavLst>
                                        <p:tav tm="0">
                                          <p:val>
                                            <p:strVal val="#ppt_x"/>
                                          </p:val>
                                        </p:tav>
                                        <p:tav tm="100000">
                                          <p:val>
                                            <p:strVal val="#ppt_x"/>
                                          </p:val>
                                        </p:tav>
                                      </p:tavLst>
                                    </p:anim>
                                    <p:anim calcmode="lin" valueType="num">
                                      <p:cBhvr>
                                        <p:cTn dur="1000" fill="hold" id="9"/>
                                        <p:tgtEl>
                                          <p:spTgt spid="24"/>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17" presetSubtype="1">
                                  <p:stCondLst>
                                    <p:cond delay="0"/>
                                  </p:stCondLst>
                                  <p:iterate type="lt">
                                    <p:tmPct val="40000"/>
                                  </p:iterate>
                                  <p:childTnLst>
                                    <p:set>
                                      <p:cBhvr>
                                        <p:cTn dur="1" fill="hold" id="12">
                                          <p:stCondLst>
                                            <p:cond delay="0"/>
                                          </p:stCondLst>
                                        </p:cTn>
                                        <p:tgtEl>
                                          <p:spTgt spid="68"/>
                                        </p:tgtEl>
                                        <p:attrNameLst>
                                          <p:attrName>style.visibility</p:attrName>
                                        </p:attrNameLst>
                                      </p:cBhvr>
                                      <p:to>
                                        <p:strVal val="visible"/>
                                      </p:to>
                                    </p:set>
                                    <p:anim calcmode="lin" valueType="num">
                                      <p:cBhvr>
                                        <p:cTn dur="250" fill="hold" id="13"/>
                                        <p:tgtEl>
                                          <p:spTgt spid="68"/>
                                        </p:tgtEl>
                                        <p:attrNameLst>
                                          <p:attrName>ppt_x</p:attrName>
                                        </p:attrNameLst>
                                      </p:cBhvr>
                                      <p:tavLst>
                                        <p:tav tm="0">
                                          <p:val>
                                            <p:strVal val="#ppt_x"/>
                                          </p:val>
                                        </p:tav>
                                        <p:tav tm="100000">
                                          <p:val>
                                            <p:strVal val="#ppt_x"/>
                                          </p:val>
                                        </p:tav>
                                      </p:tavLst>
                                    </p:anim>
                                    <p:anim calcmode="lin" valueType="num">
                                      <p:cBhvr>
                                        <p:cTn dur="250" fill="hold" id="14"/>
                                        <p:tgtEl>
                                          <p:spTgt spid="68"/>
                                        </p:tgtEl>
                                        <p:attrNameLst>
                                          <p:attrName>ppt_y</p:attrName>
                                        </p:attrNameLst>
                                      </p:cBhvr>
                                      <p:tavLst>
                                        <p:tav tm="0">
                                          <p:val>
                                            <p:strVal val="#ppt_y-#ppt_h/2"/>
                                          </p:val>
                                        </p:tav>
                                        <p:tav tm="100000">
                                          <p:val>
                                            <p:strVal val="#ppt_y"/>
                                          </p:val>
                                        </p:tav>
                                      </p:tavLst>
                                    </p:anim>
                                    <p:anim calcmode="lin" valueType="num">
                                      <p:cBhvr>
                                        <p:cTn dur="250" fill="hold" id="15"/>
                                        <p:tgtEl>
                                          <p:spTgt spid="68"/>
                                        </p:tgtEl>
                                        <p:attrNameLst>
                                          <p:attrName>ppt_w</p:attrName>
                                        </p:attrNameLst>
                                      </p:cBhvr>
                                      <p:tavLst>
                                        <p:tav tm="0">
                                          <p:val>
                                            <p:strVal val="#ppt_w"/>
                                          </p:val>
                                        </p:tav>
                                        <p:tav tm="100000">
                                          <p:val>
                                            <p:strVal val="#ppt_w"/>
                                          </p:val>
                                        </p:tav>
                                      </p:tavLst>
                                    </p:anim>
                                    <p:anim calcmode="lin" valueType="num">
                                      <p:cBhvr>
                                        <p:cTn dur="250" fill="hold" id="16"/>
                                        <p:tgtEl>
                                          <p:spTgt spid="68"/>
                                        </p:tgtEl>
                                        <p:attrNameLst>
                                          <p:attrName>ppt_h</p:attrName>
                                        </p:attrNameLst>
                                      </p:cBhvr>
                                      <p:tavLst>
                                        <p:tav tm="0">
                                          <p:val>
                                            <p:fltVal val="0"/>
                                          </p:val>
                                        </p:tav>
                                        <p:tav tm="100000">
                                          <p:val>
                                            <p:strVal val="#ppt_h"/>
                                          </p:val>
                                        </p:tav>
                                      </p:tavLst>
                                    </p:anim>
                                  </p:childTnLst>
                                </p:cTn>
                              </p:par>
                            </p:childTnLst>
                          </p:cTn>
                        </p:par>
                        <p:par>
                          <p:cTn fill="hold" id="17" nodeType="afterGroup">
                            <p:stCondLst>
                              <p:cond delay="1250"/>
                            </p:stCondLst>
                            <p:childTnLst>
                              <p:par>
                                <p:cTn fill="hold" grpId="0" id="18" nodeType="afterEffect" presetClass="entr" presetID="10" presetSubtype="0">
                                  <p:stCondLst>
                                    <p:cond delay="0"/>
                                  </p:stCondLst>
                                  <p:childTnLst>
                                    <p:set>
                                      <p:cBhvr>
                                        <p:cTn dur="1" fill="hold" id="19">
                                          <p:stCondLst>
                                            <p:cond delay="0"/>
                                          </p:stCondLst>
                                        </p:cTn>
                                        <p:tgtEl>
                                          <p:spTgt spid="25"/>
                                        </p:tgtEl>
                                        <p:attrNameLst>
                                          <p:attrName>style.visibility</p:attrName>
                                        </p:attrNameLst>
                                      </p:cBhvr>
                                      <p:to>
                                        <p:strVal val="visible"/>
                                      </p:to>
                                    </p:set>
                                    <p:animEffect filter="fade" transition="in">
                                      <p:cBhvr>
                                        <p:cTn dur="1000" id="20"/>
                                        <p:tgtEl>
                                          <p:spTgt spid="25"/>
                                        </p:tgtEl>
                                      </p:cBhvr>
                                    </p:animEffect>
                                  </p:childTnLst>
                                </p:cTn>
                              </p:par>
                              <p:par>
                                <p:cTn accel="50000" decel="50000" fill="hold" grpId="1" id="21" nodeType="withEffect" presetClass="path" presetID="56" presetSubtype="0">
                                  <p:stCondLst>
                                    <p:cond delay="0"/>
                                  </p:stCondLst>
                                  <p:childTnLst>
                                    <p:animMotion origin="layout" path="M -0.03737 0.04121 L -6.25E-07 -3.33333E-06" pathEditMode="relative" ptsTypes="AA" rAng="0">
                                      <p:cBhvr>
                                        <p:cTn dur="700" fill="hold" id="22"/>
                                        <p:tgtEl>
                                          <p:spTgt spid="25"/>
                                        </p:tgtEl>
                                        <p:attrNameLst>
                                          <p:attrName>ppt_x</p:attrName>
                                          <p:attrName>ppt_y</p:attrName>
                                        </p:attrNameLst>
                                      </p:cBhvr>
                                      <p:rCtr x="1862" y="-2060"/>
                                    </p:animMotion>
                                  </p:childTnLst>
                                </p:cTn>
                              </p:par>
                              <p:par>
                                <p:cTn fill="hold" id="23" nodeType="withEffect" presetClass="entr" presetID="22" presetSubtype="8">
                                  <p:stCondLst>
                                    <p:cond delay="250"/>
                                  </p:stCondLst>
                                  <p:childTnLst>
                                    <p:set>
                                      <p:cBhvr>
                                        <p:cTn dur="1" fill="hold" id="24">
                                          <p:stCondLst>
                                            <p:cond delay="0"/>
                                          </p:stCondLst>
                                        </p:cTn>
                                        <p:tgtEl>
                                          <p:spTgt spid="26"/>
                                        </p:tgtEl>
                                        <p:attrNameLst>
                                          <p:attrName>style.visibility</p:attrName>
                                        </p:attrNameLst>
                                      </p:cBhvr>
                                      <p:to>
                                        <p:strVal val="visible"/>
                                      </p:to>
                                    </p:set>
                                    <p:animEffect filter="wipe(left)" transition="in">
                                      <p:cBhvr>
                                        <p:cTn dur="500" id="25"/>
                                        <p:tgtEl>
                                          <p:spTgt spid="26"/>
                                        </p:tgtEl>
                                      </p:cBhvr>
                                    </p:animEffect>
                                  </p:childTnLst>
                                </p:cTn>
                              </p:par>
                              <p:par>
                                <p:cTn fill="hold" grpId="0" id="26" nodeType="withEffect" presetClass="entr" presetID="10" presetSubtype="0">
                                  <p:stCondLst>
                                    <p:cond delay="250"/>
                                  </p:stCondLst>
                                  <p:childTnLst>
                                    <p:set>
                                      <p:cBhvr>
                                        <p:cTn dur="1" fill="hold" id="27">
                                          <p:stCondLst>
                                            <p:cond delay="0"/>
                                          </p:stCondLst>
                                        </p:cTn>
                                        <p:tgtEl>
                                          <p:spTgt spid="29"/>
                                        </p:tgtEl>
                                        <p:attrNameLst>
                                          <p:attrName>style.visibility</p:attrName>
                                        </p:attrNameLst>
                                      </p:cBhvr>
                                      <p:to>
                                        <p:strVal val="visible"/>
                                      </p:to>
                                    </p:set>
                                    <p:animEffect filter="fade" transition="in">
                                      <p:cBhvr>
                                        <p:cTn dur="1000" id="28"/>
                                        <p:tgtEl>
                                          <p:spTgt spid="29"/>
                                        </p:tgtEl>
                                      </p:cBhvr>
                                    </p:animEffect>
                                  </p:childTnLst>
                                </p:cTn>
                              </p:par>
                              <p:par>
                                <p:cTn accel="50000" decel="50000" fill="hold" grpId="1" id="29" nodeType="withEffect" presetClass="path" presetID="56" presetSubtype="0">
                                  <p:stCondLst>
                                    <p:cond delay="250"/>
                                  </p:stCondLst>
                                  <p:childTnLst>
                                    <p:animMotion origin="layout" path="M -0.03737 0.0412 L -6.25E-07 2.96296E-06" pathEditMode="relative" ptsTypes="AA" rAng="0">
                                      <p:cBhvr>
                                        <p:cTn dur="700" fill="hold" id="30"/>
                                        <p:tgtEl>
                                          <p:spTgt spid="29"/>
                                        </p:tgtEl>
                                        <p:attrNameLst>
                                          <p:attrName>ppt_x</p:attrName>
                                          <p:attrName>ppt_y</p:attrName>
                                        </p:attrNameLst>
                                      </p:cBhvr>
                                      <p:rCtr x="1862" y="-2060"/>
                                    </p:animMotion>
                                  </p:childTnLst>
                                </p:cTn>
                              </p:par>
                              <p:par>
                                <p:cTn fill="hold" id="31" nodeType="withEffect" presetClass="entr" presetID="22" presetSubtype="8">
                                  <p:stCondLst>
                                    <p:cond delay="500"/>
                                  </p:stCondLst>
                                  <p:childTnLst>
                                    <p:set>
                                      <p:cBhvr>
                                        <p:cTn dur="1" fill="hold" id="32">
                                          <p:stCondLst>
                                            <p:cond delay="0"/>
                                          </p:stCondLst>
                                        </p:cTn>
                                        <p:tgtEl>
                                          <p:spTgt spid="30"/>
                                        </p:tgtEl>
                                        <p:attrNameLst>
                                          <p:attrName>style.visibility</p:attrName>
                                        </p:attrNameLst>
                                      </p:cBhvr>
                                      <p:to>
                                        <p:strVal val="visible"/>
                                      </p:to>
                                    </p:set>
                                    <p:animEffect filter="wipe(left)" transition="in">
                                      <p:cBhvr>
                                        <p:cTn dur="500" id="33"/>
                                        <p:tgtEl>
                                          <p:spTgt spid="30"/>
                                        </p:tgtEl>
                                      </p:cBhvr>
                                    </p:animEffect>
                                  </p:childTnLst>
                                </p:cTn>
                              </p:par>
                              <p:par>
                                <p:cTn fill="hold" grpId="0" id="34" nodeType="withEffect" presetClass="entr" presetID="10" presetSubtype="0">
                                  <p:stCondLst>
                                    <p:cond delay="500"/>
                                  </p:stCondLst>
                                  <p:childTnLst>
                                    <p:set>
                                      <p:cBhvr>
                                        <p:cTn dur="1" fill="hold" id="35">
                                          <p:stCondLst>
                                            <p:cond delay="0"/>
                                          </p:stCondLst>
                                        </p:cTn>
                                        <p:tgtEl>
                                          <p:spTgt spid="36"/>
                                        </p:tgtEl>
                                        <p:attrNameLst>
                                          <p:attrName>style.visibility</p:attrName>
                                        </p:attrNameLst>
                                      </p:cBhvr>
                                      <p:to>
                                        <p:strVal val="visible"/>
                                      </p:to>
                                    </p:set>
                                    <p:animEffect filter="fade" transition="in">
                                      <p:cBhvr>
                                        <p:cTn dur="1000" id="36"/>
                                        <p:tgtEl>
                                          <p:spTgt spid="36"/>
                                        </p:tgtEl>
                                      </p:cBhvr>
                                    </p:animEffect>
                                  </p:childTnLst>
                                </p:cTn>
                              </p:par>
                              <p:par>
                                <p:cTn accel="50000" decel="50000" fill="hold" grpId="1" id="37" nodeType="withEffect" presetClass="path" presetID="56" presetSubtype="0">
                                  <p:stCondLst>
                                    <p:cond delay="500"/>
                                  </p:stCondLst>
                                  <p:childTnLst>
                                    <p:animMotion origin="layout" path="M -0.03737 0.0412 L -6.25E-07 -7.40741E-07" pathEditMode="relative" ptsTypes="AA" rAng="0">
                                      <p:cBhvr>
                                        <p:cTn dur="700" fill="hold" id="38"/>
                                        <p:tgtEl>
                                          <p:spTgt spid="36"/>
                                        </p:tgtEl>
                                        <p:attrNameLst>
                                          <p:attrName>ppt_x</p:attrName>
                                          <p:attrName>ppt_y</p:attrName>
                                        </p:attrNameLst>
                                      </p:cBhvr>
                                      <p:rCtr x="1862" y="-2060"/>
                                    </p:animMotion>
                                  </p:childTnLst>
                                </p:cTn>
                              </p:par>
                              <p:par>
                                <p:cTn fill="hold" id="39" nodeType="withEffect" presetClass="entr" presetID="22" presetSubtype="8">
                                  <p:stCondLst>
                                    <p:cond delay="750"/>
                                  </p:stCondLst>
                                  <p:childTnLst>
                                    <p:set>
                                      <p:cBhvr>
                                        <p:cTn dur="1" fill="hold" id="40">
                                          <p:stCondLst>
                                            <p:cond delay="0"/>
                                          </p:stCondLst>
                                        </p:cTn>
                                        <p:tgtEl>
                                          <p:spTgt spid="37"/>
                                        </p:tgtEl>
                                        <p:attrNameLst>
                                          <p:attrName>style.visibility</p:attrName>
                                        </p:attrNameLst>
                                      </p:cBhvr>
                                      <p:to>
                                        <p:strVal val="visible"/>
                                      </p:to>
                                    </p:set>
                                    <p:animEffect filter="wipe(left)" transition="in">
                                      <p:cBhvr>
                                        <p:cTn dur="500" id="41"/>
                                        <p:tgtEl>
                                          <p:spTgt spid="37"/>
                                        </p:tgtEl>
                                      </p:cBhvr>
                                    </p:animEffect>
                                  </p:childTnLst>
                                </p:cTn>
                              </p:par>
                              <p:par>
                                <p:cTn fill="hold" grpId="0" id="42" nodeType="withEffect" presetClass="entr" presetID="10" presetSubtype="0">
                                  <p:stCondLst>
                                    <p:cond delay="750"/>
                                  </p:stCondLst>
                                  <p:childTnLst>
                                    <p:set>
                                      <p:cBhvr>
                                        <p:cTn dur="1" fill="hold" id="43">
                                          <p:stCondLst>
                                            <p:cond delay="0"/>
                                          </p:stCondLst>
                                        </p:cTn>
                                        <p:tgtEl>
                                          <p:spTgt spid="40"/>
                                        </p:tgtEl>
                                        <p:attrNameLst>
                                          <p:attrName>style.visibility</p:attrName>
                                        </p:attrNameLst>
                                      </p:cBhvr>
                                      <p:to>
                                        <p:strVal val="visible"/>
                                      </p:to>
                                    </p:set>
                                    <p:animEffect filter="fade" transition="in">
                                      <p:cBhvr>
                                        <p:cTn dur="1000" id="44"/>
                                        <p:tgtEl>
                                          <p:spTgt spid="40"/>
                                        </p:tgtEl>
                                      </p:cBhvr>
                                    </p:animEffect>
                                  </p:childTnLst>
                                </p:cTn>
                              </p:par>
                              <p:par>
                                <p:cTn accel="50000" decel="50000" fill="hold" grpId="1" id="45" nodeType="withEffect" presetClass="path" presetID="56" presetSubtype="0">
                                  <p:stCondLst>
                                    <p:cond delay="750"/>
                                  </p:stCondLst>
                                  <p:childTnLst>
                                    <p:animMotion origin="layout" path="M -0.03737 0.04121 L -6.25E-07 -4.44444E-06" pathEditMode="relative" ptsTypes="AA" rAng="0">
                                      <p:cBhvr>
                                        <p:cTn dur="700" fill="hold" id="46"/>
                                        <p:tgtEl>
                                          <p:spTgt spid="40"/>
                                        </p:tgtEl>
                                        <p:attrNameLst>
                                          <p:attrName>ppt_x</p:attrName>
                                          <p:attrName>ppt_y</p:attrName>
                                        </p:attrNameLst>
                                      </p:cBhvr>
                                      <p:rCtr x="1862" y="-2060"/>
                                    </p:animMotion>
                                  </p:childTnLst>
                                </p:cTn>
                              </p:par>
                              <p:par>
                                <p:cTn fill="hold" id="47" nodeType="withEffect" presetClass="entr" presetID="22" presetSubtype="8">
                                  <p:stCondLst>
                                    <p:cond delay="1000"/>
                                  </p:stCondLst>
                                  <p:childTnLst>
                                    <p:set>
                                      <p:cBhvr>
                                        <p:cTn dur="1" fill="hold" id="48">
                                          <p:stCondLst>
                                            <p:cond delay="0"/>
                                          </p:stCondLst>
                                        </p:cTn>
                                        <p:tgtEl>
                                          <p:spTgt spid="41"/>
                                        </p:tgtEl>
                                        <p:attrNameLst>
                                          <p:attrName>style.visibility</p:attrName>
                                        </p:attrNameLst>
                                      </p:cBhvr>
                                      <p:to>
                                        <p:strVal val="visible"/>
                                      </p:to>
                                    </p:set>
                                    <p:animEffect filter="wipe(left)" transition="in">
                                      <p:cBhvr>
                                        <p:cTn dur="500" id="49"/>
                                        <p:tgtEl>
                                          <p:spTgt spid="41"/>
                                        </p:tgtEl>
                                      </p:cBhvr>
                                    </p:animEffect>
                                  </p:childTnLst>
                                </p:cTn>
                              </p:par>
                              <p:par>
                                <p:cTn fill="hold" grpId="0" id="50" nodeType="withEffect" presetClass="entr" presetID="10" presetSubtype="0">
                                  <p:stCondLst>
                                    <p:cond delay="750"/>
                                  </p:stCondLst>
                                  <p:childTnLst>
                                    <p:set>
                                      <p:cBhvr>
                                        <p:cTn dur="1" fill="hold" id="51">
                                          <p:stCondLst>
                                            <p:cond delay="0"/>
                                          </p:stCondLst>
                                        </p:cTn>
                                        <p:tgtEl>
                                          <p:spTgt spid="48"/>
                                        </p:tgtEl>
                                        <p:attrNameLst>
                                          <p:attrName>style.visibility</p:attrName>
                                        </p:attrNameLst>
                                      </p:cBhvr>
                                      <p:to>
                                        <p:strVal val="visible"/>
                                      </p:to>
                                    </p:set>
                                    <p:animEffect filter="fade" transition="in">
                                      <p:cBhvr>
                                        <p:cTn dur="1000" id="52"/>
                                        <p:tgtEl>
                                          <p:spTgt spid="48"/>
                                        </p:tgtEl>
                                      </p:cBhvr>
                                    </p:animEffect>
                                  </p:childTnLst>
                                </p:cTn>
                              </p:par>
                              <p:par>
                                <p:cTn accel="50000" decel="50000" fill="hold" grpId="1" id="53" nodeType="withEffect" presetClass="path" presetID="56" presetSubtype="0">
                                  <p:stCondLst>
                                    <p:cond delay="750"/>
                                  </p:stCondLst>
                                  <p:childTnLst>
                                    <p:animMotion origin="layout" path="M -0.03737 0.04121 L -6.25E-07 -4.44444E-06" pathEditMode="relative" ptsTypes="AA" rAng="0">
                                      <p:cBhvr>
                                        <p:cTn dur="700" fill="hold" id="54"/>
                                        <p:tgtEl>
                                          <p:spTgt spid="48"/>
                                        </p:tgtEl>
                                        <p:attrNameLst>
                                          <p:attrName>ppt_x</p:attrName>
                                          <p:attrName>ppt_y</p:attrName>
                                        </p:attrNameLst>
                                      </p:cBhvr>
                                      <p:rCtr x="1862" y="-2060"/>
                                    </p:animMotion>
                                  </p:childTnLst>
                                </p:cTn>
                              </p:par>
                              <p:par>
                                <p:cTn fill="hold" id="55" nodeType="withEffect" presetClass="entr" presetID="22" presetSubtype="8">
                                  <p:stCondLst>
                                    <p:cond delay="1250"/>
                                  </p:stCondLst>
                                  <p:childTnLst>
                                    <p:set>
                                      <p:cBhvr>
                                        <p:cTn dur="1" fill="hold" id="56">
                                          <p:stCondLst>
                                            <p:cond delay="0"/>
                                          </p:stCondLst>
                                        </p:cTn>
                                        <p:tgtEl>
                                          <p:spTgt spid="49"/>
                                        </p:tgtEl>
                                        <p:attrNameLst>
                                          <p:attrName>style.visibility</p:attrName>
                                        </p:attrNameLst>
                                      </p:cBhvr>
                                      <p:to>
                                        <p:strVal val="visible"/>
                                      </p:to>
                                    </p:set>
                                    <p:animEffect filter="wipe(left)" transition="in">
                                      <p:cBhvr>
                                        <p:cTn dur="500" id="57"/>
                                        <p:tgtEl>
                                          <p:spTgt spid="49"/>
                                        </p:tgtEl>
                                      </p:cBhvr>
                                    </p:animEffect>
                                  </p:childTnLst>
                                </p:cTn>
                              </p:par>
                            </p:childTnLst>
                          </p:cTn>
                        </p:par>
                        <p:par>
                          <p:cTn fill="hold" id="58" nodeType="afterGroup">
                            <p:stCondLst>
                              <p:cond delay="3000"/>
                            </p:stCondLst>
                            <p:childTnLst>
                              <p:par>
                                <p:cTn fill="hold" grpId="0" id="59" nodeType="afterEffect" presetClass="entr" presetID="2" presetSubtype="8">
                                  <p:stCondLst>
                                    <p:cond delay="0"/>
                                  </p:stCondLst>
                                  <p:childTnLst>
                                    <p:set>
                                      <p:cBhvr>
                                        <p:cTn dur="1" fill="hold" id="60">
                                          <p:stCondLst>
                                            <p:cond delay="0"/>
                                          </p:stCondLst>
                                        </p:cTn>
                                        <p:tgtEl>
                                          <p:spTgt spid="67"/>
                                        </p:tgtEl>
                                        <p:attrNameLst>
                                          <p:attrName>style.visibility</p:attrName>
                                        </p:attrNameLst>
                                      </p:cBhvr>
                                      <p:to>
                                        <p:strVal val="visible"/>
                                      </p:to>
                                    </p:set>
                                    <p:anim calcmode="lin" valueType="num">
                                      <p:cBhvr additive="base">
                                        <p:cTn dur="500" fill="hold" id="61"/>
                                        <p:tgtEl>
                                          <p:spTgt spid="67"/>
                                        </p:tgtEl>
                                        <p:attrNameLst>
                                          <p:attrName>ppt_x</p:attrName>
                                        </p:attrNameLst>
                                      </p:cBhvr>
                                      <p:tavLst>
                                        <p:tav tm="0">
                                          <p:val>
                                            <p:strVal val="0-#ppt_w/2"/>
                                          </p:val>
                                        </p:tav>
                                        <p:tav tm="100000">
                                          <p:val>
                                            <p:strVal val="#ppt_x"/>
                                          </p:val>
                                        </p:tav>
                                      </p:tavLst>
                                    </p:anim>
                                    <p:anim calcmode="lin" valueType="num">
                                      <p:cBhvr additive="base">
                                        <p:cTn dur="500" fill="hold" id="62"/>
                                        <p:tgtEl>
                                          <p:spTgt spid="67"/>
                                        </p:tgtEl>
                                        <p:attrNameLst>
                                          <p:attrName>ppt_y</p:attrName>
                                        </p:attrNameLst>
                                      </p:cBhvr>
                                      <p:tavLst>
                                        <p:tav tm="0">
                                          <p:val>
                                            <p:strVal val="#ppt_y"/>
                                          </p:val>
                                        </p:tav>
                                        <p:tav tm="100000">
                                          <p:val>
                                            <p:strVal val="#ppt_y"/>
                                          </p:val>
                                        </p:tav>
                                      </p:tavLst>
                                    </p:anim>
                                  </p:childTnLst>
                                </p:cTn>
                              </p:par>
                            </p:childTnLst>
                          </p:cTn>
                        </p:par>
                        <p:par>
                          <p:cTn fill="hold" id="63" nodeType="afterGroup">
                            <p:stCondLst>
                              <p:cond delay="3500"/>
                            </p:stCondLst>
                            <p:childTnLst>
                              <p:par>
                                <p:cTn fill="hold" grpId="2" id="64" nodeType="afterEffect" presetClass="emph" presetID="26" presetSubtype="0">
                                  <p:stCondLst>
                                    <p:cond delay="0"/>
                                  </p:stCondLst>
                                  <p:childTnLst>
                                    <p:animEffect filter="fade" transition="out">
                                      <p:cBhvr>
                                        <p:cTn dur="500" id="65" tmFilter="0, 0; .2, .5; .8, .5; 1, 0"/>
                                        <p:tgtEl>
                                          <p:spTgt spid="25"/>
                                        </p:tgtEl>
                                      </p:cBhvr>
                                    </p:animEffect>
                                    <p:animScale>
                                      <p:cBhvr>
                                        <p:cTn autoRev="1" dur="250" fill="hold" id="66"/>
                                        <p:tgtEl>
                                          <p:spTgt spid="25"/>
                                        </p:tgtEl>
                                      </p:cBhvr>
                                      <p:by x="105000" y="105000"/>
                                    </p:animScale>
                                  </p:childTnLst>
                                </p:cTn>
                              </p:par>
                              <p:par>
                                <p:cTn fill="hold" id="67" nodeType="withEffect" presetClass="emph" presetID="26" presetSubtype="0">
                                  <p:stCondLst>
                                    <p:cond delay="0"/>
                                  </p:stCondLst>
                                  <p:childTnLst>
                                    <p:animEffect filter="fade" transition="out">
                                      <p:cBhvr>
                                        <p:cTn dur="500" id="68" tmFilter="0, 0; .2, .5; .8, .5; 1, 0"/>
                                        <p:tgtEl>
                                          <p:spTgt spid="26"/>
                                        </p:tgtEl>
                                      </p:cBhvr>
                                    </p:animEffect>
                                    <p:animScale>
                                      <p:cBhvr>
                                        <p:cTn autoRev="1" dur="250" fill="hold" id="69"/>
                                        <p:tgtEl>
                                          <p:spTgt spid="26"/>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5"/>
      <p:bldP grpId="1" spid="25"/>
      <p:bldP grpId="2" spid="25"/>
      <p:bldP grpId="0" spid="29"/>
      <p:bldP grpId="1" spid="29"/>
      <p:bldP grpId="0" spid="36"/>
      <p:bldP grpId="1" spid="36"/>
      <p:bldP grpId="0" spid="40"/>
      <p:bldP grpId="1" spid="40"/>
      <p:bldP grpId="0" spid="48"/>
      <p:bldP grpId="1" spid="48"/>
      <p:bldP grpId="0" spid="67"/>
      <p:bldP grpId="0" spid="68"/>
    </p:bldLst>
  </p:timing>
</p:sld>
</file>

<file path=ppt/slides/slide3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1" name="矩形 10"/>
          <p:cNvSpPr/>
          <p:nvPr/>
        </p:nvSpPr>
        <p:spPr>
          <a:xfrm>
            <a:off x="2519504" y="3294406"/>
            <a:ext cx="4699134" cy="100549"/>
          </a:xfrm>
          <a:prstGeom prst="rect">
            <a:avLst/>
          </a:prstGeom>
          <a:pattFill prst="ltUpDiag">
            <a:fgClr>
              <a:srgbClr val="414455"/>
            </a:fgClr>
            <a:bgClr>
              <a:srgbClr val="E8E8E6"/>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84" lIns="68567" rIns="68567" rtlCol="0" tIns="34284"/>
          <a:lstStyle/>
          <a:p>
            <a:pPr algn="ctr"/>
            <a:endParaRPr altLang="en-US" lang="zh-CN"/>
          </a:p>
        </p:txBody>
      </p:sp>
      <p:sp>
        <p:nvSpPr>
          <p:cNvPr id="12" name="矩形 11"/>
          <p:cNvSpPr/>
          <p:nvPr/>
        </p:nvSpPr>
        <p:spPr>
          <a:xfrm>
            <a:off x="2087401" y="1589406"/>
            <a:ext cx="4699134" cy="100549"/>
          </a:xfrm>
          <a:prstGeom prst="rect">
            <a:avLst/>
          </a:prstGeom>
          <a:pattFill prst="ltUpDiag">
            <a:fgClr>
              <a:srgbClr val="414455"/>
            </a:fgClr>
            <a:bgClr>
              <a:srgbClr val="E8E8E6"/>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84" lIns="68567" rIns="68567" rtlCol="0" tIns="34284"/>
          <a:lstStyle/>
          <a:p>
            <a:pPr algn="ctr"/>
            <a:endParaRPr altLang="en-US" lang="zh-CN"/>
          </a:p>
        </p:txBody>
      </p:sp>
      <p:sp>
        <p:nvSpPr>
          <p:cNvPr id="13" name="椭圆 64"/>
          <p:cNvSpPr>
            <a:spLocks noChangeArrowheads="1"/>
          </p:cNvSpPr>
          <p:nvPr/>
        </p:nvSpPr>
        <p:spPr bwMode="auto">
          <a:xfrm>
            <a:off x="953128" y="1341964"/>
            <a:ext cx="1244209" cy="1243536"/>
          </a:xfrm>
          <a:prstGeom prst="ellipse">
            <a:avLst/>
          </a:prstGeom>
          <a:solidFill>
            <a:schemeClr val="tx2"/>
          </a:solidFill>
          <a:ln cap="sq" cmpd="sng" w="190500">
            <a:solidFill>
              <a:schemeClr val="bg1">
                <a:lumMod val="75000"/>
              </a:schemeClr>
            </a:solidFill>
            <a:round/>
          </a:ln>
        </p:spPr>
        <p:txBody>
          <a:bodyPr anchor="ctr" bIns="34284" lIns="68567" rIns="68567" tIns="34284"/>
          <a:lstStyle/>
          <a:p>
            <a:pPr algn="ctr"/>
            <a:r>
              <a:rPr altLang="en-US" b="1" lang="zh-CN" sz="2100">
                <a:solidFill>
                  <a:schemeClr val="bg1"/>
                </a:solidFill>
                <a:latin charset="-122" panose="020b0503020204020204" pitchFamily="34" typeface="微软雅黑"/>
                <a:ea charset="-122" panose="020b0503020204020204" pitchFamily="34" typeface="微软雅黑"/>
                <a:sym charset="-122" panose="02010600030101010101" pitchFamily="2" typeface="宋体"/>
              </a:rPr>
              <a:t>添加文字</a:t>
            </a:r>
          </a:p>
        </p:txBody>
      </p:sp>
      <p:sp>
        <p:nvSpPr>
          <p:cNvPr id="14" name="TextBox 13"/>
          <p:cNvSpPr txBox="1"/>
          <p:nvPr/>
        </p:nvSpPr>
        <p:spPr>
          <a:xfrm>
            <a:off x="2436039" y="1714237"/>
            <a:ext cx="4429069" cy="1257288"/>
          </a:xfrm>
          <a:prstGeom prst="rect">
            <a:avLst/>
          </a:prstGeom>
          <a:noFill/>
        </p:spPr>
        <p:txBody>
          <a:bodyPr bIns="34284" lIns="68567" rIns="68567" rtlCol="0" tIns="34284" wrap="square">
            <a:spAutoFit/>
          </a:bodyPr>
          <a:lstStyle/>
          <a:p>
            <a:pPr>
              <a:lnSpc>
                <a:spcPct val="130000"/>
              </a:lnSpc>
            </a:pPr>
            <a:r>
              <a:rPr altLang="en-US" lang="zh-CN" sz="1200">
                <a:solidFill>
                  <a:sysClr lastClr="000000" val="windowText"/>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您的内容打在这里，或者通过复制您的文本后，在此框中选择粘贴，并选择只保留文字。您的内容打在这里，或者通过复制您的文本后，在此框中选择粘贴，并选择只保留文字。</a:t>
            </a:r>
          </a:p>
          <a:p>
            <a:pPr>
              <a:lnSpc>
                <a:spcPct val="130000"/>
              </a:lnSpc>
            </a:pPr>
            <a:r>
              <a:rPr altLang="en-US" lang="zh-CN" sz="1200">
                <a:solidFill>
                  <a:sysClr lastClr="000000" val="windowText"/>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您的内容打在这里，或者通过复制您的文本后，在此框中选择粘贴，并选择只保留文字。或者通过复制您的文本后。</a:t>
            </a:r>
          </a:p>
        </p:txBody>
      </p:sp>
      <p:sp>
        <p:nvSpPr>
          <p:cNvPr id="15" name="椭圆 64"/>
          <p:cNvSpPr>
            <a:spLocks noChangeArrowheads="1"/>
          </p:cNvSpPr>
          <p:nvPr/>
        </p:nvSpPr>
        <p:spPr bwMode="auto">
          <a:xfrm>
            <a:off x="7056600" y="2834655"/>
            <a:ext cx="1244209" cy="1243536"/>
          </a:xfrm>
          <a:prstGeom prst="ellipse">
            <a:avLst/>
          </a:prstGeom>
          <a:solidFill>
            <a:schemeClr val="tx2"/>
          </a:solidFill>
          <a:ln cap="sq" cmpd="sng" w="190500">
            <a:solidFill>
              <a:schemeClr val="bg1">
                <a:lumMod val="75000"/>
              </a:schemeClr>
            </a:solidFill>
            <a:round/>
          </a:ln>
        </p:spPr>
        <p:txBody>
          <a:bodyPr anchor="ctr" bIns="34284" lIns="68567" rIns="68567" tIns="34284"/>
          <a:lstStyle/>
          <a:p>
            <a:pPr algn="ctr"/>
            <a:r>
              <a:rPr altLang="en-US" b="1" lang="zh-CN" sz="2100">
                <a:solidFill>
                  <a:schemeClr val="bg1"/>
                </a:solidFill>
                <a:latin charset="-122" panose="020b0503020204020204" pitchFamily="34" typeface="微软雅黑"/>
                <a:ea charset="-122" panose="020b0503020204020204" pitchFamily="34" typeface="微软雅黑"/>
                <a:sym charset="-122" panose="02010600030101010101" pitchFamily="2" typeface="宋体"/>
              </a:rPr>
              <a:t>添加文字</a:t>
            </a:r>
          </a:p>
        </p:txBody>
      </p:sp>
      <p:sp>
        <p:nvSpPr>
          <p:cNvPr id="16" name="TextBox 15"/>
          <p:cNvSpPr txBox="1"/>
          <p:nvPr/>
        </p:nvSpPr>
        <p:spPr>
          <a:xfrm>
            <a:off x="2436039" y="3456424"/>
            <a:ext cx="4429069" cy="1257288"/>
          </a:xfrm>
          <a:prstGeom prst="rect">
            <a:avLst/>
          </a:prstGeom>
          <a:noFill/>
        </p:spPr>
        <p:txBody>
          <a:bodyPr bIns="34284" lIns="68567" rIns="68567" rtlCol="0" tIns="34284" wrap="square">
            <a:spAutoFit/>
          </a:bodyPr>
          <a:lstStyle/>
          <a:p>
            <a:pPr>
              <a:lnSpc>
                <a:spcPct val="130000"/>
              </a:lnSpc>
            </a:pPr>
            <a:r>
              <a:rPr altLang="en-US" lang="zh-CN" sz="1200">
                <a:solidFill>
                  <a:sysClr lastClr="000000" val="windowText"/>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您的内容打在这里，或者通过复制您的文本后，在此框中选择粘贴，并选择只保留文字。您的内容打在这里，或者通过复制您的文本后，在此框中选择粘贴，并选择只保留文字。</a:t>
            </a:r>
          </a:p>
          <a:p>
            <a:pPr>
              <a:lnSpc>
                <a:spcPct val="130000"/>
              </a:lnSpc>
            </a:pPr>
            <a:r>
              <a:rPr altLang="en-US" lang="zh-CN" sz="1200">
                <a:solidFill>
                  <a:sysClr lastClr="000000" val="windowText"/>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您的内容打在这里，或者通过复制您的文本后，在此框中选择粘贴，并选择只保留文字。或者通过复制您的文本后。</a:t>
            </a:r>
          </a:p>
        </p:txBody>
      </p:sp>
      <p:sp>
        <p:nvSpPr>
          <p:cNvPr id="17" name="TextBox 16"/>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896508584"/>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13"/>
                                        </p:tgtEl>
                                        <p:attrNameLst>
                                          <p:attrName>style.visibility</p:attrName>
                                        </p:attrNameLst>
                                      </p:cBhvr>
                                      <p:to>
                                        <p:strVal val="visible"/>
                                      </p:to>
                                    </p:set>
                                    <p:anim calcmode="lin" valueType="num">
                                      <p:cBhvr additive="base">
                                        <p:cTn dur="500" fill="hold" id="7"/>
                                        <p:tgtEl>
                                          <p:spTgt spid="13"/>
                                        </p:tgtEl>
                                        <p:attrNameLst>
                                          <p:attrName>ppt_x</p:attrName>
                                        </p:attrNameLst>
                                      </p:cBhvr>
                                      <p:tavLst>
                                        <p:tav tm="0">
                                          <p:val>
                                            <p:strVal val="0-#ppt_w/2"/>
                                          </p:val>
                                        </p:tav>
                                        <p:tav tm="100000">
                                          <p:val>
                                            <p:strVal val="#ppt_x"/>
                                          </p:val>
                                        </p:tav>
                                      </p:tavLst>
                                    </p:anim>
                                    <p:anim calcmode="lin" valueType="num">
                                      <p:cBhvr additive="base">
                                        <p:cTn dur="500" fill="hold" id="8"/>
                                        <p:tgtEl>
                                          <p:spTgt spid="13"/>
                                        </p:tgtEl>
                                        <p:attrNameLst>
                                          <p:attrName>ppt_y</p:attrName>
                                        </p:attrNameLst>
                                      </p:cBhvr>
                                      <p:tavLst>
                                        <p:tav tm="0">
                                          <p:val>
                                            <p:strVal val="#ppt_y"/>
                                          </p:val>
                                        </p:tav>
                                        <p:tav tm="100000">
                                          <p:val>
                                            <p:strVal val="#ppt_y"/>
                                          </p:val>
                                        </p:tav>
                                      </p:tavLst>
                                    </p:anim>
                                  </p:childTnLst>
                                </p:cTn>
                              </p:par>
                              <p:par>
                                <p:cTn fill="hold" grpId="1" id="9" nodeType="withEffect" presetClass="emph" presetID="8" presetSubtype="0">
                                  <p:stCondLst>
                                    <p:cond delay="0"/>
                                  </p:stCondLst>
                                  <p:childTnLst>
                                    <p:animRot by="21600000">
                                      <p:cBhvr>
                                        <p:cTn dur="500" fill="hold" id="10"/>
                                        <p:tgtEl>
                                          <p:spTgt spid="13"/>
                                        </p:tgtEl>
                                        <p:attrNameLst>
                                          <p:attrName>r</p:attrName>
                                        </p:attrNameLst>
                                      </p:cBhvr>
                                    </p:animRot>
                                  </p:childTnLst>
                                </p:cTn>
                              </p:par>
                            </p:childTnLst>
                          </p:cTn>
                        </p:par>
                        <p:par>
                          <p:cTn fill="hold" id="11" nodeType="afterGroup">
                            <p:stCondLst>
                              <p:cond delay="500"/>
                            </p:stCondLst>
                            <p:childTnLst>
                              <p:par>
                                <p:cTn fill="hold" grpId="0" id="12" nodeType="afterEffect" presetClass="entr" presetID="22" presetSubtype="8">
                                  <p:stCondLst>
                                    <p:cond delay="0"/>
                                  </p:stCondLst>
                                  <p:childTnLst>
                                    <p:set>
                                      <p:cBhvr>
                                        <p:cTn dur="1" fill="hold" id="13">
                                          <p:stCondLst>
                                            <p:cond delay="0"/>
                                          </p:stCondLst>
                                        </p:cTn>
                                        <p:tgtEl>
                                          <p:spTgt spid="12"/>
                                        </p:tgtEl>
                                        <p:attrNameLst>
                                          <p:attrName>style.visibility</p:attrName>
                                        </p:attrNameLst>
                                      </p:cBhvr>
                                      <p:to>
                                        <p:strVal val="visible"/>
                                      </p:to>
                                    </p:set>
                                    <p:animEffect filter="wipe(left)" transition="in">
                                      <p:cBhvr>
                                        <p:cTn dur="500" id="14"/>
                                        <p:tgtEl>
                                          <p:spTgt spid="12"/>
                                        </p:tgtEl>
                                      </p:cBhvr>
                                    </p:animEffect>
                                  </p:childTnLst>
                                </p:cTn>
                              </p:par>
                            </p:childTnLst>
                          </p:cTn>
                        </p:par>
                        <p:par>
                          <p:cTn fill="hold" id="15" nodeType="afterGroup">
                            <p:stCondLst>
                              <p:cond delay="1000"/>
                            </p:stCondLst>
                            <p:childTnLst>
                              <p:par>
                                <p:cTn fill="hold" grpId="0" id="16" nodeType="afterEffect" presetClass="entr" presetID="22" presetSubtype="8">
                                  <p:stCondLst>
                                    <p:cond delay="0"/>
                                  </p:stCondLst>
                                  <p:iterate type="lt">
                                    <p:tmPct val="30000"/>
                                  </p:iterate>
                                  <p:childTnLst>
                                    <p:set>
                                      <p:cBhvr>
                                        <p:cTn dur="1" fill="hold" id="17">
                                          <p:stCondLst>
                                            <p:cond delay="0"/>
                                          </p:stCondLst>
                                        </p:cTn>
                                        <p:tgtEl>
                                          <p:spTgt spid="14"/>
                                        </p:tgtEl>
                                        <p:attrNameLst>
                                          <p:attrName>style.visibility</p:attrName>
                                        </p:attrNameLst>
                                      </p:cBhvr>
                                      <p:to>
                                        <p:strVal val="visible"/>
                                      </p:to>
                                    </p:set>
                                    <p:animEffect filter="wipe(left)" transition="in">
                                      <p:cBhvr>
                                        <p:cTn dur="100" id="18"/>
                                        <p:tgtEl>
                                          <p:spTgt spid="14"/>
                                        </p:tgtEl>
                                      </p:cBhvr>
                                    </p:animEffect>
                                  </p:childTnLst>
                                </p:cTn>
                              </p:par>
                              <p:par>
                                <p:cTn fill="hold" grpId="1" id="19" nodeType="withEffect" presetClass="emph" presetID="36" presetSubtype="0">
                                  <p:stCondLst>
                                    <p:cond delay="0"/>
                                  </p:stCondLst>
                                  <p:iterate type="lt">
                                    <p:tmPct val="30000"/>
                                  </p:iterate>
                                  <p:childTnLst>
                                    <p:animScale>
                                      <p:cBhvr>
                                        <p:cTn autoRev="1" dur="50" fill="hold" id="20">
                                          <p:stCondLst>
                                            <p:cond delay="0"/>
                                          </p:stCondLst>
                                        </p:cTn>
                                        <p:tgtEl>
                                          <p:spTgt spid="14"/>
                                        </p:tgtEl>
                                      </p:cBhvr>
                                      <p:to x="80000" y="100000"/>
                                    </p:animScale>
                                    <p:anim by="(#ppt_w*0.10)" calcmode="lin" valueType="num">
                                      <p:cBhvr>
                                        <p:cTn autoRev="1" dur="50" fill="hold" id="21">
                                          <p:stCondLst>
                                            <p:cond delay="0"/>
                                          </p:stCondLst>
                                        </p:cTn>
                                        <p:tgtEl>
                                          <p:spTgt spid="14"/>
                                        </p:tgtEl>
                                        <p:attrNameLst>
                                          <p:attrName>ppt_x</p:attrName>
                                        </p:attrNameLst>
                                      </p:cBhvr>
                                    </p:anim>
                                    <p:anim by="(-#ppt_w*0.10)" calcmode="lin" valueType="num">
                                      <p:cBhvr>
                                        <p:cTn autoRev="1" dur="50" fill="hold" id="22">
                                          <p:stCondLst>
                                            <p:cond delay="0"/>
                                          </p:stCondLst>
                                        </p:cTn>
                                        <p:tgtEl>
                                          <p:spTgt spid="14"/>
                                        </p:tgtEl>
                                        <p:attrNameLst>
                                          <p:attrName>ppt_y</p:attrName>
                                        </p:attrNameLst>
                                      </p:cBhvr>
                                    </p:anim>
                                    <p:animRot by="-480000">
                                      <p:cBhvr>
                                        <p:cTn autoRev="1" dur="50" fill="hold" id="23">
                                          <p:stCondLst>
                                            <p:cond delay="0"/>
                                          </p:stCondLst>
                                        </p:cTn>
                                        <p:tgtEl>
                                          <p:spTgt spid="14"/>
                                        </p:tgtEl>
                                        <p:attrNameLst>
                                          <p:attrName>r</p:attrName>
                                        </p:attrNameLst>
                                      </p:cBhvr>
                                    </p:animRot>
                                  </p:childTnLst>
                                </p:cTn>
                              </p:par>
                            </p:childTnLst>
                          </p:cTn>
                        </p:par>
                        <p:par>
                          <p:cTn fill="hold" id="24" nodeType="afterGroup">
                            <p:stCondLst>
                              <p:cond delay="1100"/>
                            </p:stCondLst>
                            <p:childTnLst>
                              <p:par>
                                <p:cTn fill="hold" grpId="0" id="25" nodeType="afterEffect" presetClass="entr" presetID="2" presetSubtype="2">
                                  <p:stCondLst>
                                    <p:cond delay="0"/>
                                  </p:stCondLst>
                                  <p:childTnLst>
                                    <p:set>
                                      <p:cBhvr>
                                        <p:cTn dur="1" fill="hold" id="26">
                                          <p:stCondLst>
                                            <p:cond delay="0"/>
                                          </p:stCondLst>
                                        </p:cTn>
                                        <p:tgtEl>
                                          <p:spTgt spid="15"/>
                                        </p:tgtEl>
                                        <p:attrNameLst>
                                          <p:attrName>style.visibility</p:attrName>
                                        </p:attrNameLst>
                                      </p:cBhvr>
                                      <p:to>
                                        <p:strVal val="visible"/>
                                      </p:to>
                                    </p:set>
                                    <p:anim calcmode="lin" valueType="num">
                                      <p:cBhvr additive="base">
                                        <p:cTn dur="500" fill="hold" id="27"/>
                                        <p:tgtEl>
                                          <p:spTgt spid="15"/>
                                        </p:tgtEl>
                                        <p:attrNameLst>
                                          <p:attrName>ppt_x</p:attrName>
                                        </p:attrNameLst>
                                      </p:cBhvr>
                                      <p:tavLst>
                                        <p:tav tm="0">
                                          <p:val>
                                            <p:strVal val="1+#ppt_w/2"/>
                                          </p:val>
                                        </p:tav>
                                        <p:tav tm="100000">
                                          <p:val>
                                            <p:strVal val="#ppt_x"/>
                                          </p:val>
                                        </p:tav>
                                      </p:tavLst>
                                    </p:anim>
                                    <p:anim calcmode="lin" valueType="num">
                                      <p:cBhvr additive="base">
                                        <p:cTn dur="500" fill="hold" id="28"/>
                                        <p:tgtEl>
                                          <p:spTgt spid="15"/>
                                        </p:tgtEl>
                                        <p:attrNameLst>
                                          <p:attrName>ppt_y</p:attrName>
                                        </p:attrNameLst>
                                      </p:cBhvr>
                                      <p:tavLst>
                                        <p:tav tm="0">
                                          <p:val>
                                            <p:strVal val="#ppt_y"/>
                                          </p:val>
                                        </p:tav>
                                        <p:tav tm="100000">
                                          <p:val>
                                            <p:strVal val="#ppt_y"/>
                                          </p:val>
                                        </p:tav>
                                      </p:tavLst>
                                    </p:anim>
                                  </p:childTnLst>
                                </p:cTn>
                              </p:par>
                              <p:par>
                                <p:cTn fill="hold" grpId="1" id="29" nodeType="withEffect" presetClass="emph" presetID="8" presetSubtype="0">
                                  <p:stCondLst>
                                    <p:cond delay="0"/>
                                  </p:stCondLst>
                                  <p:childTnLst>
                                    <p:animRot by="-21600000">
                                      <p:cBhvr>
                                        <p:cTn dur="500" fill="hold" id="30"/>
                                        <p:tgtEl>
                                          <p:spTgt spid="15"/>
                                        </p:tgtEl>
                                        <p:attrNameLst>
                                          <p:attrName>r</p:attrName>
                                        </p:attrNameLst>
                                      </p:cBhvr>
                                    </p:animRot>
                                  </p:childTnLst>
                                </p:cTn>
                              </p:par>
                            </p:childTnLst>
                          </p:cTn>
                        </p:par>
                        <p:par>
                          <p:cTn fill="hold" id="31" nodeType="afterGroup">
                            <p:stCondLst>
                              <p:cond delay="1600"/>
                            </p:stCondLst>
                            <p:childTnLst>
                              <p:par>
                                <p:cTn fill="hold" grpId="0" id="32" nodeType="afterEffect" presetClass="entr" presetID="22" presetSubtype="2">
                                  <p:stCondLst>
                                    <p:cond delay="0"/>
                                  </p:stCondLst>
                                  <p:childTnLst>
                                    <p:set>
                                      <p:cBhvr>
                                        <p:cTn dur="1" fill="hold" id="33">
                                          <p:stCondLst>
                                            <p:cond delay="0"/>
                                          </p:stCondLst>
                                        </p:cTn>
                                        <p:tgtEl>
                                          <p:spTgt spid="11"/>
                                        </p:tgtEl>
                                        <p:attrNameLst>
                                          <p:attrName>style.visibility</p:attrName>
                                        </p:attrNameLst>
                                      </p:cBhvr>
                                      <p:to>
                                        <p:strVal val="visible"/>
                                      </p:to>
                                    </p:set>
                                    <p:animEffect filter="wipe(right)" transition="in">
                                      <p:cBhvr>
                                        <p:cTn dur="500" id="34"/>
                                        <p:tgtEl>
                                          <p:spTgt spid="11"/>
                                        </p:tgtEl>
                                      </p:cBhvr>
                                    </p:animEffect>
                                  </p:childTnLst>
                                </p:cTn>
                              </p:par>
                            </p:childTnLst>
                          </p:cTn>
                        </p:par>
                        <p:par>
                          <p:cTn fill="hold" id="35" nodeType="afterGroup">
                            <p:stCondLst>
                              <p:cond delay="2100"/>
                            </p:stCondLst>
                            <p:childTnLst>
                              <p:par>
                                <p:cTn fill="hold" grpId="0" id="36" nodeType="afterEffect" presetClass="entr" presetID="22" presetSubtype="8">
                                  <p:stCondLst>
                                    <p:cond delay="0"/>
                                  </p:stCondLst>
                                  <p:iterate type="lt">
                                    <p:tmPct val="30000"/>
                                  </p:iterate>
                                  <p:childTnLst>
                                    <p:set>
                                      <p:cBhvr>
                                        <p:cTn dur="1" fill="hold" id="37">
                                          <p:stCondLst>
                                            <p:cond delay="0"/>
                                          </p:stCondLst>
                                        </p:cTn>
                                        <p:tgtEl>
                                          <p:spTgt spid="16"/>
                                        </p:tgtEl>
                                        <p:attrNameLst>
                                          <p:attrName>style.visibility</p:attrName>
                                        </p:attrNameLst>
                                      </p:cBhvr>
                                      <p:to>
                                        <p:strVal val="visible"/>
                                      </p:to>
                                    </p:set>
                                    <p:animEffect filter="wipe(left)" transition="in">
                                      <p:cBhvr>
                                        <p:cTn dur="100" id="38"/>
                                        <p:tgtEl>
                                          <p:spTgt spid="16"/>
                                        </p:tgtEl>
                                      </p:cBhvr>
                                    </p:animEffect>
                                  </p:childTnLst>
                                </p:cTn>
                              </p:par>
                              <p:par>
                                <p:cTn fill="hold" grpId="1" id="39" nodeType="withEffect" presetClass="emph" presetID="36" presetSubtype="0">
                                  <p:stCondLst>
                                    <p:cond delay="0"/>
                                  </p:stCondLst>
                                  <p:iterate type="lt">
                                    <p:tmPct val="30000"/>
                                  </p:iterate>
                                  <p:childTnLst>
                                    <p:animScale>
                                      <p:cBhvr>
                                        <p:cTn autoRev="1" dur="50" fill="hold" id="40">
                                          <p:stCondLst>
                                            <p:cond delay="0"/>
                                          </p:stCondLst>
                                        </p:cTn>
                                        <p:tgtEl>
                                          <p:spTgt spid="16"/>
                                        </p:tgtEl>
                                      </p:cBhvr>
                                      <p:to x="80000" y="100000"/>
                                    </p:animScale>
                                    <p:anim by="(#ppt_w*0.10)" calcmode="lin" valueType="num">
                                      <p:cBhvr>
                                        <p:cTn autoRev="1" dur="50" fill="hold" id="41">
                                          <p:stCondLst>
                                            <p:cond delay="0"/>
                                          </p:stCondLst>
                                        </p:cTn>
                                        <p:tgtEl>
                                          <p:spTgt spid="16"/>
                                        </p:tgtEl>
                                        <p:attrNameLst>
                                          <p:attrName>ppt_x</p:attrName>
                                        </p:attrNameLst>
                                      </p:cBhvr>
                                    </p:anim>
                                    <p:anim by="(-#ppt_w*0.10)" calcmode="lin" valueType="num">
                                      <p:cBhvr>
                                        <p:cTn autoRev="1" dur="50" fill="hold" id="42">
                                          <p:stCondLst>
                                            <p:cond delay="0"/>
                                          </p:stCondLst>
                                        </p:cTn>
                                        <p:tgtEl>
                                          <p:spTgt spid="16"/>
                                        </p:tgtEl>
                                        <p:attrNameLst>
                                          <p:attrName>ppt_y</p:attrName>
                                        </p:attrNameLst>
                                      </p:cBhvr>
                                    </p:anim>
                                    <p:animRot by="-480000">
                                      <p:cBhvr>
                                        <p:cTn autoRev="1" dur="50" fill="hold" id="43">
                                          <p:stCondLst>
                                            <p:cond delay="0"/>
                                          </p:stCondLst>
                                        </p:cTn>
                                        <p:tgtEl>
                                          <p:spTgt spid="16"/>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
      <p:bldP grpId="0" spid="12"/>
      <p:bldP grpId="0" spid="13"/>
      <p:bldP grpId="1" spid="13"/>
      <p:bldP grpId="0" spid="14"/>
      <p:bldP grpId="1" spid="14"/>
      <p:bldP grpId="0" spid="15"/>
      <p:bldP grpId="1" spid="15"/>
      <p:bldP grpId="0" spid="16"/>
      <p:bldP grpId="1" spid="16"/>
    </p:bldLst>
  </p:timing>
</p:sld>
</file>

<file path=ppt/slides/slide3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7" name="Text Box 30"/>
          <p:cNvSpPr>
            <a:spLocks noChangeArrowheads="1"/>
          </p:cNvSpPr>
          <p:nvPr/>
        </p:nvSpPr>
        <p:spPr bwMode="auto">
          <a:xfrm>
            <a:off x="2920124" y="2891975"/>
            <a:ext cx="2514481" cy="61718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72" lIns="68543" rIns="68543" tIns="34272">
            <a:spAutoFit/>
          </a:bodyPr>
          <a:lstStyle/>
          <a:p>
            <a:pPr latinLnBrk="1">
              <a:buClr>
                <a:srgbClr val="FF0000"/>
              </a:buClr>
              <a:buSzPct val="70000"/>
            </a:pPr>
            <a:r>
              <a:rPr altLang="zh-CN" b="1" lang="en-US">
                <a:solidFill>
                  <a:srgbClr val="000000"/>
                </a:solidFill>
                <a:latin charset="-122" panose="020b0503020204020204" pitchFamily="34" typeface="微软雅黑"/>
                <a:ea charset="-122" panose="020b0503020204020204" pitchFamily="34" typeface="微软雅黑"/>
                <a:sym charset="-122" panose="020b0503020204020204" pitchFamily="34" typeface="微软雅黑"/>
              </a:rPr>
              <a:t>10 条成绩，点击添加文本</a:t>
            </a:r>
          </a:p>
        </p:txBody>
      </p:sp>
      <p:sp>
        <p:nvSpPr>
          <p:cNvPr id="33" name="Freeform 7"/>
          <p:cNvSpPr>
            <a:spLocks noChangeArrowheads="1"/>
          </p:cNvSpPr>
          <p:nvPr/>
        </p:nvSpPr>
        <p:spPr bwMode="auto">
          <a:xfrm>
            <a:off x="703994" y="1016729"/>
            <a:ext cx="4861046" cy="3388013"/>
          </a:xfrm>
          <a:custGeom>
            <a:gdLst>
              <a:gd fmla="*/ 0 w 625" name="T0"/>
              <a:gd fmla="*/ 2147483647 h 495" name="T1"/>
              <a:gd fmla="*/ 2147483647 w 625" name="T2"/>
              <a:gd fmla="*/ 2147483647 h 495" name="T3"/>
              <a:gd fmla="*/ 2147483647 w 625" name="T4"/>
              <a:gd fmla="*/ 2147483647 h 495" name="T5"/>
              <a:gd fmla="*/ 2147483647 w 625" name="T6"/>
              <a:gd fmla="*/ 2147483647 h 495" name="T7"/>
              <a:gd fmla="*/ 2147483647 w 625" name="T8"/>
              <a:gd fmla="*/ 2147483647 h 495" name="T9"/>
              <a:gd fmla="*/ 2147483647 w 625" name="T10"/>
              <a:gd fmla="*/ 2147483647 h 495" name="T11"/>
              <a:gd fmla="*/ 2147483647 w 625" name="T12"/>
              <a:gd fmla="*/ 2147483647 h 495" name="T13"/>
              <a:gd fmla="*/ 2147483647 w 625" name="T14"/>
              <a:gd fmla="*/ 2147483647 h 495" name="T15"/>
              <a:gd fmla="*/ 2147483647 w 625" name="T16"/>
              <a:gd fmla="*/ 2147483647 h 495" name="T17"/>
              <a:gd fmla="*/ 2147483647 w 625" name="T18"/>
              <a:gd fmla="*/ 2147483647 h 495" name="T19"/>
              <a:gd fmla="*/ 2147483647 w 625" name="T20"/>
              <a:gd fmla="*/ 2147483647 h 495" name="T21"/>
              <a:gd fmla="*/ 2147483647 w 625" name="T22"/>
              <a:gd fmla="*/ 2147483647 h 495" name="T23"/>
              <a:gd fmla="*/ 2147483647 w 625" name="T24"/>
              <a:gd fmla="*/ 2147483647 h 495" name="T25"/>
              <a:gd fmla="*/ 2147483647 w 625" name="T26"/>
              <a:gd fmla="*/ 2147483647 h 495" name="T27"/>
              <a:gd fmla="*/ 2147483647 w 625" name="T28"/>
              <a:gd fmla="*/ 1772890328 h 495" name="T29"/>
              <a:gd fmla="*/ 2147483647 w 625" name="T30"/>
              <a:gd fmla="*/ 1283821987 h 495" name="T31"/>
              <a:gd fmla="*/ 2147483647 w 625" name="T32"/>
              <a:gd fmla="*/ 611339336 h 495" name="T33"/>
              <a:gd fmla="*/ 2147483647 w 625" name="T34"/>
              <a:gd fmla="*/ 0 h 495" name="T35"/>
              <a:gd fmla="*/ 2147483647 w 625" name="T36"/>
              <a:gd fmla="*/ 1956296820 h 495" name="T37"/>
              <a:gd fmla="*/ 2147483647 w 625" name="T38"/>
              <a:gd fmla="*/ 2147483647 h 495" name="T39"/>
              <a:gd fmla="*/ 2147483647 w 625" name="T40"/>
              <a:gd fmla="*/ 2147483647 h 495" name="T41"/>
              <a:gd fmla="*/ 2147483647 w 625" name="T42"/>
              <a:gd fmla="*/ 2147483647 h 495" name="T43"/>
              <a:gd fmla="*/ 2147483647 w 625" name="T44"/>
              <a:gd fmla="*/ 2147483647 h 495" name="T45"/>
              <a:gd fmla="*/ 2147483647 w 625" name="T46"/>
              <a:gd fmla="*/ 2147483647 h 495" name="T47"/>
              <a:gd fmla="*/ 2147483647 w 625" name="T48"/>
              <a:gd fmla="*/ 2147483647 h 495" name="T49"/>
              <a:gd fmla="*/ 2147483647 w 625" name="T50"/>
              <a:gd fmla="*/ 2147483647 h 495" name="T51"/>
              <a:gd fmla="*/ 2147483647 w 625" name="T52"/>
              <a:gd fmla="*/ 2147483647 h 495" name="T53"/>
              <a:gd fmla="*/ 2147483647 w 625" name="T54"/>
              <a:gd fmla="*/ 2147483647 h 495" name="T55"/>
              <a:gd fmla="*/ 2147483647 w 625" name="T56"/>
              <a:gd fmla="*/ 2147483647 h 495" name="T57"/>
              <a:gd fmla="*/ 2147483647 w 625" name="T58"/>
              <a:gd fmla="*/ 2147483647 h 495" name="T59"/>
              <a:gd fmla="*/ 2147483647 w 625" name="T60"/>
              <a:gd fmla="*/ 2147483647 h 495" name="T61"/>
              <a:gd fmla="*/ 2147483647 w 625" name="T62"/>
              <a:gd fmla="*/ 2147483647 h 495" name="T63"/>
              <a:gd fmla="*/ 2147483647 w 625" name="T64"/>
              <a:gd fmla="*/ 2147483647 h 495" name="T65"/>
              <a:gd fmla="*/ 2147483647 w 625" name="T66"/>
              <a:gd fmla="*/ 2147483647 h 495" name="T67"/>
              <a:gd fmla="*/ 2147483647 w 625" name="T68"/>
              <a:gd fmla="*/ 2147483647 h 495" name="T69"/>
              <a:gd fmla="*/ 0 w 625" name="T70"/>
              <a:gd fmla="*/ 2147483647 h 495" name="T71"/>
              <a:gd fmla="*/ 0 w 625" name="T72"/>
              <a:gd fmla="*/ 2147483647 h 495"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625" name="T111"/>
              <a:gd fmla="*/ 0 h 495" name="T112"/>
              <a:gd fmla="*/ 625 w 625" name="T113"/>
              <a:gd fmla="*/ 495 h 495"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495" w="625">
                <a:moveTo>
                  <a:pt x="0" y="455"/>
                </a:moveTo>
                <a:lnTo>
                  <a:pt x="117" y="455"/>
                </a:lnTo>
                <a:lnTo>
                  <a:pt x="117" y="378"/>
                </a:lnTo>
                <a:lnTo>
                  <a:pt x="117" y="337"/>
                </a:lnTo>
                <a:lnTo>
                  <a:pt x="158" y="337"/>
                </a:lnTo>
                <a:lnTo>
                  <a:pt x="235" y="337"/>
                </a:lnTo>
                <a:lnTo>
                  <a:pt x="235" y="260"/>
                </a:lnTo>
                <a:lnTo>
                  <a:pt x="235" y="219"/>
                </a:lnTo>
                <a:lnTo>
                  <a:pt x="276" y="219"/>
                </a:lnTo>
                <a:lnTo>
                  <a:pt x="353" y="219"/>
                </a:lnTo>
                <a:lnTo>
                  <a:pt x="353" y="142"/>
                </a:lnTo>
                <a:lnTo>
                  <a:pt x="353" y="101"/>
                </a:lnTo>
                <a:lnTo>
                  <a:pt x="394" y="101"/>
                </a:lnTo>
                <a:lnTo>
                  <a:pt x="495" y="101"/>
                </a:lnTo>
                <a:lnTo>
                  <a:pt x="568" y="29"/>
                </a:lnTo>
                <a:lnTo>
                  <a:pt x="560" y="21"/>
                </a:lnTo>
                <a:lnTo>
                  <a:pt x="593" y="10"/>
                </a:lnTo>
                <a:lnTo>
                  <a:pt x="625" y="0"/>
                </a:lnTo>
                <a:lnTo>
                  <a:pt x="615" y="32"/>
                </a:lnTo>
                <a:lnTo>
                  <a:pt x="604" y="65"/>
                </a:lnTo>
                <a:lnTo>
                  <a:pt x="596" y="57"/>
                </a:lnTo>
                <a:lnTo>
                  <a:pt x="512" y="142"/>
                </a:lnTo>
                <a:lnTo>
                  <a:pt x="394" y="142"/>
                </a:lnTo>
                <a:lnTo>
                  <a:pt x="394" y="219"/>
                </a:lnTo>
                <a:lnTo>
                  <a:pt x="394" y="260"/>
                </a:lnTo>
                <a:lnTo>
                  <a:pt x="353" y="260"/>
                </a:lnTo>
                <a:lnTo>
                  <a:pt x="276" y="260"/>
                </a:lnTo>
                <a:lnTo>
                  <a:pt x="276" y="337"/>
                </a:lnTo>
                <a:lnTo>
                  <a:pt x="276" y="378"/>
                </a:lnTo>
                <a:lnTo>
                  <a:pt x="235" y="378"/>
                </a:lnTo>
                <a:lnTo>
                  <a:pt x="158" y="378"/>
                </a:lnTo>
                <a:lnTo>
                  <a:pt x="158" y="455"/>
                </a:lnTo>
                <a:lnTo>
                  <a:pt x="158" y="495"/>
                </a:lnTo>
                <a:lnTo>
                  <a:pt x="117" y="495"/>
                </a:lnTo>
                <a:lnTo>
                  <a:pt x="0" y="495"/>
                </a:lnTo>
                <a:lnTo>
                  <a:pt x="0" y="455"/>
                </a:lnTo>
              </a:path>
            </a:pathLst>
          </a:custGeom>
          <a:solidFill>
            <a:schemeClr val="tx2"/>
          </a:solidFill>
          <a:ln>
            <a:noFill/>
          </a:ln>
          <a:extLst/>
        </p:spPr>
        <p:txBody>
          <a:bodyPr anchor="ctr" bIns="34272" lIns="68543" rIns="68543" tIns="34272"/>
          <a:lstStyle/>
          <a:p>
            <a:endParaRPr altLang="en-US" lang="zh-CN"/>
          </a:p>
        </p:txBody>
      </p:sp>
      <p:sp>
        <p:nvSpPr>
          <p:cNvPr id="35" name="矩形 8"/>
          <p:cNvSpPr>
            <a:spLocks noChangeArrowheads="1"/>
          </p:cNvSpPr>
          <p:nvPr/>
        </p:nvSpPr>
        <p:spPr bwMode="auto">
          <a:xfrm>
            <a:off x="670834" y="3748189"/>
            <a:ext cx="930836" cy="3428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72" lIns="68543" rIns="68543" tIns="34272" wrap="none">
            <a:spAutoFit/>
          </a:bodyPr>
          <a:lstStyle/>
          <a:p>
            <a:pPr algn="ctr"/>
            <a:r>
              <a:rPr altLang="zh-CN" b="1" lang="en-US" smtClean="0">
                <a:solidFill>
                  <a:schemeClr val="tx1">
                    <a:lumMod val="85000"/>
                    <a:lumOff val="15000"/>
                  </a:schemeClr>
                </a:solidFill>
                <a:latin charset="-122" panose="020b0503020204020204" pitchFamily="34" typeface="微软雅黑"/>
                <a:ea charset="-122" panose="020b0503020204020204" pitchFamily="34" typeface="微软雅黑"/>
                <a:sym charset="-122" panose="020b0503020204020204" pitchFamily="34" typeface="微软雅黑"/>
              </a:rPr>
              <a:t>2013年</a:t>
            </a:r>
          </a:p>
        </p:txBody>
      </p:sp>
      <p:sp>
        <p:nvSpPr>
          <p:cNvPr id="55" name="矩形 9"/>
          <p:cNvSpPr>
            <a:spLocks noChangeArrowheads="1"/>
          </p:cNvSpPr>
          <p:nvPr/>
        </p:nvSpPr>
        <p:spPr bwMode="auto">
          <a:xfrm>
            <a:off x="1519435" y="2960494"/>
            <a:ext cx="930836" cy="3428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72" lIns="68543" rIns="68543" tIns="34272" wrap="none">
            <a:spAutoFit/>
          </a:bodyPr>
          <a:lstStyle/>
          <a:p>
            <a:pPr algn="ctr" latinLnBrk="1">
              <a:buClr>
                <a:srgbClr val="FF0000"/>
              </a:buClr>
              <a:buSzPct val="70000"/>
            </a:pPr>
            <a:r>
              <a:rPr altLang="zh-CN" b="1" lang="en-US" smtClean="0">
                <a:solidFill>
                  <a:schemeClr val="tx1">
                    <a:lumMod val="85000"/>
                    <a:lumOff val="15000"/>
                  </a:schemeClr>
                </a:solidFill>
                <a:latin charset="-122" panose="020b0503020204020204" pitchFamily="34" typeface="微软雅黑"/>
                <a:ea charset="-122" panose="020b0503020204020204" pitchFamily="34" typeface="微软雅黑"/>
                <a:sym charset="-122" panose="020b0503020204020204" pitchFamily="34" typeface="微软雅黑"/>
              </a:rPr>
              <a:t>2014年</a:t>
            </a:r>
          </a:p>
        </p:txBody>
      </p:sp>
      <p:sp>
        <p:nvSpPr>
          <p:cNvPr id="56" name="矩形 10"/>
          <p:cNvSpPr>
            <a:spLocks noChangeArrowheads="1"/>
          </p:cNvSpPr>
          <p:nvPr/>
        </p:nvSpPr>
        <p:spPr bwMode="auto">
          <a:xfrm>
            <a:off x="2472353" y="2150592"/>
            <a:ext cx="930836" cy="3428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72" lIns="68543" rIns="68543" tIns="34272" wrap="none">
            <a:spAutoFit/>
          </a:bodyPr>
          <a:lstStyle/>
          <a:p>
            <a:pPr algn="ctr" latinLnBrk="1">
              <a:buClr>
                <a:srgbClr val="FF0000"/>
              </a:buClr>
              <a:buSzPct val="70000"/>
            </a:pPr>
            <a:r>
              <a:rPr altLang="zh-CN" b="1" lang="en-US" smtClean="0">
                <a:solidFill>
                  <a:schemeClr val="tx1">
                    <a:lumMod val="85000"/>
                    <a:lumOff val="15000"/>
                  </a:schemeClr>
                </a:solidFill>
                <a:latin charset="-122" panose="020b0503020204020204" pitchFamily="34" typeface="微软雅黑"/>
                <a:ea charset="-122" panose="020b0503020204020204" pitchFamily="34" typeface="微软雅黑"/>
                <a:sym charset="-122" panose="020b0503020204020204" pitchFamily="34" typeface="微软雅黑"/>
              </a:rPr>
              <a:t>2015年</a:t>
            </a:r>
          </a:p>
        </p:txBody>
      </p:sp>
      <p:sp>
        <p:nvSpPr>
          <p:cNvPr id="57" name="矩形 11"/>
          <p:cNvSpPr>
            <a:spLocks noChangeArrowheads="1"/>
          </p:cNvSpPr>
          <p:nvPr/>
        </p:nvSpPr>
        <p:spPr bwMode="auto">
          <a:xfrm>
            <a:off x="3443955" y="1318482"/>
            <a:ext cx="930836" cy="3428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72" lIns="68543" rIns="68543" tIns="34272" wrap="none">
            <a:spAutoFit/>
          </a:bodyPr>
          <a:lstStyle/>
          <a:p>
            <a:pPr algn="ctr" latinLnBrk="1">
              <a:buClr>
                <a:srgbClr val="FF0000"/>
              </a:buClr>
              <a:buSzPct val="70000"/>
              <a:buFont charset="2" pitchFamily="2" typeface="Wingdings"/>
              <a:buNone/>
            </a:pPr>
            <a:r>
              <a:rPr altLang="zh-CN" b="1" lang="en-US" smtClean="0">
                <a:solidFill>
                  <a:schemeClr val="tx1">
                    <a:lumMod val="85000"/>
                    <a:lumOff val="15000"/>
                  </a:schemeClr>
                </a:solidFill>
                <a:latin charset="-122" panose="020b0503020204020204" pitchFamily="34" typeface="微软雅黑"/>
                <a:ea charset="-122" panose="020b0503020204020204" pitchFamily="34" typeface="微软雅黑"/>
                <a:sym charset="-122" panose="020b0503020204020204" pitchFamily="34" typeface="微软雅黑"/>
              </a:rPr>
              <a:t>2016年</a:t>
            </a:r>
          </a:p>
        </p:txBody>
      </p:sp>
      <p:sp>
        <p:nvSpPr>
          <p:cNvPr id="58" name="Text Box 30"/>
          <p:cNvSpPr>
            <a:spLocks noChangeArrowheads="1"/>
          </p:cNvSpPr>
          <p:nvPr/>
        </p:nvSpPr>
        <p:spPr bwMode="auto">
          <a:xfrm>
            <a:off x="3837748" y="2082072"/>
            <a:ext cx="2083699" cy="89150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72" lIns="68543" rIns="68543" tIns="34272">
            <a:spAutoFit/>
          </a:bodyPr>
          <a:lstStyle/>
          <a:p>
            <a:pPr latinLnBrk="1">
              <a:buClr>
                <a:srgbClr val="FF0000"/>
              </a:buClr>
              <a:buSzPct val="70000"/>
            </a:pPr>
            <a:r>
              <a:rPr altLang="zh-CN" b="1" lang="en-US">
                <a:solidFill>
                  <a:srgbClr val="000000"/>
                </a:solidFill>
                <a:latin charset="-122" panose="020b0503020204020204" pitchFamily="34" typeface="微软雅黑"/>
                <a:ea charset="-122" panose="020b0503020204020204" pitchFamily="34" typeface="微软雅黑"/>
                <a:sym charset="-122" panose="020b0503020204020204" pitchFamily="34" typeface="微软雅黑"/>
              </a:rPr>
              <a:t>10 条成绩，点击添加文本</a:t>
            </a:r>
          </a:p>
        </p:txBody>
      </p:sp>
      <p:sp>
        <p:nvSpPr>
          <p:cNvPr id="59" name="Text Box 30"/>
          <p:cNvSpPr>
            <a:spLocks noChangeArrowheads="1"/>
          </p:cNvSpPr>
          <p:nvPr/>
        </p:nvSpPr>
        <p:spPr bwMode="auto">
          <a:xfrm>
            <a:off x="2002500" y="3697376"/>
            <a:ext cx="2513291" cy="61718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72" lIns="68543" rIns="68543" tIns="34272">
            <a:spAutoFit/>
          </a:bodyPr>
          <a:lstStyle/>
          <a:p>
            <a:pPr latinLnBrk="1">
              <a:buClr>
                <a:srgbClr val="FF0000"/>
              </a:buClr>
              <a:buSzPct val="70000"/>
            </a:pPr>
            <a:r>
              <a:rPr altLang="zh-CN" b="1" lang="en-US">
                <a:solidFill>
                  <a:srgbClr val="000000"/>
                </a:solidFill>
                <a:latin charset="-122" panose="020b0503020204020204" pitchFamily="34" typeface="微软雅黑"/>
                <a:ea charset="-122" panose="020b0503020204020204" pitchFamily="34" typeface="微软雅黑"/>
                <a:sym charset="-122" panose="020b0503020204020204" pitchFamily="34" typeface="微软雅黑"/>
              </a:rPr>
              <a:t>10 条成绩，点击添加文本</a:t>
            </a:r>
          </a:p>
        </p:txBody>
      </p:sp>
      <p:sp>
        <p:nvSpPr>
          <p:cNvPr id="60" name="Text Box 30"/>
          <p:cNvSpPr>
            <a:spLocks noChangeArrowheads="1"/>
          </p:cNvSpPr>
          <p:nvPr/>
        </p:nvSpPr>
        <p:spPr bwMode="auto">
          <a:xfrm>
            <a:off x="653052" y="4457786"/>
            <a:ext cx="2513291" cy="61718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72" lIns="68543" rIns="68543" tIns="34272">
            <a:spAutoFit/>
          </a:bodyPr>
          <a:lstStyle/>
          <a:p>
            <a:pPr latinLnBrk="1">
              <a:buClr>
                <a:srgbClr val="FF0000"/>
              </a:buClr>
              <a:buSzPct val="70000"/>
            </a:pPr>
            <a:r>
              <a:rPr altLang="zh-CN" b="1" lang="en-US">
                <a:solidFill>
                  <a:srgbClr val="000000"/>
                </a:solidFill>
                <a:latin charset="-122" panose="020b0503020204020204" pitchFamily="34" typeface="微软雅黑"/>
                <a:ea charset="-122" panose="020b0503020204020204" pitchFamily="34" typeface="微软雅黑"/>
                <a:sym charset="-122" panose="020b0503020204020204" pitchFamily="34" typeface="微软雅黑"/>
              </a:rPr>
              <a:t>10 条成绩，点击添加文本</a:t>
            </a:r>
          </a:p>
        </p:txBody>
      </p:sp>
      <p:sp>
        <p:nvSpPr>
          <p:cNvPr id="61" name="矩形 60"/>
          <p:cNvSpPr/>
          <p:nvPr/>
        </p:nvSpPr>
        <p:spPr>
          <a:xfrm>
            <a:off x="6084169" y="1821550"/>
            <a:ext cx="2359133" cy="2537423"/>
          </a:xfrm>
          <a:prstGeom prst="rect">
            <a:avLst/>
          </a:prstGeom>
        </p:spPr>
        <p:txBody>
          <a:bodyPr bIns="34272" lIns="68543" rIns="68543" tIns="34272" wrap="square">
            <a:spAutoFit/>
          </a:bodyPr>
          <a:lstStyle/>
          <a:p>
            <a:pPr algn="just">
              <a:lnSpc>
                <a:spcPct val="150000"/>
              </a:lnSpc>
            </a:pPr>
            <a:r>
              <a:rPr altLang="en-US" lang="zh-CN" sz="1200">
                <a:solidFill>
                  <a:schemeClr val="tx1">
                    <a:lumMod val="85000"/>
                    <a:lumOff val="1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a:p>
            <a:pPr algn="just">
              <a:lnSpc>
                <a:spcPct val="150000"/>
              </a:lnSpc>
            </a:pPr>
            <a:r>
              <a:rPr altLang="en-US" lang="zh-CN" sz="1200">
                <a:solidFill>
                  <a:schemeClr val="tx1">
                    <a:lumMod val="85000"/>
                    <a:lumOff val="1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a:p>
            <a:pPr algn="just">
              <a:lnSpc>
                <a:spcPct val="150000"/>
              </a:lnSpc>
            </a:pPr>
            <a:r>
              <a:rPr altLang="en-US" lang="zh-CN" sz="1200">
                <a:solidFill>
                  <a:schemeClr val="tx1">
                    <a:lumMod val="85000"/>
                    <a:lumOff val="1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15" name="TextBox 14"/>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2011051133"/>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2" presetSubtype="4">
                                  <p:stCondLst>
                                    <p:cond delay="0"/>
                                  </p:stCondLst>
                                  <p:childTnLst>
                                    <p:set>
                                      <p:cBhvr>
                                        <p:cTn dur="1" fill="hold" id="6">
                                          <p:stCondLst>
                                            <p:cond delay="0"/>
                                          </p:stCondLst>
                                        </p:cTn>
                                        <p:tgtEl>
                                          <p:spTgt spid="33"/>
                                        </p:tgtEl>
                                        <p:attrNameLst>
                                          <p:attrName>style.visibility</p:attrName>
                                        </p:attrNameLst>
                                      </p:cBhvr>
                                      <p:to>
                                        <p:strVal val="visible"/>
                                      </p:to>
                                    </p:set>
                                    <p:animEffect filter="">
                                      <p:cBhvr>
                                        <p:cTn dur="750" id="7"/>
                                        <p:tgtEl>
                                          <p:spTgt spid="33"/>
                                        </p:tgtEl>
                                      </p:cBhvr>
                                    </p:animEffect>
                                  </p:childTnLst>
                                </p:cTn>
                              </p:par>
                            </p:childTnLst>
                          </p:cTn>
                        </p:par>
                        <p:par>
                          <p:cTn fill="hold" id="8" nodeType="afterGroup">
                            <p:stCondLst>
                              <p:cond delay="750"/>
                            </p:stCondLst>
                            <p:childTnLst>
                              <p:par>
                                <p:cTn fill="hold" grpId="0" id="9" nodeType="afterEffect" presetClass="entr" presetID="2" presetSubtype="2">
                                  <p:stCondLst>
                                    <p:cond delay="0"/>
                                  </p:stCondLst>
                                  <p:childTnLst>
                                    <p:set>
                                      <p:cBhvr>
                                        <p:cTn dur="1" fill="hold" id="10">
                                          <p:stCondLst>
                                            <p:cond delay="0"/>
                                          </p:stCondLst>
                                        </p:cTn>
                                        <p:tgtEl>
                                          <p:spTgt spid="58"/>
                                        </p:tgtEl>
                                        <p:attrNameLst>
                                          <p:attrName>style.visibility</p:attrName>
                                        </p:attrNameLst>
                                      </p:cBhvr>
                                      <p:to>
                                        <p:strVal val="visible"/>
                                      </p:to>
                                    </p:set>
                                    <p:anim calcmode="lin" valueType="num">
                                      <p:cBhvr>
                                        <p:cTn dur="500" fill="hold" id="11"/>
                                        <p:tgtEl>
                                          <p:spTgt spid="58"/>
                                        </p:tgtEl>
                                        <p:attrNameLst>
                                          <p:attrName>ppt_x</p:attrName>
                                        </p:attrNameLst>
                                      </p:cBhvr>
                                      <p:tavLst>
                                        <p:tav tm="0">
                                          <p:val>
                                            <p:strVal val="1+#ppt_w/2"/>
                                          </p:val>
                                        </p:tav>
                                        <p:tav tm="100000">
                                          <p:val>
                                            <p:strVal val="#ppt_x"/>
                                          </p:val>
                                        </p:tav>
                                      </p:tavLst>
                                    </p:anim>
                                    <p:anim calcmode="lin" valueType="num">
                                      <p:cBhvr>
                                        <p:cTn dur="500" fill="hold" id="12"/>
                                        <p:tgtEl>
                                          <p:spTgt spid="58"/>
                                        </p:tgtEl>
                                        <p:attrNameLst>
                                          <p:attrName>ppt_y</p:attrName>
                                        </p:attrNameLst>
                                      </p:cBhvr>
                                      <p:tavLst>
                                        <p:tav tm="0">
                                          <p:val>
                                            <p:strVal val="#ppt_y"/>
                                          </p:val>
                                        </p:tav>
                                        <p:tav tm="100000">
                                          <p:val>
                                            <p:strVal val="#ppt_y"/>
                                          </p:val>
                                        </p:tav>
                                      </p:tavLst>
                                    </p:anim>
                                  </p:childTnLst>
                                </p:cTn>
                              </p:par>
                              <p:par>
                                <p:cTn fill="hold" grpId="0" id="13" nodeType="withEffect" presetClass="entr" presetID="2" presetSubtype="2">
                                  <p:stCondLst>
                                    <p:cond delay="250"/>
                                  </p:stCondLst>
                                  <p:childTnLst>
                                    <p:set>
                                      <p:cBhvr>
                                        <p:cTn dur="1" fill="hold" id="14">
                                          <p:stCondLst>
                                            <p:cond delay="0"/>
                                          </p:stCondLst>
                                        </p:cTn>
                                        <p:tgtEl>
                                          <p:spTgt spid="27"/>
                                        </p:tgtEl>
                                        <p:attrNameLst>
                                          <p:attrName>style.visibility</p:attrName>
                                        </p:attrNameLst>
                                      </p:cBhvr>
                                      <p:to>
                                        <p:strVal val="visible"/>
                                      </p:to>
                                    </p:set>
                                    <p:anim calcmode="lin" valueType="num">
                                      <p:cBhvr>
                                        <p:cTn dur="500" fill="hold" id="15"/>
                                        <p:tgtEl>
                                          <p:spTgt spid="27"/>
                                        </p:tgtEl>
                                        <p:attrNameLst>
                                          <p:attrName>ppt_x</p:attrName>
                                        </p:attrNameLst>
                                      </p:cBhvr>
                                      <p:tavLst>
                                        <p:tav tm="0">
                                          <p:val>
                                            <p:strVal val="1+#ppt_w/2"/>
                                          </p:val>
                                        </p:tav>
                                        <p:tav tm="100000">
                                          <p:val>
                                            <p:strVal val="#ppt_x"/>
                                          </p:val>
                                        </p:tav>
                                      </p:tavLst>
                                    </p:anim>
                                    <p:anim calcmode="lin" valueType="num">
                                      <p:cBhvr>
                                        <p:cTn dur="500" fill="hold" id="16"/>
                                        <p:tgtEl>
                                          <p:spTgt spid="27"/>
                                        </p:tgtEl>
                                        <p:attrNameLst>
                                          <p:attrName>ppt_y</p:attrName>
                                        </p:attrNameLst>
                                      </p:cBhvr>
                                      <p:tavLst>
                                        <p:tav tm="0">
                                          <p:val>
                                            <p:strVal val="#ppt_y"/>
                                          </p:val>
                                        </p:tav>
                                        <p:tav tm="100000">
                                          <p:val>
                                            <p:strVal val="#ppt_y"/>
                                          </p:val>
                                        </p:tav>
                                      </p:tavLst>
                                    </p:anim>
                                  </p:childTnLst>
                                </p:cTn>
                              </p:par>
                              <p:par>
                                <p:cTn fill="hold" grpId="0" id="17" nodeType="withEffect" presetClass="entr" presetID="2" presetSubtype="2">
                                  <p:stCondLst>
                                    <p:cond delay="500"/>
                                  </p:stCondLst>
                                  <p:childTnLst>
                                    <p:set>
                                      <p:cBhvr>
                                        <p:cTn dur="1" fill="hold" id="18">
                                          <p:stCondLst>
                                            <p:cond delay="0"/>
                                          </p:stCondLst>
                                        </p:cTn>
                                        <p:tgtEl>
                                          <p:spTgt spid="59"/>
                                        </p:tgtEl>
                                        <p:attrNameLst>
                                          <p:attrName>style.visibility</p:attrName>
                                        </p:attrNameLst>
                                      </p:cBhvr>
                                      <p:to>
                                        <p:strVal val="visible"/>
                                      </p:to>
                                    </p:set>
                                    <p:anim calcmode="lin" valueType="num">
                                      <p:cBhvr>
                                        <p:cTn dur="500" fill="hold" id="19"/>
                                        <p:tgtEl>
                                          <p:spTgt spid="59"/>
                                        </p:tgtEl>
                                        <p:attrNameLst>
                                          <p:attrName>ppt_x</p:attrName>
                                        </p:attrNameLst>
                                      </p:cBhvr>
                                      <p:tavLst>
                                        <p:tav tm="0">
                                          <p:val>
                                            <p:strVal val="1+#ppt_w/2"/>
                                          </p:val>
                                        </p:tav>
                                        <p:tav tm="100000">
                                          <p:val>
                                            <p:strVal val="#ppt_x"/>
                                          </p:val>
                                        </p:tav>
                                      </p:tavLst>
                                    </p:anim>
                                    <p:anim calcmode="lin" valueType="num">
                                      <p:cBhvr>
                                        <p:cTn dur="500" fill="hold" id="20"/>
                                        <p:tgtEl>
                                          <p:spTgt spid="59"/>
                                        </p:tgtEl>
                                        <p:attrNameLst>
                                          <p:attrName>ppt_y</p:attrName>
                                        </p:attrNameLst>
                                      </p:cBhvr>
                                      <p:tavLst>
                                        <p:tav tm="0">
                                          <p:val>
                                            <p:strVal val="#ppt_y"/>
                                          </p:val>
                                        </p:tav>
                                        <p:tav tm="100000">
                                          <p:val>
                                            <p:strVal val="#ppt_y"/>
                                          </p:val>
                                        </p:tav>
                                      </p:tavLst>
                                    </p:anim>
                                  </p:childTnLst>
                                </p:cTn>
                              </p:par>
                              <p:par>
                                <p:cTn fill="hold" grpId="0" id="21" nodeType="withEffect" presetClass="entr" presetID="2" presetSubtype="2">
                                  <p:stCondLst>
                                    <p:cond delay="750"/>
                                  </p:stCondLst>
                                  <p:childTnLst>
                                    <p:set>
                                      <p:cBhvr>
                                        <p:cTn dur="1" fill="hold" id="22">
                                          <p:stCondLst>
                                            <p:cond delay="0"/>
                                          </p:stCondLst>
                                        </p:cTn>
                                        <p:tgtEl>
                                          <p:spTgt spid="60"/>
                                        </p:tgtEl>
                                        <p:attrNameLst>
                                          <p:attrName>style.visibility</p:attrName>
                                        </p:attrNameLst>
                                      </p:cBhvr>
                                      <p:to>
                                        <p:strVal val="visible"/>
                                      </p:to>
                                    </p:set>
                                    <p:anim calcmode="lin" valueType="num">
                                      <p:cBhvr>
                                        <p:cTn dur="500" fill="hold" id="23"/>
                                        <p:tgtEl>
                                          <p:spTgt spid="60"/>
                                        </p:tgtEl>
                                        <p:attrNameLst>
                                          <p:attrName>ppt_x</p:attrName>
                                        </p:attrNameLst>
                                      </p:cBhvr>
                                      <p:tavLst>
                                        <p:tav tm="0">
                                          <p:val>
                                            <p:strVal val="1+#ppt_w/2"/>
                                          </p:val>
                                        </p:tav>
                                        <p:tav tm="100000">
                                          <p:val>
                                            <p:strVal val="#ppt_x"/>
                                          </p:val>
                                        </p:tav>
                                      </p:tavLst>
                                    </p:anim>
                                    <p:anim calcmode="lin" valueType="num">
                                      <p:cBhvr>
                                        <p:cTn dur="500" fill="hold" id="24"/>
                                        <p:tgtEl>
                                          <p:spTgt spid="60"/>
                                        </p:tgtEl>
                                        <p:attrNameLst>
                                          <p:attrName>ppt_y</p:attrName>
                                        </p:attrNameLst>
                                      </p:cBhvr>
                                      <p:tavLst>
                                        <p:tav tm="0">
                                          <p:val>
                                            <p:strVal val="#ppt_y"/>
                                          </p:val>
                                        </p:tav>
                                        <p:tav tm="100000">
                                          <p:val>
                                            <p:strVal val="#ppt_y"/>
                                          </p:val>
                                        </p:tav>
                                      </p:tavLst>
                                    </p:anim>
                                  </p:childTnLst>
                                </p:cTn>
                              </p:par>
                            </p:childTnLst>
                          </p:cTn>
                        </p:par>
                        <p:par>
                          <p:cTn fill="hold" id="25" nodeType="afterGroup">
                            <p:stCondLst>
                              <p:cond delay="2000"/>
                            </p:stCondLst>
                            <p:childTnLst>
                              <p:par>
                                <p:cTn fill="hold" grpId="0" id="26" nodeType="afterEffect" presetClass="entr" presetID="22" presetSubtype="8">
                                  <p:stCondLst>
                                    <p:cond delay="0"/>
                                  </p:stCondLst>
                                  <p:childTnLst>
                                    <p:set>
                                      <p:cBhvr>
                                        <p:cTn dur="1" fill="hold" id="27">
                                          <p:stCondLst>
                                            <p:cond delay="0"/>
                                          </p:stCondLst>
                                        </p:cTn>
                                        <p:tgtEl>
                                          <p:spTgt spid="61"/>
                                        </p:tgtEl>
                                        <p:attrNameLst>
                                          <p:attrName>style.visibility</p:attrName>
                                        </p:attrNameLst>
                                      </p:cBhvr>
                                      <p:to>
                                        <p:strVal val="visible"/>
                                      </p:to>
                                    </p:set>
                                    <p:animEffect filter="wipe(left)" transition="in">
                                      <p:cBhvr>
                                        <p:cTn dur="500" id="28"/>
                                        <p:tgtEl>
                                          <p:spTgt spid="6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7"/>
      <p:bldP grpId="0" spid="33"/>
      <p:bldP grpId="0" spid="58"/>
      <p:bldP grpId="0" spid="59"/>
      <p:bldP grpId="0" spid="60"/>
      <p:bldP grpId="0" spid="61"/>
    </p:bldLst>
  </p:timing>
</p:sld>
</file>

<file path=ppt/slides/slide3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2" name="组合 11"/>
          <p:cNvGrpSpPr/>
          <p:nvPr/>
        </p:nvGrpSpPr>
        <p:grpSpPr>
          <a:xfrm>
            <a:off x="1429252" y="1542229"/>
            <a:ext cx="2027143" cy="2020491"/>
            <a:chOff x="1440917" y="1548121"/>
            <a:chExt cx="2027143" cy="2020491"/>
          </a:xfrm>
          <a:solidFill>
            <a:schemeClr val="tx2"/>
          </a:solidFill>
        </p:grpSpPr>
        <p:sp>
          <p:nvSpPr>
            <p:cNvPr id="13" name="Freeform 6"/>
            <p:cNvSpPr/>
            <p:nvPr/>
          </p:nvSpPr>
          <p:spPr bwMode="auto">
            <a:xfrm rot="2700000">
              <a:off x="1444243" y="1544795"/>
              <a:ext cx="2020491" cy="2027143"/>
            </a:xfrm>
            <a:custGeom>
              <a:gdLst>
                <a:gd fmla="*/ 1039 w 5610" name="T0"/>
                <a:gd fmla="*/ 4570 h 5609" name="T1"/>
                <a:gd fmla="*/ 4802 w 5610" name="T2"/>
                <a:gd fmla="*/ 4570 h 5609" name="T3"/>
                <a:gd fmla="*/ 5579 w 5610" name="T4"/>
                <a:gd fmla="*/ 2575 h 5609" name="T5"/>
                <a:gd fmla="*/ 5579 w 5610" name="T6"/>
                <a:gd fmla="*/ 30 h 5609" name="T7"/>
                <a:gd fmla="*/ 3035 w 5610" name="T8"/>
                <a:gd fmla="*/ 30 h 5609" name="T9"/>
                <a:gd fmla="*/ 1039 w 5610" name="T10"/>
                <a:gd fmla="*/ 807 h 5609" name="T11"/>
                <a:gd fmla="*/ 1039 w 5610" name="T12"/>
                <a:gd fmla="*/ 4570 h 5609" name="T13"/>
              </a:gdLst>
              <a:cxnLst>
                <a:cxn ang="0">
                  <a:pos x="T0" y="T1"/>
                </a:cxn>
                <a:cxn ang="0">
                  <a:pos x="T2" y="T3"/>
                </a:cxn>
                <a:cxn ang="0">
                  <a:pos x="T4" y="T5"/>
                </a:cxn>
                <a:cxn ang="0">
                  <a:pos x="T6" y="T7"/>
                </a:cxn>
                <a:cxn ang="0">
                  <a:pos x="T8" y="T9"/>
                </a:cxn>
                <a:cxn ang="0">
                  <a:pos x="T10" y="T11"/>
                </a:cxn>
                <a:cxn ang="0">
                  <a:pos x="T12" y="T13"/>
                </a:cxn>
              </a:cxnLst>
              <a:rect b="b" l="0" r="r" t="0"/>
              <a:pathLst>
                <a:path h="5609" w="5610">
                  <a:moveTo>
                    <a:pt x="1039" y="4570"/>
                  </a:moveTo>
                  <a:cubicBezTo>
                    <a:pt x="2078" y="5609"/>
                    <a:pt x="3763" y="5609"/>
                    <a:pt x="4802" y="4570"/>
                  </a:cubicBezTo>
                  <a:cubicBezTo>
                    <a:pt x="5351" y="4022"/>
                    <a:pt x="5610" y="3293"/>
                    <a:pt x="5579" y="2575"/>
                  </a:cubicBezTo>
                  <a:lnTo>
                    <a:pt x="5579" y="30"/>
                  </a:lnTo>
                  <a:lnTo>
                    <a:pt x="3035" y="30"/>
                  </a:lnTo>
                  <a:cubicBezTo>
                    <a:pt x="2316" y="0"/>
                    <a:pt x="1588" y="258"/>
                    <a:pt x="1039" y="807"/>
                  </a:cubicBezTo>
                  <a:cubicBezTo>
                    <a:pt x="0" y="1846"/>
                    <a:pt x="0" y="3531"/>
                    <a:pt x="1039" y="4570"/>
                  </a:cubicBez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4" name="TextBox 13"/>
            <p:cNvSpPr txBox="1"/>
            <p:nvPr/>
          </p:nvSpPr>
          <p:spPr>
            <a:xfrm>
              <a:off x="1889683" y="2173729"/>
              <a:ext cx="1304283" cy="304800"/>
            </a:xfrm>
            <a:prstGeom prst="rect">
              <a:avLst/>
            </a:prstGeom>
            <a:grpFill/>
          </p:spPr>
          <p:txBody>
            <a:bodyPr bIns="0" lIns="0" rIns="0" rtlCol="0" tIns="0" wrap="square">
              <a:spAutoFit/>
            </a:bodyPr>
            <a:lstStyle/>
            <a:p>
              <a:pPr algn="ctr"/>
              <a:r>
                <a:rPr altLang="en-US" b="1" lang="zh-CN" sz="2000">
                  <a:solidFill>
                    <a:schemeClr val="bg1"/>
                  </a:solidFill>
                  <a:latin charset="-122" panose="020b0503020204020204" pitchFamily="34" typeface="微软雅黑"/>
                  <a:ea charset="-122" panose="020b0503020204020204" pitchFamily="34" typeface="微软雅黑"/>
                </a:rPr>
                <a:t>添加文本</a:t>
              </a:r>
            </a:p>
          </p:txBody>
        </p:sp>
        <p:sp>
          <p:nvSpPr>
            <p:cNvPr id="15" name="TextBox 9"/>
            <p:cNvSpPr txBox="1">
              <a:spLocks noChangeArrowheads="1"/>
            </p:cNvSpPr>
            <p:nvPr/>
          </p:nvSpPr>
          <p:spPr bwMode="auto">
            <a:xfrm>
              <a:off x="1970406" y="2491031"/>
              <a:ext cx="1062355" cy="579120"/>
            </a:xfrm>
            <a:prstGeom prst="rect">
              <a:avLst/>
            </a:prstGeom>
            <a:noFill/>
            <a:ln>
              <a:noFill/>
            </a:ln>
            <a:extLs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typeface="宋体"/>
                </a:defRPr>
              </a:lvl1pPr>
              <a:lvl2pPr indent="-285750" marL="742950">
                <a:defRPr>
                  <a:solidFill>
                    <a:schemeClr val="tx1"/>
                  </a:solidFill>
                  <a:latin charset="0" pitchFamily="34" typeface="Calibri"/>
                  <a:ea charset="-122" typeface="宋体"/>
                </a:defRPr>
              </a:lvl2pPr>
              <a:lvl3pPr indent="-228600" marL="1143000">
                <a:defRPr>
                  <a:solidFill>
                    <a:schemeClr val="tx1"/>
                  </a:solidFill>
                  <a:latin charset="0" pitchFamily="34" typeface="Calibri"/>
                  <a:ea charset="-122" typeface="宋体"/>
                </a:defRPr>
              </a:lvl3pPr>
              <a:lvl4pPr indent="-228600" marL="1600200">
                <a:defRPr>
                  <a:solidFill>
                    <a:schemeClr val="tx1"/>
                  </a:solidFill>
                  <a:latin charset="0" pitchFamily="34" typeface="Calibri"/>
                  <a:ea charset="-122" typeface="宋体"/>
                </a:defRPr>
              </a:lvl4pPr>
              <a:lvl5pPr indent="-228600" marL="2057400">
                <a:defRPr>
                  <a:solidFill>
                    <a:schemeClr val="tx1"/>
                  </a:solidFill>
                  <a:latin charset="0" pitchFamily="34" typeface="Calibri"/>
                  <a:ea charset="-122" typeface="宋体"/>
                </a:defRPr>
              </a:lvl5pPr>
              <a:lvl6pPr fontAlgn="base" indent="-228600" marL="2514600">
                <a:spcBef>
                  <a:spcPct val="0"/>
                </a:spcBef>
                <a:spcAft>
                  <a:spcPct val="0"/>
                </a:spcAft>
                <a:defRPr>
                  <a:solidFill>
                    <a:schemeClr val="tx1"/>
                  </a:solidFill>
                  <a:latin charset="0" pitchFamily="34" typeface="Calibri"/>
                  <a:ea charset="-122" typeface="宋体"/>
                </a:defRPr>
              </a:lvl6pPr>
              <a:lvl7pPr fontAlgn="base" indent="-228600" marL="2971800">
                <a:spcBef>
                  <a:spcPct val="0"/>
                </a:spcBef>
                <a:spcAft>
                  <a:spcPct val="0"/>
                </a:spcAft>
                <a:defRPr>
                  <a:solidFill>
                    <a:schemeClr val="tx1"/>
                  </a:solidFill>
                  <a:latin charset="0" pitchFamily="34" typeface="Calibri"/>
                  <a:ea charset="-122" typeface="宋体"/>
                </a:defRPr>
              </a:lvl7pPr>
              <a:lvl8pPr fontAlgn="base" indent="-228600" marL="3429000">
                <a:spcBef>
                  <a:spcPct val="0"/>
                </a:spcBef>
                <a:spcAft>
                  <a:spcPct val="0"/>
                </a:spcAft>
                <a:defRPr>
                  <a:solidFill>
                    <a:schemeClr val="tx1"/>
                  </a:solidFill>
                  <a:latin charset="0" pitchFamily="34" typeface="Calibri"/>
                  <a:ea charset="-122" typeface="宋体"/>
                </a:defRPr>
              </a:lvl8pPr>
              <a:lvl9pPr fontAlgn="base" indent="-228600" marL="3886200">
                <a:spcBef>
                  <a:spcPct val="0"/>
                </a:spcBef>
                <a:spcAft>
                  <a:spcPct val="0"/>
                </a:spcAft>
                <a:defRPr>
                  <a:solidFill>
                    <a:schemeClr val="tx1"/>
                  </a:solidFill>
                  <a:latin charset="0" pitchFamily="34" typeface="Calibri"/>
                  <a:ea charset="-122" typeface="宋体"/>
                </a:defRPr>
              </a:lvl9pPr>
            </a:lstStyle>
            <a:p>
              <a:r>
                <a:rPr altLang="zh-CN" b="1" lang="en-US" sz="3200">
                  <a:solidFill>
                    <a:schemeClr val="bg1"/>
                  </a:solidFill>
                  <a:latin charset="-122" panose="020b0503020204020204" pitchFamily="34" typeface="微软雅黑"/>
                  <a:ea charset="-122" panose="020b0503020204020204" pitchFamily="34" typeface="微软雅黑"/>
                </a:rPr>
                <a:t>40%</a:t>
              </a:r>
            </a:p>
          </p:txBody>
        </p:sp>
      </p:grpSp>
      <p:grpSp>
        <p:nvGrpSpPr>
          <p:cNvPr id="16" name="组合 15"/>
          <p:cNvGrpSpPr/>
          <p:nvPr/>
        </p:nvGrpSpPr>
        <p:grpSpPr>
          <a:xfrm>
            <a:off x="3100004" y="2938934"/>
            <a:ext cx="1640481" cy="1635098"/>
            <a:chOff x="3111668" y="2944827"/>
            <a:chExt cx="1640481" cy="1635098"/>
          </a:xfrm>
          <a:solidFill>
            <a:schemeClr val="tx2"/>
          </a:solidFill>
        </p:grpSpPr>
        <p:sp>
          <p:nvSpPr>
            <p:cNvPr id="17" name="Freeform 7"/>
            <p:cNvSpPr/>
            <p:nvPr/>
          </p:nvSpPr>
          <p:spPr bwMode="auto">
            <a:xfrm rot="2700000">
              <a:off x="3114360" y="2942135"/>
              <a:ext cx="1635098" cy="1640481"/>
            </a:xfrm>
            <a:custGeom>
              <a:gdLst>
                <a:gd fmla="*/ 4570 w 5609" name="T0"/>
                <a:gd fmla="*/ 4570 h 5609" name="T1"/>
                <a:gd fmla="*/ 807 w 5609" name="T2"/>
                <a:gd fmla="*/ 4570 h 5609" name="T3"/>
                <a:gd fmla="*/ 30 w 5609" name="T4"/>
                <a:gd fmla="*/ 2575 h 5609" name="T5"/>
                <a:gd fmla="*/ 30 w 5609" name="T6"/>
                <a:gd fmla="*/ 30 h 5609" name="T7"/>
                <a:gd fmla="*/ 2574 w 5609" name="T8"/>
                <a:gd fmla="*/ 30 h 5609" name="T9"/>
                <a:gd fmla="*/ 4570 w 5609" name="T10"/>
                <a:gd fmla="*/ 807 h 5609" name="T11"/>
                <a:gd fmla="*/ 4570 w 5609" name="T12"/>
                <a:gd fmla="*/ 4570 h 5609" name="T13"/>
              </a:gdLst>
              <a:cxnLst>
                <a:cxn ang="0">
                  <a:pos x="T0" y="T1"/>
                </a:cxn>
                <a:cxn ang="0">
                  <a:pos x="T2" y="T3"/>
                </a:cxn>
                <a:cxn ang="0">
                  <a:pos x="T4" y="T5"/>
                </a:cxn>
                <a:cxn ang="0">
                  <a:pos x="T6" y="T7"/>
                </a:cxn>
                <a:cxn ang="0">
                  <a:pos x="T8" y="T9"/>
                </a:cxn>
                <a:cxn ang="0">
                  <a:pos x="T10" y="T11"/>
                </a:cxn>
                <a:cxn ang="0">
                  <a:pos x="T12" y="T13"/>
                </a:cxn>
              </a:cxnLst>
              <a:rect b="b" l="0" r="r" t="0"/>
              <a:pathLst>
                <a:path h="5609" w="5609">
                  <a:moveTo>
                    <a:pt x="4570" y="4570"/>
                  </a:moveTo>
                  <a:cubicBezTo>
                    <a:pt x="3531" y="5609"/>
                    <a:pt x="1846" y="5609"/>
                    <a:pt x="807" y="4570"/>
                  </a:cubicBezTo>
                  <a:cubicBezTo>
                    <a:pt x="258" y="4022"/>
                    <a:pt x="0" y="3293"/>
                    <a:pt x="30" y="2575"/>
                  </a:cubicBezTo>
                  <a:lnTo>
                    <a:pt x="30" y="30"/>
                  </a:lnTo>
                  <a:lnTo>
                    <a:pt x="2574" y="30"/>
                  </a:lnTo>
                  <a:cubicBezTo>
                    <a:pt x="3293" y="0"/>
                    <a:pt x="4022" y="258"/>
                    <a:pt x="4570" y="807"/>
                  </a:cubicBezTo>
                  <a:cubicBezTo>
                    <a:pt x="5609" y="1846"/>
                    <a:pt x="5609" y="3531"/>
                    <a:pt x="4570" y="4570"/>
                  </a:cubicBez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8" name="TextBox 17"/>
            <p:cNvSpPr txBox="1"/>
            <p:nvPr/>
          </p:nvSpPr>
          <p:spPr>
            <a:xfrm>
              <a:off x="3421327" y="3347926"/>
              <a:ext cx="1078663" cy="274320"/>
            </a:xfrm>
            <a:prstGeom prst="rect">
              <a:avLst/>
            </a:prstGeom>
            <a:grpFill/>
          </p:spPr>
          <p:txBody>
            <a:bodyPr bIns="0" lIns="0" rIns="0" rtlCol="0" tIns="0" wrap="square">
              <a:spAutoFit/>
            </a:bodyPr>
            <a:lstStyle/>
            <a:p>
              <a:pPr algn="ctr"/>
              <a:r>
                <a:rPr altLang="en-US" b="1" lang="zh-CN" smtClean="0">
                  <a:solidFill>
                    <a:schemeClr val="bg1"/>
                  </a:solidFill>
                  <a:latin charset="-122" panose="020b0503020204020204" pitchFamily="34" typeface="微软雅黑"/>
                  <a:ea charset="-122" panose="020b0503020204020204" pitchFamily="34" typeface="微软雅黑"/>
                </a:rPr>
                <a:t>添加文本</a:t>
              </a:r>
            </a:p>
          </p:txBody>
        </p:sp>
        <p:sp>
          <p:nvSpPr>
            <p:cNvPr id="19" name="TextBox 9"/>
            <p:cNvSpPr txBox="1">
              <a:spLocks noChangeArrowheads="1"/>
            </p:cNvSpPr>
            <p:nvPr/>
          </p:nvSpPr>
          <p:spPr bwMode="auto">
            <a:xfrm>
              <a:off x="3466878" y="3620484"/>
              <a:ext cx="1062355" cy="579120"/>
            </a:xfrm>
            <a:prstGeom prst="rect">
              <a:avLst/>
            </a:prstGeom>
            <a:noFill/>
            <a:ln>
              <a:noFill/>
            </a:ln>
            <a:extLs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typeface="宋体"/>
                </a:defRPr>
              </a:lvl1pPr>
              <a:lvl2pPr indent="-285750" marL="742950">
                <a:defRPr>
                  <a:solidFill>
                    <a:schemeClr val="tx1"/>
                  </a:solidFill>
                  <a:latin charset="0" pitchFamily="34" typeface="Calibri"/>
                  <a:ea charset="-122" typeface="宋体"/>
                </a:defRPr>
              </a:lvl2pPr>
              <a:lvl3pPr indent="-228600" marL="1143000">
                <a:defRPr>
                  <a:solidFill>
                    <a:schemeClr val="tx1"/>
                  </a:solidFill>
                  <a:latin charset="0" pitchFamily="34" typeface="Calibri"/>
                  <a:ea charset="-122" typeface="宋体"/>
                </a:defRPr>
              </a:lvl3pPr>
              <a:lvl4pPr indent="-228600" marL="1600200">
                <a:defRPr>
                  <a:solidFill>
                    <a:schemeClr val="tx1"/>
                  </a:solidFill>
                  <a:latin charset="0" pitchFamily="34" typeface="Calibri"/>
                  <a:ea charset="-122" typeface="宋体"/>
                </a:defRPr>
              </a:lvl4pPr>
              <a:lvl5pPr indent="-228600" marL="2057400">
                <a:defRPr>
                  <a:solidFill>
                    <a:schemeClr val="tx1"/>
                  </a:solidFill>
                  <a:latin charset="0" pitchFamily="34" typeface="Calibri"/>
                  <a:ea charset="-122" typeface="宋体"/>
                </a:defRPr>
              </a:lvl5pPr>
              <a:lvl6pPr fontAlgn="base" indent="-228600" marL="2514600">
                <a:spcBef>
                  <a:spcPct val="0"/>
                </a:spcBef>
                <a:spcAft>
                  <a:spcPct val="0"/>
                </a:spcAft>
                <a:defRPr>
                  <a:solidFill>
                    <a:schemeClr val="tx1"/>
                  </a:solidFill>
                  <a:latin charset="0" pitchFamily="34" typeface="Calibri"/>
                  <a:ea charset="-122" typeface="宋体"/>
                </a:defRPr>
              </a:lvl6pPr>
              <a:lvl7pPr fontAlgn="base" indent="-228600" marL="2971800">
                <a:spcBef>
                  <a:spcPct val="0"/>
                </a:spcBef>
                <a:spcAft>
                  <a:spcPct val="0"/>
                </a:spcAft>
                <a:defRPr>
                  <a:solidFill>
                    <a:schemeClr val="tx1"/>
                  </a:solidFill>
                  <a:latin charset="0" pitchFamily="34" typeface="Calibri"/>
                  <a:ea charset="-122" typeface="宋体"/>
                </a:defRPr>
              </a:lvl7pPr>
              <a:lvl8pPr fontAlgn="base" indent="-228600" marL="3429000">
                <a:spcBef>
                  <a:spcPct val="0"/>
                </a:spcBef>
                <a:spcAft>
                  <a:spcPct val="0"/>
                </a:spcAft>
                <a:defRPr>
                  <a:solidFill>
                    <a:schemeClr val="tx1"/>
                  </a:solidFill>
                  <a:latin charset="0" pitchFamily="34" typeface="Calibri"/>
                  <a:ea charset="-122" typeface="宋体"/>
                </a:defRPr>
              </a:lvl8pPr>
              <a:lvl9pPr fontAlgn="base" indent="-228600" marL="3886200">
                <a:spcBef>
                  <a:spcPct val="0"/>
                </a:spcBef>
                <a:spcAft>
                  <a:spcPct val="0"/>
                </a:spcAft>
                <a:defRPr>
                  <a:solidFill>
                    <a:schemeClr val="tx1"/>
                  </a:solidFill>
                  <a:latin charset="0" pitchFamily="34" typeface="Calibri"/>
                  <a:ea charset="-122" typeface="宋体"/>
                </a:defRPr>
              </a:lvl9pPr>
            </a:lstStyle>
            <a:p>
              <a:r>
                <a:rPr altLang="zh-CN" b="1" lang="en-US" sz="3200">
                  <a:solidFill>
                    <a:schemeClr val="bg1"/>
                  </a:solidFill>
                  <a:latin charset="-122" panose="020b0503020204020204" pitchFamily="34" typeface="微软雅黑"/>
                  <a:ea charset="-122" panose="020b0503020204020204" pitchFamily="34" typeface="微软雅黑"/>
                </a:rPr>
                <a:t>30%</a:t>
              </a:r>
            </a:p>
          </p:txBody>
        </p:sp>
      </p:grpSp>
      <p:grpSp>
        <p:nvGrpSpPr>
          <p:cNvPr id="20" name="组合 19"/>
          <p:cNvGrpSpPr/>
          <p:nvPr/>
        </p:nvGrpSpPr>
        <p:grpSpPr>
          <a:xfrm>
            <a:off x="4242700" y="1904483"/>
            <a:ext cx="1300156" cy="1295980"/>
            <a:chOff x="4254365" y="1910376"/>
            <a:chExt cx="1300156" cy="1295980"/>
          </a:xfrm>
          <a:solidFill>
            <a:schemeClr val="bg2"/>
          </a:solidFill>
        </p:grpSpPr>
        <p:sp>
          <p:nvSpPr>
            <p:cNvPr id="21" name="Freeform 5"/>
            <p:cNvSpPr/>
            <p:nvPr/>
          </p:nvSpPr>
          <p:spPr bwMode="auto">
            <a:xfrm flipH="1" rot="2700000">
              <a:off x="4256453" y="1908288"/>
              <a:ext cx="1295980" cy="1300156"/>
            </a:xfrm>
            <a:custGeom>
              <a:gdLst>
                <a:gd fmla="*/ 795 w 4296" name="T0"/>
                <a:gd fmla="*/ 796 h 4297" name="T1"/>
                <a:gd fmla="*/ 3678 w 4296" name="T2"/>
                <a:gd fmla="*/ 796 h 4297" name="T3"/>
                <a:gd fmla="*/ 4273 w 4296" name="T4"/>
                <a:gd fmla="*/ 2324 h 4297" name="T5"/>
                <a:gd fmla="*/ 4273 w 4296" name="T6"/>
                <a:gd fmla="*/ 4273 h 4297" name="T7"/>
                <a:gd fmla="*/ 2324 w 4296" name="T8"/>
                <a:gd fmla="*/ 4273 h 4297" name="T9"/>
                <a:gd fmla="*/ 795 w 4296" name="T10"/>
                <a:gd fmla="*/ 3678 h 4297" name="T11"/>
                <a:gd fmla="*/ 795 w 4296" name="T12"/>
                <a:gd fmla="*/ 796 h 4297" name="T13"/>
              </a:gdLst>
              <a:cxnLst>
                <a:cxn ang="0">
                  <a:pos x="T0" y="T1"/>
                </a:cxn>
                <a:cxn ang="0">
                  <a:pos x="T2" y="T3"/>
                </a:cxn>
                <a:cxn ang="0">
                  <a:pos x="T4" y="T5"/>
                </a:cxn>
                <a:cxn ang="0">
                  <a:pos x="T6" y="T7"/>
                </a:cxn>
                <a:cxn ang="0">
                  <a:pos x="T8" y="T9"/>
                </a:cxn>
                <a:cxn ang="0">
                  <a:pos x="T10" y="T11"/>
                </a:cxn>
                <a:cxn ang="0">
                  <a:pos x="T12" y="T13"/>
                </a:cxn>
              </a:cxnLst>
              <a:rect b="b" l="0" r="r" t="0"/>
              <a:pathLst>
                <a:path h="4297" w="4296">
                  <a:moveTo>
                    <a:pt x="795" y="796"/>
                  </a:moveTo>
                  <a:cubicBezTo>
                    <a:pt x="1591" y="0"/>
                    <a:pt x="2882" y="0"/>
                    <a:pt x="3678" y="796"/>
                  </a:cubicBezTo>
                  <a:cubicBezTo>
                    <a:pt x="4098" y="1216"/>
                    <a:pt x="4296" y="1774"/>
                    <a:pt x="4273" y="2324"/>
                  </a:cubicBezTo>
                  <a:lnTo>
                    <a:pt x="4273" y="4273"/>
                  </a:lnTo>
                  <a:lnTo>
                    <a:pt x="2324" y="4273"/>
                  </a:lnTo>
                  <a:cubicBezTo>
                    <a:pt x="1774" y="4297"/>
                    <a:pt x="1216" y="4098"/>
                    <a:pt x="795" y="3678"/>
                  </a:cubicBezTo>
                  <a:cubicBezTo>
                    <a:pt x="0" y="2882"/>
                    <a:pt x="0" y="1592"/>
                    <a:pt x="795" y="796"/>
                  </a:cubicBez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solidFill>
                  <a:schemeClr val="bg1"/>
                </a:solidFill>
              </a:endParaRPr>
            </a:p>
          </p:txBody>
        </p:sp>
        <p:sp>
          <p:nvSpPr>
            <p:cNvPr id="22" name="TextBox 21"/>
            <p:cNvSpPr txBox="1"/>
            <p:nvPr/>
          </p:nvSpPr>
          <p:spPr>
            <a:xfrm>
              <a:off x="4434737" y="2241238"/>
              <a:ext cx="901312" cy="213360"/>
            </a:xfrm>
            <a:prstGeom prst="rect">
              <a:avLst/>
            </a:prstGeom>
            <a:grpFill/>
          </p:spPr>
          <p:txBody>
            <a:bodyPr bIns="0" lIns="0" rIns="0" rtlCol="0" tIns="0" wrap="square">
              <a:spAutoFit/>
            </a:bodyPr>
            <a:lstStyle/>
            <a:p>
              <a:pPr algn="ctr"/>
              <a:r>
                <a:rPr altLang="en-US" b="1" lang="zh-CN" sz="1400">
                  <a:solidFill>
                    <a:schemeClr val="bg1"/>
                  </a:solidFill>
                  <a:latin charset="-122" panose="020b0503020204020204" pitchFamily="34" typeface="微软雅黑"/>
                  <a:ea charset="-122" panose="020b0503020204020204" pitchFamily="34" typeface="微软雅黑"/>
                </a:rPr>
                <a:t>添加文本</a:t>
              </a:r>
            </a:p>
          </p:txBody>
        </p:sp>
        <p:sp>
          <p:nvSpPr>
            <p:cNvPr id="23" name="TextBox 9"/>
            <p:cNvSpPr txBox="1">
              <a:spLocks noChangeArrowheads="1"/>
            </p:cNvSpPr>
            <p:nvPr/>
          </p:nvSpPr>
          <p:spPr bwMode="auto">
            <a:xfrm>
              <a:off x="4478200" y="2460479"/>
              <a:ext cx="1062355" cy="579120"/>
            </a:xfrm>
            <a:prstGeom prst="rect">
              <a:avLst/>
            </a:prstGeom>
            <a:noFill/>
            <a:ln>
              <a:noFill/>
            </a:ln>
            <a:extLs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typeface="宋体"/>
                </a:defRPr>
              </a:lvl1pPr>
              <a:lvl2pPr indent="-285750" marL="742950">
                <a:defRPr>
                  <a:solidFill>
                    <a:schemeClr val="tx1"/>
                  </a:solidFill>
                  <a:latin charset="0" pitchFamily="34" typeface="Calibri"/>
                  <a:ea charset="-122" typeface="宋体"/>
                </a:defRPr>
              </a:lvl2pPr>
              <a:lvl3pPr indent="-228600" marL="1143000">
                <a:defRPr>
                  <a:solidFill>
                    <a:schemeClr val="tx1"/>
                  </a:solidFill>
                  <a:latin charset="0" pitchFamily="34" typeface="Calibri"/>
                  <a:ea charset="-122" typeface="宋体"/>
                </a:defRPr>
              </a:lvl3pPr>
              <a:lvl4pPr indent="-228600" marL="1600200">
                <a:defRPr>
                  <a:solidFill>
                    <a:schemeClr val="tx1"/>
                  </a:solidFill>
                  <a:latin charset="0" pitchFamily="34" typeface="Calibri"/>
                  <a:ea charset="-122" typeface="宋体"/>
                </a:defRPr>
              </a:lvl4pPr>
              <a:lvl5pPr indent="-228600" marL="2057400">
                <a:defRPr>
                  <a:solidFill>
                    <a:schemeClr val="tx1"/>
                  </a:solidFill>
                  <a:latin charset="0" pitchFamily="34" typeface="Calibri"/>
                  <a:ea charset="-122" typeface="宋体"/>
                </a:defRPr>
              </a:lvl5pPr>
              <a:lvl6pPr fontAlgn="base" indent="-228600" marL="2514600">
                <a:spcBef>
                  <a:spcPct val="0"/>
                </a:spcBef>
                <a:spcAft>
                  <a:spcPct val="0"/>
                </a:spcAft>
                <a:defRPr>
                  <a:solidFill>
                    <a:schemeClr val="tx1"/>
                  </a:solidFill>
                  <a:latin charset="0" pitchFamily="34" typeface="Calibri"/>
                  <a:ea charset="-122" typeface="宋体"/>
                </a:defRPr>
              </a:lvl6pPr>
              <a:lvl7pPr fontAlgn="base" indent="-228600" marL="2971800">
                <a:spcBef>
                  <a:spcPct val="0"/>
                </a:spcBef>
                <a:spcAft>
                  <a:spcPct val="0"/>
                </a:spcAft>
                <a:defRPr>
                  <a:solidFill>
                    <a:schemeClr val="tx1"/>
                  </a:solidFill>
                  <a:latin charset="0" pitchFamily="34" typeface="Calibri"/>
                  <a:ea charset="-122" typeface="宋体"/>
                </a:defRPr>
              </a:lvl7pPr>
              <a:lvl8pPr fontAlgn="base" indent="-228600" marL="3429000">
                <a:spcBef>
                  <a:spcPct val="0"/>
                </a:spcBef>
                <a:spcAft>
                  <a:spcPct val="0"/>
                </a:spcAft>
                <a:defRPr>
                  <a:solidFill>
                    <a:schemeClr val="tx1"/>
                  </a:solidFill>
                  <a:latin charset="0" pitchFamily="34" typeface="Calibri"/>
                  <a:ea charset="-122" typeface="宋体"/>
                </a:defRPr>
              </a:lvl8pPr>
              <a:lvl9pPr fontAlgn="base" indent="-228600" marL="3886200">
                <a:spcBef>
                  <a:spcPct val="0"/>
                </a:spcBef>
                <a:spcAft>
                  <a:spcPct val="0"/>
                </a:spcAft>
                <a:defRPr>
                  <a:solidFill>
                    <a:schemeClr val="tx1"/>
                  </a:solidFill>
                  <a:latin charset="0" pitchFamily="34" typeface="Calibri"/>
                  <a:ea charset="-122" typeface="宋体"/>
                </a:defRPr>
              </a:lvl9pPr>
            </a:lstStyle>
            <a:p>
              <a:r>
                <a:rPr altLang="zh-CN" b="1" lang="en-US" sz="3200">
                  <a:solidFill>
                    <a:schemeClr val="bg1"/>
                  </a:solidFill>
                  <a:latin charset="-122" panose="020b0503020204020204" pitchFamily="34" typeface="微软雅黑"/>
                  <a:ea charset="-122" panose="020b0503020204020204" pitchFamily="34" typeface="微软雅黑"/>
                </a:rPr>
                <a:t>20%</a:t>
              </a:r>
            </a:p>
          </p:txBody>
        </p:sp>
      </p:grpSp>
      <p:grpSp>
        <p:nvGrpSpPr>
          <p:cNvPr id="24" name="组合 23"/>
          <p:cNvGrpSpPr/>
          <p:nvPr/>
        </p:nvGrpSpPr>
        <p:grpSpPr>
          <a:xfrm>
            <a:off x="3383596" y="1203599"/>
            <a:ext cx="1073298" cy="1069851"/>
            <a:chOff x="3395261" y="1209491"/>
            <a:chExt cx="1073298" cy="1069851"/>
          </a:xfrm>
          <a:solidFill>
            <a:schemeClr val="tx2"/>
          </a:solidFill>
        </p:grpSpPr>
        <p:sp>
          <p:nvSpPr>
            <p:cNvPr id="25" name="Freeform 5"/>
            <p:cNvSpPr/>
            <p:nvPr/>
          </p:nvSpPr>
          <p:spPr bwMode="auto">
            <a:xfrm rot="2700000">
              <a:off x="3396984" y="1207768"/>
              <a:ext cx="1069851" cy="1073298"/>
            </a:xfrm>
            <a:custGeom>
              <a:gdLst>
                <a:gd fmla="*/ 795 w 4296" name="T0"/>
                <a:gd fmla="*/ 796 h 4297" name="T1"/>
                <a:gd fmla="*/ 3678 w 4296" name="T2"/>
                <a:gd fmla="*/ 796 h 4297" name="T3"/>
                <a:gd fmla="*/ 4273 w 4296" name="T4"/>
                <a:gd fmla="*/ 2324 h 4297" name="T5"/>
                <a:gd fmla="*/ 4273 w 4296" name="T6"/>
                <a:gd fmla="*/ 4273 h 4297" name="T7"/>
                <a:gd fmla="*/ 2324 w 4296" name="T8"/>
                <a:gd fmla="*/ 4273 h 4297" name="T9"/>
                <a:gd fmla="*/ 795 w 4296" name="T10"/>
                <a:gd fmla="*/ 3678 h 4297" name="T11"/>
                <a:gd fmla="*/ 795 w 4296" name="T12"/>
                <a:gd fmla="*/ 796 h 4297" name="T13"/>
              </a:gdLst>
              <a:cxnLst>
                <a:cxn ang="0">
                  <a:pos x="T0" y="T1"/>
                </a:cxn>
                <a:cxn ang="0">
                  <a:pos x="T2" y="T3"/>
                </a:cxn>
                <a:cxn ang="0">
                  <a:pos x="T4" y="T5"/>
                </a:cxn>
                <a:cxn ang="0">
                  <a:pos x="T6" y="T7"/>
                </a:cxn>
                <a:cxn ang="0">
                  <a:pos x="T8" y="T9"/>
                </a:cxn>
                <a:cxn ang="0">
                  <a:pos x="T10" y="T11"/>
                </a:cxn>
                <a:cxn ang="0">
                  <a:pos x="T12" y="T13"/>
                </a:cxn>
              </a:cxnLst>
              <a:rect b="b" l="0" r="r" t="0"/>
              <a:pathLst>
                <a:path h="4297" w="4296">
                  <a:moveTo>
                    <a:pt x="795" y="796"/>
                  </a:moveTo>
                  <a:cubicBezTo>
                    <a:pt x="1591" y="0"/>
                    <a:pt x="2882" y="0"/>
                    <a:pt x="3678" y="796"/>
                  </a:cubicBezTo>
                  <a:cubicBezTo>
                    <a:pt x="4098" y="1216"/>
                    <a:pt x="4296" y="1774"/>
                    <a:pt x="4273" y="2324"/>
                  </a:cubicBezTo>
                  <a:lnTo>
                    <a:pt x="4273" y="4273"/>
                  </a:lnTo>
                  <a:lnTo>
                    <a:pt x="2324" y="4273"/>
                  </a:lnTo>
                  <a:cubicBezTo>
                    <a:pt x="1774" y="4297"/>
                    <a:pt x="1216" y="4098"/>
                    <a:pt x="795" y="3678"/>
                  </a:cubicBezTo>
                  <a:cubicBezTo>
                    <a:pt x="0" y="2882"/>
                    <a:pt x="0" y="1592"/>
                    <a:pt x="795" y="796"/>
                  </a:cubicBez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6" name="TextBox 25"/>
            <p:cNvSpPr txBox="1"/>
            <p:nvPr/>
          </p:nvSpPr>
          <p:spPr>
            <a:xfrm>
              <a:off x="3582648" y="1516900"/>
              <a:ext cx="698523" cy="182880"/>
            </a:xfrm>
            <a:prstGeom prst="rect">
              <a:avLst/>
            </a:prstGeom>
            <a:grpFill/>
          </p:spPr>
          <p:txBody>
            <a:bodyPr bIns="0" lIns="0" rIns="0" rtlCol="0" tIns="0" wrap="square">
              <a:spAutoFit/>
            </a:bodyPr>
            <a:lstStyle/>
            <a:p>
              <a:pPr algn="ctr"/>
              <a:r>
                <a:rPr altLang="en-US" b="1" lang="zh-CN" sz="1200">
                  <a:solidFill>
                    <a:schemeClr val="bg1"/>
                  </a:solidFill>
                  <a:latin charset="-122" panose="020b0503020204020204" pitchFamily="34" typeface="微软雅黑"/>
                  <a:ea charset="-122" panose="020b0503020204020204" pitchFamily="34" typeface="微软雅黑"/>
                </a:rPr>
                <a:t>添加文本</a:t>
              </a:r>
            </a:p>
          </p:txBody>
        </p:sp>
        <p:sp>
          <p:nvSpPr>
            <p:cNvPr id="27" name="TextBox 9"/>
            <p:cNvSpPr txBox="1">
              <a:spLocks noChangeArrowheads="1"/>
            </p:cNvSpPr>
            <p:nvPr/>
          </p:nvSpPr>
          <p:spPr bwMode="auto">
            <a:xfrm>
              <a:off x="3555044" y="1654258"/>
              <a:ext cx="841692" cy="457200"/>
            </a:xfrm>
            <a:prstGeom prst="rect">
              <a:avLst/>
            </a:prstGeom>
            <a:noFill/>
            <a:ln>
              <a:noFill/>
            </a:ln>
            <a:extLs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Calibri"/>
                  <a:ea charset="-122" typeface="宋体"/>
                </a:defRPr>
              </a:lvl1pPr>
              <a:lvl2pPr indent="-285750" marL="742950">
                <a:defRPr>
                  <a:solidFill>
                    <a:schemeClr val="tx1"/>
                  </a:solidFill>
                  <a:latin charset="0" pitchFamily="34" typeface="Calibri"/>
                  <a:ea charset="-122" typeface="宋体"/>
                </a:defRPr>
              </a:lvl2pPr>
              <a:lvl3pPr indent="-228600" marL="1143000">
                <a:defRPr>
                  <a:solidFill>
                    <a:schemeClr val="tx1"/>
                  </a:solidFill>
                  <a:latin charset="0" pitchFamily="34" typeface="Calibri"/>
                  <a:ea charset="-122" typeface="宋体"/>
                </a:defRPr>
              </a:lvl3pPr>
              <a:lvl4pPr indent="-228600" marL="1600200">
                <a:defRPr>
                  <a:solidFill>
                    <a:schemeClr val="tx1"/>
                  </a:solidFill>
                  <a:latin charset="0" pitchFamily="34" typeface="Calibri"/>
                  <a:ea charset="-122" typeface="宋体"/>
                </a:defRPr>
              </a:lvl4pPr>
              <a:lvl5pPr indent="-228600" marL="2057400">
                <a:defRPr>
                  <a:solidFill>
                    <a:schemeClr val="tx1"/>
                  </a:solidFill>
                  <a:latin charset="0" pitchFamily="34" typeface="Calibri"/>
                  <a:ea charset="-122" typeface="宋体"/>
                </a:defRPr>
              </a:lvl5pPr>
              <a:lvl6pPr fontAlgn="base" indent="-228600" marL="2514600">
                <a:spcBef>
                  <a:spcPct val="0"/>
                </a:spcBef>
                <a:spcAft>
                  <a:spcPct val="0"/>
                </a:spcAft>
                <a:defRPr>
                  <a:solidFill>
                    <a:schemeClr val="tx1"/>
                  </a:solidFill>
                  <a:latin charset="0" pitchFamily="34" typeface="Calibri"/>
                  <a:ea charset="-122" typeface="宋体"/>
                </a:defRPr>
              </a:lvl6pPr>
              <a:lvl7pPr fontAlgn="base" indent="-228600" marL="2971800">
                <a:spcBef>
                  <a:spcPct val="0"/>
                </a:spcBef>
                <a:spcAft>
                  <a:spcPct val="0"/>
                </a:spcAft>
                <a:defRPr>
                  <a:solidFill>
                    <a:schemeClr val="tx1"/>
                  </a:solidFill>
                  <a:latin charset="0" pitchFamily="34" typeface="Calibri"/>
                  <a:ea charset="-122" typeface="宋体"/>
                </a:defRPr>
              </a:lvl7pPr>
              <a:lvl8pPr fontAlgn="base" indent="-228600" marL="3429000">
                <a:spcBef>
                  <a:spcPct val="0"/>
                </a:spcBef>
                <a:spcAft>
                  <a:spcPct val="0"/>
                </a:spcAft>
                <a:defRPr>
                  <a:solidFill>
                    <a:schemeClr val="tx1"/>
                  </a:solidFill>
                  <a:latin charset="0" pitchFamily="34" typeface="Calibri"/>
                  <a:ea charset="-122" typeface="宋体"/>
                </a:defRPr>
              </a:lvl8pPr>
              <a:lvl9pPr fontAlgn="base" indent="-228600" marL="3886200">
                <a:spcBef>
                  <a:spcPct val="0"/>
                </a:spcBef>
                <a:spcAft>
                  <a:spcPct val="0"/>
                </a:spcAft>
                <a:defRPr>
                  <a:solidFill>
                    <a:schemeClr val="tx1"/>
                  </a:solidFill>
                  <a:latin charset="0" pitchFamily="34" typeface="Calibri"/>
                  <a:ea charset="-122" typeface="宋体"/>
                </a:defRPr>
              </a:lvl9pPr>
            </a:lstStyle>
            <a:p>
              <a:r>
                <a:rPr altLang="zh-CN" b="1" lang="en-US" sz="2400">
                  <a:solidFill>
                    <a:schemeClr val="bg1"/>
                  </a:solidFill>
                  <a:latin charset="-122" panose="020b0503020204020204" pitchFamily="34" typeface="微软雅黑"/>
                  <a:ea charset="-122" panose="020b0503020204020204" pitchFamily="34" typeface="微软雅黑"/>
                </a:rPr>
                <a:t>10%</a:t>
              </a:r>
            </a:p>
          </p:txBody>
        </p:sp>
      </p:grpSp>
      <p:sp>
        <p:nvSpPr>
          <p:cNvPr id="28" name="TextBox 27"/>
          <p:cNvSpPr txBox="1"/>
          <p:nvPr/>
        </p:nvSpPr>
        <p:spPr>
          <a:xfrm>
            <a:off x="4677963" y="1355512"/>
            <a:ext cx="3482771" cy="381000"/>
          </a:xfrm>
          <a:prstGeom prst="rect">
            <a:avLst/>
          </a:prstGeom>
          <a:noFill/>
        </p:spPr>
        <p:txBody>
          <a:bodyPr bIns="0" lIns="0" rIns="0" rtlCol="0" tIns="0" wrap="square">
            <a:spAutoFit/>
          </a:bodyPr>
          <a:lstStyle>
            <a:defPPr>
              <a:defRPr lang="zh-CN"/>
            </a:defPPr>
            <a:lvl1pPr algn="just">
              <a:lnSpc>
                <a:spcPts val="15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lang="zh-CN" sz="1200"/>
              <a:t>点击输入本栏的具体文字，简明扼要的说明分项内容，此为概念图解，请根据您的具体内容酌情修改</a:t>
            </a:r>
          </a:p>
        </p:txBody>
      </p:sp>
      <p:sp>
        <p:nvSpPr>
          <p:cNvPr id="29" name="TextBox 28"/>
          <p:cNvSpPr txBox="1"/>
          <p:nvPr/>
        </p:nvSpPr>
        <p:spPr>
          <a:xfrm>
            <a:off x="5712463" y="2299530"/>
            <a:ext cx="2448271" cy="571500"/>
          </a:xfrm>
          <a:prstGeom prst="rect">
            <a:avLst/>
          </a:prstGeom>
          <a:noFill/>
        </p:spPr>
        <p:txBody>
          <a:bodyPr bIns="0" lIns="0" rIns="0" rtlCol="0" tIns="0" wrap="square">
            <a:spAutoFit/>
          </a:bodyPr>
          <a:lstStyle>
            <a:defPPr>
              <a:defRPr lang="zh-CN"/>
            </a:defPPr>
            <a:lvl1pPr algn="just">
              <a:lnSpc>
                <a:spcPts val="15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lang="zh-CN" sz="1200"/>
              <a:t>点击输入本栏的具体文字，简明扼要的说明分项内容，此为概念图解，请根据您的具体内容酌情修改</a:t>
            </a:r>
          </a:p>
        </p:txBody>
      </p:sp>
      <p:sp>
        <p:nvSpPr>
          <p:cNvPr id="30" name="TextBox 29"/>
          <p:cNvSpPr txBox="1"/>
          <p:nvPr/>
        </p:nvSpPr>
        <p:spPr>
          <a:xfrm>
            <a:off x="4892778" y="3598809"/>
            <a:ext cx="2691893" cy="571500"/>
          </a:xfrm>
          <a:prstGeom prst="rect">
            <a:avLst/>
          </a:prstGeom>
          <a:noFill/>
        </p:spPr>
        <p:txBody>
          <a:bodyPr bIns="0" lIns="0" rIns="0" rtlCol="0" tIns="0" wrap="square">
            <a:spAutoFit/>
          </a:bodyPr>
          <a:lstStyle>
            <a:defPPr>
              <a:defRPr lang="zh-CN"/>
            </a:defPPr>
            <a:lvl1pPr algn="just">
              <a:lnSpc>
                <a:spcPts val="15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lang="zh-CN" sz="1200"/>
              <a:t>点击输入本栏的具体文字，简明扼要的说明分项内容，此为概念图解，请根据您的具体内容酌情修改</a:t>
            </a:r>
          </a:p>
        </p:txBody>
      </p:sp>
      <p:sp>
        <p:nvSpPr>
          <p:cNvPr id="31" name="TextBox 30"/>
          <p:cNvSpPr txBox="1"/>
          <p:nvPr/>
        </p:nvSpPr>
        <p:spPr>
          <a:xfrm>
            <a:off x="683568" y="3598807"/>
            <a:ext cx="1759256" cy="762000"/>
          </a:xfrm>
          <a:prstGeom prst="rect">
            <a:avLst/>
          </a:prstGeom>
          <a:noFill/>
        </p:spPr>
        <p:txBody>
          <a:bodyPr bIns="0" lIns="0" rIns="0" rtlCol="0" tIns="0" wrap="square">
            <a:spAutoFit/>
          </a:bodyPr>
          <a:lstStyle>
            <a:defPPr>
              <a:defRPr lang="zh-CN"/>
            </a:defPPr>
            <a:lvl1pPr algn="just">
              <a:lnSpc>
                <a:spcPts val="15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r>
              <a:rPr altLang="en-US" lang="zh-CN" sz="1200"/>
              <a:t>点击输入本栏的具体文字，简明扼要的说明分项内容，此为概念图解，请根据您的具体内容酌情修改</a:t>
            </a:r>
          </a:p>
        </p:txBody>
      </p:sp>
      <p:sp>
        <p:nvSpPr>
          <p:cNvPr id="32" name="TextBox 31"/>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2519891601"/>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 presetSubtype="1">
                                  <p:stCondLst>
                                    <p:cond delay="0"/>
                                  </p:stCondLst>
                                  <p:childTnLst>
                                    <p:set>
                                      <p:cBhvr>
                                        <p:cTn dur="1" fill="hold" id="6">
                                          <p:stCondLst>
                                            <p:cond delay="0"/>
                                          </p:stCondLst>
                                        </p:cTn>
                                        <p:tgtEl>
                                          <p:spTgt spid="24"/>
                                        </p:tgtEl>
                                        <p:attrNameLst>
                                          <p:attrName>style.visibility</p:attrName>
                                        </p:attrNameLst>
                                      </p:cBhvr>
                                      <p:to>
                                        <p:strVal val="visible"/>
                                      </p:to>
                                    </p:set>
                                    <p:anim calcmode="lin" valueType="num">
                                      <p:cBhvr additive="base">
                                        <p:cTn dur="500" fill="hold" id="7"/>
                                        <p:tgtEl>
                                          <p:spTgt spid="24"/>
                                        </p:tgtEl>
                                        <p:attrNameLst>
                                          <p:attrName>ppt_x</p:attrName>
                                        </p:attrNameLst>
                                      </p:cBhvr>
                                      <p:tavLst>
                                        <p:tav tm="0">
                                          <p:val>
                                            <p:strVal val="#ppt_x"/>
                                          </p:val>
                                        </p:tav>
                                        <p:tav tm="100000">
                                          <p:val>
                                            <p:strVal val="#ppt_x"/>
                                          </p:val>
                                        </p:tav>
                                      </p:tavLst>
                                    </p:anim>
                                    <p:anim calcmode="lin" valueType="num">
                                      <p:cBhvr additive="base">
                                        <p:cTn dur="500" fill="hold" id="8"/>
                                        <p:tgtEl>
                                          <p:spTgt spid="24"/>
                                        </p:tgtEl>
                                        <p:attrNameLst>
                                          <p:attrName>ppt_y</p:attrName>
                                        </p:attrNameLst>
                                      </p:cBhvr>
                                      <p:tavLst>
                                        <p:tav tm="0">
                                          <p:val>
                                            <p:strVal val="0-#ppt_h/2"/>
                                          </p:val>
                                        </p:tav>
                                        <p:tav tm="100000">
                                          <p:val>
                                            <p:strVal val="#ppt_y"/>
                                          </p:val>
                                        </p:tav>
                                      </p:tavLst>
                                    </p:anim>
                                  </p:childTnLst>
                                </p:cTn>
                              </p:par>
                              <p:par>
                                <p:cTn fill="hold" id="9" nodeType="withEffect" presetClass="entr" presetID="2" presetSubtype="2">
                                  <p:stCondLst>
                                    <p:cond delay="200"/>
                                  </p:stCondLst>
                                  <p:childTnLst>
                                    <p:set>
                                      <p:cBhvr>
                                        <p:cTn dur="1" fill="hold" id="10">
                                          <p:stCondLst>
                                            <p:cond delay="0"/>
                                          </p:stCondLst>
                                        </p:cTn>
                                        <p:tgtEl>
                                          <p:spTgt spid="20"/>
                                        </p:tgtEl>
                                        <p:attrNameLst>
                                          <p:attrName>style.visibility</p:attrName>
                                        </p:attrNameLst>
                                      </p:cBhvr>
                                      <p:to>
                                        <p:strVal val="visible"/>
                                      </p:to>
                                    </p:set>
                                    <p:anim calcmode="lin" valueType="num">
                                      <p:cBhvr additive="base">
                                        <p:cTn dur="500" fill="hold" id="11"/>
                                        <p:tgtEl>
                                          <p:spTgt spid="20"/>
                                        </p:tgtEl>
                                        <p:attrNameLst>
                                          <p:attrName>ppt_x</p:attrName>
                                        </p:attrNameLst>
                                      </p:cBhvr>
                                      <p:tavLst>
                                        <p:tav tm="0">
                                          <p:val>
                                            <p:strVal val="1+#ppt_w/2"/>
                                          </p:val>
                                        </p:tav>
                                        <p:tav tm="100000">
                                          <p:val>
                                            <p:strVal val="#ppt_x"/>
                                          </p:val>
                                        </p:tav>
                                      </p:tavLst>
                                    </p:anim>
                                    <p:anim calcmode="lin" valueType="num">
                                      <p:cBhvr additive="base">
                                        <p:cTn dur="500" fill="hold" id="12"/>
                                        <p:tgtEl>
                                          <p:spTgt spid="20"/>
                                        </p:tgtEl>
                                        <p:attrNameLst>
                                          <p:attrName>ppt_y</p:attrName>
                                        </p:attrNameLst>
                                      </p:cBhvr>
                                      <p:tavLst>
                                        <p:tav tm="0">
                                          <p:val>
                                            <p:strVal val="#ppt_y"/>
                                          </p:val>
                                        </p:tav>
                                        <p:tav tm="100000">
                                          <p:val>
                                            <p:strVal val="#ppt_y"/>
                                          </p:val>
                                        </p:tav>
                                      </p:tavLst>
                                    </p:anim>
                                  </p:childTnLst>
                                </p:cTn>
                              </p:par>
                              <p:par>
                                <p:cTn fill="hold" id="13" nodeType="withEffect" presetClass="entr" presetID="2" presetSubtype="4">
                                  <p:stCondLst>
                                    <p:cond delay="400"/>
                                  </p:stCondLst>
                                  <p:childTnLst>
                                    <p:set>
                                      <p:cBhvr>
                                        <p:cTn dur="1" fill="hold" id="14">
                                          <p:stCondLst>
                                            <p:cond delay="0"/>
                                          </p:stCondLst>
                                        </p:cTn>
                                        <p:tgtEl>
                                          <p:spTgt spid="16"/>
                                        </p:tgtEl>
                                        <p:attrNameLst>
                                          <p:attrName>style.visibility</p:attrName>
                                        </p:attrNameLst>
                                      </p:cBhvr>
                                      <p:to>
                                        <p:strVal val="visible"/>
                                      </p:to>
                                    </p:set>
                                    <p:anim calcmode="lin" valueType="num">
                                      <p:cBhvr additive="base">
                                        <p:cTn dur="500" fill="hold" id="15"/>
                                        <p:tgtEl>
                                          <p:spTgt spid="16"/>
                                        </p:tgtEl>
                                        <p:attrNameLst>
                                          <p:attrName>ppt_x</p:attrName>
                                        </p:attrNameLst>
                                      </p:cBhvr>
                                      <p:tavLst>
                                        <p:tav tm="0">
                                          <p:val>
                                            <p:strVal val="#ppt_x"/>
                                          </p:val>
                                        </p:tav>
                                        <p:tav tm="100000">
                                          <p:val>
                                            <p:strVal val="#ppt_x"/>
                                          </p:val>
                                        </p:tav>
                                      </p:tavLst>
                                    </p:anim>
                                    <p:anim calcmode="lin" valueType="num">
                                      <p:cBhvr additive="base">
                                        <p:cTn dur="500" fill="hold" id="16"/>
                                        <p:tgtEl>
                                          <p:spTgt spid="16"/>
                                        </p:tgtEl>
                                        <p:attrNameLst>
                                          <p:attrName>ppt_y</p:attrName>
                                        </p:attrNameLst>
                                      </p:cBhvr>
                                      <p:tavLst>
                                        <p:tav tm="0">
                                          <p:val>
                                            <p:strVal val="1+#ppt_h/2"/>
                                          </p:val>
                                        </p:tav>
                                        <p:tav tm="100000">
                                          <p:val>
                                            <p:strVal val="#ppt_y"/>
                                          </p:val>
                                        </p:tav>
                                      </p:tavLst>
                                    </p:anim>
                                  </p:childTnLst>
                                </p:cTn>
                              </p:par>
                              <p:par>
                                <p:cTn fill="hold" id="17" nodeType="withEffect" presetClass="entr" presetID="2" presetSubtype="8">
                                  <p:stCondLst>
                                    <p:cond delay="600"/>
                                  </p:stCondLst>
                                  <p:childTnLst>
                                    <p:set>
                                      <p:cBhvr>
                                        <p:cTn dur="1" fill="hold" id="18">
                                          <p:stCondLst>
                                            <p:cond delay="0"/>
                                          </p:stCondLst>
                                        </p:cTn>
                                        <p:tgtEl>
                                          <p:spTgt spid="12"/>
                                        </p:tgtEl>
                                        <p:attrNameLst>
                                          <p:attrName>style.visibility</p:attrName>
                                        </p:attrNameLst>
                                      </p:cBhvr>
                                      <p:to>
                                        <p:strVal val="visible"/>
                                      </p:to>
                                    </p:set>
                                    <p:anim calcmode="lin" valueType="num">
                                      <p:cBhvr additive="base">
                                        <p:cTn dur="500" fill="hold" id="19"/>
                                        <p:tgtEl>
                                          <p:spTgt spid="12"/>
                                        </p:tgtEl>
                                        <p:attrNameLst>
                                          <p:attrName>ppt_x</p:attrName>
                                        </p:attrNameLst>
                                      </p:cBhvr>
                                      <p:tavLst>
                                        <p:tav tm="0">
                                          <p:val>
                                            <p:strVal val="0-#ppt_w/2"/>
                                          </p:val>
                                        </p:tav>
                                        <p:tav tm="100000">
                                          <p:val>
                                            <p:strVal val="#ppt_x"/>
                                          </p:val>
                                        </p:tav>
                                      </p:tavLst>
                                    </p:anim>
                                    <p:anim calcmode="lin" valueType="num">
                                      <p:cBhvr additive="base">
                                        <p:cTn dur="500" fill="hold" id="20"/>
                                        <p:tgtEl>
                                          <p:spTgt spid="12"/>
                                        </p:tgtEl>
                                        <p:attrNameLst>
                                          <p:attrName>ppt_y</p:attrName>
                                        </p:attrNameLst>
                                      </p:cBhvr>
                                      <p:tavLst>
                                        <p:tav tm="0">
                                          <p:val>
                                            <p:strVal val="#ppt_y"/>
                                          </p:val>
                                        </p:tav>
                                        <p:tav tm="100000">
                                          <p:val>
                                            <p:strVal val="#ppt_y"/>
                                          </p:val>
                                        </p:tav>
                                      </p:tavLst>
                                    </p:anim>
                                  </p:childTnLst>
                                </p:cTn>
                              </p:par>
                            </p:childTnLst>
                          </p:cTn>
                        </p:par>
                        <p:par>
                          <p:cTn fill="hold" id="21" nodeType="afterGroup">
                            <p:stCondLst>
                              <p:cond delay="1100"/>
                            </p:stCondLst>
                            <p:childTnLst>
                              <p:par>
                                <p:cTn fill="hold" grpId="0" id="22" nodeType="afterEffect" presetClass="entr" presetID="2" presetSubtype="2">
                                  <p:stCondLst>
                                    <p:cond delay="0"/>
                                  </p:stCondLst>
                                  <p:childTnLst>
                                    <p:set>
                                      <p:cBhvr>
                                        <p:cTn dur="1" fill="hold" id="23">
                                          <p:stCondLst>
                                            <p:cond delay="0"/>
                                          </p:stCondLst>
                                        </p:cTn>
                                        <p:tgtEl>
                                          <p:spTgt spid="28"/>
                                        </p:tgtEl>
                                        <p:attrNameLst>
                                          <p:attrName>style.visibility</p:attrName>
                                        </p:attrNameLst>
                                      </p:cBhvr>
                                      <p:to>
                                        <p:strVal val="visible"/>
                                      </p:to>
                                    </p:set>
                                    <p:anim calcmode="lin" valueType="num">
                                      <p:cBhvr additive="base">
                                        <p:cTn dur="500" fill="hold" id="24"/>
                                        <p:tgtEl>
                                          <p:spTgt spid="28"/>
                                        </p:tgtEl>
                                        <p:attrNameLst>
                                          <p:attrName>ppt_x</p:attrName>
                                        </p:attrNameLst>
                                      </p:cBhvr>
                                      <p:tavLst>
                                        <p:tav tm="0">
                                          <p:val>
                                            <p:strVal val="1+#ppt_w/2"/>
                                          </p:val>
                                        </p:tav>
                                        <p:tav tm="100000">
                                          <p:val>
                                            <p:strVal val="#ppt_x"/>
                                          </p:val>
                                        </p:tav>
                                      </p:tavLst>
                                    </p:anim>
                                    <p:anim calcmode="lin" valueType="num">
                                      <p:cBhvr additive="base">
                                        <p:cTn dur="500" fill="hold" id="25"/>
                                        <p:tgtEl>
                                          <p:spTgt spid="28"/>
                                        </p:tgtEl>
                                        <p:attrNameLst>
                                          <p:attrName>ppt_y</p:attrName>
                                        </p:attrNameLst>
                                      </p:cBhvr>
                                      <p:tavLst>
                                        <p:tav tm="0">
                                          <p:val>
                                            <p:strVal val="#ppt_y"/>
                                          </p:val>
                                        </p:tav>
                                        <p:tav tm="100000">
                                          <p:val>
                                            <p:strVal val="#ppt_y"/>
                                          </p:val>
                                        </p:tav>
                                      </p:tavLst>
                                    </p:anim>
                                  </p:childTnLst>
                                </p:cTn>
                              </p:par>
                              <p:par>
                                <p:cTn fill="hold" grpId="0" id="26" nodeType="withEffect" presetClass="entr" presetID="2" presetSubtype="2">
                                  <p:stCondLst>
                                    <p:cond delay="200"/>
                                  </p:stCondLst>
                                  <p:childTnLst>
                                    <p:set>
                                      <p:cBhvr>
                                        <p:cTn dur="1" fill="hold" id="27">
                                          <p:stCondLst>
                                            <p:cond delay="0"/>
                                          </p:stCondLst>
                                        </p:cTn>
                                        <p:tgtEl>
                                          <p:spTgt spid="29"/>
                                        </p:tgtEl>
                                        <p:attrNameLst>
                                          <p:attrName>style.visibility</p:attrName>
                                        </p:attrNameLst>
                                      </p:cBhvr>
                                      <p:to>
                                        <p:strVal val="visible"/>
                                      </p:to>
                                    </p:set>
                                    <p:anim calcmode="lin" valueType="num">
                                      <p:cBhvr additive="base">
                                        <p:cTn dur="500" fill="hold" id="28"/>
                                        <p:tgtEl>
                                          <p:spTgt spid="29"/>
                                        </p:tgtEl>
                                        <p:attrNameLst>
                                          <p:attrName>ppt_x</p:attrName>
                                        </p:attrNameLst>
                                      </p:cBhvr>
                                      <p:tavLst>
                                        <p:tav tm="0">
                                          <p:val>
                                            <p:strVal val="1+#ppt_w/2"/>
                                          </p:val>
                                        </p:tav>
                                        <p:tav tm="100000">
                                          <p:val>
                                            <p:strVal val="#ppt_x"/>
                                          </p:val>
                                        </p:tav>
                                      </p:tavLst>
                                    </p:anim>
                                    <p:anim calcmode="lin" valueType="num">
                                      <p:cBhvr additive="base">
                                        <p:cTn dur="500" fill="hold" id="29"/>
                                        <p:tgtEl>
                                          <p:spTgt spid="29"/>
                                        </p:tgtEl>
                                        <p:attrNameLst>
                                          <p:attrName>ppt_y</p:attrName>
                                        </p:attrNameLst>
                                      </p:cBhvr>
                                      <p:tavLst>
                                        <p:tav tm="0">
                                          <p:val>
                                            <p:strVal val="#ppt_y"/>
                                          </p:val>
                                        </p:tav>
                                        <p:tav tm="100000">
                                          <p:val>
                                            <p:strVal val="#ppt_y"/>
                                          </p:val>
                                        </p:tav>
                                      </p:tavLst>
                                    </p:anim>
                                  </p:childTnLst>
                                </p:cTn>
                              </p:par>
                              <p:par>
                                <p:cTn fill="hold" grpId="0" id="30" nodeType="withEffect" presetClass="entr" presetID="2" presetSubtype="2">
                                  <p:stCondLst>
                                    <p:cond delay="400"/>
                                  </p:stCondLst>
                                  <p:childTnLst>
                                    <p:set>
                                      <p:cBhvr>
                                        <p:cTn dur="1" fill="hold" id="31">
                                          <p:stCondLst>
                                            <p:cond delay="0"/>
                                          </p:stCondLst>
                                        </p:cTn>
                                        <p:tgtEl>
                                          <p:spTgt spid="30"/>
                                        </p:tgtEl>
                                        <p:attrNameLst>
                                          <p:attrName>style.visibility</p:attrName>
                                        </p:attrNameLst>
                                      </p:cBhvr>
                                      <p:to>
                                        <p:strVal val="visible"/>
                                      </p:to>
                                    </p:set>
                                    <p:anim calcmode="lin" valueType="num">
                                      <p:cBhvr additive="base">
                                        <p:cTn dur="500" fill="hold" id="32"/>
                                        <p:tgtEl>
                                          <p:spTgt spid="30"/>
                                        </p:tgtEl>
                                        <p:attrNameLst>
                                          <p:attrName>ppt_x</p:attrName>
                                        </p:attrNameLst>
                                      </p:cBhvr>
                                      <p:tavLst>
                                        <p:tav tm="0">
                                          <p:val>
                                            <p:strVal val="1+#ppt_w/2"/>
                                          </p:val>
                                        </p:tav>
                                        <p:tav tm="100000">
                                          <p:val>
                                            <p:strVal val="#ppt_x"/>
                                          </p:val>
                                        </p:tav>
                                      </p:tavLst>
                                    </p:anim>
                                    <p:anim calcmode="lin" valueType="num">
                                      <p:cBhvr additive="base">
                                        <p:cTn dur="500" fill="hold" id="33"/>
                                        <p:tgtEl>
                                          <p:spTgt spid="30"/>
                                        </p:tgtEl>
                                        <p:attrNameLst>
                                          <p:attrName>ppt_y</p:attrName>
                                        </p:attrNameLst>
                                      </p:cBhvr>
                                      <p:tavLst>
                                        <p:tav tm="0">
                                          <p:val>
                                            <p:strVal val="#ppt_y"/>
                                          </p:val>
                                        </p:tav>
                                        <p:tav tm="100000">
                                          <p:val>
                                            <p:strVal val="#ppt_y"/>
                                          </p:val>
                                        </p:tav>
                                      </p:tavLst>
                                    </p:anim>
                                  </p:childTnLst>
                                </p:cTn>
                              </p:par>
                              <p:par>
                                <p:cTn fill="hold" grpId="0" id="34" nodeType="withEffect" presetClass="entr" presetID="2" presetSubtype="4">
                                  <p:stCondLst>
                                    <p:cond delay="600"/>
                                  </p:stCondLst>
                                  <p:childTnLst>
                                    <p:set>
                                      <p:cBhvr>
                                        <p:cTn dur="1" fill="hold" id="35">
                                          <p:stCondLst>
                                            <p:cond delay="0"/>
                                          </p:stCondLst>
                                        </p:cTn>
                                        <p:tgtEl>
                                          <p:spTgt spid="31"/>
                                        </p:tgtEl>
                                        <p:attrNameLst>
                                          <p:attrName>style.visibility</p:attrName>
                                        </p:attrNameLst>
                                      </p:cBhvr>
                                      <p:to>
                                        <p:strVal val="visible"/>
                                      </p:to>
                                    </p:set>
                                    <p:anim calcmode="lin" valueType="num">
                                      <p:cBhvr additive="base">
                                        <p:cTn dur="500" fill="hold" id="36"/>
                                        <p:tgtEl>
                                          <p:spTgt spid="31"/>
                                        </p:tgtEl>
                                        <p:attrNameLst>
                                          <p:attrName>ppt_x</p:attrName>
                                        </p:attrNameLst>
                                      </p:cBhvr>
                                      <p:tavLst>
                                        <p:tav tm="0">
                                          <p:val>
                                            <p:strVal val="#ppt_x"/>
                                          </p:val>
                                        </p:tav>
                                        <p:tav tm="100000">
                                          <p:val>
                                            <p:strVal val="#ppt_x"/>
                                          </p:val>
                                        </p:tav>
                                      </p:tavLst>
                                    </p:anim>
                                    <p:anim calcmode="lin" valueType="num">
                                      <p:cBhvr additive="base">
                                        <p:cTn dur="500" fill="hold" id="37"/>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8"/>
      <p:bldP grpId="0" spid="29"/>
      <p:bldP grpId="0" spid="30"/>
      <p:bldP grpId="0" spid="31"/>
    </p:bldLst>
  </p:timing>
</p:sld>
</file>

<file path=ppt/slides/slide3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1" name="图片 20"/>
          <p:cNvPicPr>
            <a:picLocks noChangeAspect="1"/>
          </p:cNvPicPr>
          <p:nvPr/>
        </p:nvPicPr>
        <p:blipFill>
          <a:blip r:embed="rId3">
            <a:extLst>
              <a:ext uri="{28A0092B-C50C-407E-A947-70E740481C1C}">
                <a14:useLocalDpi val="0"/>
              </a:ext>
            </a:extLst>
          </a:blip>
          <a:stretch>
            <a:fillRect/>
          </a:stretch>
        </p:blipFill>
        <p:spPr>
          <a:xfrm>
            <a:off x="2267744" y="2931791"/>
            <a:ext cx="8943695" cy="7497802"/>
          </a:xfrm>
          <a:prstGeom prst="rect">
            <a:avLst/>
          </a:prstGeom>
        </p:spPr>
      </p:pic>
      <p:sp>
        <p:nvSpPr>
          <p:cNvPr id="22" name="TextBox 21"/>
          <p:cNvSpPr txBox="1"/>
          <p:nvPr/>
        </p:nvSpPr>
        <p:spPr>
          <a:xfrm>
            <a:off x="755576" y="987574"/>
            <a:ext cx="3489942" cy="739130"/>
          </a:xfrm>
          <a:prstGeom prst="rect">
            <a:avLst/>
          </a:prstGeom>
          <a:noFill/>
        </p:spPr>
        <p:txBody>
          <a:bodyPr bIns="34285" lIns="68571" rIns="68571" rtlCol="0" tIns="34285" wrap="none">
            <a:spAutoFit/>
          </a:bodyPr>
          <a:lstStyle/>
          <a:p>
            <a:r>
              <a:rPr altLang="en-US" b="1" lang="zh-CN" smtClean="0" sz="4400">
                <a:solidFill>
                  <a:schemeClr val="tx2"/>
                </a:solidFill>
                <a:latin charset="-122" panose="020b0503020204020204" pitchFamily="34" typeface="微软雅黑"/>
                <a:ea charset="-122" panose="020b0503020204020204" pitchFamily="34" typeface="微软雅黑"/>
              </a:rPr>
              <a:t>感谢您的观看！</a:t>
            </a:r>
          </a:p>
        </p:txBody>
      </p:sp>
      <p:sp>
        <p:nvSpPr>
          <p:cNvPr id="23" name="TextBox 22"/>
          <p:cNvSpPr txBox="1"/>
          <p:nvPr/>
        </p:nvSpPr>
        <p:spPr>
          <a:xfrm>
            <a:off x="716858" y="1784683"/>
            <a:ext cx="4305618" cy="335280"/>
          </a:xfrm>
          <a:prstGeom prst="rect">
            <a:avLst/>
          </a:prstGeom>
          <a:noFill/>
        </p:spPr>
        <p:txBody>
          <a:bodyPr rtlCol="0" wrap="none">
            <a:spAutoFit/>
          </a:bodyPr>
          <a:lstStyle/>
          <a:p>
            <a:r>
              <a:rPr altLang="en-US" lang="zh-CN" sz="1600">
                <a:solidFill>
                  <a:schemeClr val="tx1">
                    <a:lumMod val="65000"/>
                    <a:lumOff val="35000"/>
                  </a:schemeClr>
                </a:solidFill>
              </a:rPr>
              <a:t>适合各行业工作汇报/项目报告/年终总结/计划</a:t>
            </a:r>
          </a:p>
        </p:txBody>
      </p:sp>
      <p:sp>
        <p:nvSpPr>
          <p:cNvPr id="43" name="TextBox 42"/>
          <p:cNvSpPr txBox="1"/>
          <p:nvPr/>
        </p:nvSpPr>
        <p:spPr>
          <a:xfrm>
            <a:off x="7236296" y="402799"/>
            <a:ext cx="1383030" cy="579120"/>
          </a:xfrm>
          <a:prstGeom prst="rect">
            <a:avLst/>
          </a:prstGeom>
          <a:noFill/>
        </p:spPr>
        <p:txBody>
          <a:bodyPr rtlCol="0" wrap="none">
            <a:spAutoFit/>
          </a:bodyPr>
          <a:lstStyle/>
          <a:p>
            <a:r>
              <a:rPr altLang="zh-CN" b="1" lang="en-US" smtClean="0" sz="3200">
                <a:solidFill>
                  <a:schemeClr val="tx1">
                    <a:lumMod val="65000"/>
                    <a:lumOff val="35000"/>
                  </a:schemeClr>
                </a:solidFill>
              </a:rPr>
              <a:t>LOGO</a:t>
            </a:r>
          </a:p>
        </p:txBody>
      </p:sp>
      <p:sp>
        <p:nvSpPr>
          <p:cNvPr id="44" name="TextBox 43"/>
          <p:cNvSpPr txBox="1"/>
          <p:nvPr/>
        </p:nvSpPr>
        <p:spPr>
          <a:xfrm>
            <a:off x="735058" y="2787774"/>
            <a:ext cx="1390967" cy="335280"/>
          </a:xfrm>
          <a:prstGeom prst="rect">
            <a:avLst/>
          </a:prstGeom>
          <a:noFill/>
        </p:spPr>
        <p:txBody>
          <a:bodyPr rtlCol="0" wrap="none">
            <a:spAutoFit/>
          </a:bodyPr>
          <a:lstStyle/>
          <a:p>
            <a:r>
              <a:rPr altLang="en-US" lang="zh-CN" sz="1600">
                <a:solidFill>
                  <a:schemeClr val="tx1">
                    <a:lumMod val="75000"/>
                    <a:lumOff val="25000"/>
                  </a:schemeClr>
                </a:solidFill>
              </a:rPr>
              <a:t>汇报人：XXX</a:t>
            </a:r>
          </a:p>
        </p:txBody>
      </p:sp>
      <p:sp>
        <p:nvSpPr>
          <p:cNvPr id="45" name="TextBox 44"/>
          <p:cNvSpPr txBox="1"/>
          <p:nvPr/>
        </p:nvSpPr>
        <p:spPr>
          <a:xfrm>
            <a:off x="735058" y="3147814"/>
            <a:ext cx="1808480" cy="335280"/>
          </a:xfrm>
          <a:prstGeom prst="rect">
            <a:avLst/>
          </a:prstGeom>
          <a:noFill/>
        </p:spPr>
        <p:txBody>
          <a:bodyPr rtlCol="0" wrap="none">
            <a:spAutoFit/>
          </a:bodyPr>
          <a:lstStyle/>
          <a:p>
            <a:r>
              <a:rPr altLang="en-US" lang="zh-CN" smtClean="0" sz="1600">
                <a:solidFill>
                  <a:schemeClr val="tx1">
                    <a:lumMod val="75000"/>
                    <a:lumOff val="25000"/>
                  </a:schemeClr>
                </a:solidFill>
              </a:rPr>
              <a:t>部门：市场营销部</a:t>
            </a:r>
          </a:p>
        </p:txBody>
      </p:sp>
    </p:spTree>
    <p:extLst>
      <p:ext uri="{BB962C8B-B14F-4D97-AF65-F5344CB8AC3E}">
        <p14:creationId val="4290104600"/>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1"/>
                                        </p:tgtEl>
                                        <p:attrNameLst>
                                          <p:attrName>style.visibility</p:attrName>
                                        </p:attrNameLst>
                                      </p:cBhvr>
                                      <p:to>
                                        <p:strVal val="visible"/>
                                      </p:to>
                                    </p:set>
                                    <p:animEffect filter="fade" transition="in">
                                      <p:cBhvr>
                                        <p:cTn dur="1000" id="7"/>
                                        <p:tgtEl>
                                          <p:spTgt spid="21"/>
                                        </p:tgtEl>
                                      </p:cBhvr>
                                    </p:animEffect>
                                    <p:anim calcmode="lin" valueType="num">
                                      <p:cBhvr>
                                        <p:cTn dur="1000" fill="hold" id="8"/>
                                        <p:tgtEl>
                                          <p:spTgt spid="21"/>
                                        </p:tgtEl>
                                        <p:attrNameLst>
                                          <p:attrName>ppt_x</p:attrName>
                                        </p:attrNameLst>
                                      </p:cBhvr>
                                      <p:tavLst>
                                        <p:tav tm="0">
                                          <p:val>
                                            <p:strVal val="#ppt_x"/>
                                          </p:val>
                                        </p:tav>
                                        <p:tav tm="100000">
                                          <p:val>
                                            <p:strVal val="#ppt_x"/>
                                          </p:val>
                                        </p:tav>
                                      </p:tavLst>
                                    </p:anim>
                                    <p:anim calcmode="lin" valueType="num">
                                      <p:cBhvr>
                                        <p:cTn dur="1000" fill="hold" id="9"/>
                                        <p:tgtEl>
                                          <p:spTgt spid="21"/>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53" presetSubtype="0">
                                  <p:stCondLst>
                                    <p:cond delay="0"/>
                                  </p:stCondLst>
                                  <p:childTnLst>
                                    <p:set>
                                      <p:cBhvr>
                                        <p:cTn dur="1" fill="hold" id="12">
                                          <p:stCondLst>
                                            <p:cond delay="0"/>
                                          </p:stCondLst>
                                        </p:cTn>
                                        <p:tgtEl>
                                          <p:spTgt spid="43"/>
                                        </p:tgtEl>
                                        <p:attrNameLst>
                                          <p:attrName>style.visibility</p:attrName>
                                        </p:attrNameLst>
                                      </p:cBhvr>
                                      <p:to>
                                        <p:strVal val="visible"/>
                                      </p:to>
                                    </p:set>
                                    <p:anim calcmode="lin" valueType="num">
                                      <p:cBhvr>
                                        <p:cTn dur="500" fill="hold" id="13"/>
                                        <p:tgtEl>
                                          <p:spTgt spid="43"/>
                                        </p:tgtEl>
                                        <p:attrNameLst>
                                          <p:attrName>ppt_w</p:attrName>
                                        </p:attrNameLst>
                                      </p:cBhvr>
                                      <p:tavLst>
                                        <p:tav tm="0">
                                          <p:val>
                                            <p:fltVal val="0"/>
                                          </p:val>
                                        </p:tav>
                                        <p:tav tm="100000">
                                          <p:val>
                                            <p:strVal val="#ppt_w"/>
                                          </p:val>
                                        </p:tav>
                                      </p:tavLst>
                                    </p:anim>
                                    <p:anim calcmode="lin" valueType="num">
                                      <p:cBhvr>
                                        <p:cTn dur="500" fill="hold" id="14"/>
                                        <p:tgtEl>
                                          <p:spTgt spid="43"/>
                                        </p:tgtEl>
                                        <p:attrNameLst>
                                          <p:attrName>ppt_h</p:attrName>
                                        </p:attrNameLst>
                                      </p:cBhvr>
                                      <p:tavLst>
                                        <p:tav tm="0">
                                          <p:val>
                                            <p:fltVal val="0"/>
                                          </p:val>
                                        </p:tav>
                                        <p:tav tm="100000">
                                          <p:val>
                                            <p:strVal val="#ppt_h"/>
                                          </p:val>
                                        </p:tav>
                                      </p:tavLst>
                                    </p:anim>
                                    <p:animEffect filter="fade" transition="in">
                                      <p:cBhvr>
                                        <p:cTn dur="500" id="15"/>
                                        <p:tgtEl>
                                          <p:spTgt spid="43"/>
                                        </p:tgtEl>
                                      </p:cBhvr>
                                    </p:animEffect>
                                  </p:childTnLst>
                                </p:cTn>
                              </p:par>
                            </p:childTnLst>
                          </p:cTn>
                        </p:par>
                        <p:par>
                          <p:cTn fill="hold" id="16" nodeType="afterGroup">
                            <p:stCondLst>
                              <p:cond delay="1500"/>
                            </p:stCondLst>
                            <p:childTnLst>
                              <p:par>
                                <p:cTn fill="hold" grpId="0" id="17" nodeType="afterEffect" presetClass="entr" presetID="41" presetSubtype="0">
                                  <p:stCondLst>
                                    <p:cond delay="0"/>
                                  </p:stCondLst>
                                  <p:iterate type="lt">
                                    <p:tmPct val="10000"/>
                                  </p:iterate>
                                  <p:childTnLst>
                                    <p:set>
                                      <p:cBhvr>
                                        <p:cTn dur="1" fill="hold" id="18">
                                          <p:stCondLst>
                                            <p:cond delay="0"/>
                                          </p:stCondLst>
                                        </p:cTn>
                                        <p:tgtEl>
                                          <p:spTgt spid="22"/>
                                        </p:tgtEl>
                                        <p:attrNameLst>
                                          <p:attrName>style.visibility</p:attrName>
                                        </p:attrNameLst>
                                      </p:cBhvr>
                                      <p:to>
                                        <p:strVal val="visible"/>
                                      </p:to>
                                    </p:set>
                                    <p:anim calcmode="lin" valueType="num">
                                      <p:cBhvr>
                                        <p:cTn dur="500" fill="hold" id="19"/>
                                        <p:tgtEl>
                                          <p:spTgt spid="2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0"/>
                                        <p:tgtEl>
                                          <p:spTgt spid="22"/>
                                        </p:tgtEl>
                                        <p:attrNameLst>
                                          <p:attrName>ppt_y</p:attrName>
                                        </p:attrNameLst>
                                      </p:cBhvr>
                                      <p:tavLst>
                                        <p:tav tm="0">
                                          <p:val>
                                            <p:strVal val="#ppt_y"/>
                                          </p:val>
                                        </p:tav>
                                        <p:tav tm="100000">
                                          <p:val>
                                            <p:strVal val="#ppt_y"/>
                                          </p:val>
                                        </p:tav>
                                      </p:tavLst>
                                    </p:anim>
                                    <p:anim calcmode="lin" valueType="num">
                                      <p:cBhvr>
                                        <p:cTn dur="500" fill="hold" id="21"/>
                                        <p:tgtEl>
                                          <p:spTgt spid="2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2"/>
                                        <p:tgtEl>
                                          <p:spTgt spid="2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3" tmFilter="0,0; .5, 1; 1, 1"/>
                                        <p:tgtEl>
                                          <p:spTgt spid="22"/>
                                        </p:tgtEl>
                                      </p:cBhvr>
                                    </p:animEffect>
                                  </p:childTnLst>
                                </p:cTn>
                              </p:par>
                            </p:childTnLst>
                          </p:cTn>
                        </p:par>
                        <p:par>
                          <p:cTn fill="hold" id="24" nodeType="afterGroup">
                            <p:stCondLst>
                              <p:cond delay="2000"/>
                            </p:stCondLst>
                            <p:childTnLst>
                              <p:par>
                                <p:cTn fill="hold" grpId="0" id="25" nodeType="afterEffect" presetClass="entr" presetID="22" presetSubtype="8">
                                  <p:stCondLst>
                                    <p:cond delay="0"/>
                                  </p:stCondLst>
                                  <p:childTnLst>
                                    <p:set>
                                      <p:cBhvr>
                                        <p:cTn dur="1" fill="hold" id="26">
                                          <p:stCondLst>
                                            <p:cond delay="0"/>
                                          </p:stCondLst>
                                        </p:cTn>
                                        <p:tgtEl>
                                          <p:spTgt spid="23"/>
                                        </p:tgtEl>
                                        <p:attrNameLst>
                                          <p:attrName>style.visibility</p:attrName>
                                        </p:attrNameLst>
                                      </p:cBhvr>
                                      <p:to>
                                        <p:strVal val="visible"/>
                                      </p:to>
                                    </p:set>
                                    <p:animEffect filter="wipe(left)" transition="in">
                                      <p:cBhvr>
                                        <p:cTn dur="500" id="27"/>
                                        <p:tgtEl>
                                          <p:spTgt spid="23"/>
                                        </p:tgtEl>
                                      </p:cBhvr>
                                    </p:animEffect>
                                  </p:childTnLst>
                                </p:cTn>
                              </p:par>
                            </p:childTnLst>
                          </p:cTn>
                        </p:par>
                        <p:par>
                          <p:cTn fill="hold" id="28" nodeType="afterGroup">
                            <p:stCondLst>
                              <p:cond delay="2500"/>
                            </p:stCondLst>
                            <p:childTnLst>
                              <p:par>
                                <p:cTn fill="hold" grpId="0" id="29" nodeType="afterEffect" presetClass="entr" presetID="37" presetSubtype="0">
                                  <p:stCondLst>
                                    <p:cond delay="0"/>
                                  </p:stCondLst>
                                  <p:childTnLst>
                                    <p:set>
                                      <p:cBhvr>
                                        <p:cTn dur="1" fill="hold" id="30">
                                          <p:stCondLst>
                                            <p:cond delay="0"/>
                                          </p:stCondLst>
                                        </p:cTn>
                                        <p:tgtEl>
                                          <p:spTgt spid="44"/>
                                        </p:tgtEl>
                                        <p:attrNameLst>
                                          <p:attrName>style.visibility</p:attrName>
                                        </p:attrNameLst>
                                      </p:cBhvr>
                                      <p:to>
                                        <p:strVal val="visible"/>
                                      </p:to>
                                    </p:set>
                                    <p:animEffect filter="fade" transition="in">
                                      <p:cBhvr>
                                        <p:cTn dur="1000" id="31"/>
                                        <p:tgtEl>
                                          <p:spTgt spid="44"/>
                                        </p:tgtEl>
                                      </p:cBhvr>
                                    </p:animEffect>
                                    <p:anim calcmode="lin" valueType="num">
                                      <p:cBhvr>
                                        <p:cTn dur="1000" fill="hold" id="32"/>
                                        <p:tgtEl>
                                          <p:spTgt spid="44"/>
                                        </p:tgtEl>
                                        <p:attrNameLst>
                                          <p:attrName>ppt_x</p:attrName>
                                        </p:attrNameLst>
                                      </p:cBhvr>
                                      <p:tavLst>
                                        <p:tav tm="0">
                                          <p:val>
                                            <p:strVal val="#ppt_x"/>
                                          </p:val>
                                        </p:tav>
                                        <p:tav tm="100000">
                                          <p:val>
                                            <p:strVal val="#ppt_x"/>
                                          </p:val>
                                        </p:tav>
                                      </p:tavLst>
                                    </p:anim>
                                    <p:anim calcmode="lin" valueType="num">
                                      <p:cBhvr>
                                        <p:cTn decel="100000" dur="900" fill="hold" id="33"/>
                                        <p:tgtEl>
                                          <p:spTgt spid="44"/>
                                        </p:tgtEl>
                                        <p:attrNameLst>
                                          <p:attrName>ppt_y</p:attrName>
                                        </p:attrNameLst>
                                      </p:cBhvr>
                                      <p:tavLst>
                                        <p:tav tm="0">
                                          <p:val>
                                            <p:strVal val="#ppt_y+1"/>
                                          </p:val>
                                        </p:tav>
                                        <p:tav tm="100000">
                                          <p:val>
                                            <p:strVal val="#ppt_y-.03"/>
                                          </p:val>
                                        </p:tav>
                                      </p:tavLst>
                                    </p:anim>
                                    <p:anim calcmode="lin" valueType="num">
                                      <p:cBhvr>
                                        <p:cTn accel="100000" dur="100" fill="hold" id="34">
                                          <p:stCondLst>
                                            <p:cond delay="900"/>
                                          </p:stCondLst>
                                        </p:cTn>
                                        <p:tgtEl>
                                          <p:spTgt spid="44"/>
                                        </p:tgtEl>
                                        <p:attrNameLst>
                                          <p:attrName>ppt_y</p:attrName>
                                        </p:attrNameLst>
                                      </p:cBhvr>
                                      <p:tavLst>
                                        <p:tav tm="0">
                                          <p:val>
                                            <p:strVal val="#ppt_y-.03"/>
                                          </p:val>
                                        </p:tav>
                                        <p:tav tm="100000">
                                          <p:val>
                                            <p:strVal val="#ppt_y"/>
                                          </p:val>
                                        </p:tav>
                                      </p:tavLst>
                                    </p:anim>
                                  </p:childTnLst>
                                </p:cTn>
                              </p:par>
                              <p:par>
                                <p:cTn fill="hold" grpId="0" id="35" nodeType="withEffect" presetClass="entr" presetID="37" presetSubtype="0">
                                  <p:stCondLst>
                                    <p:cond delay="0"/>
                                  </p:stCondLst>
                                  <p:childTnLst>
                                    <p:set>
                                      <p:cBhvr>
                                        <p:cTn dur="1" fill="hold" id="36">
                                          <p:stCondLst>
                                            <p:cond delay="0"/>
                                          </p:stCondLst>
                                        </p:cTn>
                                        <p:tgtEl>
                                          <p:spTgt spid="45"/>
                                        </p:tgtEl>
                                        <p:attrNameLst>
                                          <p:attrName>style.visibility</p:attrName>
                                        </p:attrNameLst>
                                      </p:cBhvr>
                                      <p:to>
                                        <p:strVal val="visible"/>
                                      </p:to>
                                    </p:set>
                                    <p:animEffect filter="fade" transition="in">
                                      <p:cBhvr>
                                        <p:cTn dur="1000" id="37"/>
                                        <p:tgtEl>
                                          <p:spTgt spid="45"/>
                                        </p:tgtEl>
                                      </p:cBhvr>
                                    </p:animEffect>
                                    <p:anim calcmode="lin" valueType="num">
                                      <p:cBhvr>
                                        <p:cTn dur="1000" fill="hold" id="38"/>
                                        <p:tgtEl>
                                          <p:spTgt spid="45"/>
                                        </p:tgtEl>
                                        <p:attrNameLst>
                                          <p:attrName>ppt_x</p:attrName>
                                        </p:attrNameLst>
                                      </p:cBhvr>
                                      <p:tavLst>
                                        <p:tav tm="0">
                                          <p:val>
                                            <p:strVal val="#ppt_x"/>
                                          </p:val>
                                        </p:tav>
                                        <p:tav tm="100000">
                                          <p:val>
                                            <p:strVal val="#ppt_x"/>
                                          </p:val>
                                        </p:tav>
                                      </p:tavLst>
                                    </p:anim>
                                    <p:anim calcmode="lin" valueType="num">
                                      <p:cBhvr>
                                        <p:cTn decel="100000" dur="900" fill="hold" id="39"/>
                                        <p:tgtEl>
                                          <p:spTgt spid="45"/>
                                        </p:tgtEl>
                                        <p:attrNameLst>
                                          <p:attrName>ppt_y</p:attrName>
                                        </p:attrNameLst>
                                      </p:cBhvr>
                                      <p:tavLst>
                                        <p:tav tm="0">
                                          <p:val>
                                            <p:strVal val="#ppt_y+1"/>
                                          </p:val>
                                        </p:tav>
                                        <p:tav tm="100000">
                                          <p:val>
                                            <p:strVal val="#ppt_y-.03"/>
                                          </p:val>
                                        </p:tav>
                                      </p:tavLst>
                                    </p:anim>
                                    <p:anim calcmode="lin" valueType="num">
                                      <p:cBhvr>
                                        <p:cTn accel="100000" dur="100" fill="hold" id="40">
                                          <p:stCondLst>
                                            <p:cond delay="900"/>
                                          </p:stCondLst>
                                        </p:cTn>
                                        <p:tgtEl>
                                          <p:spTgt spid="45"/>
                                        </p:tgtEl>
                                        <p:attrNameLst>
                                          <p:attrName>ppt_y</p:attrName>
                                        </p:attrNameLst>
                                      </p:cBhvr>
                                      <p:tavLst>
                                        <p:tav tm="0">
                                          <p:val>
                                            <p:strVal val="#ppt_y-.03"/>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
      <p:bldP grpId="0" spid="23"/>
      <p:bldP grpId="0" spid="43"/>
      <p:bldP grpId="0" spid="44"/>
      <p:bldP grpId="0" spid="45"/>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5" name="矩形 34"/>
          <p:cNvSpPr/>
          <p:nvPr/>
        </p:nvSpPr>
        <p:spPr>
          <a:xfrm>
            <a:off x="2846759" y="1343698"/>
            <a:ext cx="5102700" cy="839134"/>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endParaRPr altLang="en-US" lang="zh-CN">
              <a:latin charset="-122" panose="020b0503020204020204" pitchFamily="34" typeface="微软雅黑"/>
              <a:ea charset="-122" panose="020b0503020204020204" pitchFamily="34" typeface="微软雅黑"/>
            </a:endParaRPr>
          </a:p>
        </p:txBody>
      </p:sp>
      <p:sp>
        <p:nvSpPr>
          <p:cNvPr id="36" name="矩形 35"/>
          <p:cNvSpPr/>
          <p:nvPr/>
        </p:nvSpPr>
        <p:spPr>
          <a:xfrm>
            <a:off x="3653255" y="1183401"/>
            <a:ext cx="3515183" cy="3476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r>
              <a:rPr altLang="en-US" lang="zh-CN" smtClean="0">
                <a:latin charset="-122" panose="020b0503020204020204" pitchFamily="34" typeface="微软雅黑"/>
                <a:ea charset="-122" panose="020b0503020204020204" pitchFamily="34" typeface="微软雅黑"/>
              </a:rPr>
              <a:t>点击添加标题</a:t>
            </a:r>
          </a:p>
        </p:txBody>
      </p:sp>
      <p:sp>
        <p:nvSpPr>
          <p:cNvPr id="37" name="六边形 36"/>
          <p:cNvSpPr/>
          <p:nvPr/>
        </p:nvSpPr>
        <p:spPr>
          <a:xfrm>
            <a:off x="903628" y="2425696"/>
            <a:ext cx="1190447" cy="1026114"/>
          </a:xfrm>
          <a:prstGeom prst="hexagon">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r>
              <a:rPr altLang="en-US" lang="zh-CN" sz="2400">
                <a:latin charset="-122" panose="020b0503020204020204" pitchFamily="34" typeface="微软雅黑"/>
                <a:ea charset="-122" panose="020b0503020204020204" pitchFamily="34" typeface="微软雅黑"/>
              </a:rPr>
              <a:t>工作概述</a:t>
            </a:r>
          </a:p>
        </p:txBody>
      </p:sp>
      <p:cxnSp>
        <p:nvCxnSpPr>
          <p:cNvPr id="38" name="直接箭头连接符 37"/>
          <p:cNvCxnSpPr>
            <a:stCxn id="37" idx="5"/>
            <a:endCxn id="35" idx="1"/>
          </p:cNvCxnSpPr>
          <p:nvPr/>
        </p:nvCxnSpPr>
        <p:spPr>
          <a:xfrm flipV="1">
            <a:off x="1837547" y="1763265"/>
            <a:ext cx="1009212" cy="662431"/>
          </a:xfrm>
          <a:prstGeom prst="straightConnector1">
            <a:avLst/>
          </a:prstGeom>
          <a:ln>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9" name="直接箭头连接符 38"/>
          <p:cNvCxnSpPr>
            <a:stCxn id="37" idx="0"/>
            <a:endCxn id="42" idx="1"/>
          </p:cNvCxnSpPr>
          <p:nvPr/>
        </p:nvCxnSpPr>
        <p:spPr>
          <a:xfrm flipV="1">
            <a:off x="2094075" y="2936587"/>
            <a:ext cx="752684" cy="2166"/>
          </a:xfrm>
          <a:prstGeom prst="straightConnector1">
            <a:avLst/>
          </a:prstGeom>
          <a:ln>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0" name="直接箭头连接符 39"/>
          <p:cNvCxnSpPr>
            <a:stCxn id="37" idx="1"/>
            <a:endCxn id="45" idx="1"/>
          </p:cNvCxnSpPr>
          <p:nvPr/>
        </p:nvCxnSpPr>
        <p:spPr>
          <a:xfrm>
            <a:off x="1837547" y="3451810"/>
            <a:ext cx="1009212" cy="679039"/>
          </a:xfrm>
          <a:prstGeom prst="straightConnector1">
            <a:avLst/>
          </a:prstGeom>
          <a:ln>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3142299" y="1615449"/>
            <a:ext cx="4537095" cy="544070"/>
          </a:xfrm>
          <a:prstGeom prst="rect">
            <a:avLst/>
          </a:prstGeom>
          <a:noFill/>
        </p:spPr>
        <p:txBody>
          <a:bodyPr bIns="34291" lIns="68584" rIns="68584" rtlCol="0" tIns="34291" wrap="square">
            <a:spAutoFit/>
          </a:bodyPr>
          <a:lstStyle/>
          <a:p>
            <a:pPr>
              <a:lnSpc>
                <a:spcPct val="130000"/>
              </a:lnSpc>
            </a:pPr>
            <a:r>
              <a:rPr altLang="en-US" lang="zh-CN" sz="1200">
                <a:solidFill>
                  <a:schemeClr val="tx1">
                    <a:lumMod val="65000"/>
                    <a:lumOff val="35000"/>
                  </a:schemeClr>
                </a:solidFill>
                <a:latin charset="-122" panose="020b0503020204020204" pitchFamily="34" typeface="微软雅黑"/>
                <a:ea charset="-122" panose="020b0503020204020204" pitchFamily="34" typeface="微软雅黑"/>
              </a:rPr>
              <a:t>单击此处添加文本单击此处添加文本单击此处添加文本单击此处添加文本单击此处添加文本单击此处添加文本单击此处添加文本</a:t>
            </a:r>
          </a:p>
        </p:txBody>
      </p:sp>
      <p:sp>
        <p:nvSpPr>
          <p:cNvPr id="42" name="矩形 41"/>
          <p:cNvSpPr/>
          <p:nvPr/>
        </p:nvSpPr>
        <p:spPr>
          <a:xfrm>
            <a:off x="2846759" y="2517020"/>
            <a:ext cx="5102700" cy="839134"/>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endParaRPr altLang="en-US" lang="zh-CN">
              <a:latin charset="-122" panose="020b0503020204020204" pitchFamily="34" typeface="微软雅黑"/>
              <a:ea charset="-122" panose="020b0503020204020204" pitchFamily="34" typeface="微软雅黑"/>
            </a:endParaRPr>
          </a:p>
        </p:txBody>
      </p:sp>
      <p:sp>
        <p:nvSpPr>
          <p:cNvPr id="43" name="矩形 42"/>
          <p:cNvSpPr/>
          <p:nvPr/>
        </p:nvSpPr>
        <p:spPr>
          <a:xfrm>
            <a:off x="3653255" y="2356721"/>
            <a:ext cx="3515183" cy="3476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r>
              <a:rPr altLang="en-US" lang="zh-CN" smtClean="0">
                <a:latin charset="-122" panose="020b0503020204020204" pitchFamily="34" typeface="微软雅黑"/>
                <a:ea charset="-122" panose="020b0503020204020204" pitchFamily="34" typeface="微软雅黑"/>
              </a:rPr>
              <a:t>点击添加标题</a:t>
            </a:r>
          </a:p>
        </p:txBody>
      </p:sp>
      <p:sp>
        <p:nvSpPr>
          <p:cNvPr id="44" name="TextBox 43"/>
          <p:cNvSpPr txBox="1"/>
          <p:nvPr/>
        </p:nvSpPr>
        <p:spPr>
          <a:xfrm>
            <a:off x="3142299" y="2806771"/>
            <a:ext cx="4537095" cy="544070"/>
          </a:xfrm>
          <a:prstGeom prst="rect">
            <a:avLst/>
          </a:prstGeom>
          <a:noFill/>
        </p:spPr>
        <p:txBody>
          <a:bodyPr bIns="34291" lIns="68584" rIns="68584" rtlCol="0" tIns="34291" wrap="square">
            <a:spAutoFit/>
          </a:bodyPr>
          <a:lstStyle/>
          <a:p>
            <a:pPr>
              <a:lnSpc>
                <a:spcPct val="130000"/>
              </a:lnSpc>
            </a:pPr>
            <a:r>
              <a:rPr altLang="en-US" lang="zh-CN" sz="1200">
                <a:solidFill>
                  <a:schemeClr val="tx1">
                    <a:lumMod val="65000"/>
                    <a:lumOff val="35000"/>
                  </a:schemeClr>
                </a:solidFill>
                <a:latin charset="-122" panose="020b0503020204020204" pitchFamily="34" typeface="微软雅黑"/>
                <a:ea charset="-122" panose="020b0503020204020204" pitchFamily="34" typeface="微软雅黑"/>
              </a:rPr>
              <a:t>单击此处添加文本单击此处添加文本单击此处添加文本单击此处添加文本单击此处添加文本单击此处添加文本单击此处添加文本</a:t>
            </a:r>
          </a:p>
        </p:txBody>
      </p:sp>
      <p:sp>
        <p:nvSpPr>
          <p:cNvPr id="45" name="矩形 44"/>
          <p:cNvSpPr/>
          <p:nvPr/>
        </p:nvSpPr>
        <p:spPr>
          <a:xfrm>
            <a:off x="2846759" y="3711282"/>
            <a:ext cx="5102700" cy="839134"/>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endParaRPr altLang="en-US" lang="zh-CN">
              <a:latin charset="-122" panose="020b0503020204020204" pitchFamily="34" typeface="微软雅黑"/>
              <a:ea charset="-122" panose="020b0503020204020204" pitchFamily="34" typeface="微软雅黑"/>
            </a:endParaRPr>
          </a:p>
        </p:txBody>
      </p:sp>
      <p:sp>
        <p:nvSpPr>
          <p:cNvPr id="46" name="矩形 45"/>
          <p:cNvSpPr/>
          <p:nvPr/>
        </p:nvSpPr>
        <p:spPr>
          <a:xfrm>
            <a:off x="3653255" y="3550984"/>
            <a:ext cx="3515183" cy="3476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91" lIns="68584" rIns="68584" rtlCol="0" tIns="34291"/>
          <a:lstStyle/>
          <a:p>
            <a:pPr algn="ctr"/>
            <a:r>
              <a:rPr altLang="en-US" lang="zh-CN" smtClean="0">
                <a:latin charset="-122" panose="020b0503020204020204" pitchFamily="34" typeface="微软雅黑"/>
                <a:ea charset="-122" panose="020b0503020204020204" pitchFamily="34" typeface="微软雅黑"/>
              </a:rPr>
              <a:t>点击添加标题</a:t>
            </a:r>
          </a:p>
        </p:txBody>
      </p:sp>
      <p:sp>
        <p:nvSpPr>
          <p:cNvPr id="47" name="TextBox 46"/>
          <p:cNvSpPr txBox="1"/>
          <p:nvPr/>
        </p:nvSpPr>
        <p:spPr>
          <a:xfrm>
            <a:off x="3142299" y="4001033"/>
            <a:ext cx="4537095" cy="544070"/>
          </a:xfrm>
          <a:prstGeom prst="rect">
            <a:avLst/>
          </a:prstGeom>
          <a:noFill/>
        </p:spPr>
        <p:txBody>
          <a:bodyPr bIns="34291" lIns="68584" rIns="68584" rtlCol="0" tIns="34291" wrap="square">
            <a:spAutoFit/>
          </a:bodyPr>
          <a:lstStyle/>
          <a:p>
            <a:pPr>
              <a:lnSpc>
                <a:spcPct val="130000"/>
              </a:lnSpc>
            </a:pPr>
            <a:r>
              <a:rPr altLang="en-US" lang="zh-CN" sz="1200">
                <a:solidFill>
                  <a:schemeClr val="tx1">
                    <a:lumMod val="65000"/>
                    <a:lumOff val="35000"/>
                  </a:schemeClr>
                </a:solidFill>
                <a:latin charset="-122" panose="020b0503020204020204" pitchFamily="34" typeface="微软雅黑"/>
                <a:ea charset="-122" panose="020b0503020204020204" pitchFamily="34" typeface="微软雅黑"/>
              </a:rPr>
              <a:t>单击此处添加文本单击此处添加文本单击此处添加文本单击此处添加文本单击此处添加文本单击此处添加文本单击此处添加文本</a:t>
            </a:r>
          </a:p>
        </p:txBody>
      </p:sp>
      <p:sp>
        <p:nvSpPr>
          <p:cNvPr id="19" name="TextBox 18"/>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979635882"/>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4" presetSubtype="10">
                                  <p:stCondLst>
                                    <p:cond delay="0"/>
                                  </p:stCondLst>
                                  <p:childTnLst>
                                    <p:set>
                                      <p:cBhvr>
                                        <p:cTn dur="1" fill="hold" id="6">
                                          <p:stCondLst>
                                            <p:cond delay="0"/>
                                          </p:stCondLst>
                                        </p:cTn>
                                        <p:tgtEl>
                                          <p:spTgt spid="37"/>
                                        </p:tgtEl>
                                        <p:attrNameLst>
                                          <p:attrName>style.visibility</p:attrName>
                                        </p:attrNameLst>
                                      </p:cBhvr>
                                      <p:to>
                                        <p:strVal val="visible"/>
                                      </p:to>
                                    </p:set>
                                    <p:animEffect filter="randombar(horizontal)" transition="in">
                                      <p:cBhvr>
                                        <p:cTn dur="500" id="7"/>
                                        <p:tgtEl>
                                          <p:spTgt spid="37"/>
                                        </p:tgtEl>
                                      </p:cBhvr>
                                    </p:animEffect>
                                  </p:childTnLst>
                                </p:cTn>
                              </p:par>
                            </p:childTnLst>
                          </p:cTn>
                        </p:par>
                        <p:par>
                          <p:cTn fill="hold" id="8" nodeType="afterGroup">
                            <p:stCondLst>
                              <p:cond delay="500"/>
                            </p:stCondLst>
                            <p:childTnLst>
                              <p:par>
                                <p:cTn fill="hold" id="9" nodeType="afterEffect" presetClass="entr" presetID="22" presetSubtype="8">
                                  <p:stCondLst>
                                    <p:cond delay="0"/>
                                  </p:stCondLst>
                                  <p:childTnLst>
                                    <p:set>
                                      <p:cBhvr>
                                        <p:cTn dur="1" fill="hold" id="10">
                                          <p:stCondLst>
                                            <p:cond delay="0"/>
                                          </p:stCondLst>
                                        </p:cTn>
                                        <p:tgtEl>
                                          <p:spTgt spid="38"/>
                                        </p:tgtEl>
                                        <p:attrNameLst>
                                          <p:attrName>style.visibility</p:attrName>
                                        </p:attrNameLst>
                                      </p:cBhvr>
                                      <p:to>
                                        <p:strVal val="visible"/>
                                      </p:to>
                                    </p:set>
                                    <p:animEffect filter="wipe(left)" transition="in">
                                      <p:cBhvr>
                                        <p:cTn dur="500" id="11"/>
                                        <p:tgtEl>
                                          <p:spTgt spid="38"/>
                                        </p:tgtEl>
                                      </p:cBhvr>
                                    </p:animEffect>
                                  </p:childTnLst>
                                </p:cTn>
                              </p:par>
                              <p:par>
                                <p:cTn fill="hold" id="12" nodeType="withEffect" presetClass="entr" presetID="22" presetSubtype="8">
                                  <p:stCondLst>
                                    <p:cond delay="0"/>
                                  </p:stCondLst>
                                  <p:childTnLst>
                                    <p:set>
                                      <p:cBhvr>
                                        <p:cTn dur="1" fill="hold" id="13">
                                          <p:stCondLst>
                                            <p:cond delay="0"/>
                                          </p:stCondLst>
                                        </p:cTn>
                                        <p:tgtEl>
                                          <p:spTgt spid="39"/>
                                        </p:tgtEl>
                                        <p:attrNameLst>
                                          <p:attrName>style.visibility</p:attrName>
                                        </p:attrNameLst>
                                      </p:cBhvr>
                                      <p:to>
                                        <p:strVal val="visible"/>
                                      </p:to>
                                    </p:set>
                                    <p:animEffect filter="wipe(left)" transition="in">
                                      <p:cBhvr>
                                        <p:cTn dur="500" id="14"/>
                                        <p:tgtEl>
                                          <p:spTgt spid="39"/>
                                        </p:tgtEl>
                                      </p:cBhvr>
                                    </p:animEffect>
                                  </p:childTnLst>
                                </p:cTn>
                              </p:par>
                              <p:par>
                                <p:cTn fill="hold" id="15" nodeType="withEffect" presetClass="entr" presetID="22" presetSubtype="8">
                                  <p:stCondLst>
                                    <p:cond delay="0"/>
                                  </p:stCondLst>
                                  <p:childTnLst>
                                    <p:set>
                                      <p:cBhvr>
                                        <p:cTn dur="1" fill="hold" id="16">
                                          <p:stCondLst>
                                            <p:cond delay="0"/>
                                          </p:stCondLst>
                                        </p:cTn>
                                        <p:tgtEl>
                                          <p:spTgt spid="40"/>
                                        </p:tgtEl>
                                        <p:attrNameLst>
                                          <p:attrName>style.visibility</p:attrName>
                                        </p:attrNameLst>
                                      </p:cBhvr>
                                      <p:to>
                                        <p:strVal val="visible"/>
                                      </p:to>
                                    </p:set>
                                    <p:animEffect filter="wipe(left)" transition="in">
                                      <p:cBhvr>
                                        <p:cTn dur="500" id="17"/>
                                        <p:tgtEl>
                                          <p:spTgt spid="40"/>
                                        </p:tgtEl>
                                      </p:cBhvr>
                                    </p:animEffect>
                                  </p:childTnLst>
                                </p:cTn>
                              </p:par>
                            </p:childTnLst>
                          </p:cTn>
                        </p:par>
                        <p:par>
                          <p:cTn fill="hold" id="18" nodeType="afterGroup">
                            <p:stCondLst>
                              <p:cond delay="1000"/>
                            </p:stCondLst>
                            <p:childTnLst>
                              <p:par>
                                <p:cTn fill="hold" grpId="0" id="19" nodeType="afterEffect" presetClass="entr" presetID="16" presetSubtype="37">
                                  <p:stCondLst>
                                    <p:cond delay="0"/>
                                  </p:stCondLst>
                                  <p:childTnLst>
                                    <p:set>
                                      <p:cBhvr>
                                        <p:cTn dur="1" fill="hold" id="20">
                                          <p:stCondLst>
                                            <p:cond delay="0"/>
                                          </p:stCondLst>
                                        </p:cTn>
                                        <p:tgtEl>
                                          <p:spTgt spid="36"/>
                                        </p:tgtEl>
                                        <p:attrNameLst>
                                          <p:attrName>style.visibility</p:attrName>
                                        </p:attrNameLst>
                                      </p:cBhvr>
                                      <p:to>
                                        <p:strVal val="visible"/>
                                      </p:to>
                                    </p:set>
                                    <p:animEffect filter="barn(outVertical)" transition="in">
                                      <p:cBhvr>
                                        <p:cTn dur="500" id="21"/>
                                        <p:tgtEl>
                                          <p:spTgt spid="36"/>
                                        </p:tgtEl>
                                      </p:cBhvr>
                                    </p:animEffect>
                                  </p:childTnLst>
                                </p:cTn>
                              </p:par>
                            </p:childTnLst>
                          </p:cTn>
                        </p:par>
                        <p:par>
                          <p:cTn fill="hold" id="22" nodeType="afterGroup">
                            <p:stCondLst>
                              <p:cond delay="1500"/>
                            </p:stCondLst>
                            <p:childTnLst>
                              <p:par>
                                <p:cTn fill="hold" grpId="0" id="23" nodeType="afterEffect" presetClass="entr" presetID="2" presetSubtype="1">
                                  <p:stCondLst>
                                    <p:cond delay="0"/>
                                  </p:stCondLst>
                                  <p:childTnLst>
                                    <p:set>
                                      <p:cBhvr>
                                        <p:cTn dur="1" fill="hold" id="24">
                                          <p:stCondLst>
                                            <p:cond delay="0"/>
                                          </p:stCondLst>
                                        </p:cTn>
                                        <p:tgtEl>
                                          <p:spTgt spid="35"/>
                                        </p:tgtEl>
                                        <p:attrNameLst>
                                          <p:attrName>style.visibility</p:attrName>
                                        </p:attrNameLst>
                                      </p:cBhvr>
                                      <p:to>
                                        <p:strVal val="visible"/>
                                      </p:to>
                                    </p:set>
                                    <p:anim calcmode="lin" valueType="num">
                                      <p:cBhvr additive="base">
                                        <p:cTn dur="500" fill="hold" id="25"/>
                                        <p:tgtEl>
                                          <p:spTgt spid="35"/>
                                        </p:tgtEl>
                                        <p:attrNameLst>
                                          <p:attrName>ppt_x</p:attrName>
                                        </p:attrNameLst>
                                      </p:cBhvr>
                                      <p:tavLst>
                                        <p:tav tm="0">
                                          <p:val>
                                            <p:strVal val="#ppt_x"/>
                                          </p:val>
                                        </p:tav>
                                        <p:tav tm="100000">
                                          <p:val>
                                            <p:strVal val="#ppt_x"/>
                                          </p:val>
                                        </p:tav>
                                      </p:tavLst>
                                    </p:anim>
                                    <p:anim calcmode="lin" valueType="num">
                                      <p:cBhvr additive="base">
                                        <p:cTn dur="500" fill="hold" id="26"/>
                                        <p:tgtEl>
                                          <p:spTgt spid="35"/>
                                        </p:tgtEl>
                                        <p:attrNameLst>
                                          <p:attrName>ppt_y</p:attrName>
                                        </p:attrNameLst>
                                      </p:cBhvr>
                                      <p:tavLst>
                                        <p:tav tm="0">
                                          <p:val>
                                            <p:strVal val="0-#ppt_h/2"/>
                                          </p:val>
                                        </p:tav>
                                        <p:tav tm="100000">
                                          <p:val>
                                            <p:strVal val="#ppt_y"/>
                                          </p:val>
                                        </p:tav>
                                      </p:tavLst>
                                    </p:anim>
                                  </p:childTnLst>
                                </p:cTn>
                              </p:par>
                            </p:childTnLst>
                          </p:cTn>
                        </p:par>
                        <p:par>
                          <p:cTn fill="hold" id="27" nodeType="afterGroup">
                            <p:stCondLst>
                              <p:cond delay="2000"/>
                            </p:stCondLst>
                            <p:childTnLst>
                              <p:par>
                                <p:cTn fill="hold" grpId="0" id="28" nodeType="afterEffect" presetClass="entr" presetID="22" presetSubtype="8">
                                  <p:stCondLst>
                                    <p:cond delay="0"/>
                                  </p:stCondLst>
                                  <p:iterate type="lt">
                                    <p:tmPct val="30000"/>
                                  </p:iterate>
                                  <p:childTnLst>
                                    <p:set>
                                      <p:cBhvr>
                                        <p:cTn dur="1" fill="hold" id="29">
                                          <p:stCondLst>
                                            <p:cond delay="0"/>
                                          </p:stCondLst>
                                        </p:cTn>
                                        <p:tgtEl>
                                          <p:spTgt spid="41"/>
                                        </p:tgtEl>
                                        <p:attrNameLst>
                                          <p:attrName>style.visibility</p:attrName>
                                        </p:attrNameLst>
                                      </p:cBhvr>
                                      <p:to>
                                        <p:strVal val="visible"/>
                                      </p:to>
                                    </p:set>
                                    <p:animEffect filter="wipe(left)" transition="in">
                                      <p:cBhvr>
                                        <p:cTn dur="100" id="30"/>
                                        <p:tgtEl>
                                          <p:spTgt spid="41"/>
                                        </p:tgtEl>
                                      </p:cBhvr>
                                    </p:animEffect>
                                  </p:childTnLst>
                                </p:cTn>
                              </p:par>
                              <p:par>
                                <p:cTn fill="hold" grpId="1" id="31" nodeType="withEffect" presetClass="emph" presetID="36" presetSubtype="0">
                                  <p:stCondLst>
                                    <p:cond delay="0"/>
                                  </p:stCondLst>
                                  <p:iterate type="lt">
                                    <p:tmPct val="30000"/>
                                  </p:iterate>
                                  <p:childTnLst>
                                    <p:animScale>
                                      <p:cBhvr>
                                        <p:cTn autoRev="1" dur="50" fill="hold" id="32">
                                          <p:stCondLst>
                                            <p:cond delay="0"/>
                                          </p:stCondLst>
                                        </p:cTn>
                                        <p:tgtEl>
                                          <p:spTgt spid="41"/>
                                        </p:tgtEl>
                                      </p:cBhvr>
                                      <p:to x="80000" y="100000"/>
                                    </p:animScale>
                                    <p:anim by="(#ppt_w*0.10)" calcmode="lin" valueType="num">
                                      <p:cBhvr>
                                        <p:cTn autoRev="1" dur="50" fill="hold" id="33">
                                          <p:stCondLst>
                                            <p:cond delay="0"/>
                                          </p:stCondLst>
                                        </p:cTn>
                                        <p:tgtEl>
                                          <p:spTgt spid="41"/>
                                        </p:tgtEl>
                                        <p:attrNameLst>
                                          <p:attrName>ppt_x</p:attrName>
                                        </p:attrNameLst>
                                      </p:cBhvr>
                                    </p:anim>
                                    <p:anim by="(-#ppt_w*0.10)" calcmode="lin" valueType="num">
                                      <p:cBhvr>
                                        <p:cTn autoRev="1" dur="50" fill="hold" id="34">
                                          <p:stCondLst>
                                            <p:cond delay="0"/>
                                          </p:stCondLst>
                                        </p:cTn>
                                        <p:tgtEl>
                                          <p:spTgt spid="41"/>
                                        </p:tgtEl>
                                        <p:attrNameLst>
                                          <p:attrName>ppt_y</p:attrName>
                                        </p:attrNameLst>
                                      </p:cBhvr>
                                    </p:anim>
                                    <p:animRot by="-480000">
                                      <p:cBhvr>
                                        <p:cTn autoRev="1" dur="50" fill="hold" id="35">
                                          <p:stCondLst>
                                            <p:cond delay="0"/>
                                          </p:stCondLst>
                                        </p:cTn>
                                        <p:tgtEl>
                                          <p:spTgt spid="41"/>
                                        </p:tgtEl>
                                        <p:attrNameLst>
                                          <p:attrName>r</p:attrName>
                                        </p:attrNameLst>
                                      </p:cBhvr>
                                    </p:animRot>
                                  </p:childTnLst>
                                </p:cTn>
                              </p:par>
                            </p:childTnLst>
                          </p:cTn>
                        </p:par>
                        <p:par>
                          <p:cTn fill="hold" id="36" nodeType="afterGroup">
                            <p:stCondLst>
                              <p:cond delay="2100"/>
                            </p:stCondLst>
                            <p:childTnLst>
                              <p:par>
                                <p:cTn fill="hold" grpId="0" id="37" nodeType="afterEffect" presetClass="entr" presetID="16" presetSubtype="37">
                                  <p:stCondLst>
                                    <p:cond delay="0"/>
                                  </p:stCondLst>
                                  <p:childTnLst>
                                    <p:set>
                                      <p:cBhvr>
                                        <p:cTn dur="1" fill="hold" id="38">
                                          <p:stCondLst>
                                            <p:cond delay="0"/>
                                          </p:stCondLst>
                                        </p:cTn>
                                        <p:tgtEl>
                                          <p:spTgt spid="43"/>
                                        </p:tgtEl>
                                        <p:attrNameLst>
                                          <p:attrName>style.visibility</p:attrName>
                                        </p:attrNameLst>
                                      </p:cBhvr>
                                      <p:to>
                                        <p:strVal val="visible"/>
                                      </p:to>
                                    </p:set>
                                    <p:animEffect filter="barn(outVertical)" transition="in">
                                      <p:cBhvr>
                                        <p:cTn dur="500" id="39"/>
                                        <p:tgtEl>
                                          <p:spTgt spid="43"/>
                                        </p:tgtEl>
                                      </p:cBhvr>
                                    </p:animEffect>
                                  </p:childTnLst>
                                </p:cTn>
                              </p:par>
                            </p:childTnLst>
                          </p:cTn>
                        </p:par>
                        <p:par>
                          <p:cTn fill="hold" id="40" nodeType="afterGroup">
                            <p:stCondLst>
                              <p:cond delay="2600"/>
                            </p:stCondLst>
                            <p:childTnLst>
                              <p:par>
                                <p:cTn fill="hold" grpId="0" id="41" nodeType="afterEffect" presetClass="entr" presetID="2" presetSubtype="1">
                                  <p:stCondLst>
                                    <p:cond delay="0"/>
                                  </p:stCondLst>
                                  <p:childTnLst>
                                    <p:set>
                                      <p:cBhvr>
                                        <p:cTn dur="1" fill="hold" id="42">
                                          <p:stCondLst>
                                            <p:cond delay="0"/>
                                          </p:stCondLst>
                                        </p:cTn>
                                        <p:tgtEl>
                                          <p:spTgt spid="42"/>
                                        </p:tgtEl>
                                        <p:attrNameLst>
                                          <p:attrName>style.visibility</p:attrName>
                                        </p:attrNameLst>
                                      </p:cBhvr>
                                      <p:to>
                                        <p:strVal val="visible"/>
                                      </p:to>
                                    </p:set>
                                    <p:anim calcmode="lin" valueType="num">
                                      <p:cBhvr additive="base">
                                        <p:cTn dur="500" fill="hold" id="43"/>
                                        <p:tgtEl>
                                          <p:spTgt spid="42"/>
                                        </p:tgtEl>
                                        <p:attrNameLst>
                                          <p:attrName>ppt_x</p:attrName>
                                        </p:attrNameLst>
                                      </p:cBhvr>
                                      <p:tavLst>
                                        <p:tav tm="0">
                                          <p:val>
                                            <p:strVal val="#ppt_x"/>
                                          </p:val>
                                        </p:tav>
                                        <p:tav tm="100000">
                                          <p:val>
                                            <p:strVal val="#ppt_x"/>
                                          </p:val>
                                        </p:tav>
                                      </p:tavLst>
                                    </p:anim>
                                    <p:anim calcmode="lin" valueType="num">
                                      <p:cBhvr additive="base">
                                        <p:cTn dur="500" fill="hold" id="44"/>
                                        <p:tgtEl>
                                          <p:spTgt spid="42"/>
                                        </p:tgtEl>
                                        <p:attrNameLst>
                                          <p:attrName>ppt_y</p:attrName>
                                        </p:attrNameLst>
                                      </p:cBhvr>
                                      <p:tavLst>
                                        <p:tav tm="0">
                                          <p:val>
                                            <p:strVal val="0-#ppt_h/2"/>
                                          </p:val>
                                        </p:tav>
                                        <p:tav tm="100000">
                                          <p:val>
                                            <p:strVal val="#ppt_y"/>
                                          </p:val>
                                        </p:tav>
                                      </p:tavLst>
                                    </p:anim>
                                  </p:childTnLst>
                                </p:cTn>
                              </p:par>
                            </p:childTnLst>
                          </p:cTn>
                        </p:par>
                        <p:par>
                          <p:cTn fill="hold" id="45" nodeType="afterGroup">
                            <p:stCondLst>
                              <p:cond delay="3100"/>
                            </p:stCondLst>
                            <p:childTnLst>
                              <p:par>
                                <p:cTn fill="hold" grpId="0" id="46" nodeType="afterEffect" presetClass="entr" presetID="22" presetSubtype="8">
                                  <p:stCondLst>
                                    <p:cond delay="0"/>
                                  </p:stCondLst>
                                  <p:iterate type="lt">
                                    <p:tmPct val="30000"/>
                                  </p:iterate>
                                  <p:childTnLst>
                                    <p:set>
                                      <p:cBhvr>
                                        <p:cTn dur="1" fill="hold" id="47">
                                          <p:stCondLst>
                                            <p:cond delay="0"/>
                                          </p:stCondLst>
                                        </p:cTn>
                                        <p:tgtEl>
                                          <p:spTgt spid="44"/>
                                        </p:tgtEl>
                                        <p:attrNameLst>
                                          <p:attrName>style.visibility</p:attrName>
                                        </p:attrNameLst>
                                      </p:cBhvr>
                                      <p:to>
                                        <p:strVal val="visible"/>
                                      </p:to>
                                    </p:set>
                                    <p:animEffect filter="wipe(left)" transition="in">
                                      <p:cBhvr>
                                        <p:cTn dur="100" id="48"/>
                                        <p:tgtEl>
                                          <p:spTgt spid="44"/>
                                        </p:tgtEl>
                                      </p:cBhvr>
                                    </p:animEffect>
                                  </p:childTnLst>
                                </p:cTn>
                              </p:par>
                              <p:par>
                                <p:cTn fill="hold" grpId="1" id="49" nodeType="withEffect" presetClass="emph" presetID="36" presetSubtype="0">
                                  <p:stCondLst>
                                    <p:cond delay="0"/>
                                  </p:stCondLst>
                                  <p:iterate type="lt">
                                    <p:tmPct val="30000"/>
                                  </p:iterate>
                                  <p:childTnLst>
                                    <p:animScale>
                                      <p:cBhvr>
                                        <p:cTn autoRev="1" dur="50" fill="hold" id="50">
                                          <p:stCondLst>
                                            <p:cond delay="0"/>
                                          </p:stCondLst>
                                        </p:cTn>
                                        <p:tgtEl>
                                          <p:spTgt spid="44"/>
                                        </p:tgtEl>
                                      </p:cBhvr>
                                      <p:to x="80000" y="100000"/>
                                    </p:animScale>
                                    <p:anim by="(#ppt_w*0.10)" calcmode="lin" valueType="num">
                                      <p:cBhvr>
                                        <p:cTn autoRev="1" dur="50" fill="hold" id="51">
                                          <p:stCondLst>
                                            <p:cond delay="0"/>
                                          </p:stCondLst>
                                        </p:cTn>
                                        <p:tgtEl>
                                          <p:spTgt spid="44"/>
                                        </p:tgtEl>
                                        <p:attrNameLst>
                                          <p:attrName>ppt_x</p:attrName>
                                        </p:attrNameLst>
                                      </p:cBhvr>
                                    </p:anim>
                                    <p:anim by="(-#ppt_w*0.10)" calcmode="lin" valueType="num">
                                      <p:cBhvr>
                                        <p:cTn autoRev="1" dur="50" fill="hold" id="52">
                                          <p:stCondLst>
                                            <p:cond delay="0"/>
                                          </p:stCondLst>
                                        </p:cTn>
                                        <p:tgtEl>
                                          <p:spTgt spid="44"/>
                                        </p:tgtEl>
                                        <p:attrNameLst>
                                          <p:attrName>ppt_y</p:attrName>
                                        </p:attrNameLst>
                                      </p:cBhvr>
                                    </p:anim>
                                    <p:animRot by="-480000">
                                      <p:cBhvr>
                                        <p:cTn autoRev="1" dur="50" fill="hold" id="53">
                                          <p:stCondLst>
                                            <p:cond delay="0"/>
                                          </p:stCondLst>
                                        </p:cTn>
                                        <p:tgtEl>
                                          <p:spTgt spid="44"/>
                                        </p:tgtEl>
                                        <p:attrNameLst>
                                          <p:attrName>r</p:attrName>
                                        </p:attrNameLst>
                                      </p:cBhvr>
                                    </p:animRot>
                                  </p:childTnLst>
                                </p:cTn>
                              </p:par>
                            </p:childTnLst>
                          </p:cTn>
                        </p:par>
                        <p:par>
                          <p:cTn fill="hold" id="54" nodeType="afterGroup">
                            <p:stCondLst>
                              <p:cond delay="3200"/>
                            </p:stCondLst>
                            <p:childTnLst>
                              <p:par>
                                <p:cTn fill="hold" grpId="0" id="55" nodeType="afterEffect" presetClass="entr" presetID="16" presetSubtype="37">
                                  <p:stCondLst>
                                    <p:cond delay="0"/>
                                  </p:stCondLst>
                                  <p:childTnLst>
                                    <p:set>
                                      <p:cBhvr>
                                        <p:cTn dur="1" fill="hold" id="56">
                                          <p:stCondLst>
                                            <p:cond delay="0"/>
                                          </p:stCondLst>
                                        </p:cTn>
                                        <p:tgtEl>
                                          <p:spTgt spid="46"/>
                                        </p:tgtEl>
                                        <p:attrNameLst>
                                          <p:attrName>style.visibility</p:attrName>
                                        </p:attrNameLst>
                                      </p:cBhvr>
                                      <p:to>
                                        <p:strVal val="visible"/>
                                      </p:to>
                                    </p:set>
                                    <p:animEffect filter="barn(outVertical)" transition="in">
                                      <p:cBhvr>
                                        <p:cTn dur="500" id="57"/>
                                        <p:tgtEl>
                                          <p:spTgt spid="46"/>
                                        </p:tgtEl>
                                      </p:cBhvr>
                                    </p:animEffect>
                                  </p:childTnLst>
                                </p:cTn>
                              </p:par>
                            </p:childTnLst>
                          </p:cTn>
                        </p:par>
                        <p:par>
                          <p:cTn fill="hold" id="58" nodeType="afterGroup">
                            <p:stCondLst>
                              <p:cond delay="3700"/>
                            </p:stCondLst>
                            <p:childTnLst>
                              <p:par>
                                <p:cTn fill="hold" grpId="0" id="59" nodeType="afterEffect" presetClass="entr" presetID="2" presetSubtype="1">
                                  <p:stCondLst>
                                    <p:cond delay="0"/>
                                  </p:stCondLst>
                                  <p:childTnLst>
                                    <p:set>
                                      <p:cBhvr>
                                        <p:cTn dur="1" fill="hold" id="60">
                                          <p:stCondLst>
                                            <p:cond delay="0"/>
                                          </p:stCondLst>
                                        </p:cTn>
                                        <p:tgtEl>
                                          <p:spTgt spid="45"/>
                                        </p:tgtEl>
                                        <p:attrNameLst>
                                          <p:attrName>style.visibility</p:attrName>
                                        </p:attrNameLst>
                                      </p:cBhvr>
                                      <p:to>
                                        <p:strVal val="visible"/>
                                      </p:to>
                                    </p:set>
                                    <p:anim calcmode="lin" valueType="num">
                                      <p:cBhvr additive="base">
                                        <p:cTn dur="500" fill="hold" id="61"/>
                                        <p:tgtEl>
                                          <p:spTgt spid="45"/>
                                        </p:tgtEl>
                                        <p:attrNameLst>
                                          <p:attrName>ppt_x</p:attrName>
                                        </p:attrNameLst>
                                      </p:cBhvr>
                                      <p:tavLst>
                                        <p:tav tm="0">
                                          <p:val>
                                            <p:strVal val="#ppt_x"/>
                                          </p:val>
                                        </p:tav>
                                        <p:tav tm="100000">
                                          <p:val>
                                            <p:strVal val="#ppt_x"/>
                                          </p:val>
                                        </p:tav>
                                      </p:tavLst>
                                    </p:anim>
                                    <p:anim calcmode="lin" valueType="num">
                                      <p:cBhvr additive="base">
                                        <p:cTn dur="500" fill="hold" id="62"/>
                                        <p:tgtEl>
                                          <p:spTgt spid="45"/>
                                        </p:tgtEl>
                                        <p:attrNameLst>
                                          <p:attrName>ppt_y</p:attrName>
                                        </p:attrNameLst>
                                      </p:cBhvr>
                                      <p:tavLst>
                                        <p:tav tm="0">
                                          <p:val>
                                            <p:strVal val="0-#ppt_h/2"/>
                                          </p:val>
                                        </p:tav>
                                        <p:tav tm="100000">
                                          <p:val>
                                            <p:strVal val="#ppt_y"/>
                                          </p:val>
                                        </p:tav>
                                      </p:tavLst>
                                    </p:anim>
                                  </p:childTnLst>
                                </p:cTn>
                              </p:par>
                            </p:childTnLst>
                          </p:cTn>
                        </p:par>
                        <p:par>
                          <p:cTn fill="hold" id="63" nodeType="afterGroup">
                            <p:stCondLst>
                              <p:cond delay="4200"/>
                            </p:stCondLst>
                            <p:childTnLst>
                              <p:par>
                                <p:cTn fill="hold" grpId="0" id="64" nodeType="afterEffect" presetClass="entr" presetID="22" presetSubtype="8">
                                  <p:stCondLst>
                                    <p:cond delay="0"/>
                                  </p:stCondLst>
                                  <p:iterate type="lt">
                                    <p:tmPct val="30000"/>
                                  </p:iterate>
                                  <p:childTnLst>
                                    <p:set>
                                      <p:cBhvr>
                                        <p:cTn dur="1" fill="hold" id="65">
                                          <p:stCondLst>
                                            <p:cond delay="0"/>
                                          </p:stCondLst>
                                        </p:cTn>
                                        <p:tgtEl>
                                          <p:spTgt spid="47"/>
                                        </p:tgtEl>
                                        <p:attrNameLst>
                                          <p:attrName>style.visibility</p:attrName>
                                        </p:attrNameLst>
                                      </p:cBhvr>
                                      <p:to>
                                        <p:strVal val="visible"/>
                                      </p:to>
                                    </p:set>
                                    <p:animEffect filter="wipe(left)" transition="in">
                                      <p:cBhvr>
                                        <p:cTn dur="100" id="66"/>
                                        <p:tgtEl>
                                          <p:spTgt spid="47"/>
                                        </p:tgtEl>
                                      </p:cBhvr>
                                    </p:animEffect>
                                  </p:childTnLst>
                                </p:cTn>
                              </p:par>
                              <p:par>
                                <p:cTn fill="hold" grpId="1" id="67" nodeType="withEffect" presetClass="emph" presetID="36" presetSubtype="0">
                                  <p:stCondLst>
                                    <p:cond delay="0"/>
                                  </p:stCondLst>
                                  <p:iterate type="lt">
                                    <p:tmPct val="30000"/>
                                  </p:iterate>
                                  <p:childTnLst>
                                    <p:animScale>
                                      <p:cBhvr>
                                        <p:cTn autoRev="1" dur="50" fill="hold" id="68">
                                          <p:stCondLst>
                                            <p:cond delay="0"/>
                                          </p:stCondLst>
                                        </p:cTn>
                                        <p:tgtEl>
                                          <p:spTgt spid="47"/>
                                        </p:tgtEl>
                                      </p:cBhvr>
                                      <p:to x="80000" y="100000"/>
                                    </p:animScale>
                                    <p:anim by="(#ppt_w*0.10)" calcmode="lin" valueType="num">
                                      <p:cBhvr>
                                        <p:cTn autoRev="1" dur="50" fill="hold" id="69">
                                          <p:stCondLst>
                                            <p:cond delay="0"/>
                                          </p:stCondLst>
                                        </p:cTn>
                                        <p:tgtEl>
                                          <p:spTgt spid="47"/>
                                        </p:tgtEl>
                                        <p:attrNameLst>
                                          <p:attrName>ppt_x</p:attrName>
                                        </p:attrNameLst>
                                      </p:cBhvr>
                                    </p:anim>
                                    <p:anim by="(-#ppt_w*0.10)" calcmode="lin" valueType="num">
                                      <p:cBhvr>
                                        <p:cTn autoRev="1" dur="50" fill="hold" id="70">
                                          <p:stCondLst>
                                            <p:cond delay="0"/>
                                          </p:stCondLst>
                                        </p:cTn>
                                        <p:tgtEl>
                                          <p:spTgt spid="47"/>
                                        </p:tgtEl>
                                        <p:attrNameLst>
                                          <p:attrName>ppt_y</p:attrName>
                                        </p:attrNameLst>
                                      </p:cBhvr>
                                    </p:anim>
                                    <p:animRot by="-480000">
                                      <p:cBhvr>
                                        <p:cTn autoRev="1" dur="50" fill="hold" id="71">
                                          <p:stCondLst>
                                            <p:cond delay="0"/>
                                          </p:stCondLst>
                                        </p:cTn>
                                        <p:tgtEl>
                                          <p:spTgt spid="47"/>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5"/>
      <p:bldP grpId="0" spid="36"/>
      <p:bldP grpId="0" spid="37"/>
      <p:bldP grpId="0" spid="41"/>
      <p:bldP grpId="1" spid="41"/>
      <p:bldP grpId="0" spid="42"/>
      <p:bldP grpId="0" spid="43"/>
      <p:bldP grpId="0" spid="44"/>
      <p:bldP grpId="1" spid="44"/>
      <p:bldP grpId="0" spid="45"/>
      <p:bldP grpId="0" spid="46"/>
      <p:bldP grpId="0" spid="47"/>
      <p:bldP grpId="1" spid="47"/>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89" name="组合 188"/>
          <p:cNvGrpSpPr/>
          <p:nvPr/>
        </p:nvGrpSpPr>
        <p:grpSpPr>
          <a:xfrm>
            <a:off x="251520" y="2992672"/>
            <a:ext cx="8712968" cy="328532"/>
            <a:chOff x="534438" y="3368953"/>
            <a:chExt cx="10944224" cy="438144"/>
          </a:xfrm>
          <a:solidFill>
            <a:schemeClr val="bg1">
              <a:lumMod val="65000"/>
            </a:schemeClr>
          </a:solidFill>
        </p:grpSpPr>
        <p:sp>
          <p:nvSpPr>
            <p:cNvPr id="190" name="矩形 189"/>
            <p:cNvSpPr/>
            <p:nvPr/>
          </p:nvSpPr>
          <p:spPr>
            <a:xfrm>
              <a:off x="11049789" y="3503489"/>
              <a:ext cx="50397"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p>
          </p:txBody>
        </p:sp>
        <p:grpSp>
          <p:nvGrpSpPr>
            <p:cNvPr id="191" name="组合 190"/>
            <p:cNvGrpSpPr/>
            <p:nvPr/>
          </p:nvGrpSpPr>
          <p:grpSpPr>
            <a:xfrm>
              <a:off x="534438" y="3368953"/>
              <a:ext cx="10944224" cy="438144"/>
              <a:chOff x="623889" y="3209929"/>
              <a:chExt cx="10944224" cy="438144"/>
            </a:xfrm>
            <a:grpFill/>
          </p:grpSpPr>
          <p:sp>
            <p:nvSpPr>
              <p:cNvPr id="192" name="矩形 191"/>
              <p:cNvSpPr/>
              <p:nvPr/>
            </p:nvSpPr>
            <p:spPr>
              <a:xfrm>
                <a:off x="623889" y="3344465"/>
                <a:ext cx="50397"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p>
            </p:txBody>
          </p:sp>
          <p:sp>
            <p:nvSpPr>
              <p:cNvPr id="193" name="矩形 192"/>
              <p:cNvSpPr/>
              <p:nvPr/>
            </p:nvSpPr>
            <p:spPr>
              <a:xfrm>
                <a:off x="717047" y="3344465"/>
                <a:ext cx="107093"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p>
            </p:txBody>
          </p:sp>
          <p:sp>
            <p:nvSpPr>
              <p:cNvPr id="194" name="矩形 193"/>
              <p:cNvSpPr/>
              <p:nvPr/>
            </p:nvSpPr>
            <p:spPr>
              <a:xfrm>
                <a:off x="866901" y="3344465"/>
                <a:ext cx="198437"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p>
            </p:txBody>
          </p:sp>
          <p:sp>
            <p:nvSpPr>
              <p:cNvPr id="195" name="矩形 194"/>
              <p:cNvSpPr/>
              <p:nvPr/>
            </p:nvSpPr>
            <p:spPr>
              <a:xfrm>
                <a:off x="1108099" y="3344465"/>
                <a:ext cx="9613876"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p>
            </p:txBody>
          </p:sp>
          <p:sp>
            <p:nvSpPr>
              <p:cNvPr id="196" name="矩形 195"/>
              <p:cNvSpPr/>
              <p:nvPr/>
            </p:nvSpPr>
            <p:spPr>
              <a:xfrm>
                <a:off x="10994902" y="3344465"/>
                <a:ext cx="107093"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p>
            </p:txBody>
          </p:sp>
          <p:sp>
            <p:nvSpPr>
              <p:cNvPr id="197" name="矩形 196"/>
              <p:cNvSpPr/>
              <p:nvPr/>
            </p:nvSpPr>
            <p:spPr>
              <a:xfrm>
                <a:off x="10759220" y="3344465"/>
                <a:ext cx="198437" cy="1690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p>
            </p:txBody>
          </p:sp>
          <p:sp>
            <p:nvSpPr>
              <p:cNvPr id="198" name="等腰三角形 197"/>
              <p:cNvSpPr/>
              <p:nvPr/>
            </p:nvSpPr>
            <p:spPr>
              <a:xfrm rot="5400000">
                <a:off x="11159803" y="3239763"/>
                <a:ext cx="438144" cy="378476"/>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00"/>
              </a:p>
            </p:txBody>
          </p:sp>
        </p:grpSp>
      </p:grpSp>
      <p:cxnSp>
        <p:nvCxnSpPr>
          <p:cNvPr id="199" name="肘形连接符 198"/>
          <p:cNvCxnSpPr>
            <a:stCxn id="201" idx="3"/>
            <a:endCxn id="204" idx="1"/>
          </p:cNvCxnSpPr>
          <p:nvPr/>
        </p:nvCxnSpPr>
        <p:spPr>
          <a:xfrm flipH="1" flipV="1" rot="5400000">
            <a:off x="841239" y="2472271"/>
            <a:ext cx="646842" cy="218546"/>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200" name="组合 199"/>
          <p:cNvGrpSpPr/>
          <p:nvPr/>
        </p:nvGrpSpPr>
        <p:grpSpPr>
          <a:xfrm>
            <a:off x="836839" y="2904964"/>
            <a:ext cx="437094" cy="507177"/>
            <a:chOff x="1109756" y="3090803"/>
            <a:chExt cx="583096" cy="676392"/>
          </a:xfrm>
          <a:solidFill>
            <a:schemeClr val="tx2"/>
          </a:solidFill>
        </p:grpSpPr>
        <p:sp>
          <p:nvSpPr>
            <p:cNvPr id="201" name="六边形 200"/>
            <p:cNvSpPr/>
            <p:nvPr/>
          </p:nvSpPr>
          <p:spPr>
            <a:xfrm rot="5400000">
              <a:off x="1063108" y="3137451"/>
              <a:ext cx="676392" cy="583096"/>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1200">
                <a:solidFill>
                  <a:schemeClr val="bg1"/>
                </a:solidFill>
                <a:latin typeface="+mn-ea"/>
              </a:endParaRPr>
            </a:p>
          </p:txBody>
        </p:sp>
        <p:sp>
          <p:nvSpPr>
            <p:cNvPr id="202" name="文本框 64"/>
            <p:cNvSpPr txBox="1"/>
            <p:nvPr/>
          </p:nvSpPr>
          <p:spPr>
            <a:xfrm>
              <a:off x="1115001" y="3231615"/>
              <a:ext cx="577851" cy="365844"/>
            </a:xfrm>
            <a:prstGeom prst="rect">
              <a:avLst/>
            </a:prstGeom>
            <a:noFill/>
          </p:spPr>
          <p:txBody>
            <a:bodyPr rtlCol="0" wrap="square">
              <a:spAutoFit/>
            </a:bodyPr>
            <a:lstStyle/>
            <a:p>
              <a:pPr algn="ctr"/>
              <a:r>
                <a:rPr altLang="zh-CN" b="1" lang="en-US" sz="1200">
                  <a:solidFill>
                    <a:schemeClr val="bg1"/>
                  </a:solidFill>
                  <a:latin typeface="+mn-ea"/>
                </a:rPr>
                <a:t>4月</a:t>
              </a:r>
            </a:p>
          </p:txBody>
        </p:sp>
      </p:grpSp>
      <p:grpSp>
        <p:nvGrpSpPr>
          <p:cNvPr id="203" name="组合 202"/>
          <p:cNvGrpSpPr/>
          <p:nvPr/>
        </p:nvGrpSpPr>
        <p:grpSpPr>
          <a:xfrm>
            <a:off x="1273933" y="1929601"/>
            <a:ext cx="1059449" cy="864924"/>
            <a:chOff x="1853741" y="1952625"/>
            <a:chExt cx="1413335" cy="1153499"/>
          </a:xfrm>
          <a:solidFill>
            <a:schemeClr val="bg2"/>
          </a:solidFill>
        </p:grpSpPr>
        <p:sp>
          <p:nvSpPr>
            <p:cNvPr id="204" name="矩形 203"/>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500">
                <a:solidFill>
                  <a:srgbClr val="FFFFFF"/>
                </a:solidFill>
              </a:endParaRPr>
            </a:p>
          </p:txBody>
        </p:sp>
        <p:sp>
          <p:nvSpPr>
            <p:cNvPr id="205" name="文本框 66"/>
            <p:cNvSpPr txBox="1"/>
            <p:nvPr/>
          </p:nvSpPr>
          <p:spPr>
            <a:xfrm>
              <a:off x="1853742" y="1997871"/>
              <a:ext cx="1413334" cy="1097534"/>
            </a:xfrm>
            <a:prstGeom prst="rect">
              <a:avLst/>
            </a:prstGeom>
            <a:grpFill/>
          </p:spPr>
          <p:txBody>
            <a:bodyPr rtlCol="0" wrap="square">
              <a:spAutoFit/>
            </a:bodyPr>
            <a:lstStyle/>
            <a:p>
              <a:pPr algn="just"/>
              <a:r>
                <a:rPr altLang="en-US" lang="zh-CN" sz="1200">
                  <a:solidFill>
                    <a:srgbClr val="FFFFFF"/>
                  </a:solidFill>
                  <a:latin charset="-122" panose="020b0503020204020204" pitchFamily="34" typeface="微软雅黑"/>
                  <a:ea charset="-122" panose="020b0503020204020204" pitchFamily="34" typeface="微软雅黑"/>
                </a:rPr>
                <a:t>在这里添加你的文字内容或者在此处插入图片</a:t>
              </a:r>
            </a:p>
          </p:txBody>
        </p:sp>
      </p:grpSp>
      <p:cxnSp>
        <p:nvCxnSpPr>
          <p:cNvPr id="206" name="肘形连接符 205"/>
          <p:cNvCxnSpPr>
            <a:stCxn id="208" idx="3"/>
            <a:endCxn id="211" idx="1"/>
          </p:cNvCxnSpPr>
          <p:nvPr/>
        </p:nvCxnSpPr>
        <p:spPr>
          <a:xfrm flipH="1" flipV="1" rot="5400000">
            <a:off x="2775525" y="2472271"/>
            <a:ext cx="646842" cy="218547"/>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207" name="组合 206"/>
          <p:cNvGrpSpPr/>
          <p:nvPr/>
        </p:nvGrpSpPr>
        <p:grpSpPr>
          <a:xfrm>
            <a:off x="2771125" y="2904964"/>
            <a:ext cx="437094" cy="507177"/>
            <a:chOff x="1109756" y="3090803"/>
            <a:chExt cx="583096" cy="676392"/>
          </a:xfrm>
          <a:solidFill>
            <a:schemeClr val="tx2"/>
          </a:solidFill>
        </p:grpSpPr>
        <p:sp>
          <p:nvSpPr>
            <p:cNvPr id="208" name="六边形 207"/>
            <p:cNvSpPr/>
            <p:nvPr/>
          </p:nvSpPr>
          <p:spPr>
            <a:xfrm rot="5400000">
              <a:off x="1063108" y="3137451"/>
              <a:ext cx="676392" cy="583096"/>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1200">
                <a:solidFill>
                  <a:schemeClr val="bg1"/>
                </a:solidFill>
                <a:latin typeface="+mn-ea"/>
              </a:endParaRPr>
            </a:p>
          </p:txBody>
        </p:sp>
        <p:sp>
          <p:nvSpPr>
            <p:cNvPr id="209" name="文本框 72"/>
            <p:cNvSpPr txBox="1"/>
            <p:nvPr/>
          </p:nvSpPr>
          <p:spPr>
            <a:xfrm>
              <a:off x="1115001" y="3231615"/>
              <a:ext cx="577851" cy="365844"/>
            </a:xfrm>
            <a:prstGeom prst="rect">
              <a:avLst/>
            </a:prstGeom>
            <a:noFill/>
          </p:spPr>
          <p:txBody>
            <a:bodyPr rtlCol="0" wrap="square">
              <a:spAutoFit/>
            </a:bodyPr>
            <a:lstStyle/>
            <a:p>
              <a:pPr algn="ctr"/>
              <a:r>
                <a:rPr altLang="zh-CN" b="1" lang="en-US" sz="1200">
                  <a:solidFill>
                    <a:schemeClr val="bg1"/>
                  </a:solidFill>
                  <a:latin typeface="+mn-ea"/>
                </a:rPr>
                <a:t>6月</a:t>
              </a:r>
            </a:p>
          </p:txBody>
        </p:sp>
      </p:grpSp>
      <p:grpSp>
        <p:nvGrpSpPr>
          <p:cNvPr id="210" name="组合 209"/>
          <p:cNvGrpSpPr/>
          <p:nvPr/>
        </p:nvGrpSpPr>
        <p:grpSpPr>
          <a:xfrm>
            <a:off x="3208220" y="1929601"/>
            <a:ext cx="1059449" cy="864924"/>
            <a:chOff x="1853741" y="1952625"/>
            <a:chExt cx="1413335" cy="1153499"/>
          </a:xfrm>
          <a:solidFill>
            <a:schemeClr val="bg2"/>
          </a:solidFill>
        </p:grpSpPr>
        <p:sp>
          <p:nvSpPr>
            <p:cNvPr id="211" name="矩形 210"/>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500">
                <a:solidFill>
                  <a:srgbClr val="FFFFFF"/>
                </a:solidFill>
              </a:endParaRPr>
            </a:p>
          </p:txBody>
        </p:sp>
        <p:sp>
          <p:nvSpPr>
            <p:cNvPr id="212" name="文本框 75"/>
            <p:cNvSpPr txBox="1"/>
            <p:nvPr/>
          </p:nvSpPr>
          <p:spPr>
            <a:xfrm>
              <a:off x="1853742" y="1997871"/>
              <a:ext cx="1413334" cy="1097534"/>
            </a:xfrm>
            <a:prstGeom prst="rect">
              <a:avLst/>
            </a:prstGeom>
            <a:grpFill/>
          </p:spPr>
          <p:txBody>
            <a:bodyPr rtlCol="0" wrap="square">
              <a:spAutoFit/>
            </a:bodyPr>
            <a:lstStyle>
              <a:defPPr>
                <a:defRPr lang="zh-CN"/>
              </a:defPPr>
              <a:lvl1pPr algn="just">
                <a:defRPr sz="1200">
                  <a:solidFill>
                    <a:schemeClr val="bg1"/>
                  </a:solidFill>
                  <a:latin charset="-122" panose="020b0503020204020204" pitchFamily="34" typeface="微软雅黑"/>
                  <a:ea charset="-122" panose="020b0503020204020204" pitchFamily="34" typeface="微软雅黑"/>
                </a:defRPr>
              </a:lvl1pPr>
            </a:lstStyle>
            <a:p>
              <a:r>
                <a:rPr altLang="en-US" lang="zh-CN">
                  <a:solidFill>
                    <a:srgbClr val="FFFFFF"/>
                  </a:solidFill>
                </a:rPr>
                <a:t>在这里添加你的文字内容或者在此处插入图片</a:t>
              </a:r>
            </a:p>
          </p:txBody>
        </p:sp>
      </p:grpSp>
      <p:cxnSp>
        <p:nvCxnSpPr>
          <p:cNvPr id="213" name="肘形连接符 212"/>
          <p:cNvCxnSpPr>
            <a:stCxn id="215" idx="3"/>
            <a:endCxn id="218" idx="1"/>
          </p:cNvCxnSpPr>
          <p:nvPr/>
        </p:nvCxnSpPr>
        <p:spPr>
          <a:xfrm flipH="1" flipV="1" rot="5400000">
            <a:off x="4709812" y="2472271"/>
            <a:ext cx="646842" cy="218546"/>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214" name="组合 213"/>
          <p:cNvGrpSpPr/>
          <p:nvPr/>
        </p:nvGrpSpPr>
        <p:grpSpPr>
          <a:xfrm>
            <a:off x="4705412" y="2904964"/>
            <a:ext cx="437094" cy="507177"/>
            <a:chOff x="1109756" y="3090803"/>
            <a:chExt cx="583096" cy="676392"/>
          </a:xfrm>
          <a:solidFill>
            <a:schemeClr val="tx2"/>
          </a:solidFill>
        </p:grpSpPr>
        <p:sp>
          <p:nvSpPr>
            <p:cNvPr id="215" name="六边形 214"/>
            <p:cNvSpPr/>
            <p:nvPr/>
          </p:nvSpPr>
          <p:spPr>
            <a:xfrm rot="5400000">
              <a:off x="1063108" y="3137451"/>
              <a:ext cx="676392" cy="583096"/>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1200">
                <a:solidFill>
                  <a:schemeClr val="bg1"/>
                </a:solidFill>
                <a:latin typeface="+mn-ea"/>
              </a:endParaRPr>
            </a:p>
          </p:txBody>
        </p:sp>
        <p:sp>
          <p:nvSpPr>
            <p:cNvPr id="216" name="文本框 79"/>
            <p:cNvSpPr txBox="1"/>
            <p:nvPr/>
          </p:nvSpPr>
          <p:spPr>
            <a:xfrm>
              <a:off x="1115001" y="3231615"/>
              <a:ext cx="577851" cy="365844"/>
            </a:xfrm>
            <a:prstGeom prst="rect">
              <a:avLst/>
            </a:prstGeom>
            <a:noFill/>
          </p:spPr>
          <p:txBody>
            <a:bodyPr rtlCol="0" wrap="square">
              <a:spAutoFit/>
            </a:bodyPr>
            <a:lstStyle/>
            <a:p>
              <a:pPr algn="ctr"/>
              <a:r>
                <a:rPr altLang="zh-CN" b="1" lang="en-US" sz="1200">
                  <a:solidFill>
                    <a:schemeClr val="bg1"/>
                  </a:solidFill>
                  <a:latin typeface="+mn-ea"/>
                </a:rPr>
                <a:t>8月</a:t>
              </a:r>
            </a:p>
          </p:txBody>
        </p:sp>
      </p:grpSp>
      <p:grpSp>
        <p:nvGrpSpPr>
          <p:cNvPr id="217" name="组合 216"/>
          <p:cNvGrpSpPr/>
          <p:nvPr/>
        </p:nvGrpSpPr>
        <p:grpSpPr>
          <a:xfrm>
            <a:off x="5142506" y="1929601"/>
            <a:ext cx="1059449" cy="864924"/>
            <a:chOff x="1853741" y="1952625"/>
            <a:chExt cx="1413335" cy="1153499"/>
          </a:xfrm>
          <a:solidFill>
            <a:schemeClr val="bg2"/>
          </a:solidFill>
        </p:grpSpPr>
        <p:sp>
          <p:nvSpPr>
            <p:cNvPr id="218" name="矩形 217"/>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500">
                <a:solidFill>
                  <a:srgbClr val="FFFFFF"/>
                </a:solidFill>
              </a:endParaRPr>
            </a:p>
          </p:txBody>
        </p:sp>
        <p:sp>
          <p:nvSpPr>
            <p:cNvPr id="219" name="文本框 82"/>
            <p:cNvSpPr txBox="1"/>
            <p:nvPr/>
          </p:nvSpPr>
          <p:spPr>
            <a:xfrm>
              <a:off x="1853742" y="1997871"/>
              <a:ext cx="1413334" cy="1097534"/>
            </a:xfrm>
            <a:prstGeom prst="rect">
              <a:avLst/>
            </a:prstGeom>
            <a:grpFill/>
          </p:spPr>
          <p:txBody>
            <a:bodyPr rtlCol="0" wrap="square">
              <a:spAutoFit/>
            </a:bodyPr>
            <a:lstStyle>
              <a:defPPr>
                <a:defRPr lang="zh-CN"/>
              </a:defPPr>
              <a:lvl1pPr algn="just">
                <a:defRPr sz="12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a:solidFill>
                    <a:srgbClr val="FFFFFF"/>
                  </a:solidFill>
                </a:rPr>
                <a:t>在这里添加你的文字内容或者在此处插入图片</a:t>
              </a:r>
            </a:p>
          </p:txBody>
        </p:sp>
      </p:grpSp>
      <p:cxnSp>
        <p:nvCxnSpPr>
          <p:cNvPr id="220" name="肘形连接符 219"/>
          <p:cNvCxnSpPr>
            <a:stCxn id="222" idx="3"/>
            <a:endCxn id="225" idx="1"/>
          </p:cNvCxnSpPr>
          <p:nvPr/>
        </p:nvCxnSpPr>
        <p:spPr>
          <a:xfrm flipH="1" flipV="1" rot="5400000">
            <a:off x="6644099" y="2472271"/>
            <a:ext cx="646841" cy="218547"/>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221" name="组合 220"/>
          <p:cNvGrpSpPr/>
          <p:nvPr/>
        </p:nvGrpSpPr>
        <p:grpSpPr>
          <a:xfrm>
            <a:off x="6587212" y="2904964"/>
            <a:ext cx="539779" cy="507177"/>
            <a:chOff x="1039738" y="3090803"/>
            <a:chExt cx="720080" cy="676392"/>
          </a:xfrm>
          <a:solidFill>
            <a:schemeClr val="tx2"/>
          </a:solidFill>
        </p:grpSpPr>
        <p:sp>
          <p:nvSpPr>
            <p:cNvPr id="222" name="六边形 221"/>
            <p:cNvSpPr/>
            <p:nvPr/>
          </p:nvSpPr>
          <p:spPr>
            <a:xfrm rot="5400000">
              <a:off x="1063108" y="3137451"/>
              <a:ext cx="676392" cy="583096"/>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1200">
                <a:solidFill>
                  <a:schemeClr val="bg1"/>
                </a:solidFill>
                <a:latin typeface="+mn-ea"/>
              </a:endParaRPr>
            </a:p>
          </p:txBody>
        </p:sp>
        <p:sp>
          <p:nvSpPr>
            <p:cNvPr id="223" name="文本框 86"/>
            <p:cNvSpPr txBox="1"/>
            <p:nvPr/>
          </p:nvSpPr>
          <p:spPr>
            <a:xfrm>
              <a:off x="1039738" y="3231615"/>
              <a:ext cx="720080" cy="365844"/>
            </a:xfrm>
            <a:prstGeom prst="rect">
              <a:avLst/>
            </a:prstGeom>
            <a:noFill/>
          </p:spPr>
          <p:txBody>
            <a:bodyPr rtlCol="0" wrap="square">
              <a:spAutoFit/>
            </a:bodyPr>
            <a:lstStyle/>
            <a:p>
              <a:pPr algn="ctr"/>
              <a:r>
                <a:rPr altLang="zh-CN" b="1" lang="en-US" sz="1200">
                  <a:solidFill>
                    <a:schemeClr val="bg1"/>
                  </a:solidFill>
                  <a:latin typeface="+mn-ea"/>
                </a:rPr>
                <a:t>10月</a:t>
              </a:r>
            </a:p>
          </p:txBody>
        </p:sp>
      </p:grpSp>
      <p:grpSp>
        <p:nvGrpSpPr>
          <p:cNvPr id="224" name="组合 223"/>
          <p:cNvGrpSpPr/>
          <p:nvPr/>
        </p:nvGrpSpPr>
        <p:grpSpPr>
          <a:xfrm>
            <a:off x="7076793" y="1929601"/>
            <a:ext cx="1059449" cy="864924"/>
            <a:chOff x="1853741" y="1952625"/>
            <a:chExt cx="1413335" cy="1153499"/>
          </a:xfrm>
          <a:solidFill>
            <a:schemeClr val="bg2"/>
          </a:solidFill>
        </p:grpSpPr>
        <p:sp>
          <p:nvSpPr>
            <p:cNvPr id="225" name="矩形 224"/>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500">
                <a:solidFill>
                  <a:srgbClr val="FFFFFF"/>
                </a:solidFill>
              </a:endParaRPr>
            </a:p>
          </p:txBody>
        </p:sp>
        <p:sp>
          <p:nvSpPr>
            <p:cNvPr id="226" name="文本框 89"/>
            <p:cNvSpPr txBox="1"/>
            <p:nvPr/>
          </p:nvSpPr>
          <p:spPr>
            <a:xfrm>
              <a:off x="1853740" y="1997871"/>
              <a:ext cx="1413334" cy="1097534"/>
            </a:xfrm>
            <a:prstGeom prst="rect">
              <a:avLst/>
            </a:prstGeom>
            <a:grpFill/>
          </p:spPr>
          <p:txBody>
            <a:bodyPr rtlCol="0" wrap="square">
              <a:spAutoFit/>
            </a:bodyPr>
            <a:lstStyle>
              <a:defPPr>
                <a:defRPr lang="zh-CN"/>
              </a:defPPr>
              <a:lvl1pPr algn="just">
                <a:defRPr sz="12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a:solidFill>
                    <a:srgbClr val="FFFFFF"/>
                  </a:solidFill>
                </a:rPr>
                <a:t>在这里添加你的文字内容或者在此处插入图片</a:t>
              </a:r>
            </a:p>
          </p:txBody>
        </p:sp>
      </p:grpSp>
      <p:cxnSp>
        <p:nvCxnSpPr>
          <p:cNvPr id="227" name="肘形连接符 226"/>
          <p:cNvCxnSpPr>
            <a:stCxn id="229" idx="0"/>
            <a:endCxn id="232" idx="1"/>
          </p:cNvCxnSpPr>
          <p:nvPr/>
        </p:nvCxnSpPr>
        <p:spPr>
          <a:xfrm flipH="1" rot="16200000">
            <a:off x="1808713" y="3625958"/>
            <a:ext cx="646181" cy="218547"/>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228" name="组合 227"/>
          <p:cNvGrpSpPr/>
          <p:nvPr/>
        </p:nvGrpSpPr>
        <p:grpSpPr>
          <a:xfrm>
            <a:off x="1803982" y="2904964"/>
            <a:ext cx="437094" cy="507177"/>
            <a:chOff x="1109756" y="3090803"/>
            <a:chExt cx="583096" cy="676392"/>
          </a:xfrm>
          <a:solidFill>
            <a:schemeClr val="tx2"/>
          </a:solidFill>
        </p:grpSpPr>
        <p:sp>
          <p:nvSpPr>
            <p:cNvPr id="229" name="六边形 228"/>
            <p:cNvSpPr/>
            <p:nvPr/>
          </p:nvSpPr>
          <p:spPr>
            <a:xfrm rot="5400000">
              <a:off x="1063108" y="3137451"/>
              <a:ext cx="676392" cy="583096"/>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1200">
                <a:solidFill>
                  <a:schemeClr val="bg1"/>
                </a:solidFill>
                <a:latin typeface="+mn-ea"/>
              </a:endParaRPr>
            </a:p>
          </p:txBody>
        </p:sp>
        <p:sp>
          <p:nvSpPr>
            <p:cNvPr id="230" name="文本框 93"/>
            <p:cNvSpPr txBox="1"/>
            <p:nvPr/>
          </p:nvSpPr>
          <p:spPr>
            <a:xfrm>
              <a:off x="1115001" y="3231615"/>
              <a:ext cx="577851" cy="365844"/>
            </a:xfrm>
            <a:prstGeom prst="rect">
              <a:avLst/>
            </a:prstGeom>
            <a:noFill/>
          </p:spPr>
          <p:txBody>
            <a:bodyPr rtlCol="0" wrap="square">
              <a:spAutoFit/>
            </a:bodyPr>
            <a:lstStyle/>
            <a:p>
              <a:pPr algn="ctr"/>
              <a:r>
                <a:rPr altLang="zh-CN" b="1" lang="en-US" sz="1200">
                  <a:solidFill>
                    <a:schemeClr val="bg1"/>
                  </a:solidFill>
                  <a:latin typeface="+mn-ea"/>
                </a:rPr>
                <a:t>5月</a:t>
              </a:r>
            </a:p>
          </p:txBody>
        </p:sp>
      </p:grpSp>
      <p:grpSp>
        <p:nvGrpSpPr>
          <p:cNvPr id="231" name="组合 230"/>
          <p:cNvGrpSpPr/>
          <p:nvPr/>
        </p:nvGrpSpPr>
        <p:grpSpPr>
          <a:xfrm>
            <a:off x="2241077" y="3729801"/>
            <a:ext cx="1059449" cy="864924"/>
            <a:chOff x="1853741" y="1952625"/>
            <a:chExt cx="1413335" cy="1153499"/>
          </a:xfrm>
          <a:solidFill>
            <a:schemeClr val="bg2"/>
          </a:solidFill>
        </p:grpSpPr>
        <p:sp>
          <p:nvSpPr>
            <p:cNvPr id="232" name="矩形 231"/>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500">
                <a:solidFill>
                  <a:srgbClr val="FFFFFF"/>
                </a:solidFill>
              </a:endParaRPr>
            </a:p>
          </p:txBody>
        </p:sp>
        <p:sp>
          <p:nvSpPr>
            <p:cNvPr id="233" name="文本框 96"/>
            <p:cNvSpPr txBox="1"/>
            <p:nvPr/>
          </p:nvSpPr>
          <p:spPr>
            <a:xfrm>
              <a:off x="1853742" y="1997870"/>
              <a:ext cx="1413334" cy="1097534"/>
            </a:xfrm>
            <a:prstGeom prst="rect">
              <a:avLst/>
            </a:prstGeom>
            <a:grpFill/>
          </p:spPr>
          <p:txBody>
            <a:bodyPr rtlCol="0" wrap="square">
              <a:spAutoFit/>
            </a:bodyPr>
            <a:lstStyle>
              <a:defPPr>
                <a:defRPr lang="zh-CN"/>
              </a:defPPr>
              <a:lvl1pPr algn="just">
                <a:defRPr sz="12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a:solidFill>
                    <a:srgbClr val="FFFFFF"/>
                  </a:solidFill>
                </a:rPr>
                <a:t>在这里添加你的文字内容或者在此处插入图片</a:t>
              </a:r>
            </a:p>
          </p:txBody>
        </p:sp>
      </p:grpSp>
      <p:cxnSp>
        <p:nvCxnSpPr>
          <p:cNvPr id="234" name="肘形连接符 233"/>
          <p:cNvCxnSpPr>
            <a:stCxn id="236" idx="0"/>
            <a:endCxn id="239" idx="1"/>
          </p:cNvCxnSpPr>
          <p:nvPr/>
        </p:nvCxnSpPr>
        <p:spPr>
          <a:xfrm flipH="1" rot="16200000">
            <a:off x="3742999" y="3625958"/>
            <a:ext cx="646181" cy="218547"/>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235" name="组合 234"/>
          <p:cNvGrpSpPr/>
          <p:nvPr/>
        </p:nvGrpSpPr>
        <p:grpSpPr>
          <a:xfrm>
            <a:off x="3738268" y="2904964"/>
            <a:ext cx="437094" cy="507177"/>
            <a:chOff x="1109756" y="3090803"/>
            <a:chExt cx="583096" cy="676392"/>
          </a:xfrm>
          <a:solidFill>
            <a:schemeClr val="tx2"/>
          </a:solidFill>
        </p:grpSpPr>
        <p:sp>
          <p:nvSpPr>
            <p:cNvPr id="236" name="六边形 235"/>
            <p:cNvSpPr/>
            <p:nvPr/>
          </p:nvSpPr>
          <p:spPr>
            <a:xfrm rot="5400000">
              <a:off x="1063108" y="3137451"/>
              <a:ext cx="676392" cy="583096"/>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1200">
                <a:solidFill>
                  <a:schemeClr val="bg1"/>
                </a:solidFill>
                <a:latin typeface="+mn-ea"/>
              </a:endParaRPr>
            </a:p>
          </p:txBody>
        </p:sp>
        <p:sp>
          <p:nvSpPr>
            <p:cNvPr id="237" name="文本框 101"/>
            <p:cNvSpPr txBox="1"/>
            <p:nvPr/>
          </p:nvSpPr>
          <p:spPr>
            <a:xfrm>
              <a:off x="1115001" y="3231615"/>
              <a:ext cx="577851" cy="365844"/>
            </a:xfrm>
            <a:prstGeom prst="rect">
              <a:avLst/>
            </a:prstGeom>
            <a:noFill/>
          </p:spPr>
          <p:txBody>
            <a:bodyPr rtlCol="0" wrap="square">
              <a:spAutoFit/>
            </a:bodyPr>
            <a:lstStyle/>
            <a:p>
              <a:pPr algn="ctr"/>
              <a:r>
                <a:rPr altLang="zh-CN" b="1" lang="en-US" sz="1200">
                  <a:solidFill>
                    <a:schemeClr val="bg1"/>
                  </a:solidFill>
                  <a:latin typeface="+mn-ea"/>
                </a:rPr>
                <a:t>7月</a:t>
              </a:r>
            </a:p>
          </p:txBody>
        </p:sp>
      </p:grpSp>
      <p:grpSp>
        <p:nvGrpSpPr>
          <p:cNvPr id="238" name="组合 237"/>
          <p:cNvGrpSpPr/>
          <p:nvPr/>
        </p:nvGrpSpPr>
        <p:grpSpPr>
          <a:xfrm>
            <a:off x="4175363" y="3729801"/>
            <a:ext cx="1059449" cy="864924"/>
            <a:chOff x="1853741" y="1952625"/>
            <a:chExt cx="1413335" cy="1153499"/>
          </a:xfrm>
          <a:solidFill>
            <a:schemeClr val="bg2"/>
          </a:solidFill>
        </p:grpSpPr>
        <p:sp>
          <p:nvSpPr>
            <p:cNvPr id="239" name="矩形 238"/>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500">
                <a:solidFill>
                  <a:srgbClr val="FFFFFF"/>
                </a:solidFill>
              </a:endParaRPr>
            </a:p>
          </p:txBody>
        </p:sp>
        <p:sp>
          <p:nvSpPr>
            <p:cNvPr id="240" name="文本框 104"/>
            <p:cNvSpPr txBox="1"/>
            <p:nvPr/>
          </p:nvSpPr>
          <p:spPr>
            <a:xfrm>
              <a:off x="1853742" y="1997870"/>
              <a:ext cx="1413334" cy="1097534"/>
            </a:xfrm>
            <a:prstGeom prst="rect">
              <a:avLst/>
            </a:prstGeom>
            <a:grpFill/>
          </p:spPr>
          <p:txBody>
            <a:bodyPr rtlCol="0" wrap="square">
              <a:spAutoFit/>
            </a:bodyPr>
            <a:lstStyle>
              <a:defPPr>
                <a:defRPr lang="zh-CN"/>
              </a:defPPr>
              <a:lvl1pPr algn="just">
                <a:defRPr sz="12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a:solidFill>
                    <a:srgbClr val="FFFFFF"/>
                  </a:solidFill>
                </a:rPr>
                <a:t>在这里添加你的文字内容或者在此处插入图片</a:t>
              </a:r>
            </a:p>
          </p:txBody>
        </p:sp>
      </p:grpSp>
      <p:cxnSp>
        <p:nvCxnSpPr>
          <p:cNvPr id="241" name="肘形连接符 240"/>
          <p:cNvCxnSpPr>
            <a:stCxn id="243" idx="0"/>
            <a:endCxn id="246" idx="1"/>
          </p:cNvCxnSpPr>
          <p:nvPr/>
        </p:nvCxnSpPr>
        <p:spPr>
          <a:xfrm flipH="1" rot="16200000">
            <a:off x="5677286" y="3625958"/>
            <a:ext cx="646181" cy="218547"/>
          </a:xfrm>
          <a:prstGeom prst="bentConnector2">
            <a:avLst/>
          </a:prstGeom>
          <a:ln>
            <a:solidFill>
              <a:srgbClr val="414455"/>
            </a:solidFill>
          </a:ln>
        </p:spPr>
        <p:style>
          <a:lnRef idx="1">
            <a:schemeClr val="accent1"/>
          </a:lnRef>
          <a:fillRef idx="0">
            <a:schemeClr val="accent1"/>
          </a:fillRef>
          <a:effectRef idx="0">
            <a:schemeClr val="accent1"/>
          </a:effectRef>
          <a:fontRef idx="minor">
            <a:schemeClr val="tx1"/>
          </a:fontRef>
        </p:style>
      </p:cxnSp>
      <p:grpSp>
        <p:nvGrpSpPr>
          <p:cNvPr id="242" name="组合 241"/>
          <p:cNvGrpSpPr/>
          <p:nvPr/>
        </p:nvGrpSpPr>
        <p:grpSpPr>
          <a:xfrm>
            <a:off x="5672555" y="2904964"/>
            <a:ext cx="437094" cy="507177"/>
            <a:chOff x="1109756" y="3090803"/>
            <a:chExt cx="583096" cy="676392"/>
          </a:xfrm>
          <a:solidFill>
            <a:schemeClr val="tx2"/>
          </a:solidFill>
        </p:grpSpPr>
        <p:sp>
          <p:nvSpPr>
            <p:cNvPr id="243" name="六边形 242"/>
            <p:cNvSpPr/>
            <p:nvPr/>
          </p:nvSpPr>
          <p:spPr>
            <a:xfrm rot="5400000">
              <a:off x="1063108" y="3137451"/>
              <a:ext cx="676392" cy="583096"/>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1200">
                <a:solidFill>
                  <a:schemeClr val="bg1"/>
                </a:solidFill>
                <a:latin typeface="+mn-ea"/>
              </a:endParaRPr>
            </a:p>
          </p:txBody>
        </p:sp>
        <p:sp>
          <p:nvSpPr>
            <p:cNvPr id="244" name="文本框 108"/>
            <p:cNvSpPr txBox="1"/>
            <p:nvPr/>
          </p:nvSpPr>
          <p:spPr>
            <a:xfrm>
              <a:off x="1115001" y="3231615"/>
              <a:ext cx="577851" cy="365844"/>
            </a:xfrm>
            <a:prstGeom prst="rect">
              <a:avLst/>
            </a:prstGeom>
            <a:noFill/>
          </p:spPr>
          <p:txBody>
            <a:bodyPr rtlCol="0" wrap="square">
              <a:spAutoFit/>
            </a:bodyPr>
            <a:lstStyle/>
            <a:p>
              <a:pPr algn="ctr"/>
              <a:r>
                <a:rPr altLang="zh-CN" b="1" lang="en-US" sz="1200">
                  <a:solidFill>
                    <a:schemeClr val="bg1"/>
                  </a:solidFill>
                  <a:latin typeface="+mn-ea"/>
                </a:rPr>
                <a:t>9月</a:t>
              </a:r>
            </a:p>
          </p:txBody>
        </p:sp>
      </p:grpSp>
      <p:grpSp>
        <p:nvGrpSpPr>
          <p:cNvPr id="245" name="组合 244"/>
          <p:cNvGrpSpPr/>
          <p:nvPr/>
        </p:nvGrpSpPr>
        <p:grpSpPr>
          <a:xfrm>
            <a:off x="6109650" y="3729801"/>
            <a:ext cx="1059449" cy="864924"/>
            <a:chOff x="1853741" y="1952625"/>
            <a:chExt cx="1413335" cy="1153499"/>
          </a:xfrm>
          <a:solidFill>
            <a:schemeClr val="bg2"/>
          </a:solidFill>
        </p:grpSpPr>
        <p:sp>
          <p:nvSpPr>
            <p:cNvPr id="246" name="矩形 245"/>
            <p:cNvSpPr/>
            <p:nvPr/>
          </p:nvSpPr>
          <p:spPr>
            <a:xfrm>
              <a:off x="1853741" y="1952625"/>
              <a:ext cx="1413334" cy="8762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500">
                <a:solidFill>
                  <a:srgbClr val="FFFFFF"/>
                </a:solidFill>
              </a:endParaRPr>
            </a:p>
          </p:txBody>
        </p:sp>
        <p:sp>
          <p:nvSpPr>
            <p:cNvPr id="247" name="文本框 111"/>
            <p:cNvSpPr txBox="1"/>
            <p:nvPr/>
          </p:nvSpPr>
          <p:spPr>
            <a:xfrm>
              <a:off x="1853741" y="1997870"/>
              <a:ext cx="1413334" cy="1097534"/>
            </a:xfrm>
            <a:prstGeom prst="rect">
              <a:avLst/>
            </a:prstGeom>
            <a:grpFill/>
          </p:spPr>
          <p:txBody>
            <a:bodyPr rtlCol="0" wrap="square">
              <a:spAutoFit/>
            </a:bodyPr>
            <a:lstStyle>
              <a:defPPr>
                <a:defRPr lang="zh-CN"/>
              </a:defPPr>
              <a:lvl1pPr algn="just">
                <a:defRPr sz="1200">
                  <a:gradFill>
                    <a:gsLst>
                      <a:gs pos="0">
                        <a:schemeClr val="bg1">
                          <a:shade val="30000"/>
                          <a:satMod val="115000"/>
                        </a:schemeClr>
                      </a:gs>
                      <a:gs pos="50000">
                        <a:schemeClr val="bg1">
                          <a:shade val="67500"/>
                          <a:satMod val="115000"/>
                        </a:schemeClr>
                      </a:gs>
                      <a:gs pos="100000">
                        <a:schemeClr val="bg1">
                          <a:shade val="100000"/>
                          <a:satMod val="115000"/>
                        </a:schemeClr>
                      </a:gs>
                    </a:gsLst>
                    <a:lin ang="16200000" scaled="1"/>
                  </a:gradFill>
                  <a:latin charset="-122" panose="020b0503020204020204" pitchFamily="34" typeface="微软雅黑"/>
                  <a:ea charset="-122" panose="020b0503020204020204" pitchFamily="34" typeface="微软雅黑"/>
                </a:defRPr>
              </a:lvl1pPr>
            </a:lstStyle>
            <a:p>
              <a:r>
                <a:rPr altLang="en-US" lang="zh-CN">
                  <a:solidFill>
                    <a:srgbClr val="FFFFFF"/>
                  </a:solidFill>
                </a:rPr>
                <a:t>在这里添加你的文字内容或者在此处插入图片</a:t>
              </a:r>
            </a:p>
          </p:txBody>
        </p:sp>
      </p:grpSp>
      <p:grpSp>
        <p:nvGrpSpPr>
          <p:cNvPr id="248" name="组合 247"/>
          <p:cNvGrpSpPr/>
          <p:nvPr/>
        </p:nvGrpSpPr>
        <p:grpSpPr>
          <a:xfrm>
            <a:off x="7541581" y="2904964"/>
            <a:ext cx="545841" cy="507177"/>
            <a:chOff x="1022698" y="3090803"/>
            <a:chExt cx="728167" cy="676392"/>
          </a:xfrm>
          <a:solidFill>
            <a:schemeClr val="tx2"/>
          </a:solidFill>
        </p:grpSpPr>
        <p:sp>
          <p:nvSpPr>
            <p:cNvPr id="249" name="六边形 248"/>
            <p:cNvSpPr/>
            <p:nvPr/>
          </p:nvSpPr>
          <p:spPr>
            <a:xfrm rot="5400000">
              <a:off x="1063108" y="3137451"/>
              <a:ext cx="676392" cy="583096"/>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sz="1200">
                <a:solidFill>
                  <a:schemeClr val="bg1"/>
                </a:solidFill>
                <a:latin typeface="+mn-ea"/>
              </a:endParaRPr>
            </a:p>
          </p:txBody>
        </p:sp>
        <p:sp>
          <p:nvSpPr>
            <p:cNvPr id="250" name="文本框 114"/>
            <p:cNvSpPr txBox="1"/>
            <p:nvPr/>
          </p:nvSpPr>
          <p:spPr>
            <a:xfrm>
              <a:off x="1022698" y="3231615"/>
              <a:ext cx="728167" cy="365844"/>
            </a:xfrm>
            <a:prstGeom prst="rect">
              <a:avLst/>
            </a:prstGeom>
            <a:noFill/>
          </p:spPr>
          <p:txBody>
            <a:bodyPr rtlCol="0" wrap="square">
              <a:spAutoFit/>
            </a:bodyPr>
            <a:lstStyle/>
            <a:p>
              <a:pPr algn="ctr"/>
              <a:r>
                <a:rPr altLang="zh-CN" b="1" lang="en-US" sz="1200">
                  <a:solidFill>
                    <a:schemeClr val="bg1"/>
                  </a:solidFill>
                  <a:latin typeface="+mn-ea"/>
                </a:rPr>
                <a:t>11月</a:t>
              </a:r>
            </a:p>
          </p:txBody>
        </p:sp>
      </p:grpSp>
      <p:sp>
        <p:nvSpPr>
          <p:cNvPr id="251" name="矩形 250"/>
          <p:cNvSpPr/>
          <p:nvPr/>
        </p:nvSpPr>
        <p:spPr>
          <a:xfrm>
            <a:off x="3186605" y="1102712"/>
            <a:ext cx="2880301" cy="3476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84" lIns="68567" rIns="68567" rtlCol="0" tIns="34284"/>
          <a:lstStyle/>
          <a:p>
            <a:pPr algn="ctr"/>
            <a:r>
              <a:rPr altLang="en-US" lang="zh-CN" smtClean="0">
                <a:latin charset="-122" panose="020b0503020204020204" pitchFamily="34" typeface="微软雅黑"/>
                <a:ea charset="-122" panose="020b0503020204020204" pitchFamily="34" typeface="微软雅黑"/>
              </a:rPr>
              <a:t>点击添加小标题</a:t>
            </a:r>
          </a:p>
        </p:txBody>
      </p:sp>
      <p:sp>
        <p:nvSpPr>
          <p:cNvPr id="68" name="TextBox 67"/>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3468140519"/>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6" presetSubtype="37">
                                  <p:stCondLst>
                                    <p:cond delay="0"/>
                                  </p:stCondLst>
                                  <p:childTnLst>
                                    <p:set>
                                      <p:cBhvr>
                                        <p:cTn dur="1" fill="hold" id="6">
                                          <p:stCondLst>
                                            <p:cond delay="0"/>
                                          </p:stCondLst>
                                        </p:cTn>
                                        <p:tgtEl>
                                          <p:spTgt spid="251"/>
                                        </p:tgtEl>
                                        <p:attrNameLst>
                                          <p:attrName>style.visibility</p:attrName>
                                        </p:attrNameLst>
                                      </p:cBhvr>
                                      <p:to>
                                        <p:strVal val="visible"/>
                                      </p:to>
                                    </p:set>
                                    <p:animEffect filter="barn(outVertical)" transition="in">
                                      <p:cBhvr>
                                        <p:cTn dur="500" id="7"/>
                                        <p:tgtEl>
                                          <p:spTgt spid="251"/>
                                        </p:tgtEl>
                                      </p:cBhvr>
                                    </p:animEffect>
                                  </p:childTnLst>
                                </p:cTn>
                              </p:par>
                            </p:childTnLst>
                          </p:cTn>
                        </p:par>
                        <p:par>
                          <p:cTn fill="hold" id="8" nodeType="afterGroup">
                            <p:stCondLst>
                              <p:cond delay="500"/>
                            </p:stCondLst>
                            <p:childTnLst>
                              <p:par>
                                <p:cTn fill="hold" id="9" nodeType="afterEffect" presetClass="entr" presetID="22" presetSubtype="8">
                                  <p:stCondLst>
                                    <p:cond delay="0"/>
                                  </p:stCondLst>
                                  <p:childTnLst>
                                    <p:set>
                                      <p:cBhvr>
                                        <p:cTn dur="1" fill="hold" id="10">
                                          <p:stCondLst>
                                            <p:cond delay="0"/>
                                          </p:stCondLst>
                                        </p:cTn>
                                        <p:tgtEl>
                                          <p:spTgt spid="189"/>
                                        </p:tgtEl>
                                        <p:attrNameLst>
                                          <p:attrName>style.visibility</p:attrName>
                                        </p:attrNameLst>
                                      </p:cBhvr>
                                      <p:to>
                                        <p:strVal val="visible"/>
                                      </p:to>
                                    </p:set>
                                    <p:animEffect filter="wipe(left)" transition="in">
                                      <p:cBhvr>
                                        <p:cTn dur="500" id="11"/>
                                        <p:tgtEl>
                                          <p:spTgt spid="189"/>
                                        </p:tgtEl>
                                      </p:cBhvr>
                                    </p:animEffect>
                                  </p:childTnLst>
                                </p:cTn>
                              </p:par>
                            </p:childTnLst>
                          </p:cTn>
                        </p:par>
                        <p:par>
                          <p:cTn fill="hold" id="12" nodeType="afterGroup">
                            <p:stCondLst>
                              <p:cond delay="1000"/>
                            </p:stCondLst>
                            <p:childTnLst>
                              <p:par>
                                <p:cTn fill="hold" id="13" nodeType="afterEffect" presetClass="entr" presetID="10" presetSubtype="0">
                                  <p:stCondLst>
                                    <p:cond delay="0"/>
                                  </p:stCondLst>
                                  <p:childTnLst>
                                    <p:set>
                                      <p:cBhvr>
                                        <p:cTn dur="1" fill="hold" id="14">
                                          <p:stCondLst>
                                            <p:cond delay="0"/>
                                          </p:stCondLst>
                                        </p:cTn>
                                        <p:tgtEl>
                                          <p:spTgt spid="200"/>
                                        </p:tgtEl>
                                        <p:attrNameLst>
                                          <p:attrName>style.visibility</p:attrName>
                                        </p:attrNameLst>
                                      </p:cBhvr>
                                      <p:to>
                                        <p:strVal val="visible"/>
                                      </p:to>
                                    </p:set>
                                    <p:animEffect filter="fade" transition="in">
                                      <p:cBhvr>
                                        <p:cTn dur="500" id="15"/>
                                        <p:tgtEl>
                                          <p:spTgt spid="200"/>
                                        </p:tgtEl>
                                      </p:cBhvr>
                                    </p:animEffect>
                                  </p:childTnLst>
                                </p:cTn>
                              </p:par>
                            </p:childTnLst>
                          </p:cTn>
                        </p:par>
                        <p:par>
                          <p:cTn fill="hold" id="16" nodeType="afterGroup">
                            <p:stCondLst>
                              <p:cond delay="1500"/>
                            </p:stCondLst>
                            <p:childTnLst>
                              <p:par>
                                <p:cTn fill="hold" id="17" nodeType="afterEffect" presetClass="entr" presetID="22" presetSubtype="4">
                                  <p:stCondLst>
                                    <p:cond delay="0"/>
                                  </p:stCondLst>
                                  <p:childTnLst>
                                    <p:set>
                                      <p:cBhvr>
                                        <p:cTn dur="1" fill="hold" id="18">
                                          <p:stCondLst>
                                            <p:cond delay="0"/>
                                          </p:stCondLst>
                                        </p:cTn>
                                        <p:tgtEl>
                                          <p:spTgt spid="199"/>
                                        </p:tgtEl>
                                        <p:attrNameLst>
                                          <p:attrName>style.visibility</p:attrName>
                                        </p:attrNameLst>
                                      </p:cBhvr>
                                      <p:to>
                                        <p:strVal val="visible"/>
                                      </p:to>
                                    </p:set>
                                    <p:animEffect filter="wipe(down)" transition="in">
                                      <p:cBhvr>
                                        <p:cTn dur="500" id="19"/>
                                        <p:tgtEl>
                                          <p:spTgt spid="199"/>
                                        </p:tgtEl>
                                      </p:cBhvr>
                                    </p:animEffect>
                                  </p:childTnLst>
                                </p:cTn>
                              </p:par>
                            </p:childTnLst>
                          </p:cTn>
                        </p:par>
                        <p:par>
                          <p:cTn fill="hold" id="20" nodeType="afterGroup">
                            <p:stCondLst>
                              <p:cond delay="2000"/>
                            </p:stCondLst>
                            <p:childTnLst>
                              <p:par>
                                <p:cTn fill="hold" id="21" nodeType="afterEffect" presetClass="entr" presetID="22" presetSubtype="8">
                                  <p:stCondLst>
                                    <p:cond delay="0"/>
                                  </p:stCondLst>
                                  <p:childTnLst>
                                    <p:set>
                                      <p:cBhvr>
                                        <p:cTn dur="1" fill="hold" id="22">
                                          <p:stCondLst>
                                            <p:cond delay="0"/>
                                          </p:stCondLst>
                                        </p:cTn>
                                        <p:tgtEl>
                                          <p:spTgt spid="203"/>
                                        </p:tgtEl>
                                        <p:attrNameLst>
                                          <p:attrName>style.visibility</p:attrName>
                                        </p:attrNameLst>
                                      </p:cBhvr>
                                      <p:to>
                                        <p:strVal val="visible"/>
                                      </p:to>
                                    </p:set>
                                    <p:animEffect filter="wipe(left)" transition="in">
                                      <p:cBhvr>
                                        <p:cTn dur="500" id="23"/>
                                        <p:tgtEl>
                                          <p:spTgt spid="203"/>
                                        </p:tgtEl>
                                      </p:cBhvr>
                                    </p:animEffect>
                                  </p:childTnLst>
                                </p:cTn>
                              </p:par>
                            </p:childTnLst>
                          </p:cTn>
                        </p:par>
                        <p:par>
                          <p:cTn fill="hold" id="24" nodeType="afterGroup">
                            <p:stCondLst>
                              <p:cond delay="2500"/>
                            </p:stCondLst>
                            <p:childTnLst>
                              <p:par>
                                <p:cTn fill="hold" id="25" nodeType="afterEffect" presetClass="entr" presetID="10" presetSubtype="0">
                                  <p:stCondLst>
                                    <p:cond delay="0"/>
                                  </p:stCondLst>
                                  <p:childTnLst>
                                    <p:set>
                                      <p:cBhvr>
                                        <p:cTn dur="1" fill="hold" id="26">
                                          <p:stCondLst>
                                            <p:cond delay="0"/>
                                          </p:stCondLst>
                                        </p:cTn>
                                        <p:tgtEl>
                                          <p:spTgt spid="228"/>
                                        </p:tgtEl>
                                        <p:attrNameLst>
                                          <p:attrName>style.visibility</p:attrName>
                                        </p:attrNameLst>
                                      </p:cBhvr>
                                      <p:to>
                                        <p:strVal val="visible"/>
                                      </p:to>
                                    </p:set>
                                    <p:animEffect filter="fade" transition="in">
                                      <p:cBhvr>
                                        <p:cTn dur="500" id="27"/>
                                        <p:tgtEl>
                                          <p:spTgt spid="228"/>
                                        </p:tgtEl>
                                      </p:cBhvr>
                                    </p:animEffect>
                                  </p:childTnLst>
                                </p:cTn>
                              </p:par>
                            </p:childTnLst>
                          </p:cTn>
                        </p:par>
                        <p:par>
                          <p:cTn fill="hold" id="28" nodeType="afterGroup">
                            <p:stCondLst>
                              <p:cond delay="3000"/>
                            </p:stCondLst>
                            <p:childTnLst>
                              <p:par>
                                <p:cTn fill="hold" id="29" nodeType="afterEffect" presetClass="entr" presetID="22" presetSubtype="1">
                                  <p:stCondLst>
                                    <p:cond delay="0"/>
                                  </p:stCondLst>
                                  <p:childTnLst>
                                    <p:set>
                                      <p:cBhvr>
                                        <p:cTn dur="1" fill="hold" id="30">
                                          <p:stCondLst>
                                            <p:cond delay="0"/>
                                          </p:stCondLst>
                                        </p:cTn>
                                        <p:tgtEl>
                                          <p:spTgt spid="227"/>
                                        </p:tgtEl>
                                        <p:attrNameLst>
                                          <p:attrName>style.visibility</p:attrName>
                                        </p:attrNameLst>
                                      </p:cBhvr>
                                      <p:to>
                                        <p:strVal val="visible"/>
                                      </p:to>
                                    </p:set>
                                    <p:animEffect filter="wipe(up)" transition="in">
                                      <p:cBhvr>
                                        <p:cTn dur="500" id="31"/>
                                        <p:tgtEl>
                                          <p:spTgt spid="227"/>
                                        </p:tgtEl>
                                      </p:cBhvr>
                                    </p:animEffect>
                                  </p:childTnLst>
                                </p:cTn>
                              </p:par>
                            </p:childTnLst>
                          </p:cTn>
                        </p:par>
                        <p:par>
                          <p:cTn fill="hold" id="32" nodeType="afterGroup">
                            <p:stCondLst>
                              <p:cond delay="3500"/>
                            </p:stCondLst>
                            <p:childTnLst>
                              <p:par>
                                <p:cTn fill="hold" id="33" nodeType="afterEffect" presetClass="entr" presetID="22" presetSubtype="8">
                                  <p:stCondLst>
                                    <p:cond delay="0"/>
                                  </p:stCondLst>
                                  <p:childTnLst>
                                    <p:set>
                                      <p:cBhvr>
                                        <p:cTn dur="1" fill="hold" id="34">
                                          <p:stCondLst>
                                            <p:cond delay="0"/>
                                          </p:stCondLst>
                                        </p:cTn>
                                        <p:tgtEl>
                                          <p:spTgt spid="231"/>
                                        </p:tgtEl>
                                        <p:attrNameLst>
                                          <p:attrName>style.visibility</p:attrName>
                                        </p:attrNameLst>
                                      </p:cBhvr>
                                      <p:to>
                                        <p:strVal val="visible"/>
                                      </p:to>
                                    </p:set>
                                    <p:animEffect filter="wipe(left)" transition="in">
                                      <p:cBhvr>
                                        <p:cTn dur="500" id="35"/>
                                        <p:tgtEl>
                                          <p:spTgt spid="231"/>
                                        </p:tgtEl>
                                      </p:cBhvr>
                                    </p:animEffect>
                                  </p:childTnLst>
                                </p:cTn>
                              </p:par>
                            </p:childTnLst>
                          </p:cTn>
                        </p:par>
                        <p:par>
                          <p:cTn fill="hold" id="36" nodeType="afterGroup">
                            <p:stCondLst>
                              <p:cond delay="4000"/>
                            </p:stCondLst>
                            <p:childTnLst>
                              <p:par>
                                <p:cTn fill="hold" id="37" nodeType="afterEffect" presetClass="entr" presetID="10" presetSubtype="0">
                                  <p:stCondLst>
                                    <p:cond delay="0"/>
                                  </p:stCondLst>
                                  <p:childTnLst>
                                    <p:set>
                                      <p:cBhvr>
                                        <p:cTn dur="1" fill="hold" id="38">
                                          <p:stCondLst>
                                            <p:cond delay="0"/>
                                          </p:stCondLst>
                                        </p:cTn>
                                        <p:tgtEl>
                                          <p:spTgt spid="207"/>
                                        </p:tgtEl>
                                        <p:attrNameLst>
                                          <p:attrName>style.visibility</p:attrName>
                                        </p:attrNameLst>
                                      </p:cBhvr>
                                      <p:to>
                                        <p:strVal val="visible"/>
                                      </p:to>
                                    </p:set>
                                    <p:animEffect filter="fade" transition="in">
                                      <p:cBhvr>
                                        <p:cTn dur="500" id="39"/>
                                        <p:tgtEl>
                                          <p:spTgt spid="207"/>
                                        </p:tgtEl>
                                      </p:cBhvr>
                                    </p:animEffect>
                                  </p:childTnLst>
                                </p:cTn>
                              </p:par>
                            </p:childTnLst>
                          </p:cTn>
                        </p:par>
                        <p:par>
                          <p:cTn fill="hold" id="40" nodeType="afterGroup">
                            <p:stCondLst>
                              <p:cond delay="4500"/>
                            </p:stCondLst>
                            <p:childTnLst>
                              <p:par>
                                <p:cTn fill="hold" id="41" nodeType="afterEffect" presetClass="entr" presetID="22" presetSubtype="4">
                                  <p:stCondLst>
                                    <p:cond delay="0"/>
                                  </p:stCondLst>
                                  <p:childTnLst>
                                    <p:set>
                                      <p:cBhvr>
                                        <p:cTn dur="1" fill="hold" id="42">
                                          <p:stCondLst>
                                            <p:cond delay="0"/>
                                          </p:stCondLst>
                                        </p:cTn>
                                        <p:tgtEl>
                                          <p:spTgt spid="206"/>
                                        </p:tgtEl>
                                        <p:attrNameLst>
                                          <p:attrName>style.visibility</p:attrName>
                                        </p:attrNameLst>
                                      </p:cBhvr>
                                      <p:to>
                                        <p:strVal val="visible"/>
                                      </p:to>
                                    </p:set>
                                    <p:animEffect filter="wipe(down)" transition="in">
                                      <p:cBhvr>
                                        <p:cTn dur="500" id="43"/>
                                        <p:tgtEl>
                                          <p:spTgt spid="206"/>
                                        </p:tgtEl>
                                      </p:cBhvr>
                                    </p:animEffect>
                                  </p:childTnLst>
                                </p:cTn>
                              </p:par>
                            </p:childTnLst>
                          </p:cTn>
                        </p:par>
                        <p:par>
                          <p:cTn fill="hold" id="44" nodeType="afterGroup">
                            <p:stCondLst>
                              <p:cond delay="5000"/>
                            </p:stCondLst>
                            <p:childTnLst>
                              <p:par>
                                <p:cTn fill="hold" id="45" nodeType="afterEffect" presetClass="entr" presetID="22" presetSubtype="8">
                                  <p:stCondLst>
                                    <p:cond delay="0"/>
                                  </p:stCondLst>
                                  <p:childTnLst>
                                    <p:set>
                                      <p:cBhvr>
                                        <p:cTn dur="1" fill="hold" id="46">
                                          <p:stCondLst>
                                            <p:cond delay="0"/>
                                          </p:stCondLst>
                                        </p:cTn>
                                        <p:tgtEl>
                                          <p:spTgt spid="210"/>
                                        </p:tgtEl>
                                        <p:attrNameLst>
                                          <p:attrName>style.visibility</p:attrName>
                                        </p:attrNameLst>
                                      </p:cBhvr>
                                      <p:to>
                                        <p:strVal val="visible"/>
                                      </p:to>
                                    </p:set>
                                    <p:animEffect filter="wipe(left)" transition="in">
                                      <p:cBhvr>
                                        <p:cTn dur="500" id="47"/>
                                        <p:tgtEl>
                                          <p:spTgt spid="210"/>
                                        </p:tgtEl>
                                      </p:cBhvr>
                                    </p:animEffect>
                                  </p:childTnLst>
                                </p:cTn>
                              </p:par>
                            </p:childTnLst>
                          </p:cTn>
                        </p:par>
                        <p:par>
                          <p:cTn fill="hold" id="48" nodeType="afterGroup">
                            <p:stCondLst>
                              <p:cond delay="5500"/>
                            </p:stCondLst>
                            <p:childTnLst>
                              <p:par>
                                <p:cTn fill="hold" id="49" nodeType="afterEffect" presetClass="entr" presetID="10" presetSubtype="0">
                                  <p:stCondLst>
                                    <p:cond delay="0"/>
                                  </p:stCondLst>
                                  <p:childTnLst>
                                    <p:set>
                                      <p:cBhvr>
                                        <p:cTn dur="1" fill="hold" id="50">
                                          <p:stCondLst>
                                            <p:cond delay="0"/>
                                          </p:stCondLst>
                                        </p:cTn>
                                        <p:tgtEl>
                                          <p:spTgt spid="235"/>
                                        </p:tgtEl>
                                        <p:attrNameLst>
                                          <p:attrName>style.visibility</p:attrName>
                                        </p:attrNameLst>
                                      </p:cBhvr>
                                      <p:to>
                                        <p:strVal val="visible"/>
                                      </p:to>
                                    </p:set>
                                    <p:animEffect filter="fade" transition="in">
                                      <p:cBhvr>
                                        <p:cTn dur="500" id="51"/>
                                        <p:tgtEl>
                                          <p:spTgt spid="235"/>
                                        </p:tgtEl>
                                      </p:cBhvr>
                                    </p:animEffect>
                                  </p:childTnLst>
                                </p:cTn>
                              </p:par>
                            </p:childTnLst>
                          </p:cTn>
                        </p:par>
                        <p:par>
                          <p:cTn fill="hold" id="52" nodeType="afterGroup">
                            <p:stCondLst>
                              <p:cond delay="6000"/>
                            </p:stCondLst>
                            <p:childTnLst>
                              <p:par>
                                <p:cTn fill="hold" id="53" nodeType="afterEffect" presetClass="entr" presetID="22" presetSubtype="1">
                                  <p:stCondLst>
                                    <p:cond delay="0"/>
                                  </p:stCondLst>
                                  <p:childTnLst>
                                    <p:set>
                                      <p:cBhvr>
                                        <p:cTn dur="1" fill="hold" id="54">
                                          <p:stCondLst>
                                            <p:cond delay="0"/>
                                          </p:stCondLst>
                                        </p:cTn>
                                        <p:tgtEl>
                                          <p:spTgt spid="234"/>
                                        </p:tgtEl>
                                        <p:attrNameLst>
                                          <p:attrName>style.visibility</p:attrName>
                                        </p:attrNameLst>
                                      </p:cBhvr>
                                      <p:to>
                                        <p:strVal val="visible"/>
                                      </p:to>
                                    </p:set>
                                    <p:animEffect filter="wipe(up)" transition="in">
                                      <p:cBhvr>
                                        <p:cTn dur="500" id="55"/>
                                        <p:tgtEl>
                                          <p:spTgt spid="234"/>
                                        </p:tgtEl>
                                      </p:cBhvr>
                                    </p:animEffect>
                                  </p:childTnLst>
                                </p:cTn>
                              </p:par>
                            </p:childTnLst>
                          </p:cTn>
                        </p:par>
                        <p:par>
                          <p:cTn fill="hold" id="56" nodeType="afterGroup">
                            <p:stCondLst>
                              <p:cond delay="6500"/>
                            </p:stCondLst>
                            <p:childTnLst>
                              <p:par>
                                <p:cTn fill="hold" id="57" nodeType="afterEffect" presetClass="entr" presetID="22" presetSubtype="8">
                                  <p:stCondLst>
                                    <p:cond delay="0"/>
                                  </p:stCondLst>
                                  <p:childTnLst>
                                    <p:set>
                                      <p:cBhvr>
                                        <p:cTn dur="1" fill="hold" id="58">
                                          <p:stCondLst>
                                            <p:cond delay="0"/>
                                          </p:stCondLst>
                                        </p:cTn>
                                        <p:tgtEl>
                                          <p:spTgt spid="238"/>
                                        </p:tgtEl>
                                        <p:attrNameLst>
                                          <p:attrName>style.visibility</p:attrName>
                                        </p:attrNameLst>
                                      </p:cBhvr>
                                      <p:to>
                                        <p:strVal val="visible"/>
                                      </p:to>
                                    </p:set>
                                    <p:animEffect filter="wipe(left)" transition="in">
                                      <p:cBhvr>
                                        <p:cTn dur="500" id="59"/>
                                        <p:tgtEl>
                                          <p:spTgt spid="238"/>
                                        </p:tgtEl>
                                      </p:cBhvr>
                                    </p:animEffect>
                                  </p:childTnLst>
                                </p:cTn>
                              </p:par>
                            </p:childTnLst>
                          </p:cTn>
                        </p:par>
                        <p:par>
                          <p:cTn fill="hold" id="60" nodeType="afterGroup">
                            <p:stCondLst>
                              <p:cond delay="7000"/>
                            </p:stCondLst>
                            <p:childTnLst>
                              <p:par>
                                <p:cTn fill="hold" id="61" nodeType="afterEffect" presetClass="entr" presetID="10" presetSubtype="0">
                                  <p:stCondLst>
                                    <p:cond delay="0"/>
                                  </p:stCondLst>
                                  <p:childTnLst>
                                    <p:set>
                                      <p:cBhvr>
                                        <p:cTn dur="1" fill="hold" id="62">
                                          <p:stCondLst>
                                            <p:cond delay="0"/>
                                          </p:stCondLst>
                                        </p:cTn>
                                        <p:tgtEl>
                                          <p:spTgt spid="214"/>
                                        </p:tgtEl>
                                        <p:attrNameLst>
                                          <p:attrName>style.visibility</p:attrName>
                                        </p:attrNameLst>
                                      </p:cBhvr>
                                      <p:to>
                                        <p:strVal val="visible"/>
                                      </p:to>
                                    </p:set>
                                    <p:animEffect filter="fade" transition="in">
                                      <p:cBhvr>
                                        <p:cTn dur="500" id="63"/>
                                        <p:tgtEl>
                                          <p:spTgt spid="214"/>
                                        </p:tgtEl>
                                      </p:cBhvr>
                                    </p:animEffect>
                                  </p:childTnLst>
                                </p:cTn>
                              </p:par>
                            </p:childTnLst>
                          </p:cTn>
                        </p:par>
                        <p:par>
                          <p:cTn fill="hold" id="64" nodeType="afterGroup">
                            <p:stCondLst>
                              <p:cond delay="7500"/>
                            </p:stCondLst>
                            <p:childTnLst>
                              <p:par>
                                <p:cTn fill="hold" id="65" nodeType="afterEffect" presetClass="entr" presetID="22" presetSubtype="4">
                                  <p:stCondLst>
                                    <p:cond delay="0"/>
                                  </p:stCondLst>
                                  <p:childTnLst>
                                    <p:set>
                                      <p:cBhvr>
                                        <p:cTn dur="1" fill="hold" id="66">
                                          <p:stCondLst>
                                            <p:cond delay="0"/>
                                          </p:stCondLst>
                                        </p:cTn>
                                        <p:tgtEl>
                                          <p:spTgt spid="213"/>
                                        </p:tgtEl>
                                        <p:attrNameLst>
                                          <p:attrName>style.visibility</p:attrName>
                                        </p:attrNameLst>
                                      </p:cBhvr>
                                      <p:to>
                                        <p:strVal val="visible"/>
                                      </p:to>
                                    </p:set>
                                    <p:animEffect filter="wipe(down)" transition="in">
                                      <p:cBhvr>
                                        <p:cTn dur="500" id="67"/>
                                        <p:tgtEl>
                                          <p:spTgt spid="213"/>
                                        </p:tgtEl>
                                      </p:cBhvr>
                                    </p:animEffect>
                                  </p:childTnLst>
                                </p:cTn>
                              </p:par>
                            </p:childTnLst>
                          </p:cTn>
                        </p:par>
                        <p:par>
                          <p:cTn fill="hold" id="68" nodeType="afterGroup">
                            <p:stCondLst>
                              <p:cond delay="8000"/>
                            </p:stCondLst>
                            <p:childTnLst>
                              <p:par>
                                <p:cTn fill="hold" id="69" nodeType="afterEffect" presetClass="entr" presetID="22" presetSubtype="8">
                                  <p:stCondLst>
                                    <p:cond delay="0"/>
                                  </p:stCondLst>
                                  <p:childTnLst>
                                    <p:set>
                                      <p:cBhvr>
                                        <p:cTn dur="1" fill="hold" id="70">
                                          <p:stCondLst>
                                            <p:cond delay="0"/>
                                          </p:stCondLst>
                                        </p:cTn>
                                        <p:tgtEl>
                                          <p:spTgt spid="217"/>
                                        </p:tgtEl>
                                        <p:attrNameLst>
                                          <p:attrName>style.visibility</p:attrName>
                                        </p:attrNameLst>
                                      </p:cBhvr>
                                      <p:to>
                                        <p:strVal val="visible"/>
                                      </p:to>
                                    </p:set>
                                    <p:animEffect filter="wipe(left)" transition="in">
                                      <p:cBhvr>
                                        <p:cTn dur="500" id="71"/>
                                        <p:tgtEl>
                                          <p:spTgt spid="217"/>
                                        </p:tgtEl>
                                      </p:cBhvr>
                                    </p:animEffect>
                                  </p:childTnLst>
                                </p:cTn>
                              </p:par>
                            </p:childTnLst>
                          </p:cTn>
                        </p:par>
                        <p:par>
                          <p:cTn fill="hold" id="72" nodeType="afterGroup">
                            <p:stCondLst>
                              <p:cond delay="8500"/>
                            </p:stCondLst>
                            <p:childTnLst>
                              <p:par>
                                <p:cTn fill="hold" id="73" nodeType="afterEffect" presetClass="entr" presetID="10" presetSubtype="0">
                                  <p:stCondLst>
                                    <p:cond delay="0"/>
                                  </p:stCondLst>
                                  <p:childTnLst>
                                    <p:set>
                                      <p:cBhvr>
                                        <p:cTn dur="1" fill="hold" id="74">
                                          <p:stCondLst>
                                            <p:cond delay="0"/>
                                          </p:stCondLst>
                                        </p:cTn>
                                        <p:tgtEl>
                                          <p:spTgt spid="242"/>
                                        </p:tgtEl>
                                        <p:attrNameLst>
                                          <p:attrName>style.visibility</p:attrName>
                                        </p:attrNameLst>
                                      </p:cBhvr>
                                      <p:to>
                                        <p:strVal val="visible"/>
                                      </p:to>
                                    </p:set>
                                    <p:animEffect filter="fade" transition="in">
                                      <p:cBhvr>
                                        <p:cTn dur="500" id="75"/>
                                        <p:tgtEl>
                                          <p:spTgt spid="242"/>
                                        </p:tgtEl>
                                      </p:cBhvr>
                                    </p:animEffect>
                                  </p:childTnLst>
                                </p:cTn>
                              </p:par>
                            </p:childTnLst>
                          </p:cTn>
                        </p:par>
                        <p:par>
                          <p:cTn fill="hold" id="76" nodeType="afterGroup">
                            <p:stCondLst>
                              <p:cond delay="9000"/>
                            </p:stCondLst>
                            <p:childTnLst>
                              <p:par>
                                <p:cTn fill="hold" id="77" nodeType="afterEffect" presetClass="entr" presetID="22" presetSubtype="1">
                                  <p:stCondLst>
                                    <p:cond delay="0"/>
                                  </p:stCondLst>
                                  <p:childTnLst>
                                    <p:set>
                                      <p:cBhvr>
                                        <p:cTn dur="1" fill="hold" id="78">
                                          <p:stCondLst>
                                            <p:cond delay="0"/>
                                          </p:stCondLst>
                                        </p:cTn>
                                        <p:tgtEl>
                                          <p:spTgt spid="241"/>
                                        </p:tgtEl>
                                        <p:attrNameLst>
                                          <p:attrName>style.visibility</p:attrName>
                                        </p:attrNameLst>
                                      </p:cBhvr>
                                      <p:to>
                                        <p:strVal val="visible"/>
                                      </p:to>
                                    </p:set>
                                    <p:animEffect filter="wipe(up)" transition="in">
                                      <p:cBhvr>
                                        <p:cTn dur="500" id="79"/>
                                        <p:tgtEl>
                                          <p:spTgt spid="241"/>
                                        </p:tgtEl>
                                      </p:cBhvr>
                                    </p:animEffect>
                                  </p:childTnLst>
                                </p:cTn>
                              </p:par>
                            </p:childTnLst>
                          </p:cTn>
                        </p:par>
                        <p:par>
                          <p:cTn fill="hold" id="80" nodeType="afterGroup">
                            <p:stCondLst>
                              <p:cond delay="9500"/>
                            </p:stCondLst>
                            <p:childTnLst>
                              <p:par>
                                <p:cTn fill="hold" id="81" nodeType="afterEffect" presetClass="entr" presetID="22" presetSubtype="8">
                                  <p:stCondLst>
                                    <p:cond delay="0"/>
                                  </p:stCondLst>
                                  <p:childTnLst>
                                    <p:set>
                                      <p:cBhvr>
                                        <p:cTn dur="1" fill="hold" id="82">
                                          <p:stCondLst>
                                            <p:cond delay="0"/>
                                          </p:stCondLst>
                                        </p:cTn>
                                        <p:tgtEl>
                                          <p:spTgt spid="245"/>
                                        </p:tgtEl>
                                        <p:attrNameLst>
                                          <p:attrName>style.visibility</p:attrName>
                                        </p:attrNameLst>
                                      </p:cBhvr>
                                      <p:to>
                                        <p:strVal val="visible"/>
                                      </p:to>
                                    </p:set>
                                    <p:animEffect filter="wipe(left)" transition="in">
                                      <p:cBhvr>
                                        <p:cTn dur="500" id="83"/>
                                        <p:tgtEl>
                                          <p:spTgt spid="245"/>
                                        </p:tgtEl>
                                      </p:cBhvr>
                                    </p:animEffect>
                                  </p:childTnLst>
                                </p:cTn>
                              </p:par>
                            </p:childTnLst>
                          </p:cTn>
                        </p:par>
                        <p:par>
                          <p:cTn fill="hold" id="84" nodeType="afterGroup">
                            <p:stCondLst>
                              <p:cond delay="10000"/>
                            </p:stCondLst>
                            <p:childTnLst>
                              <p:par>
                                <p:cTn fill="hold" id="85" nodeType="afterEffect" presetClass="entr" presetID="10" presetSubtype="0">
                                  <p:stCondLst>
                                    <p:cond delay="0"/>
                                  </p:stCondLst>
                                  <p:childTnLst>
                                    <p:set>
                                      <p:cBhvr>
                                        <p:cTn dur="1" fill="hold" id="86">
                                          <p:stCondLst>
                                            <p:cond delay="0"/>
                                          </p:stCondLst>
                                        </p:cTn>
                                        <p:tgtEl>
                                          <p:spTgt spid="221"/>
                                        </p:tgtEl>
                                        <p:attrNameLst>
                                          <p:attrName>style.visibility</p:attrName>
                                        </p:attrNameLst>
                                      </p:cBhvr>
                                      <p:to>
                                        <p:strVal val="visible"/>
                                      </p:to>
                                    </p:set>
                                    <p:animEffect filter="fade" transition="in">
                                      <p:cBhvr>
                                        <p:cTn dur="500" id="87"/>
                                        <p:tgtEl>
                                          <p:spTgt spid="221"/>
                                        </p:tgtEl>
                                      </p:cBhvr>
                                    </p:animEffect>
                                  </p:childTnLst>
                                </p:cTn>
                              </p:par>
                            </p:childTnLst>
                          </p:cTn>
                        </p:par>
                        <p:par>
                          <p:cTn fill="hold" id="88" nodeType="afterGroup">
                            <p:stCondLst>
                              <p:cond delay="10500"/>
                            </p:stCondLst>
                            <p:childTnLst>
                              <p:par>
                                <p:cTn fill="hold" id="89" nodeType="afterEffect" presetClass="entr" presetID="22" presetSubtype="4">
                                  <p:stCondLst>
                                    <p:cond delay="0"/>
                                  </p:stCondLst>
                                  <p:childTnLst>
                                    <p:set>
                                      <p:cBhvr>
                                        <p:cTn dur="1" fill="hold" id="90">
                                          <p:stCondLst>
                                            <p:cond delay="0"/>
                                          </p:stCondLst>
                                        </p:cTn>
                                        <p:tgtEl>
                                          <p:spTgt spid="220"/>
                                        </p:tgtEl>
                                        <p:attrNameLst>
                                          <p:attrName>style.visibility</p:attrName>
                                        </p:attrNameLst>
                                      </p:cBhvr>
                                      <p:to>
                                        <p:strVal val="visible"/>
                                      </p:to>
                                    </p:set>
                                    <p:animEffect filter="wipe(down)" transition="in">
                                      <p:cBhvr>
                                        <p:cTn dur="500" id="91"/>
                                        <p:tgtEl>
                                          <p:spTgt spid="220"/>
                                        </p:tgtEl>
                                      </p:cBhvr>
                                    </p:animEffect>
                                  </p:childTnLst>
                                </p:cTn>
                              </p:par>
                            </p:childTnLst>
                          </p:cTn>
                        </p:par>
                        <p:par>
                          <p:cTn fill="hold" id="92" nodeType="afterGroup">
                            <p:stCondLst>
                              <p:cond delay="11000"/>
                            </p:stCondLst>
                            <p:childTnLst>
                              <p:par>
                                <p:cTn fill="hold" id="93" nodeType="afterEffect" presetClass="entr" presetID="22" presetSubtype="8">
                                  <p:stCondLst>
                                    <p:cond delay="0"/>
                                  </p:stCondLst>
                                  <p:childTnLst>
                                    <p:set>
                                      <p:cBhvr>
                                        <p:cTn dur="1" fill="hold" id="94">
                                          <p:stCondLst>
                                            <p:cond delay="0"/>
                                          </p:stCondLst>
                                        </p:cTn>
                                        <p:tgtEl>
                                          <p:spTgt spid="224"/>
                                        </p:tgtEl>
                                        <p:attrNameLst>
                                          <p:attrName>style.visibility</p:attrName>
                                        </p:attrNameLst>
                                      </p:cBhvr>
                                      <p:to>
                                        <p:strVal val="visible"/>
                                      </p:to>
                                    </p:set>
                                    <p:animEffect filter="wipe(left)" transition="in">
                                      <p:cBhvr>
                                        <p:cTn dur="500" id="95"/>
                                        <p:tgtEl>
                                          <p:spTgt spid="224"/>
                                        </p:tgtEl>
                                      </p:cBhvr>
                                    </p:animEffect>
                                  </p:childTnLst>
                                </p:cTn>
                              </p:par>
                            </p:childTnLst>
                          </p:cTn>
                        </p:par>
                        <p:par>
                          <p:cTn fill="hold" id="96" nodeType="afterGroup">
                            <p:stCondLst>
                              <p:cond delay="11500"/>
                            </p:stCondLst>
                            <p:childTnLst>
                              <p:par>
                                <p:cTn fill="hold" id="97" nodeType="afterEffect" presetClass="entr" presetID="10" presetSubtype="0">
                                  <p:stCondLst>
                                    <p:cond delay="0"/>
                                  </p:stCondLst>
                                  <p:childTnLst>
                                    <p:set>
                                      <p:cBhvr>
                                        <p:cTn dur="1" fill="hold" id="98">
                                          <p:stCondLst>
                                            <p:cond delay="0"/>
                                          </p:stCondLst>
                                        </p:cTn>
                                        <p:tgtEl>
                                          <p:spTgt spid="248"/>
                                        </p:tgtEl>
                                        <p:attrNameLst>
                                          <p:attrName>style.visibility</p:attrName>
                                        </p:attrNameLst>
                                      </p:cBhvr>
                                      <p:to>
                                        <p:strVal val="visible"/>
                                      </p:to>
                                    </p:set>
                                    <p:animEffect filter="fade" transition="in">
                                      <p:cBhvr>
                                        <p:cTn dur="500" id="99"/>
                                        <p:tgtEl>
                                          <p:spTgt spid="248"/>
                                        </p:tgtEl>
                                      </p:cBhvr>
                                    </p:animEffect>
                                  </p:childTnLst>
                                </p:cTn>
                              </p:par>
                            </p:childTnLst>
                          </p:cTn>
                        </p:par>
                        <p:par>
                          <p:cTn fill="hold" id="100" nodeType="afterGroup">
                            <p:stCondLst>
                              <p:cond delay="12000"/>
                            </p:stCondLst>
                            <p:childTnLst>
                              <p:par>
                                <p:cTn fill="hold" id="101" nodeType="afterEffect" presetClass="emph" presetID="26" presetSubtype="0">
                                  <p:stCondLst>
                                    <p:cond delay="0"/>
                                  </p:stCondLst>
                                  <p:childTnLst>
                                    <p:animEffect filter="fade" transition="out">
                                      <p:cBhvr>
                                        <p:cTn dur="500" id="102" tmFilter="0, 0; .2, .5; .8, .5; 1, 0"/>
                                        <p:tgtEl>
                                          <p:spTgt spid="248"/>
                                        </p:tgtEl>
                                      </p:cBhvr>
                                    </p:animEffect>
                                    <p:animScale>
                                      <p:cBhvr>
                                        <p:cTn autoRev="1" dur="250" fill="hold" id="103"/>
                                        <p:tgtEl>
                                          <p:spTgt spid="248"/>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51"/>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37" name="椭圆 136"/>
          <p:cNvSpPr/>
          <p:nvPr/>
        </p:nvSpPr>
        <p:spPr bwMode="auto">
          <a:xfrm rot="351052">
            <a:off x="1117117" y="4025975"/>
            <a:ext cx="216582" cy="22140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72" lIns="68543" rIns="68543" tIns="34272"/>
          <a:lstStyle/>
          <a:p>
            <a:pPr algn="ctr">
              <a:defRPr/>
            </a:pPr>
            <a:endParaRPr altLang="en-US" lang="zh-CN"/>
          </a:p>
        </p:txBody>
      </p:sp>
      <p:sp>
        <p:nvSpPr>
          <p:cNvPr id="138" name="椭圆 137"/>
          <p:cNvSpPr/>
          <p:nvPr/>
        </p:nvSpPr>
        <p:spPr bwMode="auto">
          <a:xfrm rot="285728">
            <a:off x="1715478" y="3433358"/>
            <a:ext cx="216582" cy="22140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72" lIns="68543" rIns="68543" tIns="34272"/>
          <a:lstStyle/>
          <a:p>
            <a:pPr algn="ctr">
              <a:defRPr/>
            </a:pPr>
            <a:endParaRPr altLang="en-US" lang="zh-CN"/>
          </a:p>
        </p:txBody>
      </p:sp>
      <p:sp>
        <p:nvSpPr>
          <p:cNvPr id="139" name="椭圆 138"/>
          <p:cNvSpPr/>
          <p:nvPr/>
        </p:nvSpPr>
        <p:spPr bwMode="auto">
          <a:xfrm rot="20925770">
            <a:off x="2507371" y="2970698"/>
            <a:ext cx="215391" cy="22140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72" lIns="68543" rIns="68543" tIns="34272"/>
          <a:lstStyle/>
          <a:p>
            <a:pPr algn="ctr">
              <a:defRPr/>
            </a:pPr>
            <a:endParaRPr altLang="en-US" lang="zh-CN"/>
          </a:p>
        </p:txBody>
      </p:sp>
      <p:sp>
        <p:nvSpPr>
          <p:cNvPr id="140" name="椭圆 139"/>
          <p:cNvSpPr/>
          <p:nvPr/>
        </p:nvSpPr>
        <p:spPr bwMode="auto">
          <a:xfrm rot="21146216">
            <a:off x="3108236" y="3582055"/>
            <a:ext cx="216582" cy="22140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72" lIns="68543" rIns="68543" tIns="34272"/>
          <a:lstStyle/>
          <a:p>
            <a:pPr algn="ctr">
              <a:defRPr/>
            </a:pPr>
            <a:endParaRPr altLang="en-US" lang="zh-CN"/>
          </a:p>
        </p:txBody>
      </p:sp>
      <p:sp>
        <p:nvSpPr>
          <p:cNvPr id="141" name="椭圆 140"/>
          <p:cNvSpPr/>
          <p:nvPr/>
        </p:nvSpPr>
        <p:spPr bwMode="auto">
          <a:xfrm rot="372077">
            <a:off x="4543948" y="3219711"/>
            <a:ext cx="215391" cy="22140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72" lIns="68543" rIns="68543" tIns="34272"/>
          <a:lstStyle/>
          <a:p>
            <a:pPr algn="ctr">
              <a:defRPr/>
            </a:pPr>
            <a:endParaRPr altLang="en-US" lang="zh-CN"/>
          </a:p>
        </p:txBody>
      </p:sp>
      <p:sp>
        <p:nvSpPr>
          <p:cNvPr id="142" name="椭圆 141"/>
          <p:cNvSpPr/>
          <p:nvPr/>
        </p:nvSpPr>
        <p:spPr bwMode="auto">
          <a:xfrm rot="444650">
            <a:off x="5233801" y="2842353"/>
            <a:ext cx="215391" cy="22021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72" lIns="68543" rIns="68543" tIns="34272"/>
          <a:lstStyle/>
          <a:p>
            <a:pPr algn="ctr">
              <a:defRPr/>
            </a:pPr>
            <a:endParaRPr altLang="en-US" lang="zh-CN"/>
          </a:p>
        </p:txBody>
      </p:sp>
      <p:sp>
        <p:nvSpPr>
          <p:cNvPr id="143" name="椭圆 142"/>
          <p:cNvSpPr/>
          <p:nvPr/>
        </p:nvSpPr>
        <p:spPr bwMode="auto">
          <a:xfrm rot="411978">
            <a:off x="5760918" y="2360871"/>
            <a:ext cx="216582" cy="22021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72" lIns="68543" rIns="68543" tIns="34272"/>
          <a:lstStyle/>
          <a:p>
            <a:pPr algn="ctr">
              <a:defRPr/>
            </a:pPr>
            <a:endParaRPr altLang="en-US" lang="zh-CN"/>
          </a:p>
        </p:txBody>
      </p:sp>
      <p:sp>
        <p:nvSpPr>
          <p:cNvPr id="144" name="椭圆 143"/>
          <p:cNvSpPr/>
          <p:nvPr/>
        </p:nvSpPr>
        <p:spPr bwMode="auto">
          <a:xfrm rot="705091">
            <a:off x="6781444" y="1888643"/>
            <a:ext cx="216582" cy="22021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72" lIns="68543" rIns="68543" tIns="34272"/>
          <a:lstStyle/>
          <a:p>
            <a:pPr algn="ctr">
              <a:defRPr/>
            </a:pPr>
            <a:endParaRPr altLang="en-US" lang="zh-CN"/>
          </a:p>
        </p:txBody>
      </p:sp>
      <p:sp>
        <p:nvSpPr>
          <p:cNvPr id="145" name="椭圆 144"/>
          <p:cNvSpPr/>
          <p:nvPr/>
        </p:nvSpPr>
        <p:spPr bwMode="auto">
          <a:xfrm rot="1654378">
            <a:off x="7701791" y="1365867"/>
            <a:ext cx="215391" cy="22140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72" lIns="68543" rIns="68543" tIns="34272"/>
          <a:lstStyle/>
          <a:p>
            <a:pPr algn="ctr">
              <a:defRPr/>
            </a:pPr>
            <a:endParaRPr altLang="en-US" lang="zh-CN"/>
          </a:p>
        </p:txBody>
      </p:sp>
      <p:sp>
        <p:nvSpPr>
          <p:cNvPr id="146" name="文本框 30"/>
          <p:cNvSpPr txBox="1">
            <a:spLocks noChangeArrowheads="1"/>
          </p:cNvSpPr>
          <p:nvPr/>
        </p:nvSpPr>
        <p:spPr bwMode="auto">
          <a:xfrm>
            <a:off x="963935" y="4514110"/>
            <a:ext cx="564124" cy="266664"/>
          </a:xfrm>
          <a:prstGeom prst="rect">
            <a:avLst/>
          </a:prstGeom>
          <a:noFill/>
          <a:ln w="9525">
            <a:noFill/>
            <a:miter lim="800000"/>
          </a:ln>
        </p:spPr>
        <p:txBody>
          <a:bodyPr bIns="34272" lIns="68543" rIns="68543" tIns="34272" wrap="none">
            <a:spAutoFit/>
          </a:bodyPr>
          <a:lstStyle/>
          <a:p>
            <a:r>
              <a:rPr altLang="zh-CN" lang="en-US" sz="1300">
                <a:solidFill>
                  <a:schemeClr val="tx1">
                    <a:lumMod val="85000"/>
                    <a:lumOff val="15000"/>
                  </a:schemeClr>
                </a:solidFill>
                <a:latin charset="-122" panose="020b0503020204020204" pitchFamily="34" typeface="微软雅黑"/>
                <a:ea charset="-122" panose="020b0503020204020204" pitchFamily="34" typeface="微软雅黑"/>
                <a:cs charset="0" panose="020b0604020202020204" pitchFamily="34" typeface="Arial"/>
              </a:rPr>
              <a:t>3月份</a:t>
            </a:r>
          </a:p>
        </p:txBody>
      </p:sp>
      <p:sp>
        <p:nvSpPr>
          <p:cNvPr id="147" name="文本框 31"/>
          <p:cNvSpPr txBox="1">
            <a:spLocks noChangeArrowheads="1"/>
          </p:cNvSpPr>
          <p:nvPr/>
        </p:nvSpPr>
        <p:spPr bwMode="auto">
          <a:xfrm>
            <a:off x="1576959" y="4514110"/>
            <a:ext cx="564124" cy="266664"/>
          </a:xfrm>
          <a:prstGeom prst="rect">
            <a:avLst/>
          </a:prstGeom>
          <a:noFill/>
          <a:ln w="9525">
            <a:noFill/>
            <a:miter lim="800000"/>
          </a:ln>
        </p:spPr>
        <p:txBody>
          <a:bodyPr bIns="34272" lIns="68543" rIns="68543" tIns="34272" wrap="none">
            <a:spAutoFit/>
          </a:bodyPr>
          <a:lstStyle/>
          <a:p>
            <a:r>
              <a:rPr altLang="zh-CN" lang="en-US" sz="1300">
                <a:solidFill>
                  <a:schemeClr val="tx1">
                    <a:lumMod val="85000"/>
                    <a:lumOff val="15000"/>
                  </a:schemeClr>
                </a:solidFill>
                <a:latin charset="-122" panose="020b0503020204020204" pitchFamily="34" typeface="微软雅黑"/>
                <a:ea charset="-122" panose="020b0503020204020204" pitchFamily="34" typeface="微软雅黑"/>
                <a:cs charset="0" panose="020b0604020202020204" pitchFamily="34" typeface="Arial"/>
              </a:rPr>
              <a:t>4月份</a:t>
            </a:r>
          </a:p>
        </p:txBody>
      </p:sp>
      <p:sp>
        <p:nvSpPr>
          <p:cNvPr id="148" name="文本框 32"/>
          <p:cNvSpPr txBox="1">
            <a:spLocks noChangeArrowheads="1"/>
          </p:cNvSpPr>
          <p:nvPr/>
        </p:nvSpPr>
        <p:spPr bwMode="auto">
          <a:xfrm>
            <a:off x="2349101" y="4514110"/>
            <a:ext cx="564124" cy="266664"/>
          </a:xfrm>
          <a:prstGeom prst="rect">
            <a:avLst/>
          </a:prstGeom>
          <a:noFill/>
          <a:ln w="9525">
            <a:noFill/>
            <a:miter lim="800000"/>
          </a:ln>
        </p:spPr>
        <p:txBody>
          <a:bodyPr bIns="34272" lIns="68543" rIns="68543" tIns="34272" wrap="none">
            <a:spAutoFit/>
          </a:bodyPr>
          <a:lstStyle/>
          <a:p>
            <a:r>
              <a:rPr altLang="zh-CN" lang="en-US" sz="1300">
                <a:solidFill>
                  <a:schemeClr val="tx1">
                    <a:lumMod val="85000"/>
                    <a:lumOff val="15000"/>
                  </a:schemeClr>
                </a:solidFill>
                <a:latin charset="-122" panose="020b0503020204020204" pitchFamily="34" typeface="微软雅黑"/>
                <a:ea charset="-122" panose="020b0503020204020204" pitchFamily="34" typeface="微软雅黑"/>
                <a:cs charset="0" panose="020b0604020202020204" pitchFamily="34" typeface="Arial"/>
              </a:rPr>
              <a:t>5月份</a:t>
            </a:r>
          </a:p>
        </p:txBody>
      </p:sp>
      <p:sp>
        <p:nvSpPr>
          <p:cNvPr id="149" name="文本框 33"/>
          <p:cNvSpPr txBox="1">
            <a:spLocks noChangeArrowheads="1"/>
          </p:cNvSpPr>
          <p:nvPr/>
        </p:nvSpPr>
        <p:spPr bwMode="auto">
          <a:xfrm>
            <a:off x="2926253" y="4514110"/>
            <a:ext cx="564124" cy="266664"/>
          </a:xfrm>
          <a:prstGeom prst="rect">
            <a:avLst/>
          </a:prstGeom>
          <a:noFill/>
          <a:ln w="9525">
            <a:noFill/>
            <a:miter lim="800000"/>
          </a:ln>
        </p:spPr>
        <p:txBody>
          <a:bodyPr bIns="34272" lIns="68543" rIns="68543" tIns="34272" wrap="none">
            <a:spAutoFit/>
          </a:bodyPr>
          <a:lstStyle/>
          <a:p>
            <a:r>
              <a:rPr altLang="zh-CN" lang="en-US" sz="1300">
                <a:solidFill>
                  <a:schemeClr val="tx1">
                    <a:lumMod val="85000"/>
                    <a:lumOff val="15000"/>
                  </a:schemeClr>
                </a:solidFill>
                <a:latin charset="-122" panose="020b0503020204020204" pitchFamily="34" typeface="微软雅黑"/>
                <a:ea charset="-122" panose="020b0503020204020204" pitchFamily="34" typeface="微软雅黑"/>
                <a:cs charset="0" panose="020b0604020202020204" pitchFamily="34" typeface="Arial"/>
              </a:rPr>
              <a:t>6月份</a:t>
            </a:r>
          </a:p>
        </p:txBody>
      </p:sp>
      <p:sp>
        <p:nvSpPr>
          <p:cNvPr id="150" name="文本框 34"/>
          <p:cNvSpPr txBox="1">
            <a:spLocks noChangeArrowheads="1"/>
          </p:cNvSpPr>
          <p:nvPr/>
        </p:nvSpPr>
        <p:spPr bwMode="auto">
          <a:xfrm>
            <a:off x="4424470" y="4514110"/>
            <a:ext cx="564124" cy="266664"/>
          </a:xfrm>
          <a:prstGeom prst="rect">
            <a:avLst/>
          </a:prstGeom>
          <a:noFill/>
          <a:ln w="9525">
            <a:noFill/>
            <a:miter lim="800000"/>
          </a:ln>
        </p:spPr>
        <p:txBody>
          <a:bodyPr bIns="34272" lIns="68543" rIns="68543" tIns="34272" wrap="none">
            <a:spAutoFit/>
          </a:bodyPr>
          <a:lstStyle/>
          <a:p>
            <a:r>
              <a:rPr altLang="zh-CN" lang="en-US" sz="1300">
                <a:solidFill>
                  <a:schemeClr val="tx1">
                    <a:lumMod val="85000"/>
                    <a:lumOff val="15000"/>
                  </a:schemeClr>
                </a:solidFill>
                <a:latin charset="-122" panose="020b0503020204020204" pitchFamily="34" typeface="微软雅黑"/>
                <a:ea charset="-122" panose="020b0503020204020204" pitchFamily="34" typeface="微软雅黑"/>
                <a:cs charset="0" panose="020b0604020202020204" pitchFamily="34" typeface="Arial"/>
              </a:rPr>
              <a:t>8月份</a:t>
            </a:r>
          </a:p>
        </p:txBody>
      </p:sp>
      <p:sp>
        <p:nvSpPr>
          <p:cNvPr id="151" name="文本框 35"/>
          <p:cNvSpPr txBox="1">
            <a:spLocks noChangeArrowheads="1"/>
          </p:cNvSpPr>
          <p:nvPr/>
        </p:nvSpPr>
        <p:spPr bwMode="auto">
          <a:xfrm>
            <a:off x="5143915" y="4514110"/>
            <a:ext cx="564124" cy="266664"/>
          </a:xfrm>
          <a:prstGeom prst="rect">
            <a:avLst/>
          </a:prstGeom>
          <a:noFill/>
          <a:ln w="9525">
            <a:noFill/>
            <a:miter lim="800000"/>
          </a:ln>
        </p:spPr>
        <p:txBody>
          <a:bodyPr bIns="34272" lIns="68543" rIns="68543" tIns="34272" wrap="none">
            <a:spAutoFit/>
          </a:bodyPr>
          <a:lstStyle/>
          <a:p>
            <a:r>
              <a:rPr altLang="zh-CN" lang="en-US" sz="1300">
                <a:solidFill>
                  <a:schemeClr val="tx1">
                    <a:lumMod val="85000"/>
                    <a:lumOff val="15000"/>
                  </a:schemeClr>
                </a:solidFill>
                <a:latin charset="-122" panose="020b0503020204020204" pitchFamily="34" typeface="微软雅黑"/>
                <a:ea charset="-122" panose="020b0503020204020204" pitchFamily="34" typeface="微软雅黑"/>
                <a:cs charset="0" panose="020b0604020202020204" pitchFamily="34" typeface="Arial"/>
              </a:rPr>
              <a:t>9月份</a:t>
            </a:r>
          </a:p>
        </p:txBody>
      </p:sp>
      <p:sp>
        <p:nvSpPr>
          <p:cNvPr id="152" name="文本框 36"/>
          <p:cNvSpPr txBox="1">
            <a:spLocks noChangeArrowheads="1"/>
          </p:cNvSpPr>
          <p:nvPr/>
        </p:nvSpPr>
        <p:spPr bwMode="auto">
          <a:xfrm>
            <a:off x="5741467" y="4514110"/>
            <a:ext cx="660961" cy="266664"/>
          </a:xfrm>
          <a:prstGeom prst="rect">
            <a:avLst/>
          </a:prstGeom>
          <a:noFill/>
          <a:ln w="9525">
            <a:noFill/>
            <a:miter lim="800000"/>
          </a:ln>
        </p:spPr>
        <p:txBody>
          <a:bodyPr bIns="34272" lIns="68543" rIns="68543" tIns="34272" wrap="none">
            <a:spAutoFit/>
          </a:bodyPr>
          <a:lstStyle/>
          <a:p>
            <a:r>
              <a:rPr altLang="zh-CN" lang="en-US" sz="1300">
                <a:solidFill>
                  <a:schemeClr val="tx1">
                    <a:lumMod val="85000"/>
                    <a:lumOff val="15000"/>
                  </a:schemeClr>
                </a:solidFill>
                <a:latin charset="-122" panose="020b0503020204020204" pitchFamily="34" typeface="微软雅黑"/>
                <a:ea charset="-122" panose="020b0503020204020204" pitchFamily="34" typeface="微软雅黑"/>
                <a:cs charset="0" panose="020b0604020202020204" pitchFamily="34" typeface="Arial"/>
              </a:rPr>
              <a:t>10月份</a:t>
            </a:r>
          </a:p>
        </p:txBody>
      </p:sp>
      <p:sp>
        <p:nvSpPr>
          <p:cNvPr id="153" name="文本框 37"/>
          <p:cNvSpPr txBox="1">
            <a:spLocks noChangeArrowheads="1"/>
          </p:cNvSpPr>
          <p:nvPr/>
        </p:nvSpPr>
        <p:spPr bwMode="auto">
          <a:xfrm>
            <a:off x="6765552" y="4514110"/>
            <a:ext cx="660961" cy="266664"/>
          </a:xfrm>
          <a:prstGeom prst="rect">
            <a:avLst/>
          </a:prstGeom>
          <a:noFill/>
          <a:ln w="9525">
            <a:noFill/>
            <a:miter lim="800000"/>
          </a:ln>
        </p:spPr>
        <p:txBody>
          <a:bodyPr bIns="34272" lIns="68543" rIns="68543" tIns="34272" wrap="none">
            <a:spAutoFit/>
          </a:bodyPr>
          <a:lstStyle/>
          <a:p>
            <a:r>
              <a:rPr altLang="zh-CN" lang="en-US" sz="1300">
                <a:solidFill>
                  <a:schemeClr val="tx1">
                    <a:lumMod val="85000"/>
                    <a:lumOff val="15000"/>
                  </a:schemeClr>
                </a:solidFill>
                <a:latin charset="-122" panose="020b0503020204020204" pitchFamily="34" typeface="微软雅黑"/>
                <a:ea charset="-122" panose="020b0503020204020204" pitchFamily="34" typeface="微软雅黑"/>
                <a:cs charset="0" panose="020b0604020202020204" pitchFamily="34" typeface="Arial"/>
              </a:rPr>
              <a:t>11月份</a:t>
            </a:r>
          </a:p>
        </p:txBody>
      </p:sp>
      <p:sp>
        <p:nvSpPr>
          <p:cNvPr id="154" name="文本框 38"/>
          <p:cNvSpPr txBox="1">
            <a:spLocks noChangeArrowheads="1"/>
          </p:cNvSpPr>
          <p:nvPr/>
        </p:nvSpPr>
        <p:spPr bwMode="auto">
          <a:xfrm>
            <a:off x="7613008" y="4514110"/>
            <a:ext cx="660961" cy="266664"/>
          </a:xfrm>
          <a:prstGeom prst="rect">
            <a:avLst/>
          </a:prstGeom>
          <a:noFill/>
          <a:ln w="9525">
            <a:noFill/>
            <a:miter lim="800000"/>
          </a:ln>
        </p:spPr>
        <p:txBody>
          <a:bodyPr bIns="34272" lIns="68543" rIns="68543" tIns="34272" wrap="none">
            <a:spAutoFit/>
          </a:bodyPr>
          <a:lstStyle/>
          <a:p>
            <a:r>
              <a:rPr altLang="zh-CN" lang="en-US" sz="1300">
                <a:solidFill>
                  <a:schemeClr val="tx1">
                    <a:lumMod val="85000"/>
                    <a:lumOff val="15000"/>
                  </a:schemeClr>
                </a:solidFill>
                <a:latin charset="-122" panose="020b0503020204020204" pitchFamily="34" typeface="微软雅黑"/>
                <a:ea charset="-122" panose="020b0503020204020204" pitchFamily="34" typeface="微软雅黑"/>
                <a:cs charset="0" panose="020b0604020202020204" pitchFamily="34" typeface="Arial"/>
              </a:rPr>
              <a:t>12月份</a:t>
            </a:r>
          </a:p>
        </p:txBody>
      </p:sp>
      <p:sp>
        <p:nvSpPr>
          <p:cNvPr id="155" name="文本框 39"/>
          <p:cNvSpPr txBox="1">
            <a:spLocks noChangeArrowheads="1"/>
          </p:cNvSpPr>
          <p:nvPr/>
        </p:nvSpPr>
        <p:spPr bwMode="auto">
          <a:xfrm>
            <a:off x="1451873" y="3976955"/>
            <a:ext cx="1127686" cy="266664"/>
          </a:xfrm>
          <a:prstGeom prst="rect">
            <a:avLst/>
          </a:prstGeom>
          <a:noFill/>
          <a:ln w="9525">
            <a:noFill/>
            <a:miter lim="800000"/>
          </a:ln>
        </p:spPr>
        <p:txBody>
          <a:bodyPr bIns="34272" lIns="68543" rIns="68543" tIns="34272" wrap="none">
            <a:spAutoFit/>
          </a:bodyPr>
          <a:lstStyle/>
          <a:p>
            <a:r>
              <a:rPr altLang="en-US" lang="zh-CN" sz="1300">
                <a:solidFill>
                  <a:schemeClr val="tx1">
                    <a:lumMod val="75000"/>
                    <a:lumOff val="25000"/>
                  </a:schemeClr>
                </a:solidFill>
                <a:latin charset="0" pitchFamily="34" typeface="Calibri"/>
                <a:ea charset="-122" panose="020b0503020204020204" pitchFamily="34" typeface="微软雅黑"/>
              </a:rPr>
              <a:t>添加文字内容</a:t>
            </a:r>
          </a:p>
        </p:txBody>
      </p:sp>
      <p:sp>
        <p:nvSpPr>
          <p:cNvPr id="156" name="文本框 40"/>
          <p:cNvSpPr txBox="1">
            <a:spLocks noChangeArrowheads="1"/>
          </p:cNvSpPr>
          <p:nvPr/>
        </p:nvSpPr>
        <p:spPr bwMode="auto">
          <a:xfrm>
            <a:off x="503651" y="3426127"/>
            <a:ext cx="1127686" cy="266664"/>
          </a:xfrm>
          <a:prstGeom prst="rect">
            <a:avLst/>
          </a:prstGeom>
          <a:noFill/>
          <a:ln w="9525">
            <a:noFill/>
            <a:miter lim="800000"/>
          </a:ln>
        </p:spPr>
        <p:txBody>
          <a:bodyPr bIns="34272" lIns="68543" rIns="68543" tIns="34272" wrap="none">
            <a:spAutoFit/>
          </a:bodyPr>
          <a:lstStyle/>
          <a:p>
            <a:r>
              <a:rPr altLang="en-US" lang="zh-CN" sz="1300">
                <a:solidFill>
                  <a:schemeClr val="tx1">
                    <a:lumMod val="75000"/>
                    <a:lumOff val="25000"/>
                  </a:schemeClr>
                </a:solidFill>
                <a:latin charset="0" pitchFamily="34" typeface="Calibri"/>
                <a:ea charset="-122" panose="020b0503020204020204" pitchFamily="34" typeface="微软雅黑"/>
              </a:rPr>
              <a:t>添加文字内容</a:t>
            </a:r>
          </a:p>
        </p:txBody>
      </p:sp>
      <p:sp>
        <p:nvSpPr>
          <p:cNvPr id="157" name="文本框 41"/>
          <p:cNvSpPr txBox="1">
            <a:spLocks noChangeArrowheads="1"/>
          </p:cNvSpPr>
          <p:nvPr/>
        </p:nvSpPr>
        <p:spPr bwMode="auto">
          <a:xfrm>
            <a:off x="2150962" y="2648314"/>
            <a:ext cx="1127686" cy="266664"/>
          </a:xfrm>
          <a:prstGeom prst="rect">
            <a:avLst/>
          </a:prstGeom>
          <a:noFill/>
          <a:ln w="9525">
            <a:noFill/>
            <a:miter lim="800000"/>
          </a:ln>
        </p:spPr>
        <p:txBody>
          <a:bodyPr bIns="34272" lIns="68543" rIns="68543" tIns="34272" wrap="none">
            <a:spAutoFit/>
          </a:bodyPr>
          <a:lstStyle/>
          <a:p>
            <a:r>
              <a:rPr altLang="en-US" lang="zh-CN" sz="1300">
                <a:solidFill>
                  <a:schemeClr val="tx1">
                    <a:lumMod val="75000"/>
                    <a:lumOff val="25000"/>
                  </a:schemeClr>
                </a:solidFill>
                <a:latin charset="0" pitchFamily="34" typeface="Calibri"/>
                <a:ea charset="-122" panose="020b0503020204020204" pitchFamily="34" typeface="微软雅黑"/>
              </a:rPr>
              <a:t>添加文字内容</a:t>
            </a:r>
          </a:p>
        </p:txBody>
      </p:sp>
      <p:sp>
        <p:nvSpPr>
          <p:cNvPr id="158" name="文本框 42"/>
          <p:cNvSpPr txBox="1">
            <a:spLocks noChangeArrowheads="1"/>
          </p:cNvSpPr>
          <p:nvPr/>
        </p:nvSpPr>
        <p:spPr bwMode="auto">
          <a:xfrm>
            <a:off x="3047012" y="3291830"/>
            <a:ext cx="1127686" cy="266664"/>
          </a:xfrm>
          <a:prstGeom prst="rect">
            <a:avLst/>
          </a:prstGeom>
          <a:noFill/>
          <a:ln w="9525">
            <a:noFill/>
            <a:miter lim="800000"/>
          </a:ln>
        </p:spPr>
        <p:txBody>
          <a:bodyPr bIns="34272" lIns="68543" rIns="68543" tIns="34272" wrap="none">
            <a:spAutoFit/>
          </a:bodyPr>
          <a:lstStyle/>
          <a:p>
            <a:r>
              <a:rPr altLang="en-US" lang="zh-CN" sz="1300">
                <a:solidFill>
                  <a:schemeClr val="tx1">
                    <a:lumMod val="75000"/>
                    <a:lumOff val="25000"/>
                  </a:schemeClr>
                </a:solidFill>
                <a:latin charset="0" pitchFamily="34" typeface="Calibri"/>
                <a:ea charset="-122" panose="020b0503020204020204" pitchFamily="34" typeface="微软雅黑"/>
              </a:rPr>
              <a:t>添加文字内容</a:t>
            </a:r>
          </a:p>
        </p:txBody>
      </p:sp>
      <p:sp>
        <p:nvSpPr>
          <p:cNvPr id="159" name="文本框 43"/>
          <p:cNvSpPr txBox="1">
            <a:spLocks noChangeArrowheads="1"/>
          </p:cNvSpPr>
          <p:nvPr/>
        </p:nvSpPr>
        <p:spPr bwMode="auto">
          <a:xfrm>
            <a:off x="4802527" y="3178760"/>
            <a:ext cx="1127686" cy="266664"/>
          </a:xfrm>
          <a:prstGeom prst="rect">
            <a:avLst/>
          </a:prstGeom>
          <a:noFill/>
          <a:ln w="9525">
            <a:noFill/>
            <a:miter lim="800000"/>
          </a:ln>
        </p:spPr>
        <p:txBody>
          <a:bodyPr bIns="34272" lIns="68543" rIns="68543" tIns="34272" wrap="none">
            <a:spAutoFit/>
          </a:bodyPr>
          <a:lstStyle/>
          <a:p>
            <a:r>
              <a:rPr altLang="en-US" lang="zh-CN" sz="1300">
                <a:solidFill>
                  <a:schemeClr val="tx1">
                    <a:lumMod val="75000"/>
                    <a:lumOff val="25000"/>
                  </a:schemeClr>
                </a:solidFill>
                <a:latin charset="0" pitchFamily="34" typeface="Calibri"/>
                <a:ea charset="-122" panose="020b0503020204020204" pitchFamily="34" typeface="微软雅黑"/>
              </a:rPr>
              <a:t>添加文字内容</a:t>
            </a:r>
          </a:p>
        </p:txBody>
      </p:sp>
      <p:sp>
        <p:nvSpPr>
          <p:cNvPr id="160" name="文本框 44"/>
          <p:cNvSpPr txBox="1">
            <a:spLocks noChangeArrowheads="1"/>
          </p:cNvSpPr>
          <p:nvPr/>
        </p:nvSpPr>
        <p:spPr bwMode="auto">
          <a:xfrm>
            <a:off x="5494692" y="2822807"/>
            <a:ext cx="1127686" cy="266664"/>
          </a:xfrm>
          <a:prstGeom prst="rect">
            <a:avLst/>
          </a:prstGeom>
          <a:noFill/>
          <a:ln w="9525">
            <a:noFill/>
            <a:miter lim="800000"/>
          </a:ln>
        </p:spPr>
        <p:txBody>
          <a:bodyPr bIns="34272" lIns="68543" rIns="68543" tIns="34272" wrap="none">
            <a:spAutoFit/>
          </a:bodyPr>
          <a:lstStyle/>
          <a:p>
            <a:r>
              <a:rPr altLang="en-US" lang="zh-CN" sz="1300">
                <a:solidFill>
                  <a:schemeClr val="tx1">
                    <a:lumMod val="75000"/>
                    <a:lumOff val="25000"/>
                  </a:schemeClr>
                </a:solidFill>
                <a:latin charset="0" pitchFamily="34" typeface="Calibri"/>
                <a:ea charset="-122" panose="020b0503020204020204" pitchFamily="34" typeface="微软雅黑"/>
              </a:rPr>
              <a:t>添加文字内容</a:t>
            </a:r>
          </a:p>
        </p:txBody>
      </p:sp>
      <p:sp>
        <p:nvSpPr>
          <p:cNvPr id="161" name="文本框 45"/>
          <p:cNvSpPr txBox="1">
            <a:spLocks noChangeArrowheads="1"/>
          </p:cNvSpPr>
          <p:nvPr/>
        </p:nvSpPr>
        <p:spPr bwMode="auto">
          <a:xfrm>
            <a:off x="6073817" y="2344629"/>
            <a:ext cx="1127686" cy="266664"/>
          </a:xfrm>
          <a:prstGeom prst="rect">
            <a:avLst/>
          </a:prstGeom>
          <a:noFill/>
          <a:ln w="9525">
            <a:noFill/>
            <a:miter lim="800000"/>
          </a:ln>
        </p:spPr>
        <p:txBody>
          <a:bodyPr bIns="34272" lIns="68543" rIns="68543" tIns="34272" wrap="none">
            <a:spAutoFit/>
          </a:bodyPr>
          <a:lstStyle/>
          <a:p>
            <a:r>
              <a:rPr altLang="en-US" lang="zh-CN" sz="1300">
                <a:solidFill>
                  <a:schemeClr val="tx1">
                    <a:lumMod val="75000"/>
                    <a:lumOff val="25000"/>
                  </a:schemeClr>
                </a:solidFill>
                <a:latin charset="0" pitchFamily="34" typeface="Calibri"/>
                <a:ea charset="-122" panose="020b0503020204020204" pitchFamily="34" typeface="微软雅黑"/>
              </a:rPr>
              <a:t>添加文字内容</a:t>
            </a:r>
          </a:p>
        </p:txBody>
      </p:sp>
      <p:sp>
        <p:nvSpPr>
          <p:cNvPr id="162" name="文本框 46"/>
          <p:cNvSpPr txBox="1">
            <a:spLocks noChangeArrowheads="1"/>
          </p:cNvSpPr>
          <p:nvPr/>
        </p:nvSpPr>
        <p:spPr bwMode="auto">
          <a:xfrm>
            <a:off x="7095431" y="1851670"/>
            <a:ext cx="1127686" cy="266664"/>
          </a:xfrm>
          <a:prstGeom prst="rect">
            <a:avLst/>
          </a:prstGeom>
          <a:noFill/>
          <a:ln w="9525">
            <a:noFill/>
            <a:miter lim="800000"/>
          </a:ln>
        </p:spPr>
        <p:txBody>
          <a:bodyPr bIns="34272" lIns="68543" rIns="68543" tIns="34272" wrap="none">
            <a:spAutoFit/>
          </a:bodyPr>
          <a:lstStyle/>
          <a:p>
            <a:r>
              <a:rPr altLang="en-US" lang="zh-CN" sz="1300">
                <a:solidFill>
                  <a:schemeClr val="tx1">
                    <a:lumMod val="75000"/>
                    <a:lumOff val="25000"/>
                  </a:schemeClr>
                </a:solidFill>
                <a:latin charset="0" pitchFamily="34" typeface="Calibri"/>
                <a:ea charset="-122" panose="020b0503020204020204" pitchFamily="34" typeface="微软雅黑"/>
              </a:rPr>
              <a:t>添加文字内容</a:t>
            </a:r>
          </a:p>
        </p:txBody>
      </p:sp>
      <p:cxnSp>
        <p:nvCxnSpPr>
          <p:cNvPr id="163" name="直接连接符 162"/>
          <p:cNvCxnSpPr>
            <a:stCxn id="137" idx="7"/>
            <a:endCxn id="138" idx="3"/>
          </p:cNvCxnSpPr>
          <p:nvPr/>
        </p:nvCxnSpPr>
        <p:spPr>
          <a:xfrm flipV="1">
            <a:off x="1309562" y="3615712"/>
            <a:ext cx="431400" cy="450901"/>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64" name="直接连接符 163"/>
          <p:cNvCxnSpPr>
            <a:stCxn id="138" idx="7"/>
            <a:endCxn id="139" idx="2"/>
          </p:cNvCxnSpPr>
          <p:nvPr/>
        </p:nvCxnSpPr>
        <p:spPr>
          <a:xfrm flipV="1">
            <a:off x="1906576" y="3102388"/>
            <a:ext cx="602860" cy="370021"/>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65" name="直接连接符 164"/>
          <p:cNvCxnSpPr>
            <a:stCxn id="139" idx="5"/>
            <a:endCxn id="140" idx="1"/>
          </p:cNvCxnSpPr>
          <p:nvPr/>
        </p:nvCxnSpPr>
        <p:spPr>
          <a:xfrm>
            <a:off x="2705013" y="3143338"/>
            <a:ext cx="425304" cy="48190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66" name="椭圆 165"/>
          <p:cNvSpPr/>
          <p:nvPr/>
        </p:nvSpPr>
        <p:spPr bwMode="auto">
          <a:xfrm rot="827460">
            <a:off x="3735796" y="3930629"/>
            <a:ext cx="216582" cy="22140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72" lIns="68543" rIns="68543" tIns="34272"/>
          <a:lstStyle/>
          <a:p>
            <a:pPr algn="ctr">
              <a:defRPr/>
            </a:pPr>
            <a:endParaRPr altLang="en-US" lang="zh-CN"/>
          </a:p>
        </p:txBody>
      </p:sp>
      <p:cxnSp>
        <p:nvCxnSpPr>
          <p:cNvPr id="167" name="直接连接符 166"/>
          <p:cNvCxnSpPr>
            <a:stCxn id="140" idx="5"/>
            <a:endCxn id="166" idx="2"/>
          </p:cNvCxnSpPr>
          <p:nvPr/>
        </p:nvCxnSpPr>
        <p:spPr>
          <a:xfrm>
            <a:off x="3302737" y="3760277"/>
            <a:ext cx="436181" cy="25524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68" name="直接连接符 167"/>
          <p:cNvCxnSpPr>
            <a:stCxn id="166" idx="7"/>
            <a:endCxn id="141" idx="3"/>
          </p:cNvCxnSpPr>
          <p:nvPr/>
        </p:nvCxnSpPr>
        <p:spPr>
          <a:xfrm flipV="1">
            <a:off x="3937113" y="3400008"/>
            <a:ext cx="630368" cy="583555"/>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69" name="直接连接符 168"/>
          <p:cNvCxnSpPr>
            <a:stCxn id="141" idx="7"/>
            <a:endCxn id="142" idx="3"/>
          </p:cNvCxnSpPr>
          <p:nvPr/>
        </p:nvCxnSpPr>
        <p:spPr>
          <a:xfrm flipV="1">
            <a:off x="4735806" y="3019844"/>
            <a:ext cx="520132" cy="240975"/>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70" name="直接连接符 169"/>
          <p:cNvCxnSpPr>
            <a:stCxn id="142" idx="7"/>
            <a:endCxn id="143" idx="3"/>
          </p:cNvCxnSpPr>
          <p:nvPr/>
        </p:nvCxnSpPr>
        <p:spPr>
          <a:xfrm flipV="1">
            <a:off x="5427055" y="2539123"/>
            <a:ext cx="356822" cy="345953"/>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71" name="直接连接符 170"/>
          <p:cNvCxnSpPr>
            <a:stCxn id="143" idx="7"/>
            <a:endCxn id="144" idx="3"/>
          </p:cNvCxnSpPr>
          <p:nvPr/>
        </p:nvCxnSpPr>
        <p:spPr>
          <a:xfrm flipV="1">
            <a:off x="5954541" y="2059380"/>
            <a:ext cx="844369" cy="343454"/>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72" name="直接连接符 171"/>
          <p:cNvCxnSpPr>
            <a:stCxn id="144" idx="7"/>
            <a:endCxn id="145" idx="3"/>
          </p:cNvCxnSpPr>
          <p:nvPr/>
        </p:nvCxnSpPr>
        <p:spPr>
          <a:xfrm flipV="1">
            <a:off x="6980560" y="1510708"/>
            <a:ext cx="725190" cy="427412"/>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73" name="文本框 39"/>
          <p:cNvSpPr txBox="1">
            <a:spLocks noChangeArrowheads="1"/>
          </p:cNvSpPr>
          <p:nvPr/>
        </p:nvSpPr>
        <p:spPr bwMode="auto">
          <a:xfrm>
            <a:off x="4008431" y="3919815"/>
            <a:ext cx="1127686" cy="266664"/>
          </a:xfrm>
          <a:prstGeom prst="rect">
            <a:avLst/>
          </a:prstGeom>
          <a:noFill/>
          <a:ln w="9525">
            <a:noFill/>
            <a:miter lim="800000"/>
          </a:ln>
        </p:spPr>
        <p:txBody>
          <a:bodyPr bIns="34272" lIns="68543" rIns="68543" tIns="34272" wrap="none">
            <a:spAutoFit/>
          </a:bodyPr>
          <a:lstStyle/>
          <a:p>
            <a:r>
              <a:rPr altLang="en-US" lang="zh-CN" sz="1300">
                <a:solidFill>
                  <a:schemeClr val="tx1">
                    <a:lumMod val="75000"/>
                    <a:lumOff val="25000"/>
                  </a:schemeClr>
                </a:solidFill>
                <a:latin charset="0" pitchFamily="34" typeface="Calibri"/>
                <a:ea charset="-122" panose="020b0503020204020204" pitchFamily="34" typeface="微软雅黑"/>
              </a:rPr>
              <a:t>添加文字内容</a:t>
            </a:r>
          </a:p>
        </p:txBody>
      </p:sp>
      <p:sp>
        <p:nvSpPr>
          <p:cNvPr id="174" name="文本框 33"/>
          <p:cNvSpPr txBox="1">
            <a:spLocks noChangeArrowheads="1"/>
          </p:cNvSpPr>
          <p:nvPr/>
        </p:nvSpPr>
        <p:spPr bwMode="auto">
          <a:xfrm>
            <a:off x="3589540" y="4514110"/>
            <a:ext cx="564124" cy="266664"/>
          </a:xfrm>
          <a:prstGeom prst="rect">
            <a:avLst/>
          </a:prstGeom>
          <a:noFill/>
          <a:ln w="9525">
            <a:noFill/>
            <a:miter lim="800000"/>
          </a:ln>
        </p:spPr>
        <p:txBody>
          <a:bodyPr bIns="34272" lIns="68543" rIns="68543" tIns="34272" wrap="none">
            <a:spAutoFit/>
          </a:bodyPr>
          <a:lstStyle/>
          <a:p>
            <a:r>
              <a:rPr altLang="zh-CN" lang="en-US" sz="1300">
                <a:solidFill>
                  <a:schemeClr val="tx1">
                    <a:lumMod val="85000"/>
                    <a:lumOff val="15000"/>
                  </a:schemeClr>
                </a:solidFill>
                <a:latin charset="-122" panose="020b0503020204020204" pitchFamily="34" typeface="微软雅黑"/>
                <a:ea charset="-122" panose="020b0503020204020204" pitchFamily="34" typeface="微软雅黑"/>
                <a:cs charset="0" panose="020b0604020202020204" pitchFamily="34" typeface="Arial"/>
              </a:rPr>
              <a:t>7月份</a:t>
            </a:r>
          </a:p>
        </p:txBody>
      </p:sp>
      <p:sp>
        <p:nvSpPr>
          <p:cNvPr id="175" name="文本框 46"/>
          <p:cNvSpPr txBox="1">
            <a:spLocks noChangeArrowheads="1"/>
          </p:cNvSpPr>
          <p:nvPr/>
        </p:nvSpPr>
        <p:spPr bwMode="auto">
          <a:xfrm>
            <a:off x="7234206" y="1059582"/>
            <a:ext cx="1127686" cy="266664"/>
          </a:xfrm>
          <a:prstGeom prst="rect">
            <a:avLst/>
          </a:prstGeom>
          <a:noFill/>
          <a:ln w="9525">
            <a:noFill/>
            <a:miter lim="800000"/>
          </a:ln>
        </p:spPr>
        <p:txBody>
          <a:bodyPr bIns="34272" lIns="68543" rIns="68543" tIns="34272" wrap="none">
            <a:spAutoFit/>
          </a:bodyPr>
          <a:lstStyle/>
          <a:p>
            <a:r>
              <a:rPr altLang="en-US" lang="zh-CN" sz="1300">
                <a:solidFill>
                  <a:schemeClr val="tx1">
                    <a:lumMod val="75000"/>
                    <a:lumOff val="25000"/>
                  </a:schemeClr>
                </a:solidFill>
                <a:latin charset="0" pitchFamily="34" typeface="Calibri"/>
                <a:ea charset="-122" panose="020b0503020204020204" pitchFamily="34" typeface="微软雅黑"/>
              </a:rPr>
              <a:t>添加文字内容</a:t>
            </a:r>
          </a:p>
        </p:txBody>
      </p:sp>
      <p:grpSp>
        <p:nvGrpSpPr>
          <p:cNvPr id="176" name="组合 175"/>
          <p:cNvGrpSpPr/>
          <p:nvPr/>
        </p:nvGrpSpPr>
        <p:grpSpPr>
          <a:xfrm>
            <a:off x="550493" y="4380002"/>
            <a:ext cx="8053955" cy="76668"/>
            <a:chOff x="738746" y="5964849"/>
            <a:chExt cx="10744200" cy="102248"/>
          </a:xfrm>
        </p:grpSpPr>
        <p:cxnSp>
          <p:nvCxnSpPr>
            <p:cNvPr id="177" name="直接连接符 176"/>
            <p:cNvCxnSpPr/>
            <p:nvPr/>
          </p:nvCxnSpPr>
          <p:spPr bwMode="auto">
            <a:xfrm>
              <a:off x="738746" y="6052254"/>
              <a:ext cx="10744200" cy="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78" name="直接连接符 177"/>
            <p:cNvCxnSpPr/>
            <p:nvPr/>
          </p:nvCxnSpPr>
          <p:spPr>
            <a:xfrm flipH="1" flipV="1">
              <a:off x="1639101" y="5971032"/>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79" name="直接连接符 178"/>
            <p:cNvCxnSpPr/>
            <p:nvPr/>
          </p:nvCxnSpPr>
          <p:spPr>
            <a:xfrm flipH="1" flipV="1">
              <a:off x="2456892" y="5967447"/>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80" name="直接连接符 179"/>
            <p:cNvCxnSpPr/>
            <p:nvPr/>
          </p:nvCxnSpPr>
          <p:spPr>
            <a:xfrm flipH="1" flipV="1">
              <a:off x="3510148" y="5972019"/>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81" name="直接连接符 180"/>
            <p:cNvCxnSpPr/>
            <p:nvPr/>
          </p:nvCxnSpPr>
          <p:spPr>
            <a:xfrm flipH="1" flipV="1">
              <a:off x="4295309" y="5972019"/>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82" name="直接连接符 181"/>
            <p:cNvCxnSpPr/>
            <p:nvPr/>
          </p:nvCxnSpPr>
          <p:spPr>
            <a:xfrm flipH="1" flipV="1">
              <a:off x="5141731" y="5972019"/>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83" name="直接连接符 182"/>
            <p:cNvCxnSpPr/>
            <p:nvPr/>
          </p:nvCxnSpPr>
          <p:spPr>
            <a:xfrm flipH="1" flipV="1">
              <a:off x="6255551" y="5973993"/>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84" name="直接连接符 183"/>
            <p:cNvCxnSpPr/>
            <p:nvPr/>
          </p:nvCxnSpPr>
          <p:spPr>
            <a:xfrm flipH="1" flipV="1">
              <a:off x="7243964" y="5967447"/>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85" name="直接连接符 184"/>
            <p:cNvCxnSpPr/>
            <p:nvPr/>
          </p:nvCxnSpPr>
          <p:spPr>
            <a:xfrm flipH="1" flipV="1">
              <a:off x="7951332" y="5973993"/>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86" name="直接连接符 185"/>
            <p:cNvCxnSpPr/>
            <p:nvPr/>
          </p:nvCxnSpPr>
          <p:spPr>
            <a:xfrm flipH="1" flipV="1">
              <a:off x="9320250" y="5964849"/>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87" name="直接连接符 186"/>
            <p:cNvCxnSpPr/>
            <p:nvPr/>
          </p:nvCxnSpPr>
          <p:spPr>
            <a:xfrm flipH="1" flipV="1">
              <a:off x="10524537" y="5985875"/>
              <a:ext cx="0" cy="81222"/>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sp>
        <p:nvSpPr>
          <p:cNvPr id="188" name="矩形 187"/>
          <p:cNvSpPr/>
          <p:nvPr/>
        </p:nvSpPr>
        <p:spPr>
          <a:xfrm>
            <a:off x="1046303" y="1203598"/>
            <a:ext cx="3163567" cy="2019264"/>
          </a:xfrm>
          <a:prstGeom prst="rect">
            <a:avLst/>
          </a:prstGeom>
        </p:spPr>
        <p:txBody>
          <a:bodyPr bIns="34272" lIns="68543" rIns="68543" tIns="34272" wrap="square">
            <a:spAutoFit/>
          </a:bodyPr>
          <a:lstStyle/>
          <a:p>
            <a:pPr>
              <a:lnSpc>
                <a:spcPct val="200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点击添加小标题</a:t>
            </a:r>
          </a:p>
          <a:p>
            <a:pPr>
              <a:lnSpc>
                <a:spcPct val="200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57" name="TextBox 56"/>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3293013482"/>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88"/>
                                        </p:tgtEl>
                                        <p:attrNameLst>
                                          <p:attrName>style.visibility</p:attrName>
                                        </p:attrNameLst>
                                      </p:cBhvr>
                                      <p:to>
                                        <p:strVal val="visible"/>
                                      </p:to>
                                    </p:set>
                                    <p:animEffect filter="wipe(left)" transition="in">
                                      <p:cBhvr>
                                        <p:cTn dur="500" id="7"/>
                                        <p:tgtEl>
                                          <p:spTgt spid="188"/>
                                        </p:tgtEl>
                                      </p:cBhvr>
                                    </p:animEffect>
                                  </p:childTnLst>
                                </p:cTn>
                              </p:par>
                            </p:childTnLst>
                          </p:cTn>
                        </p:par>
                        <p:par>
                          <p:cTn fill="hold" id="8" nodeType="afterGroup">
                            <p:stCondLst>
                              <p:cond delay="500"/>
                            </p:stCondLst>
                            <p:childTnLst>
                              <p:par>
                                <p:cTn fill="hold" id="9" nodeType="afterEffect" presetClass="entr" presetID="22" presetSubtype="8">
                                  <p:stCondLst>
                                    <p:cond delay="0"/>
                                  </p:stCondLst>
                                  <p:childTnLst>
                                    <p:set>
                                      <p:cBhvr>
                                        <p:cTn dur="1" fill="hold" id="10">
                                          <p:stCondLst>
                                            <p:cond delay="0"/>
                                          </p:stCondLst>
                                        </p:cTn>
                                        <p:tgtEl>
                                          <p:spTgt spid="176"/>
                                        </p:tgtEl>
                                        <p:attrNameLst>
                                          <p:attrName>style.visibility</p:attrName>
                                        </p:attrNameLst>
                                      </p:cBhvr>
                                      <p:to>
                                        <p:strVal val="visible"/>
                                      </p:to>
                                    </p:set>
                                    <p:animEffect filter="wipe(left)" transition="in">
                                      <p:cBhvr>
                                        <p:cTn dur="500" id="11"/>
                                        <p:tgtEl>
                                          <p:spTgt spid="176"/>
                                        </p:tgtEl>
                                      </p:cBhvr>
                                    </p:animEffect>
                                  </p:childTnLst>
                                </p:cTn>
                              </p:par>
                            </p:childTnLst>
                          </p:cTn>
                        </p:par>
                        <p:par>
                          <p:cTn fill="hold" id="12" nodeType="afterGroup">
                            <p:stCondLst>
                              <p:cond delay="1000"/>
                            </p:stCondLst>
                            <p:childTnLst>
                              <p:par>
                                <p:cTn fill="hold" grpId="0" id="13" nodeType="afterEffect" presetClass="entr" presetID="22" presetSubtype="1">
                                  <p:stCondLst>
                                    <p:cond delay="0"/>
                                  </p:stCondLst>
                                  <p:childTnLst>
                                    <p:set>
                                      <p:cBhvr>
                                        <p:cTn dur="1" fill="hold" id="14">
                                          <p:stCondLst>
                                            <p:cond delay="0"/>
                                          </p:stCondLst>
                                        </p:cTn>
                                        <p:tgtEl>
                                          <p:spTgt spid="146"/>
                                        </p:tgtEl>
                                        <p:attrNameLst>
                                          <p:attrName>style.visibility</p:attrName>
                                        </p:attrNameLst>
                                      </p:cBhvr>
                                      <p:to>
                                        <p:strVal val="visible"/>
                                      </p:to>
                                    </p:set>
                                    <p:animEffect filter="wipe(up)" transition="in">
                                      <p:cBhvr>
                                        <p:cTn dur="500" id="15"/>
                                        <p:tgtEl>
                                          <p:spTgt spid="146"/>
                                        </p:tgtEl>
                                      </p:cBhvr>
                                    </p:animEffect>
                                  </p:childTnLst>
                                </p:cTn>
                              </p:par>
                              <p:par>
                                <p:cTn fill="hold" grpId="0" id="16" nodeType="withEffect" presetClass="entr" presetID="22" presetSubtype="1">
                                  <p:stCondLst>
                                    <p:cond delay="0"/>
                                  </p:stCondLst>
                                  <p:childTnLst>
                                    <p:set>
                                      <p:cBhvr>
                                        <p:cTn dur="1" fill="hold" id="17">
                                          <p:stCondLst>
                                            <p:cond delay="0"/>
                                          </p:stCondLst>
                                        </p:cTn>
                                        <p:tgtEl>
                                          <p:spTgt spid="147"/>
                                        </p:tgtEl>
                                        <p:attrNameLst>
                                          <p:attrName>style.visibility</p:attrName>
                                        </p:attrNameLst>
                                      </p:cBhvr>
                                      <p:to>
                                        <p:strVal val="visible"/>
                                      </p:to>
                                    </p:set>
                                    <p:animEffect filter="wipe(up)" transition="in">
                                      <p:cBhvr>
                                        <p:cTn dur="500" id="18"/>
                                        <p:tgtEl>
                                          <p:spTgt spid="147"/>
                                        </p:tgtEl>
                                      </p:cBhvr>
                                    </p:animEffect>
                                  </p:childTnLst>
                                </p:cTn>
                              </p:par>
                              <p:par>
                                <p:cTn fill="hold" grpId="0" id="19" nodeType="withEffect" presetClass="entr" presetID="22" presetSubtype="1">
                                  <p:stCondLst>
                                    <p:cond delay="0"/>
                                  </p:stCondLst>
                                  <p:childTnLst>
                                    <p:set>
                                      <p:cBhvr>
                                        <p:cTn dur="1" fill="hold" id="20">
                                          <p:stCondLst>
                                            <p:cond delay="0"/>
                                          </p:stCondLst>
                                        </p:cTn>
                                        <p:tgtEl>
                                          <p:spTgt spid="148"/>
                                        </p:tgtEl>
                                        <p:attrNameLst>
                                          <p:attrName>style.visibility</p:attrName>
                                        </p:attrNameLst>
                                      </p:cBhvr>
                                      <p:to>
                                        <p:strVal val="visible"/>
                                      </p:to>
                                    </p:set>
                                    <p:animEffect filter="wipe(up)" transition="in">
                                      <p:cBhvr>
                                        <p:cTn dur="500" id="21"/>
                                        <p:tgtEl>
                                          <p:spTgt spid="148"/>
                                        </p:tgtEl>
                                      </p:cBhvr>
                                    </p:animEffect>
                                  </p:childTnLst>
                                </p:cTn>
                              </p:par>
                              <p:par>
                                <p:cTn fill="hold" grpId="0" id="22" nodeType="withEffect" presetClass="entr" presetID="22" presetSubtype="1">
                                  <p:stCondLst>
                                    <p:cond delay="0"/>
                                  </p:stCondLst>
                                  <p:childTnLst>
                                    <p:set>
                                      <p:cBhvr>
                                        <p:cTn dur="1" fill="hold" id="23">
                                          <p:stCondLst>
                                            <p:cond delay="0"/>
                                          </p:stCondLst>
                                        </p:cTn>
                                        <p:tgtEl>
                                          <p:spTgt spid="149"/>
                                        </p:tgtEl>
                                        <p:attrNameLst>
                                          <p:attrName>style.visibility</p:attrName>
                                        </p:attrNameLst>
                                      </p:cBhvr>
                                      <p:to>
                                        <p:strVal val="visible"/>
                                      </p:to>
                                    </p:set>
                                    <p:animEffect filter="wipe(up)" transition="in">
                                      <p:cBhvr>
                                        <p:cTn dur="500" id="24"/>
                                        <p:tgtEl>
                                          <p:spTgt spid="149"/>
                                        </p:tgtEl>
                                      </p:cBhvr>
                                    </p:animEffect>
                                  </p:childTnLst>
                                </p:cTn>
                              </p:par>
                              <p:par>
                                <p:cTn fill="hold" grpId="0" id="25" nodeType="withEffect" presetClass="entr" presetID="22" presetSubtype="1">
                                  <p:stCondLst>
                                    <p:cond delay="0"/>
                                  </p:stCondLst>
                                  <p:childTnLst>
                                    <p:set>
                                      <p:cBhvr>
                                        <p:cTn dur="1" fill="hold" id="26">
                                          <p:stCondLst>
                                            <p:cond delay="0"/>
                                          </p:stCondLst>
                                        </p:cTn>
                                        <p:tgtEl>
                                          <p:spTgt spid="174"/>
                                        </p:tgtEl>
                                        <p:attrNameLst>
                                          <p:attrName>style.visibility</p:attrName>
                                        </p:attrNameLst>
                                      </p:cBhvr>
                                      <p:to>
                                        <p:strVal val="visible"/>
                                      </p:to>
                                    </p:set>
                                    <p:animEffect filter="wipe(up)" transition="in">
                                      <p:cBhvr>
                                        <p:cTn dur="500" id="27"/>
                                        <p:tgtEl>
                                          <p:spTgt spid="174"/>
                                        </p:tgtEl>
                                      </p:cBhvr>
                                    </p:animEffect>
                                  </p:childTnLst>
                                </p:cTn>
                              </p:par>
                              <p:par>
                                <p:cTn fill="hold" grpId="0" id="28" nodeType="withEffect" presetClass="entr" presetID="22" presetSubtype="1">
                                  <p:stCondLst>
                                    <p:cond delay="0"/>
                                  </p:stCondLst>
                                  <p:childTnLst>
                                    <p:set>
                                      <p:cBhvr>
                                        <p:cTn dur="1" fill="hold" id="29">
                                          <p:stCondLst>
                                            <p:cond delay="0"/>
                                          </p:stCondLst>
                                        </p:cTn>
                                        <p:tgtEl>
                                          <p:spTgt spid="150"/>
                                        </p:tgtEl>
                                        <p:attrNameLst>
                                          <p:attrName>style.visibility</p:attrName>
                                        </p:attrNameLst>
                                      </p:cBhvr>
                                      <p:to>
                                        <p:strVal val="visible"/>
                                      </p:to>
                                    </p:set>
                                    <p:animEffect filter="wipe(up)" transition="in">
                                      <p:cBhvr>
                                        <p:cTn dur="500" id="30"/>
                                        <p:tgtEl>
                                          <p:spTgt spid="150"/>
                                        </p:tgtEl>
                                      </p:cBhvr>
                                    </p:animEffect>
                                  </p:childTnLst>
                                </p:cTn>
                              </p:par>
                              <p:par>
                                <p:cTn fill="hold" grpId="0" id="31" nodeType="withEffect" presetClass="entr" presetID="22" presetSubtype="1">
                                  <p:stCondLst>
                                    <p:cond delay="0"/>
                                  </p:stCondLst>
                                  <p:childTnLst>
                                    <p:set>
                                      <p:cBhvr>
                                        <p:cTn dur="1" fill="hold" id="32">
                                          <p:stCondLst>
                                            <p:cond delay="0"/>
                                          </p:stCondLst>
                                        </p:cTn>
                                        <p:tgtEl>
                                          <p:spTgt spid="151"/>
                                        </p:tgtEl>
                                        <p:attrNameLst>
                                          <p:attrName>style.visibility</p:attrName>
                                        </p:attrNameLst>
                                      </p:cBhvr>
                                      <p:to>
                                        <p:strVal val="visible"/>
                                      </p:to>
                                    </p:set>
                                    <p:animEffect filter="wipe(up)" transition="in">
                                      <p:cBhvr>
                                        <p:cTn dur="500" id="33"/>
                                        <p:tgtEl>
                                          <p:spTgt spid="151"/>
                                        </p:tgtEl>
                                      </p:cBhvr>
                                    </p:animEffect>
                                  </p:childTnLst>
                                </p:cTn>
                              </p:par>
                              <p:par>
                                <p:cTn fill="hold" grpId="0" id="34" nodeType="withEffect" presetClass="entr" presetID="22" presetSubtype="1">
                                  <p:stCondLst>
                                    <p:cond delay="0"/>
                                  </p:stCondLst>
                                  <p:childTnLst>
                                    <p:set>
                                      <p:cBhvr>
                                        <p:cTn dur="1" fill="hold" id="35">
                                          <p:stCondLst>
                                            <p:cond delay="0"/>
                                          </p:stCondLst>
                                        </p:cTn>
                                        <p:tgtEl>
                                          <p:spTgt spid="152"/>
                                        </p:tgtEl>
                                        <p:attrNameLst>
                                          <p:attrName>style.visibility</p:attrName>
                                        </p:attrNameLst>
                                      </p:cBhvr>
                                      <p:to>
                                        <p:strVal val="visible"/>
                                      </p:to>
                                    </p:set>
                                    <p:animEffect filter="wipe(up)" transition="in">
                                      <p:cBhvr>
                                        <p:cTn dur="500" id="36"/>
                                        <p:tgtEl>
                                          <p:spTgt spid="152"/>
                                        </p:tgtEl>
                                      </p:cBhvr>
                                    </p:animEffect>
                                  </p:childTnLst>
                                </p:cTn>
                              </p:par>
                              <p:par>
                                <p:cTn fill="hold" grpId="0" id="37" nodeType="withEffect" presetClass="entr" presetID="22" presetSubtype="1">
                                  <p:stCondLst>
                                    <p:cond delay="0"/>
                                  </p:stCondLst>
                                  <p:childTnLst>
                                    <p:set>
                                      <p:cBhvr>
                                        <p:cTn dur="1" fill="hold" id="38">
                                          <p:stCondLst>
                                            <p:cond delay="0"/>
                                          </p:stCondLst>
                                        </p:cTn>
                                        <p:tgtEl>
                                          <p:spTgt spid="153"/>
                                        </p:tgtEl>
                                        <p:attrNameLst>
                                          <p:attrName>style.visibility</p:attrName>
                                        </p:attrNameLst>
                                      </p:cBhvr>
                                      <p:to>
                                        <p:strVal val="visible"/>
                                      </p:to>
                                    </p:set>
                                    <p:animEffect filter="wipe(up)" transition="in">
                                      <p:cBhvr>
                                        <p:cTn dur="500" id="39"/>
                                        <p:tgtEl>
                                          <p:spTgt spid="153"/>
                                        </p:tgtEl>
                                      </p:cBhvr>
                                    </p:animEffect>
                                  </p:childTnLst>
                                </p:cTn>
                              </p:par>
                              <p:par>
                                <p:cTn fill="hold" grpId="0" id="40" nodeType="withEffect" presetClass="entr" presetID="22" presetSubtype="1">
                                  <p:stCondLst>
                                    <p:cond delay="0"/>
                                  </p:stCondLst>
                                  <p:childTnLst>
                                    <p:set>
                                      <p:cBhvr>
                                        <p:cTn dur="1" fill="hold" id="41">
                                          <p:stCondLst>
                                            <p:cond delay="0"/>
                                          </p:stCondLst>
                                        </p:cTn>
                                        <p:tgtEl>
                                          <p:spTgt spid="154"/>
                                        </p:tgtEl>
                                        <p:attrNameLst>
                                          <p:attrName>style.visibility</p:attrName>
                                        </p:attrNameLst>
                                      </p:cBhvr>
                                      <p:to>
                                        <p:strVal val="visible"/>
                                      </p:to>
                                    </p:set>
                                    <p:animEffect filter="wipe(up)" transition="in">
                                      <p:cBhvr>
                                        <p:cTn dur="500" id="42"/>
                                        <p:tgtEl>
                                          <p:spTgt spid="154"/>
                                        </p:tgtEl>
                                      </p:cBhvr>
                                    </p:animEffect>
                                  </p:childTnLst>
                                </p:cTn>
                              </p:par>
                            </p:childTnLst>
                          </p:cTn>
                        </p:par>
                        <p:par>
                          <p:cTn fill="hold" id="43" nodeType="afterGroup">
                            <p:stCondLst>
                              <p:cond delay="1500"/>
                            </p:stCondLst>
                            <p:childTnLst>
                              <p:par>
                                <p:cTn fill="hold" grpId="0" id="44" nodeType="afterEffect" presetClass="entr" presetID="10" presetSubtype="0">
                                  <p:stCondLst>
                                    <p:cond delay="0"/>
                                  </p:stCondLst>
                                  <p:childTnLst>
                                    <p:set>
                                      <p:cBhvr>
                                        <p:cTn dur="1" fill="hold" id="45">
                                          <p:stCondLst>
                                            <p:cond delay="0"/>
                                          </p:stCondLst>
                                        </p:cTn>
                                        <p:tgtEl>
                                          <p:spTgt spid="137"/>
                                        </p:tgtEl>
                                        <p:attrNameLst>
                                          <p:attrName>style.visibility</p:attrName>
                                        </p:attrNameLst>
                                      </p:cBhvr>
                                      <p:to>
                                        <p:strVal val="visible"/>
                                      </p:to>
                                    </p:set>
                                    <p:animEffect filter="fade" transition="in">
                                      <p:cBhvr>
                                        <p:cTn dur="500" id="46"/>
                                        <p:tgtEl>
                                          <p:spTgt spid="137"/>
                                        </p:tgtEl>
                                      </p:cBhvr>
                                    </p:animEffect>
                                  </p:childTnLst>
                                </p:cTn>
                              </p:par>
                              <p:par>
                                <p:cTn fill="hold" grpId="0" id="47" nodeType="withEffect" presetClass="entr" presetID="10" presetSubtype="0">
                                  <p:stCondLst>
                                    <p:cond delay="0"/>
                                  </p:stCondLst>
                                  <p:childTnLst>
                                    <p:set>
                                      <p:cBhvr>
                                        <p:cTn dur="1" fill="hold" id="48">
                                          <p:stCondLst>
                                            <p:cond delay="0"/>
                                          </p:stCondLst>
                                        </p:cTn>
                                        <p:tgtEl>
                                          <p:spTgt spid="155"/>
                                        </p:tgtEl>
                                        <p:attrNameLst>
                                          <p:attrName>style.visibility</p:attrName>
                                        </p:attrNameLst>
                                      </p:cBhvr>
                                      <p:to>
                                        <p:strVal val="visible"/>
                                      </p:to>
                                    </p:set>
                                    <p:animEffect filter="fade" transition="in">
                                      <p:cBhvr>
                                        <p:cTn dur="500" id="49"/>
                                        <p:tgtEl>
                                          <p:spTgt spid="155"/>
                                        </p:tgtEl>
                                      </p:cBhvr>
                                    </p:animEffect>
                                  </p:childTnLst>
                                </p:cTn>
                              </p:par>
                            </p:childTnLst>
                          </p:cTn>
                        </p:par>
                        <p:par>
                          <p:cTn fill="hold" id="50" nodeType="afterGroup">
                            <p:stCondLst>
                              <p:cond delay="2000"/>
                            </p:stCondLst>
                            <p:childTnLst>
                              <p:par>
                                <p:cTn fill="hold" id="51" nodeType="afterEffect" presetClass="entr" presetID="22" presetSubtype="4">
                                  <p:stCondLst>
                                    <p:cond delay="0"/>
                                  </p:stCondLst>
                                  <p:childTnLst>
                                    <p:set>
                                      <p:cBhvr>
                                        <p:cTn dur="1" fill="hold" id="52">
                                          <p:stCondLst>
                                            <p:cond delay="0"/>
                                          </p:stCondLst>
                                        </p:cTn>
                                        <p:tgtEl>
                                          <p:spTgt spid="163"/>
                                        </p:tgtEl>
                                        <p:attrNameLst>
                                          <p:attrName>style.visibility</p:attrName>
                                        </p:attrNameLst>
                                      </p:cBhvr>
                                      <p:to>
                                        <p:strVal val="visible"/>
                                      </p:to>
                                    </p:set>
                                    <p:animEffect filter="wipe(down)" transition="in">
                                      <p:cBhvr>
                                        <p:cTn dur="500" id="53"/>
                                        <p:tgtEl>
                                          <p:spTgt spid="163"/>
                                        </p:tgtEl>
                                      </p:cBhvr>
                                    </p:animEffect>
                                  </p:childTnLst>
                                </p:cTn>
                              </p:par>
                            </p:childTnLst>
                          </p:cTn>
                        </p:par>
                        <p:par>
                          <p:cTn fill="hold" id="54" nodeType="afterGroup">
                            <p:stCondLst>
                              <p:cond delay="2500"/>
                            </p:stCondLst>
                            <p:childTnLst>
                              <p:par>
                                <p:cTn fill="hold" grpId="0" id="55" nodeType="afterEffect" presetClass="entr" presetID="10" presetSubtype="0">
                                  <p:stCondLst>
                                    <p:cond delay="0"/>
                                  </p:stCondLst>
                                  <p:childTnLst>
                                    <p:set>
                                      <p:cBhvr>
                                        <p:cTn dur="1" fill="hold" id="56">
                                          <p:stCondLst>
                                            <p:cond delay="0"/>
                                          </p:stCondLst>
                                        </p:cTn>
                                        <p:tgtEl>
                                          <p:spTgt spid="138"/>
                                        </p:tgtEl>
                                        <p:attrNameLst>
                                          <p:attrName>style.visibility</p:attrName>
                                        </p:attrNameLst>
                                      </p:cBhvr>
                                      <p:to>
                                        <p:strVal val="visible"/>
                                      </p:to>
                                    </p:set>
                                    <p:animEffect filter="fade" transition="in">
                                      <p:cBhvr>
                                        <p:cTn dur="500" id="57"/>
                                        <p:tgtEl>
                                          <p:spTgt spid="138"/>
                                        </p:tgtEl>
                                      </p:cBhvr>
                                    </p:animEffect>
                                  </p:childTnLst>
                                </p:cTn>
                              </p:par>
                              <p:par>
                                <p:cTn fill="hold" grpId="0" id="58" nodeType="withEffect" presetClass="entr" presetID="10" presetSubtype="0">
                                  <p:stCondLst>
                                    <p:cond delay="0"/>
                                  </p:stCondLst>
                                  <p:childTnLst>
                                    <p:set>
                                      <p:cBhvr>
                                        <p:cTn dur="1" fill="hold" id="59">
                                          <p:stCondLst>
                                            <p:cond delay="0"/>
                                          </p:stCondLst>
                                        </p:cTn>
                                        <p:tgtEl>
                                          <p:spTgt spid="156"/>
                                        </p:tgtEl>
                                        <p:attrNameLst>
                                          <p:attrName>style.visibility</p:attrName>
                                        </p:attrNameLst>
                                      </p:cBhvr>
                                      <p:to>
                                        <p:strVal val="visible"/>
                                      </p:to>
                                    </p:set>
                                    <p:animEffect filter="fade" transition="in">
                                      <p:cBhvr>
                                        <p:cTn dur="500" id="60"/>
                                        <p:tgtEl>
                                          <p:spTgt spid="156"/>
                                        </p:tgtEl>
                                      </p:cBhvr>
                                    </p:animEffect>
                                  </p:childTnLst>
                                </p:cTn>
                              </p:par>
                            </p:childTnLst>
                          </p:cTn>
                        </p:par>
                        <p:par>
                          <p:cTn fill="hold" id="61" nodeType="afterGroup">
                            <p:stCondLst>
                              <p:cond delay="3000"/>
                            </p:stCondLst>
                            <p:childTnLst>
                              <p:par>
                                <p:cTn fill="hold" id="62" nodeType="afterEffect" presetClass="entr" presetID="22" presetSubtype="4">
                                  <p:stCondLst>
                                    <p:cond delay="0"/>
                                  </p:stCondLst>
                                  <p:childTnLst>
                                    <p:set>
                                      <p:cBhvr>
                                        <p:cTn dur="1" fill="hold" id="63">
                                          <p:stCondLst>
                                            <p:cond delay="0"/>
                                          </p:stCondLst>
                                        </p:cTn>
                                        <p:tgtEl>
                                          <p:spTgt spid="164"/>
                                        </p:tgtEl>
                                        <p:attrNameLst>
                                          <p:attrName>style.visibility</p:attrName>
                                        </p:attrNameLst>
                                      </p:cBhvr>
                                      <p:to>
                                        <p:strVal val="visible"/>
                                      </p:to>
                                    </p:set>
                                    <p:animEffect filter="wipe(down)" transition="in">
                                      <p:cBhvr>
                                        <p:cTn dur="500" id="64"/>
                                        <p:tgtEl>
                                          <p:spTgt spid="164"/>
                                        </p:tgtEl>
                                      </p:cBhvr>
                                    </p:animEffect>
                                  </p:childTnLst>
                                </p:cTn>
                              </p:par>
                            </p:childTnLst>
                          </p:cTn>
                        </p:par>
                        <p:par>
                          <p:cTn fill="hold" id="65" nodeType="afterGroup">
                            <p:stCondLst>
                              <p:cond delay="3500"/>
                            </p:stCondLst>
                            <p:childTnLst>
                              <p:par>
                                <p:cTn fill="hold" grpId="0" id="66" nodeType="afterEffect" presetClass="entr" presetID="10" presetSubtype="0">
                                  <p:stCondLst>
                                    <p:cond delay="0"/>
                                  </p:stCondLst>
                                  <p:childTnLst>
                                    <p:set>
                                      <p:cBhvr>
                                        <p:cTn dur="1" fill="hold" id="67">
                                          <p:stCondLst>
                                            <p:cond delay="0"/>
                                          </p:stCondLst>
                                        </p:cTn>
                                        <p:tgtEl>
                                          <p:spTgt spid="139"/>
                                        </p:tgtEl>
                                        <p:attrNameLst>
                                          <p:attrName>style.visibility</p:attrName>
                                        </p:attrNameLst>
                                      </p:cBhvr>
                                      <p:to>
                                        <p:strVal val="visible"/>
                                      </p:to>
                                    </p:set>
                                    <p:animEffect filter="fade" transition="in">
                                      <p:cBhvr>
                                        <p:cTn dur="500" id="68"/>
                                        <p:tgtEl>
                                          <p:spTgt spid="139"/>
                                        </p:tgtEl>
                                      </p:cBhvr>
                                    </p:animEffect>
                                  </p:childTnLst>
                                </p:cTn>
                              </p:par>
                              <p:par>
                                <p:cTn fill="hold" grpId="0" id="69" nodeType="withEffect" presetClass="entr" presetID="10" presetSubtype="0">
                                  <p:stCondLst>
                                    <p:cond delay="0"/>
                                  </p:stCondLst>
                                  <p:childTnLst>
                                    <p:set>
                                      <p:cBhvr>
                                        <p:cTn dur="1" fill="hold" id="70">
                                          <p:stCondLst>
                                            <p:cond delay="0"/>
                                          </p:stCondLst>
                                        </p:cTn>
                                        <p:tgtEl>
                                          <p:spTgt spid="157"/>
                                        </p:tgtEl>
                                        <p:attrNameLst>
                                          <p:attrName>style.visibility</p:attrName>
                                        </p:attrNameLst>
                                      </p:cBhvr>
                                      <p:to>
                                        <p:strVal val="visible"/>
                                      </p:to>
                                    </p:set>
                                    <p:animEffect filter="fade" transition="in">
                                      <p:cBhvr>
                                        <p:cTn dur="500" id="71"/>
                                        <p:tgtEl>
                                          <p:spTgt spid="157"/>
                                        </p:tgtEl>
                                      </p:cBhvr>
                                    </p:animEffect>
                                  </p:childTnLst>
                                </p:cTn>
                              </p:par>
                            </p:childTnLst>
                          </p:cTn>
                        </p:par>
                        <p:par>
                          <p:cTn fill="hold" id="72" nodeType="afterGroup">
                            <p:stCondLst>
                              <p:cond delay="4000"/>
                            </p:stCondLst>
                            <p:childTnLst>
                              <p:par>
                                <p:cTn fill="hold" id="73" nodeType="afterEffect" presetClass="entr" presetID="22" presetSubtype="1">
                                  <p:stCondLst>
                                    <p:cond delay="0"/>
                                  </p:stCondLst>
                                  <p:childTnLst>
                                    <p:set>
                                      <p:cBhvr>
                                        <p:cTn dur="1" fill="hold" id="74">
                                          <p:stCondLst>
                                            <p:cond delay="0"/>
                                          </p:stCondLst>
                                        </p:cTn>
                                        <p:tgtEl>
                                          <p:spTgt spid="165"/>
                                        </p:tgtEl>
                                        <p:attrNameLst>
                                          <p:attrName>style.visibility</p:attrName>
                                        </p:attrNameLst>
                                      </p:cBhvr>
                                      <p:to>
                                        <p:strVal val="visible"/>
                                      </p:to>
                                    </p:set>
                                    <p:animEffect filter="wipe(up)" transition="in">
                                      <p:cBhvr>
                                        <p:cTn dur="500" id="75"/>
                                        <p:tgtEl>
                                          <p:spTgt spid="165"/>
                                        </p:tgtEl>
                                      </p:cBhvr>
                                    </p:animEffect>
                                  </p:childTnLst>
                                </p:cTn>
                              </p:par>
                            </p:childTnLst>
                          </p:cTn>
                        </p:par>
                        <p:par>
                          <p:cTn fill="hold" id="76" nodeType="afterGroup">
                            <p:stCondLst>
                              <p:cond delay="4500"/>
                            </p:stCondLst>
                            <p:childTnLst>
                              <p:par>
                                <p:cTn fill="hold" grpId="0" id="77" nodeType="afterEffect" presetClass="entr" presetID="10" presetSubtype="0">
                                  <p:stCondLst>
                                    <p:cond delay="0"/>
                                  </p:stCondLst>
                                  <p:childTnLst>
                                    <p:set>
                                      <p:cBhvr>
                                        <p:cTn dur="1" fill="hold" id="78">
                                          <p:stCondLst>
                                            <p:cond delay="0"/>
                                          </p:stCondLst>
                                        </p:cTn>
                                        <p:tgtEl>
                                          <p:spTgt spid="140"/>
                                        </p:tgtEl>
                                        <p:attrNameLst>
                                          <p:attrName>style.visibility</p:attrName>
                                        </p:attrNameLst>
                                      </p:cBhvr>
                                      <p:to>
                                        <p:strVal val="visible"/>
                                      </p:to>
                                    </p:set>
                                    <p:animEffect filter="fade" transition="in">
                                      <p:cBhvr>
                                        <p:cTn dur="500" id="79"/>
                                        <p:tgtEl>
                                          <p:spTgt spid="140"/>
                                        </p:tgtEl>
                                      </p:cBhvr>
                                    </p:animEffect>
                                  </p:childTnLst>
                                </p:cTn>
                              </p:par>
                              <p:par>
                                <p:cTn fill="hold" grpId="0" id="80" nodeType="withEffect" presetClass="entr" presetID="10" presetSubtype="0">
                                  <p:stCondLst>
                                    <p:cond delay="0"/>
                                  </p:stCondLst>
                                  <p:childTnLst>
                                    <p:set>
                                      <p:cBhvr>
                                        <p:cTn dur="1" fill="hold" id="81">
                                          <p:stCondLst>
                                            <p:cond delay="0"/>
                                          </p:stCondLst>
                                        </p:cTn>
                                        <p:tgtEl>
                                          <p:spTgt spid="158"/>
                                        </p:tgtEl>
                                        <p:attrNameLst>
                                          <p:attrName>style.visibility</p:attrName>
                                        </p:attrNameLst>
                                      </p:cBhvr>
                                      <p:to>
                                        <p:strVal val="visible"/>
                                      </p:to>
                                    </p:set>
                                    <p:animEffect filter="fade" transition="in">
                                      <p:cBhvr>
                                        <p:cTn dur="500" id="82"/>
                                        <p:tgtEl>
                                          <p:spTgt spid="158"/>
                                        </p:tgtEl>
                                      </p:cBhvr>
                                    </p:animEffect>
                                  </p:childTnLst>
                                </p:cTn>
                              </p:par>
                            </p:childTnLst>
                          </p:cTn>
                        </p:par>
                        <p:par>
                          <p:cTn fill="hold" id="83" nodeType="afterGroup">
                            <p:stCondLst>
                              <p:cond delay="5000"/>
                            </p:stCondLst>
                            <p:childTnLst>
                              <p:par>
                                <p:cTn fill="hold" id="84" nodeType="afterEffect" presetClass="entr" presetID="22" presetSubtype="1">
                                  <p:stCondLst>
                                    <p:cond delay="0"/>
                                  </p:stCondLst>
                                  <p:childTnLst>
                                    <p:set>
                                      <p:cBhvr>
                                        <p:cTn dur="1" fill="hold" id="85">
                                          <p:stCondLst>
                                            <p:cond delay="0"/>
                                          </p:stCondLst>
                                        </p:cTn>
                                        <p:tgtEl>
                                          <p:spTgt spid="167"/>
                                        </p:tgtEl>
                                        <p:attrNameLst>
                                          <p:attrName>style.visibility</p:attrName>
                                        </p:attrNameLst>
                                      </p:cBhvr>
                                      <p:to>
                                        <p:strVal val="visible"/>
                                      </p:to>
                                    </p:set>
                                    <p:animEffect filter="wipe(up)" transition="in">
                                      <p:cBhvr>
                                        <p:cTn dur="500" id="86"/>
                                        <p:tgtEl>
                                          <p:spTgt spid="167"/>
                                        </p:tgtEl>
                                      </p:cBhvr>
                                    </p:animEffect>
                                  </p:childTnLst>
                                </p:cTn>
                              </p:par>
                            </p:childTnLst>
                          </p:cTn>
                        </p:par>
                        <p:par>
                          <p:cTn fill="hold" id="87" nodeType="afterGroup">
                            <p:stCondLst>
                              <p:cond delay="5500"/>
                            </p:stCondLst>
                            <p:childTnLst>
                              <p:par>
                                <p:cTn fill="hold" grpId="0" id="88" nodeType="afterEffect" presetClass="entr" presetID="10" presetSubtype="0">
                                  <p:stCondLst>
                                    <p:cond delay="0"/>
                                  </p:stCondLst>
                                  <p:childTnLst>
                                    <p:set>
                                      <p:cBhvr>
                                        <p:cTn dur="1" fill="hold" id="89">
                                          <p:stCondLst>
                                            <p:cond delay="0"/>
                                          </p:stCondLst>
                                        </p:cTn>
                                        <p:tgtEl>
                                          <p:spTgt spid="166"/>
                                        </p:tgtEl>
                                        <p:attrNameLst>
                                          <p:attrName>style.visibility</p:attrName>
                                        </p:attrNameLst>
                                      </p:cBhvr>
                                      <p:to>
                                        <p:strVal val="visible"/>
                                      </p:to>
                                    </p:set>
                                    <p:animEffect filter="fade" transition="in">
                                      <p:cBhvr>
                                        <p:cTn dur="500" id="90"/>
                                        <p:tgtEl>
                                          <p:spTgt spid="166"/>
                                        </p:tgtEl>
                                      </p:cBhvr>
                                    </p:animEffect>
                                  </p:childTnLst>
                                </p:cTn>
                              </p:par>
                              <p:par>
                                <p:cTn fill="hold" grpId="0" id="91" nodeType="withEffect" presetClass="entr" presetID="10" presetSubtype="0">
                                  <p:stCondLst>
                                    <p:cond delay="0"/>
                                  </p:stCondLst>
                                  <p:childTnLst>
                                    <p:set>
                                      <p:cBhvr>
                                        <p:cTn dur="1" fill="hold" id="92">
                                          <p:stCondLst>
                                            <p:cond delay="0"/>
                                          </p:stCondLst>
                                        </p:cTn>
                                        <p:tgtEl>
                                          <p:spTgt spid="173"/>
                                        </p:tgtEl>
                                        <p:attrNameLst>
                                          <p:attrName>style.visibility</p:attrName>
                                        </p:attrNameLst>
                                      </p:cBhvr>
                                      <p:to>
                                        <p:strVal val="visible"/>
                                      </p:to>
                                    </p:set>
                                    <p:animEffect filter="fade" transition="in">
                                      <p:cBhvr>
                                        <p:cTn dur="500" id="93"/>
                                        <p:tgtEl>
                                          <p:spTgt spid="173"/>
                                        </p:tgtEl>
                                      </p:cBhvr>
                                    </p:animEffect>
                                  </p:childTnLst>
                                </p:cTn>
                              </p:par>
                            </p:childTnLst>
                          </p:cTn>
                        </p:par>
                        <p:par>
                          <p:cTn fill="hold" id="94" nodeType="afterGroup">
                            <p:stCondLst>
                              <p:cond delay="6000"/>
                            </p:stCondLst>
                            <p:childTnLst>
                              <p:par>
                                <p:cTn fill="hold" id="95" nodeType="afterEffect" presetClass="entr" presetID="22" presetSubtype="4">
                                  <p:stCondLst>
                                    <p:cond delay="0"/>
                                  </p:stCondLst>
                                  <p:childTnLst>
                                    <p:set>
                                      <p:cBhvr>
                                        <p:cTn dur="1" fill="hold" id="96">
                                          <p:stCondLst>
                                            <p:cond delay="0"/>
                                          </p:stCondLst>
                                        </p:cTn>
                                        <p:tgtEl>
                                          <p:spTgt spid="168"/>
                                        </p:tgtEl>
                                        <p:attrNameLst>
                                          <p:attrName>style.visibility</p:attrName>
                                        </p:attrNameLst>
                                      </p:cBhvr>
                                      <p:to>
                                        <p:strVal val="visible"/>
                                      </p:to>
                                    </p:set>
                                    <p:animEffect filter="wipe(down)" transition="in">
                                      <p:cBhvr>
                                        <p:cTn dur="500" id="97"/>
                                        <p:tgtEl>
                                          <p:spTgt spid="168"/>
                                        </p:tgtEl>
                                      </p:cBhvr>
                                    </p:animEffect>
                                  </p:childTnLst>
                                </p:cTn>
                              </p:par>
                            </p:childTnLst>
                          </p:cTn>
                        </p:par>
                        <p:par>
                          <p:cTn fill="hold" id="98" nodeType="afterGroup">
                            <p:stCondLst>
                              <p:cond delay="6500"/>
                            </p:stCondLst>
                            <p:childTnLst>
                              <p:par>
                                <p:cTn fill="hold" grpId="0" id="99" nodeType="afterEffect" presetClass="entr" presetID="10" presetSubtype="0">
                                  <p:stCondLst>
                                    <p:cond delay="0"/>
                                  </p:stCondLst>
                                  <p:childTnLst>
                                    <p:set>
                                      <p:cBhvr>
                                        <p:cTn dur="1" fill="hold" id="100">
                                          <p:stCondLst>
                                            <p:cond delay="0"/>
                                          </p:stCondLst>
                                        </p:cTn>
                                        <p:tgtEl>
                                          <p:spTgt spid="141"/>
                                        </p:tgtEl>
                                        <p:attrNameLst>
                                          <p:attrName>style.visibility</p:attrName>
                                        </p:attrNameLst>
                                      </p:cBhvr>
                                      <p:to>
                                        <p:strVal val="visible"/>
                                      </p:to>
                                    </p:set>
                                    <p:animEffect filter="fade" transition="in">
                                      <p:cBhvr>
                                        <p:cTn dur="500" id="101"/>
                                        <p:tgtEl>
                                          <p:spTgt spid="141"/>
                                        </p:tgtEl>
                                      </p:cBhvr>
                                    </p:animEffect>
                                  </p:childTnLst>
                                </p:cTn>
                              </p:par>
                              <p:par>
                                <p:cTn fill="hold" grpId="0" id="102" nodeType="withEffect" presetClass="entr" presetID="10" presetSubtype="0">
                                  <p:stCondLst>
                                    <p:cond delay="0"/>
                                  </p:stCondLst>
                                  <p:childTnLst>
                                    <p:set>
                                      <p:cBhvr>
                                        <p:cTn dur="1" fill="hold" id="103">
                                          <p:stCondLst>
                                            <p:cond delay="0"/>
                                          </p:stCondLst>
                                        </p:cTn>
                                        <p:tgtEl>
                                          <p:spTgt spid="159"/>
                                        </p:tgtEl>
                                        <p:attrNameLst>
                                          <p:attrName>style.visibility</p:attrName>
                                        </p:attrNameLst>
                                      </p:cBhvr>
                                      <p:to>
                                        <p:strVal val="visible"/>
                                      </p:to>
                                    </p:set>
                                    <p:animEffect filter="fade" transition="in">
                                      <p:cBhvr>
                                        <p:cTn dur="500" id="104"/>
                                        <p:tgtEl>
                                          <p:spTgt spid="159"/>
                                        </p:tgtEl>
                                      </p:cBhvr>
                                    </p:animEffect>
                                  </p:childTnLst>
                                </p:cTn>
                              </p:par>
                            </p:childTnLst>
                          </p:cTn>
                        </p:par>
                        <p:par>
                          <p:cTn fill="hold" id="105" nodeType="afterGroup">
                            <p:stCondLst>
                              <p:cond delay="7000"/>
                            </p:stCondLst>
                            <p:childTnLst>
                              <p:par>
                                <p:cTn fill="hold" id="106" nodeType="afterEffect" presetClass="entr" presetID="22" presetSubtype="4">
                                  <p:stCondLst>
                                    <p:cond delay="0"/>
                                  </p:stCondLst>
                                  <p:childTnLst>
                                    <p:set>
                                      <p:cBhvr>
                                        <p:cTn dur="1" fill="hold" id="107">
                                          <p:stCondLst>
                                            <p:cond delay="0"/>
                                          </p:stCondLst>
                                        </p:cTn>
                                        <p:tgtEl>
                                          <p:spTgt spid="169"/>
                                        </p:tgtEl>
                                        <p:attrNameLst>
                                          <p:attrName>style.visibility</p:attrName>
                                        </p:attrNameLst>
                                      </p:cBhvr>
                                      <p:to>
                                        <p:strVal val="visible"/>
                                      </p:to>
                                    </p:set>
                                    <p:animEffect filter="wipe(down)" transition="in">
                                      <p:cBhvr>
                                        <p:cTn dur="500" id="108"/>
                                        <p:tgtEl>
                                          <p:spTgt spid="169"/>
                                        </p:tgtEl>
                                      </p:cBhvr>
                                    </p:animEffect>
                                  </p:childTnLst>
                                </p:cTn>
                              </p:par>
                            </p:childTnLst>
                          </p:cTn>
                        </p:par>
                        <p:par>
                          <p:cTn fill="hold" id="109" nodeType="afterGroup">
                            <p:stCondLst>
                              <p:cond delay="7500"/>
                            </p:stCondLst>
                            <p:childTnLst>
                              <p:par>
                                <p:cTn fill="hold" grpId="0" id="110" nodeType="afterEffect" presetClass="entr" presetID="10" presetSubtype="0">
                                  <p:stCondLst>
                                    <p:cond delay="0"/>
                                  </p:stCondLst>
                                  <p:childTnLst>
                                    <p:set>
                                      <p:cBhvr>
                                        <p:cTn dur="1" fill="hold" id="111">
                                          <p:stCondLst>
                                            <p:cond delay="0"/>
                                          </p:stCondLst>
                                        </p:cTn>
                                        <p:tgtEl>
                                          <p:spTgt spid="142"/>
                                        </p:tgtEl>
                                        <p:attrNameLst>
                                          <p:attrName>style.visibility</p:attrName>
                                        </p:attrNameLst>
                                      </p:cBhvr>
                                      <p:to>
                                        <p:strVal val="visible"/>
                                      </p:to>
                                    </p:set>
                                    <p:animEffect filter="fade" transition="in">
                                      <p:cBhvr>
                                        <p:cTn dur="500" id="112"/>
                                        <p:tgtEl>
                                          <p:spTgt spid="142"/>
                                        </p:tgtEl>
                                      </p:cBhvr>
                                    </p:animEffect>
                                  </p:childTnLst>
                                </p:cTn>
                              </p:par>
                              <p:par>
                                <p:cTn fill="hold" grpId="0" id="113" nodeType="withEffect" presetClass="entr" presetID="10" presetSubtype="0">
                                  <p:stCondLst>
                                    <p:cond delay="0"/>
                                  </p:stCondLst>
                                  <p:childTnLst>
                                    <p:set>
                                      <p:cBhvr>
                                        <p:cTn dur="1" fill="hold" id="114">
                                          <p:stCondLst>
                                            <p:cond delay="0"/>
                                          </p:stCondLst>
                                        </p:cTn>
                                        <p:tgtEl>
                                          <p:spTgt spid="160"/>
                                        </p:tgtEl>
                                        <p:attrNameLst>
                                          <p:attrName>style.visibility</p:attrName>
                                        </p:attrNameLst>
                                      </p:cBhvr>
                                      <p:to>
                                        <p:strVal val="visible"/>
                                      </p:to>
                                    </p:set>
                                    <p:animEffect filter="fade" transition="in">
                                      <p:cBhvr>
                                        <p:cTn dur="500" id="115"/>
                                        <p:tgtEl>
                                          <p:spTgt spid="160"/>
                                        </p:tgtEl>
                                      </p:cBhvr>
                                    </p:animEffect>
                                  </p:childTnLst>
                                </p:cTn>
                              </p:par>
                            </p:childTnLst>
                          </p:cTn>
                        </p:par>
                        <p:par>
                          <p:cTn fill="hold" id="116" nodeType="afterGroup">
                            <p:stCondLst>
                              <p:cond delay="8000"/>
                            </p:stCondLst>
                            <p:childTnLst>
                              <p:par>
                                <p:cTn fill="hold" id="117" nodeType="afterEffect" presetClass="entr" presetID="22" presetSubtype="4">
                                  <p:stCondLst>
                                    <p:cond delay="0"/>
                                  </p:stCondLst>
                                  <p:childTnLst>
                                    <p:set>
                                      <p:cBhvr>
                                        <p:cTn dur="1" fill="hold" id="118">
                                          <p:stCondLst>
                                            <p:cond delay="0"/>
                                          </p:stCondLst>
                                        </p:cTn>
                                        <p:tgtEl>
                                          <p:spTgt spid="170"/>
                                        </p:tgtEl>
                                        <p:attrNameLst>
                                          <p:attrName>style.visibility</p:attrName>
                                        </p:attrNameLst>
                                      </p:cBhvr>
                                      <p:to>
                                        <p:strVal val="visible"/>
                                      </p:to>
                                    </p:set>
                                    <p:animEffect filter="wipe(down)" transition="in">
                                      <p:cBhvr>
                                        <p:cTn dur="500" id="119"/>
                                        <p:tgtEl>
                                          <p:spTgt spid="170"/>
                                        </p:tgtEl>
                                      </p:cBhvr>
                                    </p:animEffect>
                                  </p:childTnLst>
                                </p:cTn>
                              </p:par>
                            </p:childTnLst>
                          </p:cTn>
                        </p:par>
                        <p:par>
                          <p:cTn fill="hold" id="120" nodeType="afterGroup">
                            <p:stCondLst>
                              <p:cond delay="8500"/>
                            </p:stCondLst>
                            <p:childTnLst>
                              <p:par>
                                <p:cTn fill="hold" grpId="0" id="121" nodeType="afterEffect" presetClass="entr" presetID="10" presetSubtype="0">
                                  <p:stCondLst>
                                    <p:cond delay="0"/>
                                  </p:stCondLst>
                                  <p:childTnLst>
                                    <p:set>
                                      <p:cBhvr>
                                        <p:cTn dur="1" fill="hold" id="122">
                                          <p:stCondLst>
                                            <p:cond delay="0"/>
                                          </p:stCondLst>
                                        </p:cTn>
                                        <p:tgtEl>
                                          <p:spTgt spid="143"/>
                                        </p:tgtEl>
                                        <p:attrNameLst>
                                          <p:attrName>style.visibility</p:attrName>
                                        </p:attrNameLst>
                                      </p:cBhvr>
                                      <p:to>
                                        <p:strVal val="visible"/>
                                      </p:to>
                                    </p:set>
                                    <p:animEffect filter="fade" transition="in">
                                      <p:cBhvr>
                                        <p:cTn dur="500" id="123"/>
                                        <p:tgtEl>
                                          <p:spTgt spid="143"/>
                                        </p:tgtEl>
                                      </p:cBhvr>
                                    </p:animEffect>
                                  </p:childTnLst>
                                </p:cTn>
                              </p:par>
                              <p:par>
                                <p:cTn fill="hold" grpId="0" id="124" nodeType="withEffect" presetClass="entr" presetID="10" presetSubtype="0">
                                  <p:stCondLst>
                                    <p:cond delay="0"/>
                                  </p:stCondLst>
                                  <p:childTnLst>
                                    <p:set>
                                      <p:cBhvr>
                                        <p:cTn dur="1" fill="hold" id="125">
                                          <p:stCondLst>
                                            <p:cond delay="0"/>
                                          </p:stCondLst>
                                        </p:cTn>
                                        <p:tgtEl>
                                          <p:spTgt spid="161"/>
                                        </p:tgtEl>
                                        <p:attrNameLst>
                                          <p:attrName>style.visibility</p:attrName>
                                        </p:attrNameLst>
                                      </p:cBhvr>
                                      <p:to>
                                        <p:strVal val="visible"/>
                                      </p:to>
                                    </p:set>
                                    <p:animEffect filter="fade" transition="in">
                                      <p:cBhvr>
                                        <p:cTn dur="500" id="126"/>
                                        <p:tgtEl>
                                          <p:spTgt spid="161"/>
                                        </p:tgtEl>
                                      </p:cBhvr>
                                    </p:animEffect>
                                  </p:childTnLst>
                                </p:cTn>
                              </p:par>
                            </p:childTnLst>
                          </p:cTn>
                        </p:par>
                        <p:par>
                          <p:cTn fill="hold" id="127" nodeType="afterGroup">
                            <p:stCondLst>
                              <p:cond delay="9000"/>
                            </p:stCondLst>
                            <p:childTnLst>
                              <p:par>
                                <p:cTn fill="hold" id="128" nodeType="afterEffect" presetClass="entr" presetID="22" presetSubtype="4">
                                  <p:stCondLst>
                                    <p:cond delay="0"/>
                                  </p:stCondLst>
                                  <p:childTnLst>
                                    <p:set>
                                      <p:cBhvr>
                                        <p:cTn dur="1" fill="hold" id="129">
                                          <p:stCondLst>
                                            <p:cond delay="0"/>
                                          </p:stCondLst>
                                        </p:cTn>
                                        <p:tgtEl>
                                          <p:spTgt spid="171"/>
                                        </p:tgtEl>
                                        <p:attrNameLst>
                                          <p:attrName>style.visibility</p:attrName>
                                        </p:attrNameLst>
                                      </p:cBhvr>
                                      <p:to>
                                        <p:strVal val="visible"/>
                                      </p:to>
                                    </p:set>
                                    <p:animEffect filter="wipe(down)" transition="in">
                                      <p:cBhvr>
                                        <p:cTn dur="500" id="130"/>
                                        <p:tgtEl>
                                          <p:spTgt spid="171"/>
                                        </p:tgtEl>
                                      </p:cBhvr>
                                    </p:animEffect>
                                  </p:childTnLst>
                                </p:cTn>
                              </p:par>
                            </p:childTnLst>
                          </p:cTn>
                        </p:par>
                        <p:par>
                          <p:cTn fill="hold" id="131" nodeType="afterGroup">
                            <p:stCondLst>
                              <p:cond delay="9500"/>
                            </p:stCondLst>
                            <p:childTnLst>
                              <p:par>
                                <p:cTn fill="hold" grpId="0" id="132" nodeType="afterEffect" presetClass="entr" presetID="10" presetSubtype="0">
                                  <p:stCondLst>
                                    <p:cond delay="0"/>
                                  </p:stCondLst>
                                  <p:childTnLst>
                                    <p:set>
                                      <p:cBhvr>
                                        <p:cTn dur="1" fill="hold" id="133">
                                          <p:stCondLst>
                                            <p:cond delay="0"/>
                                          </p:stCondLst>
                                        </p:cTn>
                                        <p:tgtEl>
                                          <p:spTgt spid="144"/>
                                        </p:tgtEl>
                                        <p:attrNameLst>
                                          <p:attrName>style.visibility</p:attrName>
                                        </p:attrNameLst>
                                      </p:cBhvr>
                                      <p:to>
                                        <p:strVal val="visible"/>
                                      </p:to>
                                    </p:set>
                                    <p:animEffect filter="fade" transition="in">
                                      <p:cBhvr>
                                        <p:cTn dur="500" id="134"/>
                                        <p:tgtEl>
                                          <p:spTgt spid="144"/>
                                        </p:tgtEl>
                                      </p:cBhvr>
                                    </p:animEffect>
                                  </p:childTnLst>
                                </p:cTn>
                              </p:par>
                              <p:par>
                                <p:cTn fill="hold" grpId="0" id="135" nodeType="withEffect" presetClass="entr" presetID="10" presetSubtype="0">
                                  <p:stCondLst>
                                    <p:cond delay="0"/>
                                  </p:stCondLst>
                                  <p:childTnLst>
                                    <p:set>
                                      <p:cBhvr>
                                        <p:cTn dur="1" fill="hold" id="136">
                                          <p:stCondLst>
                                            <p:cond delay="0"/>
                                          </p:stCondLst>
                                        </p:cTn>
                                        <p:tgtEl>
                                          <p:spTgt spid="162"/>
                                        </p:tgtEl>
                                        <p:attrNameLst>
                                          <p:attrName>style.visibility</p:attrName>
                                        </p:attrNameLst>
                                      </p:cBhvr>
                                      <p:to>
                                        <p:strVal val="visible"/>
                                      </p:to>
                                    </p:set>
                                    <p:animEffect filter="fade" transition="in">
                                      <p:cBhvr>
                                        <p:cTn dur="500" id="137"/>
                                        <p:tgtEl>
                                          <p:spTgt spid="162"/>
                                        </p:tgtEl>
                                      </p:cBhvr>
                                    </p:animEffect>
                                  </p:childTnLst>
                                </p:cTn>
                              </p:par>
                            </p:childTnLst>
                          </p:cTn>
                        </p:par>
                        <p:par>
                          <p:cTn fill="hold" id="138" nodeType="afterGroup">
                            <p:stCondLst>
                              <p:cond delay="10000"/>
                            </p:stCondLst>
                            <p:childTnLst>
                              <p:par>
                                <p:cTn fill="hold" id="139" nodeType="afterEffect" presetClass="entr" presetID="22" presetSubtype="4">
                                  <p:stCondLst>
                                    <p:cond delay="0"/>
                                  </p:stCondLst>
                                  <p:childTnLst>
                                    <p:set>
                                      <p:cBhvr>
                                        <p:cTn dur="1" fill="hold" id="140">
                                          <p:stCondLst>
                                            <p:cond delay="0"/>
                                          </p:stCondLst>
                                        </p:cTn>
                                        <p:tgtEl>
                                          <p:spTgt spid="172"/>
                                        </p:tgtEl>
                                        <p:attrNameLst>
                                          <p:attrName>style.visibility</p:attrName>
                                        </p:attrNameLst>
                                      </p:cBhvr>
                                      <p:to>
                                        <p:strVal val="visible"/>
                                      </p:to>
                                    </p:set>
                                    <p:animEffect filter="wipe(down)" transition="in">
                                      <p:cBhvr>
                                        <p:cTn dur="500" id="141"/>
                                        <p:tgtEl>
                                          <p:spTgt spid="172"/>
                                        </p:tgtEl>
                                      </p:cBhvr>
                                    </p:animEffect>
                                  </p:childTnLst>
                                </p:cTn>
                              </p:par>
                            </p:childTnLst>
                          </p:cTn>
                        </p:par>
                        <p:par>
                          <p:cTn fill="hold" id="142" nodeType="afterGroup">
                            <p:stCondLst>
                              <p:cond delay="10500"/>
                            </p:stCondLst>
                            <p:childTnLst>
                              <p:par>
                                <p:cTn fill="hold" grpId="0" id="143" nodeType="afterEffect" presetClass="entr" presetID="10" presetSubtype="0">
                                  <p:stCondLst>
                                    <p:cond delay="0"/>
                                  </p:stCondLst>
                                  <p:childTnLst>
                                    <p:set>
                                      <p:cBhvr>
                                        <p:cTn dur="1" fill="hold" id="144">
                                          <p:stCondLst>
                                            <p:cond delay="0"/>
                                          </p:stCondLst>
                                        </p:cTn>
                                        <p:tgtEl>
                                          <p:spTgt spid="145"/>
                                        </p:tgtEl>
                                        <p:attrNameLst>
                                          <p:attrName>style.visibility</p:attrName>
                                        </p:attrNameLst>
                                      </p:cBhvr>
                                      <p:to>
                                        <p:strVal val="visible"/>
                                      </p:to>
                                    </p:set>
                                    <p:animEffect filter="fade" transition="in">
                                      <p:cBhvr>
                                        <p:cTn dur="500" id="145"/>
                                        <p:tgtEl>
                                          <p:spTgt spid="145"/>
                                        </p:tgtEl>
                                      </p:cBhvr>
                                    </p:animEffect>
                                  </p:childTnLst>
                                </p:cTn>
                              </p:par>
                              <p:par>
                                <p:cTn fill="hold" grpId="0" id="146" nodeType="withEffect" presetClass="entr" presetID="10" presetSubtype="0">
                                  <p:stCondLst>
                                    <p:cond delay="0"/>
                                  </p:stCondLst>
                                  <p:childTnLst>
                                    <p:set>
                                      <p:cBhvr>
                                        <p:cTn dur="1" fill="hold" id="147">
                                          <p:stCondLst>
                                            <p:cond delay="0"/>
                                          </p:stCondLst>
                                        </p:cTn>
                                        <p:tgtEl>
                                          <p:spTgt spid="175"/>
                                        </p:tgtEl>
                                        <p:attrNameLst>
                                          <p:attrName>style.visibility</p:attrName>
                                        </p:attrNameLst>
                                      </p:cBhvr>
                                      <p:to>
                                        <p:strVal val="visible"/>
                                      </p:to>
                                    </p:set>
                                    <p:animEffect filter="fade" transition="in">
                                      <p:cBhvr>
                                        <p:cTn dur="500" id="148"/>
                                        <p:tgtEl>
                                          <p:spTgt spid="17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7"/>
      <p:bldP grpId="0" spid="138"/>
      <p:bldP grpId="0" spid="139"/>
      <p:bldP grpId="0" spid="140"/>
      <p:bldP grpId="0" spid="141"/>
      <p:bldP grpId="0" spid="142"/>
      <p:bldP grpId="0" spid="143"/>
      <p:bldP grpId="0" spid="144"/>
      <p:bldP grpId="0" spid="145"/>
      <p:bldP grpId="0" spid="146"/>
      <p:bldP grpId="0" spid="147"/>
      <p:bldP grpId="0" spid="148"/>
      <p:bldP grpId="0" spid="149"/>
      <p:bldP grpId="0" spid="150"/>
      <p:bldP grpId="0" spid="151"/>
      <p:bldP grpId="0" spid="152"/>
      <p:bldP grpId="0" spid="153"/>
      <p:bldP grpId="0" spid="154"/>
      <p:bldP grpId="0" spid="155"/>
      <p:bldP grpId="0" spid="156"/>
      <p:bldP grpId="0" spid="157"/>
      <p:bldP grpId="0" spid="158"/>
      <p:bldP grpId="0" spid="159"/>
      <p:bldP grpId="0" spid="160"/>
      <p:bldP grpId="0" spid="161"/>
      <p:bldP grpId="0" spid="162"/>
      <p:bldP grpId="0" spid="166"/>
      <p:bldP grpId="0" spid="173"/>
      <p:bldP grpId="0" spid="174"/>
      <p:bldP grpId="0" spid="175"/>
      <p:bldP grpId="0" spid="188"/>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8" name="Group 66"/>
          <p:cNvGrpSpPr/>
          <p:nvPr/>
        </p:nvGrpSpPr>
        <p:grpSpPr>
          <a:xfrm>
            <a:off x="395641" y="986284"/>
            <a:ext cx="4453517" cy="3745706"/>
            <a:chOff x="720" y="839"/>
            <a:chExt cx="3740" cy="3146"/>
          </a:xfrm>
          <a:solidFill>
            <a:schemeClr val="tx2"/>
          </a:solidFill>
        </p:grpSpPr>
        <p:sp>
          <p:nvSpPr>
            <p:cNvPr id="59" name="Freeform 67"/>
            <p:cNvSpPr/>
            <p:nvPr/>
          </p:nvSpPr>
          <p:spPr bwMode="gray">
            <a:xfrm>
              <a:off x="720" y="1296"/>
              <a:ext cx="1495" cy="1136"/>
            </a:xfrm>
            <a:custGeom>
              <a:gdLst>
                <a:gd fmla="*/ 3 w 2990" name="T0"/>
                <a:gd fmla="*/ 357 h 2273" name="T1"/>
                <a:gd fmla="*/ 23 w 2990" name="T2"/>
                <a:gd fmla="*/ 365 h 2273" name="T3"/>
                <a:gd fmla="*/ 29 w 2990" name="T4"/>
                <a:gd fmla="*/ 390 h 2273" name="T5"/>
                <a:gd fmla="*/ 28 w 2990" name="T6"/>
                <a:gd fmla="*/ 419 h 2273" name="T7"/>
                <a:gd fmla="*/ 18 w 2990" name="T8"/>
                <a:gd fmla="*/ 419 h 2273" name="T9"/>
                <a:gd fmla="*/ 0 w 2990" name="T10"/>
                <a:gd fmla="*/ 429 h 2273" name="T11"/>
                <a:gd fmla="*/ 31 w 2990" name="T12"/>
                <a:gd fmla="*/ 438 h 2273" name="T13"/>
                <a:gd fmla="*/ 47 w 2990" name="T14"/>
                <a:gd fmla="*/ 456 h 2273" name="T15"/>
                <a:gd fmla="*/ 49 w 2990" name="T16"/>
                <a:gd fmla="*/ 490 h 2273" name="T17"/>
                <a:gd fmla="*/ 71 w 2990" name="T18"/>
                <a:gd fmla="*/ 507 h 2273" name="T19"/>
                <a:gd fmla="*/ 109 w 2990" name="T20"/>
                <a:gd fmla="*/ 521 h 2273" name="T21"/>
                <a:gd fmla="*/ 152 w 2990" name="T22"/>
                <a:gd fmla="*/ 516 h 2273" name="T23"/>
                <a:gd fmla="*/ 185 w 2990" name="T24"/>
                <a:gd fmla="*/ 542 h 2273" name="T25"/>
                <a:gd fmla="*/ 259 w 2990" name="T26"/>
                <a:gd fmla="*/ 549 h 2273" name="T27"/>
                <a:gd fmla="*/ 414 w 2990" name="T28"/>
                <a:gd fmla="*/ 546 h 2273" name="T29"/>
                <a:gd fmla="*/ 539 w 2990" name="T30"/>
                <a:gd fmla="*/ 549 h 2273" name="T31"/>
                <a:gd fmla="*/ 585 w 2990" name="T32"/>
                <a:gd fmla="*/ 458 h 2273" name="T33"/>
                <a:gd fmla="*/ 714 w 2990" name="T34"/>
                <a:gd fmla="*/ 339 h 2273" name="T35"/>
                <a:gd fmla="*/ 743 w 2990" name="T36"/>
                <a:gd fmla="*/ 295 h 2273" name="T37"/>
                <a:gd fmla="*/ 727 w 2990" name="T38"/>
                <a:gd fmla="*/ 263 h 2273" name="T39"/>
                <a:gd fmla="*/ 716 w 2990" name="T40"/>
                <a:gd fmla="*/ 233 h 2273" name="T41"/>
                <a:gd fmla="*/ 678 w 2990" name="T42"/>
                <a:gd fmla="*/ 213 h 2273" name="T43"/>
                <a:gd fmla="*/ 631 w 2990" name="T44"/>
                <a:gd fmla="*/ 198 h 2273" name="T45"/>
                <a:gd fmla="*/ 592 w 2990" name="T46"/>
                <a:gd fmla="*/ 185 h 2273" name="T47"/>
                <a:gd fmla="*/ 578 w 2990" name="T48"/>
                <a:gd fmla="*/ 170 h 2273" name="T49"/>
                <a:gd fmla="*/ 594 w 2990" name="T50"/>
                <a:gd fmla="*/ 148 h 2273" name="T51"/>
                <a:gd fmla="*/ 598 w 2990" name="T52"/>
                <a:gd fmla="*/ 114 h 2273" name="T53"/>
                <a:gd fmla="*/ 580 w 2990" name="T54"/>
                <a:gd fmla="*/ 75 h 2273" name="T55"/>
                <a:gd fmla="*/ 562 w 2990" name="T56"/>
                <a:gd fmla="*/ 63 h 2273" name="T57"/>
                <a:gd fmla="*/ 540 w 2990" name="T58"/>
                <a:gd fmla="*/ 55 h 2273" name="T59"/>
                <a:gd fmla="*/ 520 w 2990" name="T60"/>
                <a:gd fmla="*/ 29 h 2273" name="T61"/>
                <a:gd fmla="*/ 517 w 2990" name="T62"/>
                <a:gd fmla="*/ 8 h 2273" name="T63"/>
                <a:gd fmla="*/ 492 w 2990" name="T64"/>
                <a:gd fmla="*/ 0 h 2273" name="T65"/>
                <a:gd fmla="*/ 479 w 2990" name="T66"/>
                <a:gd fmla="*/ 21 h 2273" name="T67"/>
                <a:gd fmla="*/ 449 w 2990" name="T68"/>
                <a:gd fmla="*/ 35 h 2273" name="T69"/>
                <a:gd fmla="*/ 438 w 2990" name="T70"/>
                <a:gd fmla="*/ 79 h 2273" name="T71"/>
                <a:gd fmla="*/ 411 w 2990" name="T72"/>
                <a:gd fmla="*/ 85 h 2273" name="T73"/>
                <a:gd fmla="*/ 384 w 2990" name="T74"/>
                <a:gd fmla="*/ 75 h 2273" name="T75"/>
                <a:gd fmla="*/ 363 w 2990" name="T76"/>
                <a:gd fmla="*/ 71 h 2273" name="T77"/>
                <a:gd fmla="*/ 334 w 2990" name="T78"/>
                <a:gd fmla="*/ 122 h 2273" name="T79"/>
                <a:gd fmla="*/ 344 w 2990" name="T80"/>
                <a:gd fmla="*/ 140 h 2273" name="T81"/>
                <a:gd fmla="*/ 322 w 2990" name="T82"/>
                <a:gd fmla="*/ 144 h 2273" name="T83"/>
                <a:gd fmla="*/ 295 w 2990" name="T84"/>
                <a:gd fmla="*/ 136 h 2273" name="T85"/>
                <a:gd fmla="*/ 257 w 2990" name="T86"/>
                <a:gd fmla="*/ 138 h 2273" name="T87"/>
                <a:gd fmla="*/ 266 w 2990" name="T88"/>
                <a:gd fmla="*/ 148 h 2273" name="T89"/>
                <a:gd fmla="*/ 262 w 2990" name="T90"/>
                <a:gd fmla="*/ 173 h 2273" name="T91"/>
                <a:gd fmla="*/ 263 w 2990" name="T92"/>
                <a:gd fmla="*/ 220 h 2273" name="T93"/>
                <a:gd fmla="*/ 241 w 2990" name="T94"/>
                <a:gd fmla="*/ 242 h 2273" name="T95"/>
                <a:gd fmla="*/ 230 w 2990" name="T96"/>
                <a:gd fmla="*/ 267 h 2273" name="T97"/>
                <a:gd fmla="*/ 177 w 2990" name="T98"/>
                <a:gd fmla="*/ 281 h 2273" name="T99"/>
                <a:gd fmla="*/ 147 w 2990" name="T100"/>
                <a:gd fmla="*/ 286 h 2273" name="T101"/>
                <a:gd fmla="*/ 114 w 2990" name="T102"/>
                <a:gd fmla="*/ 294 h 2273" name="T103"/>
                <a:gd fmla="*/ 80 w 2990" name="T104"/>
                <a:gd fmla="*/ 302 h 2273" name="T105"/>
                <a:gd fmla="*/ 80 w 2990" name="T106"/>
                <a:gd fmla="*/ 289 h 2273" name="T107"/>
                <a:gd fmla="*/ 55 w 2990" name="T108"/>
                <a:gd fmla="*/ 291 h 2273" name="T109"/>
                <a:gd fmla="*/ 29 w 2990" name="T110"/>
                <a:gd fmla="*/ 297 h 2273" name="T111"/>
                <a:gd fmla="*/ 10 w 2990" name="T112"/>
                <a:gd fmla="*/ 318 h 2273"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2990" name="T171"/>
                <a:gd fmla="*/ 0 h 2273" name="T172"/>
                <a:gd fmla="*/ 2990 w 2990" name="T173"/>
                <a:gd fmla="*/ 2273 h 2273"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2273" w="2990">
                  <a:moveTo>
                    <a:pt x="29" y="1289"/>
                  </a:moveTo>
                  <a:lnTo>
                    <a:pt x="4" y="1329"/>
                  </a:lnTo>
                  <a:lnTo>
                    <a:pt x="12" y="1378"/>
                  </a:lnTo>
                  <a:lnTo>
                    <a:pt x="12" y="1382"/>
                  </a:lnTo>
                  <a:lnTo>
                    <a:pt x="10" y="1395"/>
                  </a:lnTo>
                  <a:lnTo>
                    <a:pt x="10" y="1411"/>
                  </a:lnTo>
                  <a:lnTo>
                    <a:pt x="10" y="1429"/>
                  </a:lnTo>
                  <a:lnTo>
                    <a:pt x="14" y="1443"/>
                  </a:lnTo>
                  <a:lnTo>
                    <a:pt x="20" y="1451"/>
                  </a:lnTo>
                  <a:lnTo>
                    <a:pt x="31" y="1453"/>
                  </a:lnTo>
                  <a:lnTo>
                    <a:pt x="43" y="1451"/>
                  </a:lnTo>
                  <a:lnTo>
                    <a:pt x="55" y="1449"/>
                  </a:lnTo>
                  <a:lnTo>
                    <a:pt x="73" y="1451"/>
                  </a:lnTo>
                  <a:lnTo>
                    <a:pt x="94" y="1462"/>
                  </a:lnTo>
                  <a:lnTo>
                    <a:pt x="116" y="1480"/>
                  </a:lnTo>
                  <a:lnTo>
                    <a:pt x="132" y="1502"/>
                  </a:lnTo>
                  <a:lnTo>
                    <a:pt x="136" y="1514"/>
                  </a:lnTo>
                  <a:lnTo>
                    <a:pt x="132" y="1525"/>
                  </a:lnTo>
                  <a:lnTo>
                    <a:pt x="126" y="1537"/>
                  </a:lnTo>
                  <a:lnTo>
                    <a:pt x="120" y="1549"/>
                  </a:lnTo>
                  <a:lnTo>
                    <a:pt x="116" y="1561"/>
                  </a:lnTo>
                  <a:lnTo>
                    <a:pt x="116" y="1577"/>
                  </a:lnTo>
                  <a:lnTo>
                    <a:pt x="114" y="1596"/>
                  </a:lnTo>
                  <a:lnTo>
                    <a:pt x="110" y="1618"/>
                  </a:lnTo>
                  <a:lnTo>
                    <a:pt x="108" y="1640"/>
                  </a:lnTo>
                  <a:lnTo>
                    <a:pt x="108" y="1657"/>
                  </a:lnTo>
                  <a:lnTo>
                    <a:pt x="112" y="1669"/>
                  </a:lnTo>
                  <a:lnTo>
                    <a:pt x="114" y="1679"/>
                  </a:lnTo>
                  <a:lnTo>
                    <a:pt x="114" y="1691"/>
                  </a:lnTo>
                  <a:lnTo>
                    <a:pt x="106" y="1699"/>
                  </a:lnTo>
                  <a:lnTo>
                    <a:pt x="96" y="1703"/>
                  </a:lnTo>
                  <a:lnTo>
                    <a:pt x="89" y="1701"/>
                  </a:lnTo>
                  <a:lnTo>
                    <a:pt x="83" y="1695"/>
                  </a:lnTo>
                  <a:lnTo>
                    <a:pt x="77" y="1687"/>
                  </a:lnTo>
                  <a:lnTo>
                    <a:pt x="69" y="1679"/>
                  </a:lnTo>
                  <a:lnTo>
                    <a:pt x="63" y="1673"/>
                  </a:lnTo>
                  <a:lnTo>
                    <a:pt x="53" y="1675"/>
                  </a:lnTo>
                  <a:lnTo>
                    <a:pt x="41" y="1685"/>
                  </a:lnTo>
                  <a:lnTo>
                    <a:pt x="26" y="1699"/>
                  </a:lnTo>
                  <a:lnTo>
                    <a:pt x="12" y="1708"/>
                  </a:lnTo>
                  <a:lnTo>
                    <a:pt x="4" y="1712"/>
                  </a:lnTo>
                  <a:lnTo>
                    <a:pt x="0" y="1716"/>
                  </a:lnTo>
                  <a:lnTo>
                    <a:pt x="6" y="1720"/>
                  </a:lnTo>
                  <a:lnTo>
                    <a:pt x="20" y="1724"/>
                  </a:lnTo>
                  <a:lnTo>
                    <a:pt x="41" y="1728"/>
                  </a:lnTo>
                  <a:lnTo>
                    <a:pt x="65" y="1734"/>
                  </a:lnTo>
                  <a:lnTo>
                    <a:pt x="89" y="1740"/>
                  </a:lnTo>
                  <a:lnTo>
                    <a:pt x="110" y="1746"/>
                  </a:lnTo>
                  <a:lnTo>
                    <a:pt x="126" y="1754"/>
                  </a:lnTo>
                  <a:lnTo>
                    <a:pt x="136" y="1764"/>
                  </a:lnTo>
                  <a:lnTo>
                    <a:pt x="140" y="1771"/>
                  </a:lnTo>
                  <a:lnTo>
                    <a:pt x="150" y="1779"/>
                  </a:lnTo>
                  <a:lnTo>
                    <a:pt x="159" y="1785"/>
                  </a:lnTo>
                  <a:lnTo>
                    <a:pt x="169" y="1795"/>
                  </a:lnTo>
                  <a:lnTo>
                    <a:pt x="177" y="1807"/>
                  </a:lnTo>
                  <a:lnTo>
                    <a:pt x="185" y="1825"/>
                  </a:lnTo>
                  <a:lnTo>
                    <a:pt x="187" y="1848"/>
                  </a:lnTo>
                  <a:lnTo>
                    <a:pt x="185" y="1870"/>
                  </a:lnTo>
                  <a:lnTo>
                    <a:pt x="179" y="1888"/>
                  </a:lnTo>
                  <a:lnTo>
                    <a:pt x="175" y="1905"/>
                  </a:lnTo>
                  <a:lnTo>
                    <a:pt x="177" y="1921"/>
                  </a:lnTo>
                  <a:lnTo>
                    <a:pt x="185" y="1941"/>
                  </a:lnTo>
                  <a:lnTo>
                    <a:pt x="195" y="1960"/>
                  </a:lnTo>
                  <a:lnTo>
                    <a:pt x="207" y="1978"/>
                  </a:lnTo>
                  <a:lnTo>
                    <a:pt x="218" y="1986"/>
                  </a:lnTo>
                  <a:lnTo>
                    <a:pt x="232" y="1990"/>
                  </a:lnTo>
                  <a:lnTo>
                    <a:pt x="246" y="1994"/>
                  </a:lnTo>
                  <a:lnTo>
                    <a:pt x="260" y="2002"/>
                  </a:lnTo>
                  <a:lnTo>
                    <a:pt x="270" y="2014"/>
                  </a:lnTo>
                  <a:lnTo>
                    <a:pt x="281" y="2029"/>
                  </a:lnTo>
                  <a:lnTo>
                    <a:pt x="299" y="2045"/>
                  </a:lnTo>
                  <a:lnTo>
                    <a:pt x="327" y="2057"/>
                  </a:lnTo>
                  <a:lnTo>
                    <a:pt x="352" y="2067"/>
                  </a:lnTo>
                  <a:lnTo>
                    <a:pt x="378" y="2076"/>
                  </a:lnTo>
                  <a:lnTo>
                    <a:pt x="402" y="2082"/>
                  </a:lnTo>
                  <a:lnTo>
                    <a:pt x="421" y="2086"/>
                  </a:lnTo>
                  <a:lnTo>
                    <a:pt x="435" y="2084"/>
                  </a:lnTo>
                  <a:lnTo>
                    <a:pt x="457" y="2078"/>
                  </a:lnTo>
                  <a:lnTo>
                    <a:pt x="484" y="2073"/>
                  </a:lnTo>
                  <a:lnTo>
                    <a:pt x="514" y="2065"/>
                  </a:lnTo>
                  <a:lnTo>
                    <a:pt x="543" y="2059"/>
                  </a:lnTo>
                  <a:lnTo>
                    <a:pt x="569" y="2057"/>
                  </a:lnTo>
                  <a:lnTo>
                    <a:pt x="589" y="2057"/>
                  </a:lnTo>
                  <a:lnTo>
                    <a:pt x="608" y="2065"/>
                  </a:lnTo>
                  <a:lnTo>
                    <a:pt x="626" y="2078"/>
                  </a:lnTo>
                  <a:lnTo>
                    <a:pt x="642" y="2096"/>
                  </a:lnTo>
                  <a:lnTo>
                    <a:pt x="661" y="2116"/>
                  </a:lnTo>
                  <a:lnTo>
                    <a:pt x="687" y="2134"/>
                  </a:lnTo>
                  <a:lnTo>
                    <a:pt x="711" y="2149"/>
                  </a:lnTo>
                  <a:lnTo>
                    <a:pt x="726" y="2161"/>
                  </a:lnTo>
                  <a:lnTo>
                    <a:pt x="738" y="2171"/>
                  </a:lnTo>
                  <a:lnTo>
                    <a:pt x="742" y="2177"/>
                  </a:lnTo>
                  <a:lnTo>
                    <a:pt x="744" y="2179"/>
                  </a:lnTo>
                  <a:lnTo>
                    <a:pt x="856" y="2218"/>
                  </a:lnTo>
                  <a:lnTo>
                    <a:pt x="892" y="2242"/>
                  </a:lnTo>
                  <a:lnTo>
                    <a:pt x="949" y="2236"/>
                  </a:lnTo>
                  <a:lnTo>
                    <a:pt x="986" y="2191"/>
                  </a:lnTo>
                  <a:lnTo>
                    <a:pt x="1035" y="2199"/>
                  </a:lnTo>
                  <a:lnTo>
                    <a:pt x="1152" y="2222"/>
                  </a:lnTo>
                  <a:lnTo>
                    <a:pt x="1201" y="2261"/>
                  </a:lnTo>
                  <a:lnTo>
                    <a:pt x="1256" y="2273"/>
                  </a:lnTo>
                  <a:lnTo>
                    <a:pt x="1392" y="2236"/>
                  </a:lnTo>
                  <a:lnTo>
                    <a:pt x="1431" y="2260"/>
                  </a:lnTo>
                  <a:lnTo>
                    <a:pt x="1539" y="2189"/>
                  </a:lnTo>
                  <a:lnTo>
                    <a:pt x="1657" y="2187"/>
                  </a:lnTo>
                  <a:lnTo>
                    <a:pt x="1726" y="2155"/>
                  </a:lnTo>
                  <a:lnTo>
                    <a:pt x="1821" y="2167"/>
                  </a:lnTo>
                  <a:lnTo>
                    <a:pt x="1935" y="2242"/>
                  </a:lnTo>
                  <a:lnTo>
                    <a:pt x="2026" y="2230"/>
                  </a:lnTo>
                  <a:lnTo>
                    <a:pt x="2088" y="2265"/>
                  </a:lnTo>
                  <a:lnTo>
                    <a:pt x="2193" y="2230"/>
                  </a:lnTo>
                  <a:lnTo>
                    <a:pt x="2155" y="2197"/>
                  </a:lnTo>
                  <a:lnTo>
                    <a:pt x="2161" y="2147"/>
                  </a:lnTo>
                  <a:lnTo>
                    <a:pt x="2214" y="2128"/>
                  </a:lnTo>
                  <a:lnTo>
                    <a:pt x="2242" y="2063"/>
                  </a:lnTo>
                  <a:lnTo>
                    <a:pt x="2124" y="1970"/>
                  </a:lnTo>
                  <a:lnTo>
                    <a:pt x="2128" y="1890"/>
                  </a:lnTo>
                  <a:lnTo>
                    <a:pt x="2199" y="1850"/>
                  </a:lnTo>
                  <a:lnTo>
                    <a:pt x="2337" y="1834"/>
                  </a:lnTo>
                  <a:lnTo>
                    <a:pt x="2484" y="1797"/>
                  </a:lnTo>
                  <a:lnTo>
                    <a:pt x="2545" y="1764"/>
                  </a:lnTo>
                  <a:lnTo>
                    <a:pt x="2624" y="1777"/>
                  </a:lnTo>
                  <a:lnTo>
                    <a:pt x="2592" y="1514"/>
                  </a:lnTo>
                  <a:lnTo>
                    <a:pt x="2673" y="1466"/>
                  </a:lnTo>
                  <a:lnTo>
                    <a:pt x="2752" y="1388"/>
                  </a:lnTo>
                  <a:lnTo>
                    <a:pt x="2856" y="1356"/>
                  </a:lnTo>
                  <a:lnTo>
                    <a:pt x="2939" y="1329"/>
                  </a:lnTo>
                  <a:lnTo>
                    <a:pt x="2966" y="1299"/>
                  </a:lnTo>
                  <a:lnTo>
                    <a:pt x="2957" y="1258"/>
                  </a:lnTo>
                  <a:lnTo>
                    <a:pt x="2990" y="1207"/>
                  </a:lnTo>
                  <a:lnTo>
                    <a:pt x="2988" y="1205"/>
                  </a:lnTo>
                  <a:lnTo>
                    <a:pt x="2982" y="1195"/>
                  </a:lnTo>
                  <a:lnTo>
                    <a:pt x="2972" y="1183"/>
                  </a:lnTo>
                  <a:lnTo>
                    <a:pt x="2961" y="1167"/>
                  </a:lnTo>
                  <a:lnTo>
                    <a:pt x="2949" y="1149"/>
                  </a:lnTo>
                  <a:lnTo>
                    <a:pt x="2937" y="1134"/>
                  </a:lnTo>
                  <a:lnTo>
                    <a:pt x="2929" y="1116"/>
                  </a:lnTo>
                  <a:lnTo>
                    <a:pt x="2923" y="1102"/>
                  </a:lnTo>
                  <a:lnTo>
                    <a:pt x="2915" y="1079"/>
                  </a:lnTo>
                  <a:lnTo>
                    <a:pt x="2905" y="1053"/>
                  </a:lnTo>
                  <a:lnTo>
                    <a:pt x="2898" y="1025"/>
                  </a:lnTo>
                  <a:lnTo>
                    <a:pt x="2888" y="1000"/>
                  </a:lnTo>
                  <a:lnTo>
                    <a:pt x="2880" y="982"/>
                  </a:lnTo>
                  <a:lnTo>
                    <a:pt x="2872" y="957"/>
                  </a:lnTo>
                  <a:lnTo>
                    <a:pt x="2870" y="941"/>
                  </a:lnTo>
                  <a:lnTo>
                    <a:pt x="2870" y="935"/>
                  </a:lnTo>
                  <a:lnTo>
                    <a:pt x="2864" y="933"/>
                  </a:lnTo>
                  <a:lnTo>
                    <a:pt x="2850" y="933"/>
                  </a:lnTo>
                  <a:lnTo>
                    <a:pt x="2829" y="929"/>
                  </a:lnTo>
                  <a:lnTo>
                    <a:pt x="2805" y="923"/>
                  </a:lnTo>
                  <a:lnTo>
                    <a:pt x="2781" y="913"/>
                  </a:lnTo>
                  <a:lnTo>
                    <a:pt x="2760" y="898"/>
                  </a:lnTo>
                  <a:lnTo>
                    <a:pt x="2734" y="874"/>
                  </a:lnTo>
                  <a:lnTo>
                    <a:pt x="2709" y="854"/>
                  </a:lnTo>
                  <a:lnTo>
                    <a:pt x="2687" y="837"/>
                  </a:lnTo>
                  <a:lnTo>
                    <a:pt x="2665" y="819"/>
                  </a:lnTo>
                  <a:lnTo>
                    <a:pt x="2648" y="809"/>
                  </a:lnTo>
                  <a:lnTo>
                    <a:pt x="2622" y="803"/>
                  </a:lnTo>
                  <a:lnTo>
                    <a:pt x="2590" y="801"/>
                  </a:lnTo>
                  <a:lnTo>
                    <a:pt x="2557" y="797"/>
                  </a:lnTo>
                  <a:lnTo>
                    <a:pt x="2524" y="795"/>
                  </a:lnTo>
                  <a:lnTo>
                    <a:pt x="2494" y="789"/>
                  </a:lnTo>
                  <a:lnTo>
                    <a:pt x="2468" y="781"/>
                  </a:lnTo>
                  <a:lnTo>
                    <a:pt x="2443" y="770"/>
                  </a:lnTo>
                  <a:lnTo>
                    <a:pt x="2417" y="760"/>
                  </a:lnTo>
                  <a:lnTo>
                    <a:pt x="2396" y="752"/>
                  </a:lnTo>
                  <a:lnTo>
                    <a:pt x="2378" y="746"/>
                  </a:lnTo>
                  <a:lnTo>
                    <a:pt x="2366" y="742"/>
                  </a:lnTo>
                  <a:lnTo>
                    <a:pt x="2360" y="740"/>
                  </a:lnTo>
                  <a:lnTo>
                    <a:pt x="2356" y="738"/>
                  </a:lnTo>
                  <a:lnTo>
                    <a:pt x="2348" y="730"/>
                  </a:lnTo>
                  <a:lnTo>
                    <a:pt x="2337" y="720"/>
                  </a:lnTo>
                  <a:lnTo>
                    <a:pt x="2325" y="709"/>
                  </a:lnTo>
                  <a:lnTo>
                    <a:pt x="2315" y="695"/>
                  </a:lnTo>
                  <a:lnTo>
                    <a:pt x="2309" y="683"/>
                  </a:lnTo>
                  <a:lnTo>
                    <a:pt x="2311" y="669"/>
                  </a:lnTo>
                  <a:lnTo>
                    <a:pt x="2321" y="655"/>
                  </a:lnTo>
                  <a:lnTo>
                    <a:pt x="2333" y="646"/>
                  </a:lnTo>
                  <a:lnTo>
                    <a:pt x="2348" y="634"/>
                  </a:lnTo>
                  <a:lnTo>
                    <a:pt x="2360" y="622"/>
                  </a:lnTo>
                  <a:lnTo>
                    <a:pt x="2372" y="610"/>
                  </a:lnTo>
                  <a:lnTo>
                    <a:pt x="2376" y="592"/>
                  </a:lnTo>
                  <a:lnTo>
                    <a:pt x="2378" y="569"/>
                  </a:lnTo>
                  <a:lnTo>
                    <a:pt x="2378" y="547"/>
                  </a:lnTo>
                  <a:lnTo>
                    <a:pt x="2380" y="528"/>
                  </a:lnTo>
                  <a:lnTo>
                    <a:pt x="2390" y="506"/>
                  </a:lnTo>
                  <a:lnTo>
                    <a:pt x="2396" y="490"/>
                  </a:lnTo>
                  <a:lnTo>
                    <a:pt x="2396" y="474"/>
                  </a:lnTo>
                  <a:lnTo>
                    <a:pt x="2390" y="459"/>
                  </a:lnTo>
                  <a:lnTo>
                    <a:pt x="2382" y="445"/>
                  </a:lnTo>
                  <a:lnTo>
                    <a:pt x="2374" y="433"/>
                  </a:lnTo>
                  <a:lnTo>
                    <a:pt x="2358" y="407"/>
                  </a:lnTo>
                  <a:lnTo>
                    <a:pt x="2342" y="378"/>
                  </a:lnTo>
                  <a:lnTo>
                    <a:pt x="2335" y="344"/>
                  </a:lnTo>
                  <a:lnTo>
                    <a:pt x="2329" y="321"/>
                  </a:lnTo>
                  <a:lnTo>
                    <a:pt x="2319" y="303"/>
                  </a:lnTo>
                  <a:lnTo>
                    <a:pt x="2307" y="287"/>
                  </a:lnTo>
                  <a:lnTo>
                    <a:pt x="2295" y="276"/>
                  </a:lnTo>
                  <a:lnTo>
                    <a:pt x="2285" y="270"/>
                  </a:lnTo>
                  <a:lnTo>
                    <a:pt x="2276" y="266"/>
                  </a:lnTo>
                  <a:lnTo>
                    <a:pt x="2264" y="266"/>
                  </a:lnTo>
                  <a:lnTo>
                    <a:pt x="2256" y="262"/>
                  </a:lnTo>
                  <a:lnTo>
                    <a:pt x="2248" y="254"/>
                  </a:lnTo>
                  <a:lnTo>
                    <a:pt x="2238" y="248"/>
                  </a:lnTo>
                  <a:lnTo>
                    <a:pt x="2224" y="246"/>
                  </a:lnTo>
                  <a:lnTo>
                    <a:pt x="2209" y="248"/>
                  </a:lnTo>
                  <a:lnTo>
                    <a:pt x="2191" y="248"/>
                  </a:lnTo>
                  <a:lnTo>
                    <a:pt x="2177" y="246"/>
                  </a:lnTo>
                  <a:lnTo>
                    <a:pt x="2169" y="238"/>
                  </a:lnTo>
                  <a:lnTo>
                    <a:pt x="2159" y="221"/>
                  </a:lnTo>
                  <a:lnTo>
                    <a:pt x="2150" y="197"/>
                  </a:lnTo>
                  <a:lnTo>
                    <a:pt x="2136" y="173"/>
                  </a:lnTo>
                  <a:lnTo>
                    <a:pt x="2120" y="156"/>
                  </a:lnTo>
                  <a:lnTo>
                    <a:pt x="2106" y="144"/>
                  </a:lnTo>
                  <a:lnTo>
                    <a:pt x="2092" y="136"/>
                  </a:lnTo>
                  <a:lnTo>
                    <a:pt x="2083" y="128"/>
                  </a:lnTo>
                  <a:lnTo>
                    <a:pt x="2077" y="118"/>
                  </a:lnTo>
                  <a:lnTo>
                    <a:pt x="2075" y="104"/>
                  </a:lnTo>
                  <a:lnTo>
                    <a:pt x="2071" y="87"/>
                  </a:lnTo>
                  <a:lnTo>
                    <a:pt x="2061" y="73"/>
                  </a:lnTo>
                  <a:lnTo>
                    <a:pt x="2053" y="63"/>
                  </a:lnTo>
                  <a:lnTo>
                    <a:pt x="2051" y="53"/>
                  </a:lnTo>
                  <a:lnTo>
                    <a:pt x="2057" y="41"/>
                  </a:lnTo>
                  <a:lnTo>
                    <a:pt x="2065" y="32"/>
                  </a:lnTo>
                  <a:lnTo>
                    <a:pt x="2071" y="20"/>
                  </a:lnTo>
                  <a:lnTo>
                    <a:pt x="2073" y="14"/>
                  </a:lnTo>
                  <a:lnTo>
                    <a:pt x="2063" y="8"/>
                  </a:lnTo>
                  <a:lnTo>
                    <a:pt x="2045" y="4"/>
                  </a:lnTo>
                  <a:lnTo>
                    <a:pt x="2020" y="2"/>
                  </a:lnTo>
                  <a:lnTo>
                    <a:pt x="1994" y="0"/>
                  </a:lnTo>
                  <a:lnTo>
                    <a:pt x="1970" y="0"/>
                  </a:lnTo>
                  <a:lnTo>
                    <a:pt x="1955" y="6"/>
                  </a:lnTo>
                  <a:lnTo>
                    <a:pt x="1945" y="14"/>
                  </a:lnTo>
                  <a:lnTo>
                    <a:pt x="1941" y="30"/>
                  </a:lnTo>
                  <a:lnTo>
                    <a:pt x="1937" y="45"/>
                  </a:lnTo>
                  <a:lnTo>
                    <a:pt x="1933" y="61"/>
                  </a:lnTo>
                  <a:lnTo>
                    <a:pt x="1927" y="75"/>
                  </a:lnTo>
                  <a:lnTo>
                    <a:pt x="1915" y="85"/>
                  </a:lnTo>
                  <a:lnTo>
                    <a:pt x="1898" y="87"/>
                  </a:lnTo>
                  <a:lnTo>
                    <a:pt x="1878" y="91"/>
                  </a:lnTo>
                  <a:lnTo>
                    <a:pt x="1858" y="93"/>
                  </a:lnTo>
                  <a:lnTo>
                    <a:pt x="1840" y="95"/>
                  </a:lnTo>
                  <a:lnTo>
                    <a:pt x="1823" y="102"/>
                  </a:lnTo>
                  <a:lnTo>
                    <a:pt x="1809" y="116"/>
                  </a:lnTo>
                  <a:lnTo>
                    <a:pt x="1797" y="140"/>
                  </a:lnTo>
                  <a:lnTo>
                    <a:pt x="1785" y="169"/>
                  </a:lnTo>
                  <a:lnTo>
                    <a:pt x="1777" y="203"/>
                  </a:lnTo>
                  <a:lnTo>
                    <a:pt x="1774" y="236"/>
                  </a:lnTo>
                  <a:lnTo>
                    <a:pt x="1770" y="262"/>
                  </a:lnTo>
                  <a:lnTo>
                    <a:pt x="1768" y="283"/>
                  </a:lnTo>
                  <a:lnTo>
                    <a:pt x="1762" y="303"/>
                  </a:lnTo>
                  <a:lnTo>
                    <a:pt x="1754" y="319"/>
                  </a:lnTo>
                  <a:lnTo>
                    <a:pt x="1740" y="329"/>
                  </a:lnTo>
                  <a:lnTo>
                    <a:pt x="1722" y="337"/>
                  </a:lnTo>
                  <a:lnTo>
                    <a:pt x="1703" y="341"/>
                  </a:lnTo>
                  <a:lnTo>
                    <a:pt x="1685" y="346"/>
                  </a:lnTo>
                  <a:lnTo>
                    <a:pt x="1669" y="350"/>
                  </a:lnTo>
                  <a:lnTo>
                    <a:pt x="1655" y="348"/>
                  </a:lnTo>
                  <a:lnTo>
                    <a:pt x="1644" y="341"/>
                  </a:lnTo>
                  <a:lnTo>
                    <a:pt x="1634" y="333"/>
                  </a:lnTo>
                  <a:lnTo>
                    <a:pt x="1618" y="331"/>
                  </a:lnTo>
                  <a:lnTo>
                    <a:pt x="1600" y="331"/>
                  </a:lnTo>
                  <a:lnTo>
                    <a:pt x="1581" y="329"/>
                  </a:lnTo>
                  <a:lnTo>
                    <a:pt x="1563" y="325"/>
                  </a:lnTo>
                  <a:lnTo>
                    <a:pt x="1549" y="315"/>
                  </a:lnTo>
                  <a:lnTo>
                    <a:pt x="1537" y="303"/>
                  </a:lnTo>
                  <a:lnTo>
                    <a:pt x="1524" y="289"/>
                  </a:lnTo>
                  <a:lnTo>
                    <a:pt x="1508" y="276"/>
                  </a:lnTo>
                  <a:lnTo>
                    <a:pt x="1494" y="266"/>
                  </a:lnTo>
                  <a:lnTo>
                    <a:pt x="1480" y="260"/>
                  </a:lnTo>
                  <a:lnTo>
                    <a:pt x="1468" y="260"/>
                  </a:lnTo>
                  <a:lnTo>
                    <a:pt x="1461" y="268"/>
                  </a:lnTo>
                  <a:lnTo>
                    <a:pt x="1449" y="287"/>
                  </a:lnTo>
                  <a:lnTo>
                    <a:pt x="1435" y="311"/>
                  </a:lnTo>
                  <a:lnTo>
                    <a:pt x="1417" y="341"/>
                  </a:lnTo>
                  <a:lnTo>
                    <a:pt x="1400" y="372"/>
                  </a:lnTo>
                  <a:lnTo>
                    <a:pt x="1382" y="407"/>
                  </a:lnTo>
                  <a:lnTo>
                    <a:pt x="1366" y="439"/>
                  </a:lnTo>
                  <a:lnTo>
                    <a:pt x="1348" y="467"/>
                  </a:lnTo>
                  <a:lnTo>
                    <a:pt x="1335" y="488"/>
                  </a:lnTo>
                  <a:lnTo>
                    <a:pt x="1327" y="506"/>
                  </a:lnTo>
                  <a:lnTo>
                    <a:pt x="1327" y="522"/>
                  </a:lnTo>
                  <a:lnTo>
                    <a:pt x="1335" y="533"/>
                  </a:lnTo>
                  <a:lnTo>
                    <a:pt x="1344" y="541"/>
                  </a:lnTo>
                  <a:lnTo>
                    <a:pt x="1358" y="549"/>
                  </a:lnTo>
                  <a:lnTo>
                    <a:pt x="1370" y="555"/>
                  </a:lnTo>
                  <a:lnTo>
                    <a:pt x="1376" y="563"/>
                  </a:lnTo>
                  <a:lnTo>
                    <a:pt x="1374" y="569"/>
                  </a:lnTo>
                  <a:lnTo>
                    <a:pt x="1362" y="575"/>
                  </a:lnTo>
                  <a:lnTo>
                    <a:pt x="1348" y="577"/>
                  </a:lnTo>
                  <a:lnTo>
                    <a:pt x="1331" y="577"/>
                  </a:lnTo>
                  <a:lnTo>
                    <a:pt x="1313" y="577"/>
                  </a:lnTo>
                  <a:lnTo>
                    <a:pt x="1297" y="577"/>
                  </a:lnTo>
                  <a:lnTo>
                    <a:pt x="1285" y="577"/>
                  </a:lnTo>
                  <a:lnTo>
                    <a:pt x="1274" y="571"/>
                  </a:lnTo>
                  <a:lnTo>
                    <a:pt x="1264" y="561"/>
                  </a:lnTo>
                  <a:lnTo>
                    <a:pt x="1252" y="551"/>
                  </a:lnTo>
                  <a:lnTo>
                    <a:pt x="1238" y="543"/>
                  </a:lnTo>
                  <a:lnTo>
                    <a:pt x="1222" y="541"/>
                  </a:lnTo>
                  <a:lnTo>
                    <a:pt x="1201" y="543"/>
                  </a:lnTo>
                  <a:lnTo>
                    <a:pt x="1177" y="547"/>
                  </a:lnTo>
                  <a:lnTo>
                    <a:pt x="1153" y="551"/>
                  </a:lnTo>
                  <a:lnTo>
                    <a:pt x="1126" y="553"/>
                  </a:lnTo>
                  <a:lnTo>
                    <a:pt x="1100" y="553"/>
                  </a:lnTo>
                  <a:lnTo>
                    <a:pt x="1079" y="551"/>
                  </a:lnTo>
                  <a:lnTo>
                    <a:pt x="1059" y="551"/>
                  </a:lnTo>
                  <a:lnTo>
                    <a:pt x="1039" y="553"/>
                  </a:lnTo>
                  <a:lnTo>
                    <a:pt x="1026" y="555"/>
                  </a:lnTo>
                  <a:lnTo>
                    <a:pt x="1014" y="561"/>
                  </a:lnTo>
                  <a:lnTo>
                    <a:pt x="1010" y="567"/>
                  </a:lnTo>
                  <a:lnTo>
                    <a:pt x="1014" y="577"/>
                  </a:lnTo>
                  <a:lnTo>
                    <a:pt x="1024" y="585"/>
                  </a:lnTo>
                  <a:lnTo>
                    <a:pt x="1035" y="589"/>
                  </a:lnTo>
                  <a:lnTo>
                    <a:pt x="1049" y="592"/>
                  </a:lnTo>
                  <a:lnTo>
                    <a:pt x="1061" y="594"/>
                  </a:lnTo>
                  <a:lnTo>
                    <a:pt x="1073" y="598"/>
                  </a:lnTo>
                  <a:lnTo>
                    <a:pt x="1081" y="604"/>
                  </a:lnTo>
                  <a:lnTo>
                    <a:pt x="1085" y="616"/>
                  </a:lnTo>
                  <a:lnTo>
                    <a:pt x="1081" y="632"/>
                  </a:lnTo>
                  <a:lnTo>
                    <a:pt x="1069" y="655"/>
                  </a:lnTo>
                  <a:lnTo>
                    <a:pt x="1057" y="677"/>
                  </a:lnTo>
                  <a:lnTo>
                    <a:pt x="1047" y="695"/>
                  </a:lnTo>
                  <a:lnTo>
                    <a:pt x="1041" y="715"/>
                  </a:lnTo>
                  <a:lnTo>
                    <a:pt x="1039" y="736"/>
                  </a:lnTo>
                  <a:lnTo>
                    <a:pt x="1045" y="762"/>
                  </a:lnTo>
                  <a:lnTo>
                    <a:pt x="1057" y="799"/>
                  </a:lnTo>
                  <a:lnTo>
                    <a:pt x="1061" y="833"/>
                  </a:lnTo>
                  <a:lnTo>
                    <a:pt x="1059" y="860"/>
                  </a:lnTo>
                  <a:lnTo>
                    <a:pt x="1051" y="882"/>
                  </a:lnTo>
                  <a:lnTo>
                    <a:pt x="1039" y="894"/>
                  </a:lnTo>
                  <a:lnTo>
                    <a:pt x="1024" y="905"/>
                  </a:lnTo>
                  <a:lnTo>
                    <a:pt x="1004" y="915"/>
                  </a:lnTo>
                  <a:lnTo>
                    <a:pt x="986" y="927"/>
                  </a:lnTo>
                  <a:lnTo>
                    <a:pt x="972" y="939"/>
                  </a:lnTo>
                  <a:lnTo>
                    <a:pt x="966" y="953"/>
                  </a:lnTo>
                  <a:lnTo>
                    <a:pt x="966" y="968"/>
                  </a:lnTo>
                  <a:lnTo>
                    <a:pt x="966" y="988"/>
                  </a:lnTo>
                  <a:lnTo>
                    <a:pt x="966" y="1010"/>
                  </a:lnTo>
                  <a:lnTo>
                    <a:pt x="965" y="1031"/>
                  </a:lnTo>
                  <a:lnTo>
                    <a:pt x="961" y="1049"/>
                  </a:lnTo>
                  <a:lnTo>
                    <a:pt x="953" y="1063"/>
                  </a:lnTo>
                  <a:lnTo>
                    <a:pt x="941" y="1069"/>
                  </a:lnTo>
                  <a:lnTo>
                    <a:pt x="921" y="1071"/>
                  </a:lnTo>
                  <a:lnTo>
                    <a:pt x="892" y="1075"/>
                  </a:lnTo>
                  <a:lnTo>
                    <a:pt x="858" y="1079"/>
                  </a:lnTo>
                  <a:lnTo>
                    <a:pt x="821" y="1085"/>
                  </a:lnTo>
                  <a:lnTo>
                    <a:pt x="783" y="1092"/>
                  </a:lnTo>
                  <a:lnTo>
                    <a:pt x="752" y="1100"/>
                  </a:lnTo>
                  <a:lnTo>
                    <a:pt x="728" y="1110"/>
                  </a:lnTo>
                  <a:lnTo>
                    <a:pt x="705" y="1124"/>
                  </a:lnTo>
                  <a:lnTo>
                    <a:pt x="685" y="1138"/>
                  </a:lnTo>
                  <a:lnTo>
                    <a:pt x="671" y="1151"/>
                  </a:lnTo>
                  <a:lnTo>
                    <a:pt x="655" y="1159"/>
                  </a:lnTo>
                  <a:lnTo>
                    <a:pt x="642" y="1163"/>
                  </a:lnTo>
                  <a:lnTo>
                    <a:pt x="628" y="1159"/>
                  </a:lnTo>
                  <a:lnTo>
                    <a:pt x="606" y="1153"/>
                  </a:lnTo>
                  <a:lnTo>
                    <a:pt x="585" y="1146"/>
                  </a:lnTo>
                  <a:lnTo>
                    <a:pt x="559" y="1138"/>
                  </a:lnTo>
                  <a:lnTo>
                    <a:pt x="535" y="1132"/>
                  </a:lnTo>
                  <a:lnTo>
                    <a:pt x="516" y="1130"/>
                  </a:lnTo>
                  <a:lnTo>
                    <a:pt x="500" y="1132"/>
                  </a:lnTo>
                  <a:lnTo>
                    <a:pt x="486" y="1142"/>
                  </a:lnTo>
                  <a:lnTo>
                    <a:pt x="470" y="1157"/>
                  </a:lnTo>
                  <a:lnTo>
                    <a:pt x="457" y="1177"/>
                  </a:lnTo>
                  <a:lnTo>
                    <a:pt x="443" y="1197"/>
                  </a:lnTo>
                  <a:lnTo>
                    <a:pt x="427" y="1212"/>
                  </a:lnTo>
                  <a:lnTo>
                    <a:pt x="413" y="1220"/>
                  </a:lnTo>
                  <a:lnTo>
                    <a:pt x="390" y="1220"/>
                  </a:lnTo>
                  <a:lnTo>
                    <a:pt x="362" y="1216"/>
                  </a:lnTo>
                  <a:lnTo>
                    <a:pt x="339" y="1212"/>
                  </a:lnTo>
                  <a:lnTo>
                    <a:pt x="319" y="1210"/>
                  </a:lnTo>
                  <a:lnTo>
                    <a:pt x="313" y="1207"/>
                  </a:lnTo>
                  <a:lnTo>
                    <a:pt x="309" y="1199"/>
                  </a:lnTo>
                  <a:lnTo>
                    <a:pt x="309" y="1189"/>
                  </a:lnTo>
                  <a:lnTo>
                    <a:pt x="313" y="1177"/>
                  </a:lnTo>
                  <a:lnTo>
                    <a:pt x="315" y="1167"/>
                  </a:lnTo>
                  <a:lnTo>
                    <a:pt x="317" y="1159"/>
                  </a:lnTo>
                  <a:lnTo>
                    <a:pt x="319" y="1157"/>
                  </a:lnTo>
                  <a:lnTo>
                    <a:pt x="315" y="1157"/>
                  </a:lnTo>
                  <a:lnTo>
                    <a:pt x="303" y="1159"/>
                  </a:lnTo>
                  <a:lnTo>
                    <a:pt x="287" y="1161"/>
                  </a:lnTo>
                  <a:lnTo>
                    <a:pt x="268" y="1163"/>
                  </a:lnTo>
                  <a:lnTo>
                    <a:pt x="250" y="1165"/>
                  </a:lnTo>
                  <a:lnTo>
                    <a:pt x="234" y="1165"/>
                  </a:lnTo>
                  <a:lnTo>
                    <a:pt x="220" y="1165"/>
                  </a:lnTo>
                  <a:lnTo>
                    <a:pt x="211" y="1171"/>
                  </a:lnTo>
                  <a:lnTo>
                    <a:pt x="201" y="1177"/>
                  </a:lnTo>
                  <a:lnTo>
                    <a:pt x="189" y="1185"/>
                  </a:lnTo>
                  <a:lnTo>
                    <a:pt x="171" y="1191"/>
                  </a:lnTo>
                  <a:lnTo>
                    <a:pt x="154" y="1193"/>
                  </a:lnTo>
                  <a:lnTo>
                    <a:pt x="136" y="1193"/>
                  </a:lnTo>
                  <a:lnTo>
                    <a:pt x="116" y="1191"/>
                  </a:lnTo>
                  <a:lnTo>
                    <a:pt x="100" y="1191"/>
                  </a:lnTo>
                  <a:lnTo>
                    <a:pt x="87" y="1197"/>
                  </a:lnTo>
                  <a:lnTo>
                    <a:pt x="77" y="1210"/>
                  </a:lnTo>
                  <a:lnTo>
                    <a:pt x="69" y="1228"/>
                  </a:lnTo>
                  <a:lnTo>
                    <a:pt x="59" y="1246"/>
                  </a:lnTo>
                  <a:lnTo>
                    <a:pt x="49" y="1262"/>
                  </a:lnTo>
                  <a:lnTo>
                    <a:pt x="39" y="1275"/>
                  </a:lnTo>
                  <a:lnTo>
                    <a:pt x="33" y="1285"/>
                  </a:lnTo>
                  <a:lnTo>
                    <a:pt x="29" y="1289"/>
                  </a:lnTo>
                  <a:close/>
                </a:path>
              </a:pathLst>
            </a:custGeom>
            <a:grpFill/>
            <a:ln w="0">
              <a:solidFill>
                <a:srgbClr val="FFFFFF"/>
              </a:solidFill>
              <a:prstDash val="solid"/>
              <a:round/>
            </a:ln>
          </p:spPr>
          <p:txBody>
            <a:bodyPr/>
            <a:lstStyle/>
            <a:p>
              <a:endParaRPr altLang="en-US" lang="zh-CN"/>
            </a:p>
          </p:txBody>
        </p:sp>
        <p:sp>
          <p:nvSpPr>
            <p:cNvPr id="62" name="Freeform 68"/>
            <p:cNvSpPr/>
            <p:nvPr/>
          </p:nvSpPr>
          <p:spPr bwMode="gray">
            <a:xfrm>
              <a:off x="720" y="1296"/>
              <a:ext cx="1495" cy="1136"/>
            </a:xfrm>
            <a:custGeom>
              <a:gdLst>
                <a:gd fmla="*/ 3 w 2990" name="T0"/>
                <a:gd fmla="*/ 357 h 2273" name="T1"/>
                <a:gd fmla="*/ 23 w 2990" name="T2"/>
                <a:gd fmla="*/ 365 h 2273" name="T3"/>
                <a:gd fmla="*/ 29 w 2990" name="T4"/>
                <a:gd fmla="*/ 390 h 2273" name="T5"/>
                <a:gd fmla="*/ 28 w 2990" name="T6"/>
                <a:gd fmla="*/ 419 h 2273" name="T7"/>
                <a:gd fmla="*/ 18 w 2990" name="T8"/>
                <a:gd fmla="*/ 419 h 2273" name="T9"/>
                <a:gd fmla="*/ 0 w 2990" name="T10"/>
                <a:gd fmla="*/ 429 h 2273" name="T11"/>
                <a:gd fmla="*/ 31 w 2990" name="T12"/>
                <a:gd fmla="*/ 438 h 2273" name="T13"/>
                <a:gd fmla="*/ 47 w 2990" name="T14"/>
                <a:gd fmla="*/ 456 h 2273" name="T15"/>
                <a:gd fmla="*/ 49 w 2990" name="T16"/>
                <a:gd fmla="*/ 490 h 2273" name="T17"/>
                <a:gd fmla="*/ 71 w 2990" name="T18"/>
                <a:gd fmla="*/ 507 h 2273" name="T19"/>
                <a:gd fmla="*/ 109 w 2990" name="T20"/>
                <a:gd fmla="*/ 521 h 2273" name="T21"/>
                <a:gd fmla="*/ 152 w 2990" name="T22"/>
                <a:gd fmla="*/ 516 h 2273" name="T23"/>
                <a:gd fmla="*/ 185 w 2990" name="T24"/>
                <a:gd fmla="*/ 542 h 2273" name="T25"/>
                <a:gd fmla="*/ 259 w 2990" name="T26"/>
                <a:gd fmla="*/ 549 h 2273" name="T27"/>
                <a:gd fmla="*/ 414 w 2990" name="T28"/>
                <a:gd fmla="*/ 546 h 2273" name="T29"/>
                <a:gd fmla="*/ 539 w 2990" name="T30"/>
                <a:gd fmla="*/ 549 h 2273" name="T31"/>
                <a:gd fmla="*/ 585 w 2990" name="T32"/>
                <a:gd fmla="*/ 458 h 2273" name="T33"/>
                <a:gd fmla="*/ 714 w 2990" name="T34"/>
                <a:gd fmla="*/ 339 h 2273" name="T35"/>
                <a:gd fmla="*/ 743 w 2990" name="T36"/>
                <a:gd fmla="*/ 295 h 2273" name="T37"/>
                <a:gd fmla="*/ 727 w 2990" name="T38"/>
                <a:gd fmla="*/ 263 h 2273" name="T39"/>
                <a:gd fmla="*/ 716 w 2990" name="T40"/>
                <a:gd fmla="*/ 233 h 2273" name="T41"/>
                <a:gd fmla="*/ 678 w 2990" name="T42"/>
                <a:gd fmla="*/ 213 h 2273" name="T43"/>
                <a:gd fmla="*/ 631 w 2990" name="T44"/>
                <a:gd fmla="*/ 198 h 2273" name="T45"/>
                <a:gd fmla="*/ 592 w 2990" name="T46"/>
                <a:gd fmla="*/ 185 h 2273" name="T47"/>
                <a:gd fmla="*/ 578 w 2990" name="T48"/>
                <a:gd fmla="*/ 170 h 2273" name="T49"/>
                <a:gd fmla="*/ 594 w 2990" name="T50"/>
                <a:gd fmla="*/ 148 h 2273" name="T51"/>
                <a:gd fmla="*/ 598 w 2990" name="T52"/>
                <a:gd fmla="*/ 114 h 2273" name="T53"/>
                <a:gd fmla="*/ 580 w 2990" name="T54"/>
                <a:gd fmla="*/ 75 h 2273" name="T55"/>
                <a:gd fmla="*/ 562 w 2990" name="T56"/>
                <a:gd fmla="*/ 63 h 2273" name="T57"/>
                <a:gd fmla="*/ 540 w 2990" name="T58"/>
                <a:gd fmla="*/ 55 h 2273" name="T59"/>
                <a:gd fmla="*/ 520 w 2990" name="T60"/>
                <a:gd fmla="*/ 29 h 2273" name="T61"/>
                <a:gd fmla="*/ 517 w 2990" name="T62"/>
                <a:gd fmla="*/ 8 h 2273" name="T63"/>
                <a:gd fmla="*/ 492 w 2990" name="T64"/>
                <a:gd fmla="*/ 0 h 2273" name="T65"/>
                <a:gd fmla="*/ 479 w 2990" name="T66"/>
                <a:gd fmla="*/ 21 h 2273" name="T67"/>
                <a:gd fmla="*/ 449 w 2990" name="T68"/>
                <a:gd fmla="*/ 35 h 2273" name="T69"/>
                <a:gd fmla="*/ 438 w 2990" name="T70"/>
                <a:gd fmla="*/ 79 h 2273" name="T71"/>
                <a:gd fmla="*/ 411 w 2990" name="T72"/>
                <a:gd fmla="*/ 85 h 2273" name="T73"/>
                <a:gd fmla="*/ 384 w 2990" name="T74"/>
                <a:gd fmla="*/ 75 h 2273" name="T75"/>
                <a:gd fmla="*/ 363 w 2990" name="T76"/>
                <a:gd fmla="*/ 71 h 2273" name="T77"/>
                <a:gd fmla="*/ 334 w 2990" name="T78"/>
                <a:gd fmla="*/ 122 h 2273" name="T79"/>
                <a:gd fmla="*/ 344 w 2990" name="T80"/>
                <a:gd fmla="*/ 140 h 2273" name="T81"/>
                <a:gd fmla="*/ 322 w 2990" name="T82"/>
                <a:gd fmla="*/ 144 h 2273" name="T83"/>
                <a:gd fmla="*/ 295 w 2990" name="T84"/>
                <a:gd fmla="*/ 136 h 2273" name="T85"/>
                <a:gd fmla="*/ 257 w 2990" name="T86"/>
                <a:gd fmla="*/ 138 h 2273" name="T87"/>
                <a:gd fmla="*/ 266 w 2990" name="T88"/>
                <a:gd fmla="*/ 148 h 2273" name="T89"/>
                <a:gd fmla="*/ 262 w 2990" name="T90"/>
                <a:gd fmla="*/ 173 h 2273" name="T91"/>
                <a:gd fmla="*/ 263 w 2990" name="T92"/>
                <a:gd fmla="*/ 220 h 2273" name="T93"/>
                <a:gd fmla="*/ 241 w 2990" name="T94"/>
                <a:gd fmla="*/ 242 h 2273" name="T95"/>
                <a:gd fmla="*/ 230 w 2990" name="T96"/>
                <a:gd fmla="*/ 267 h 2273" name="T97"/>
                <a:gd fmla="*/ 177 w 2990" name="T98"/>
                <a:gd fmla="*/ 281 h 2273" name="T99"/>
                <a:gd fmla="*/ 147 w 2990" name="T100"/>
                <a:gd fmla="*/ 286 h 2273" name="T101"/>
                <a:gd fmla="*/ 114 w 2990" name="T102"/>
                <a:gd fmla="*/ 294 h 2273" name="T103"/>
                <a:gd fmla="*/ 80 w 2990" name="T104"/>
                <a:gd fmla="*/ 302 h 2273" name="T105"/>
                <a:gd fmla="*/ 80 w 2990" name="T106"/>
                <a:gd fmla="*/ 289 h 2273" name="T107"/>
                <a:gd fmla="*/ 55 w 2990" name="T108"/>
                <a:gd fmla="*/ 291 h 2273" name="T109"/>
                <a:gd fmla="*/ 29 w 2990" name="T110"/>
                <a:gd fmla="*/ 297 h 2273" name="T111"/>
                <a:gd fmla="*/ 10 w 2990" name="T112"/>
                <a:gd fmla="*/ 318 h 2273"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2990" name="T171"/>
                <a:gd fmla="*/ 0 h 2273" name="T172"/>
                <a:gd fmla="*/ 2990 w 2990" name="T173"/>
                <a:gd fmla="*/ 2273 h 2273"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2273" w="2990">
                  <a:moveTo>
                    <a:pt x="29" y="1289"/>
                  </a:moveTo>
                  <a:lnTo>
                    <a:pt x="4" y="1329"/>
                  </a:lnTo>
                  <a:lnTo>
                    <a:pt x="12" y="1378"/>
                  </a:lnTo>
                  <a:lnTo>
                    <a:pt x="12" y="1382"/>
                  </a:lnTo>
                  <a:lnTo>
                    <a:pt x="10" y="1395"/>
                  </a:lnTo>
                  <a:lnTo>
                    <a:pt x="10" y="1411"/>
                  </a:lnTo>
                  <a:lnTo>
                    <a:pt x="10" y="1429"/>
                  </a:lnTo>
                  <a:lnTo>
                    <a:pt x="14" y="1443"/>
                  </a:lnTo>
                  <a:lnTo>
                    <a:pt x="20" y="1451"/>
                  </a:lnTo>
                  <a:lnTo>
                    <a:pt x="31" y="1453"/>
                  </a:lnTo>
                  <a:lnTo>
                    <a:pt x="43" y="1451"/>
                  </a:lnTo>
                  <a:lnTo>
                    <a:pt x="55" y="1449"/>
                  </a:lnTo>
                  <a:lnTo>
                    <a:pt x="73" y="1451"/>
                  </a:lnTo>
                  <a:lnTo>
                    <a:pt x="94" y="1462"/>
                  </a:lnTo>
                  <a:lnTo>
                    <a:pt x="116" y="1480"/>
                  </a:lnTo>
                  <a:lnTo>
                    <a:pt x="132" y="1502"/>
                  </a:lnTo>
                  <a:lnTo>
                    <a:pt x="136" y="1514"/>
                  </a:lnTo>
                  <a:lnTo>
                    <a:pt x="132" y="1525"/>
                  </a:lnTo>
                  <a:lnTo>
                    <a:pt x="126" y="1537"/>
                  </a:lnTo>
                  <a:lnTo>
                    <a:pt x="120" y="1549"/>
                  </a:lnTo>
                  <a:lnTo>
                    <a:pt x="116" y="1561"/>
                  </a:lnTo>
                  <a:lnTo>
                    <a:pt x="116" y="1577"/>
                  </a:lnTo>
                  <a:lnTo>
                    <a:pt x="114" y="1596"/>
                  </a:lnTo>
                  <a:lnTo>
                    <a:pt x="110" y="1618"/>
                  </a:lnTo>
                  <a:lnTo>
                    <a:pt x="108" y="1640"/>
                  </a:lnTo>
                  <a:lnTo>
                    <a:pt x="108" y="1657"/>
                  </a:lnTo>
                  <a:lnTo>
                    <a:pt x="112" y="1669"/>
                  </a:lnTo>
                  <a:lnTo>
                    <a:pt x="114" y="1679"/>
                  </a:lnTo>
                  <a:lnTo>
                    <a:pt x="114" y="1691"/>
                  </a:lnTo>
                  <a:lnTo>
                    <a:pt x="106" y="1699"/>
                  </a:lnTo>
                  <a:lnTo>
                    <a:pt x="96" y="1703"/>
                  </a:lnTo>
                  <a:lnTo>
                    <a:pt x="89" y="1701"/>
                  </a:lnTo>
                  <a:lnTo>
                    <a:pt x="83" y="1695"/>
                  </a:lnTo>
                  <a:lnTo>
                    <a:pt x="77" y="1687"/>
                  </a:lnTo>
                  <a:lnTo>
                    <a:pt x="69" y="1679"/>
                  </a:lnTo>
                  <a:lnTo>
                    <a:pt x="63" y="1673"/>
                  </a:lnTo>
                  <a:lnTo>
                    <a:pt x="53" y="1675"/>
                  </a:lnTo>
                  <a:lnTo>
                    <a:pt x="41" y="1685"/>
                  </a:lnTo>
                  <a:lnTo>
                    <a:pt x="26" y="1699"/>
                  </a:lnTo>
                  <a:lnTo>
                    <a:pt x="12" y="1708"/>
                  </a:lnTo>
                  <a:lnTo>
                    <a:pt x="4" y="1712"/>
                  </a:lnTo>
                  <a:lnTo>
                    <a:pt x="0" y="1716"/>
                  </a:lnTo>
                  <a:lnTo>
                    <a:pt x="6" y="1720"/>
                  </a:lnTo>
                  <a:lnTo>
                    <a:pt x="20" y="1724"/>
                  </a:lnTo>
                  <a:lnTo>
                    <a:pt x="41" y="1728"/>
                  </a:lnTo>
                  <a:lnTo>
                    <a:pt x="65" y="1734"/>
                  </a:lnTo>
                  <a:lnTo>
                    <a:pt x="89" y="1740"/>
                  </a:lnTo>
                  <a:lnTo>
                    <a:pt x="110" y="1746"/>
                  </a:lnTo>
                  <a:lnTo>
                    <a:pt x="126" y="1754"/>
                  </a:lnTo>
                  <a:lnTo>
                    <a:pt x="136" y="1764"/>
                  </a:lnTo>
                  <a:lnTo>
                    <a:pt x="140" y="1771"/>
                  </a:lnTo>
                  <a:lnTo>
                    <a:pt x="150" y="1779"/>
                  </a:lnTo>
                  <a:lnTo>
                    <a:pt x="159" y="1785"/>
                  </a:lnTo>
                  <a:lnTo>
                    <a:pt x="169" y="1795"/>
                  </a:lnTo>
                  <a:lnTo>
                    <a:pt x="177" y="1807"/>
                  </a:lnTo>
                  <a:lnTo>
                    <a:pt x="185" y="1825"/>
                  </a:lnTo>
                  <a:lnTo>
                    <a:pt x="187" y="1848"/>
                  </a:lnTo>
                  <a:lnTo>
                    <a:pt x="185" y="1870"/>
                  </a:lnTo>
                  <a:lnTo>
                    <a:pt x="179" y="1888"/>
                  </a:lnTo>
                  <a:lnTo>
                    <a:pt x="175" y="1905"/>
                  </a:lnTo>
                  <a:lnTo>
                    <a:pt x="177" y="1921"/>
                  </a:lnTo>
                  <a:lnTo>
                    <a:pt x="185" y="1941"/>
                  </a:lnTo>
                  <a:lnTo>
                    <a:pt x="195" y="1960"/>
                  </a:lnTo>
                  <a:lnTo>
                    <a:pt x="207" y="1978"/>
                  </a:lnTo>
                  <a:lnTo>
                    <a:pt x="218" y="1986"/>
                  </a:lnTo>
                  <a:lnTo>
                    <a:pt x="232" y="1990"/>
                  </a:lnTo>
                  <a:lnTo>
                    <a:pt x="246" y="1994"/>
                  </a:lnTo>
                  <a:lnTo>
                    <a:pt x="260" y="2002"/>
                  </a:lnTo>
                  <a:lnTo>
                    <a:pt x="270" y="2014"/>
                  </a:lnTo>
                  <a:lnTo>
                    <a:pt x="281" y="2029"/>
                  </a:lnTo>
                  <a:lnTo>
                    <a:pt x="299" y="2045"/>
                  </a:lnTo>
                  <a:lnTo>
                    <a:pt x="327" y="2057"/>
                  </a:lnTo>
                  <a:lnTo>
                    <a:pt x="352" y="2067"/>
                  </a:lnTo>
                  <a:lnTo>
                    <a:pt x="378" y="2076"/>
                  </a:lnTo>
                  <a:lnTo>
                    <a:pt x="402" y="2082"/>
                  </a:lnTo>
                  <a:lnTo>
                    <a:pt x="421" y="2086"/>
                  </a:lnTo>
                  <a:lnTo>
                    <a:pt x="435" y="2084"/>
                  </a:lnTo>
                  <a:lnTo>
                    <a:pt x="457" y="2078"/>
                  </a:lnTo>
                  <a:lnTo>
                    <a:pt x="484" y="2073"/>
                  </a:lnTo>
                  <a:lnTo>
                    <a:pt x="514" y="2065"/>
                  </a:lnTo>
                  <a:lnTo>
                    <a:pt x="543" y="2059"/>
                  </a:lnTo>
                  <a:lnTo>
                    <a:pt x="569" y="2057"/>
                  </a:lnTo>
                  <a:lnTo>
                    <a:pt x="589" y="2057"/>
                  </a:lnTo>
                  <a:lnTo>
                    <a:pt x="608" y="2065"/>
                  </a:lnTo>
                  <a:lnTo>
                    <a:pt x="626" y="2078"/>
                  </a:lnTo>
                  <a:lnTo>
                    <a:pt x="642" y="2096"/>
                  </a:lnTo>
                  <a:lnTo>
                    <a:pt x="661" y="2116"/>
                  </a:lnTo>
                  <a:lnTo>
                    <a:pt x="687" y="2134"/>
                  </a:lnTo>
                  <a:lnTo>
                    <a:pt x="711" y="2149"/>
                  </a:lnTo>
                  <a:lnTo>
                    <a:pt x="726" y="2161"/>
                  </a:lnTo>
                  <a:lnTo>
                    <a:pt x="738" y="2171"/>
                  </a:lnTo>
                  <a:lnTo>
                    <a:pt x="742" y="2177"/>
                  </a:lnTo>
                  <a:lnTo>
                    <a:pt x="744" y="2179"/>
                  </a:lnTo>
                  <a:lnTo>
                    <a:pt x="856" y="2218"/>
                  </a:lnTo>
                  <a:lnTo>
                    <a:pt x="892" y="2242"/>
                  </a:lnTo>
                  <a:lnTo>
                    <a:pt x="949" y="2236"/>
                  </a:lnTo>
                  <a:lnTo>
                    <a:pt x="986" y="2191"/>
                  </a:lnTo>
                  <a:lnTo>
                    <a:pt x="1035" y="2199"/>
                  </a:lnTo>
                  <a:lnTo>
                    <a:pt x="1152" y="2222"/>
                  </a:lnTo>
                  <a:lnTo>
                    <a:pt x="1201" y="2261"/>
                  </a:lnTo>
                  <a:lnTo>
                    <a:pt x="1256" y="2273"/>
                  </a:lnTo>
                  <a:lnTo>
                    <a:pt x="1392" y="2236"/>
                  </a:lnTo>
                  <a:lnTo>
                    <a:pt x="1431" y="2260"/>
                  </a:lnTo>
                  <a:lnTo>
                    <a:pt x="1539" y="2189"/>
                  </a:lnTo>
                  <a:lnTo>
                    <a:pt x="1657" y="2187"/>
                  </a:lnTo>
                  <a:lnTo>
                    <a:pt x="1726" y="2155"/>
                  </a:lnTo>
                  <a:lnTo>
                    <a:pt x="1821" y="2167"/>
                  </a:lnTo>
                  <a:lnTo>
                    <a:pt x="1935" y="2242"/>
                  </a:lnTo>
                  <a:lnTo>
                    <a:pt x="2026" y="2230"/>
                  </a:lnTo>
                  <a:lnTo>
                    <a:pt x="2088" y="2265"/>
                  </a:lnTo>
                  <a:lnTo>
                    <a:pt x="2193" y="2230"/>
                  </a:lnTo>
                  <a:lnTo>
                    <a:pt x="2155" y="2197"/>
                  </a:lnTo>
                  <a:lnTo>
                    <a:pt x="2161" y="2147"/>
                  </a:lnTo>
                  <a:lnTo>
                    <a:pt x="2214" y="2128"/>
                  </a:lnTo>
                  <a:lnTo>
                    <a:pt x="2242" y="2063"/>
                  </a:lnTo>
                  <a:lnTo>
                    <a:pt x="2124" y="1970"/>
                  </a:lnTo>
                  <a:lnTo>
                    <a:pt x="2128" y="1890"/>
                  </a:lnTo>
                  <a:lnTo>
                    <a:pt x="2199" y="1850"/>
                  </a:lnTo>
                  <a:lnTo>
                    <a:pt x="2337" y="1834"/>
                  </a:lnTo>
                  <a:lnTo>
                    <a:pt x="2484" y="1797"/>
                  </a:lnTo>
                  <a:lnTo>
                    <a:pt x="2545" y="1764"/>
                  </a:lnTo>
                  <a:lnTo>
                    <a:pt x="2624" y="1777"/>
                  </a:lnTo>
                  <a:lnTo>
                    <a:pt x="2592" y="1514"/>
                  </a:lnTo>
                  <a:lnTo>
                    <a:pt x="2673" y="1466"/>
                  </a:lnTo>
                  <a:lnTo>
                    <a:pt x="2752" y="1388"/>
                  </a:lnTo>
                  <a:lnTo>
                    <a:pt x="2856" y="1356"/>
                  </a:lnTo>
                  <a:lnTo>
                    <a:pt x="2939" y="1329"/>
                  </a:lnTo>
                  <a:lnTo>
                    <a:pt x="2966" y="1299"/>
                  </a:lnTo>
                  <a:lnTo>
                    <a:pt x="2957" y="1258"/>
                  </a:lnTo>
                  <a:lnTo>
                    <a:pt x="2990" y="1207"/>
                  </a:lnTo>
                  <a:lnTo>
                    <a:pt x="2988" y="1205"/>
                  </a:lnTo>
                  <a:lnTo>
                    <a:pt x="2982" y="1195"/>
                  </a:lnTo>
                  <a:lnTo>
                    <a:pt x="2972" y="1183"/>
                  </a:lnTo>
                  <a:lnTo>
                    <a:pt x="2961" y="1167"/>
                  </a:lnTo>
                  <a:lnTo>
                    <a:pt x="2949" y="1149"/>
                  </a:lnTo>
                  <a:lnTo>
                    <a:pt x="2937" y="1134"/>
                  </a:lnTo>
                  <a:lnTo>
                    <a:pt x="2929" y="1116"/>
                  </a:lnTo>
                  <a:lnTo>
                    <a:pt x="2923" y="1102"/>
                  </a:lnTo>
                  <a:lnTo>
                    <a:pt x="2915" y="1079"/>
                  </a:lnTo>
                  <a:lnTo>
                    <a:pt x="2905" y="1053"/>
                  </a:lnTo>
                  <a:lnTo>
                    <a:pt x="2898" y="1025"/>
                  </a:lnTo>
                  <a:lnTo>
                    <a:pt x="2888" y="1000"/>
                  </a:lnTo>
                  <a:lnTo>
                    <a:pt x="2880" y="982"/>
                  </a:lnTo>
                  <a:lnTo>
                    <a:pt x="2872" y="957"/>
                  </a:lnTo>
                  <a:lnTo>
                    <a:pt x="2870" y="941"/>
                  </a:lnTo>
                  <a:lnTo>
                    <a:pt x="2870" y="935"/>
                  </a:lnTo>
                  <a:lnTo>
                    <a:pt x="2864" y="933"/>
                  </a:lnTo>
                  <a:lnTo>
                    <a:pt x="2850" y="933"/>
                  </a:lnTo>
                  <a:lnTo>
                    <a:pt x="2829" y="929"/>
                  </a:lnTo>
                  <a:lnTo>
                    <a:pt x="2805" y="923"/>
                  </a:lnTo>
                  <a:lnTo>
                    <a:pt x="2781" y="913"/>
                  </a:lnTo>
                  <a:lnTo>
                    <a:pt x="2760" y="898"/>
                  </a:lnTo>
                  <a:lnTo>
                    <a:pt x="2734" y="874"/>
                  </a:lnTo>
                  <a:lnTo>
                    <a:pt x="2709" y="854"/>
                  </a:lnTo>
                  <a:lnTo>
                    <a:pt x="2687" y="837"/>
                  </a:lnTo>
                  <a:lnTo>
                    <a:pt x="2665" y="819"/>
                  </a:lnTo>
                  <a:lnTo>
                    <a:pt x="2648" y="809"/>
                  </a:lnTo>
                  <a:lnTo>
                    <a:pt x="2622" y="803"/>
                  </a:lnTo>
                  <a:lnTo>
                    <a:pt x="2590" y="801"/>
                  </a:lnTo>
                  <a:lnTo>
                    <a:pt x="2557" y="797"/>
                  </a:lnTo>
                  <a:lnTo>
                    <a:pt x="2524" y="795"/>
                  </a:lnTo>
                  <a:lnTo>
                    <a:pt x="2494" y="789"/>
                  </a:lnTo>
                  <a:lnTo>
                    <a:pt x="2468" y="781"/>
                  </a:lnTo>
                  <a:lnTo>
                    <a:pt x="2443" y="770"/>
                  </a:lnTo>
                  <a:lnTo>
                    <a:pt x="2417" y="760"/>
                  </a:lnTo>
                  <a:lnTo>
                    <a:pt x="2396" y="752"/>
                  </a:lnTo>
                  <a:lnTo>
                    <a:pt x="2378" y="746"/>
                  </a:lnTo>
                  <a:lnTo>
                    <a:pt x="2366" y="742"/>
                  </a:lnTo>
                  <a:lnTo>
                    <a:pt x="2360" y="740"/>
                  </a:lnTo>
                  <a:lnTo>
                    <a:pt x="2356" y="738"/>
                  </a:lnTo>
                  <a:lnTo>
                    <a:pt x="2348" y="730"/>
                  </a:lnTo>
                  <a:lnTo>
                    <a:pt x="2337" y="720"/>
                  </a:lnTo>
                  <a:lnTo>
                    <a:pt x="2325" y="709"/>
                  </a:lnTo>
                  <a:lnTo>
                    <a:pt x="2315" y="695"/>
                  </a:lnTo>
                  <a:lnTo>
                    <a:pt x="2309" y="683"/>
                  </a:lnTo>
                  <a:lnTo>
                    <a:pt x="2311" y="669"/>
                  </a:lnTo>
                  <a:lnTo>
                    <a:pt x="2321" y="655"/>
                  </a:lnTo>
                  <a:lnTo>
                    <a:pt x="2333" y="646"/>
                  </a:lnTo>
                  <a:lnTo>
                    <a:pt x="2348" y="634"/>
                  </a:lnTo>
                  <a:lnTo>
                    <a:pt x="2360" y="622"/>
                  </a:lnTo>
                  <a:lnTo>
                    <a:pt x="2372" y="610"/>
                  </a:lnTo>
                  <a:lnTo>
                    <a:pt x="2376" y="592"/>
                  </a:lnTo>
                  <a:lnTo>
                    <a:pt x="2378" y="569"/>
                  </a:lnTo>
                  <a:lnTo>
                    <a:pt x="2378" y="547"/>
                  </a:lnTo>
                  <a:lnTo>
                    <a:pt x="2380" y="528"/>
                  </a:lnTo>
                  <a:lnTo>
                    <a:pt x="2390" y="506"/>
                  </a:lnTo>
                  <a:lnTo>
                    <a:pt x="2396" y="490"/>
                  </a:lnTo>
                  <a:lnTo>
                    <a:pt x="2396" y="474"/>
                  </a:lnTo>
                  <a:lnTo>
                    <a:pt x="2390" y="459"/>
                  </a:lnTo>
                  <a:lnTo>
                    <a:pt x="2382" y="445"/>
                  </a:lnTo>
                  <a:lnTo>
                    <a:pt x="2374" y="433"/>
                  </a:lnTo>
                  <a:lnTo>
                    <a:pt x="2358" y="407"/>
                  </a:lnTo>
                  <a:lnTo>
                    <a:pt x="2342" y="378"/>
                  </a:lnTo>
                  <a:lnTo>
                    <a:pt x="2335" y="344"/>
                  </a:lnTo>
                  <a:lnTo>
                    <a:pt x="2329" y="321"/>
                  </a:lnTo>
                  <a:lnTo>
                    <a:pt x="2319" y="303"/>
                  </a:lnTo>
                  <a:lnTo>
                    <a:pt x="2307" y="287"/>
                  </a:lnTo>
                  <a:lnTo>
                    <a:pt x="2295" y="276"/>
                  </a:lnTo>
                  <a:lnTo>
                    <a:pt x="2285" y="270"/>
                  </a:lnTo>
                  <a:lnTo>
                    <a:pt x="2276" y="266"/>
                  </a:lnTo>
                  <a:lnTo>
                    <a:pt x="2264" y="266"/>
                  </a:lnTo>
                  <a:lnTo>
                    <a:pt x="2256" y="262"/>
                  </a:lnTo>
                  <a:lnTo>
                    <a:pt x="2248" y="254"/>
                  </a:lnTo>
                  <a:lnTo>
                    <a:pt x="2238" y="248"/>
                  </a:lnTo>
                  <a:lnTo>
                    <a:pt x="2224" y="246"/>
                  </a:lnTo>
                  <a:lnTo>
                    <a:pt x="2209" y="248"/>
                  </a:lnTo>
                  <a:lnTo>
                    <a:pt x="2191" y="248"/>
                  </a:lnTo>
                  <a:lnTo>
                    <a:pt x="2177" y="246"/>
                  </a:lnTo>
                  <a:lnTo>
                    <a:pt x="2169" y="238"/>
                  </a:lnTo>
                  <a:lnTo>
                    <a:pt x="2159" y="221"/>
                  </a:lnTo>
                  <a:lnTo>
                    <a:pt x="2150" y="197"/>
                  </a:lnTo>
                  <a:lnTo>
                    <a:pt x="2136" y="173"/>
                  </a:lnTo>
                  <a:lnTo>
                    <a:pt x="2120" y="156"/>
                  </a:lnTo>
                  <a:lnTo>
                    <a:pt x="2106" y="144"/>
                  </a:lnTo>
                  <a:lnTo>
                    <a:pt x="2092" y="136"/>
                  </a:lnTo>
                  <a:lnTo>
                    <a:pt x="2083" y="128"/>
                  </a:lnTo>
                  <a:lnTo>
                    <a:pt x="2077" y="118"/>
                  </a:lnTo>
                  <a:lnTo>
                    <a:pt x="2075" y="104"/>
                  </a:lnTo>
                  <a:lnTo>
                    <a:pt x="2071" y="87"/>
                  </a:lnTo>
                  <a:lnTo>
                    <a:pt x="2061" y="73"/>
                  </a:lnTo>
                  <a:lnTo>
                    <a:pt x="2053" y="63"/>
                  </a:lnTo>
                  <a:lnTo>
                    <a:pt x="2051" y="53"/>
                  </a:lnTo>
                  <a:lnTo>
                    <a:pt x="2057" y="41"/>
                  </a:lnTo>
                  <a:lnTo>
                    <a:pt x="2065" y="32"/>
                  </a:lnTo>
                  <a:lnTo>
                    <a:pt x="2071" y="20"/>
                  </a:lnTo>
                  <a:lnTo>
                    <a:pt x="2073" y="14"/>
                  </a:lnTo>
                  <a:lnTo>
                    <a:pt x="2063" y="8"/>
                  </a:lnTo>
                  <a:lnTo>
                    <a:pt x="2045" y="4"/>
                  </a:lnTo>
                  <a:lnTo>
                    <a:pt x="2020" y="2"/>
                  </a:lnTo>
                  <a:lnTo>
                    <a:pt x="1994" y="0"/>
                  </a:lnTo>
                  <a:lnTo>
                    <a:pt x="1970" y="0"/>
                  </a:lnTo>
                  <a:lnTo>
                    <a:pt x="1955" y="6"/>
                  </a:lnTo>
                  <a:lnTo>
                    <a:pt x="1945" y="14"/>
                  </a:lnTo>
                  <a:lnTo>
                    <a:pt x="1941" y="30"/>
                  </a:lnTo>
                  <a:lnTo>
                    <a:pt x="1937" y="45"/>
                  </a:lnTo>
                  <a:lnTo>
                    <a:pt x="1933" y="61"/>
                  </a:lnTo>
                  <a:lnTo>
                    <a:pt x="1927" y="75"/>
                  </a:lnTo>
                  <a:lnTo>
                    <a:pt x="1915" y="85"/>
                  </a:lnTo>
                  <a:lnTo>
                    <a:pt x="1898" y="87"/>
                  </a:lnTo>
                  <a:lnTo>
                    <a:pt x="1878" y="91"/>
                  </a:lnTo>
                  <a:lnTo>
                    <a:pt x="1858" y="93"/>
                  </a:lnTo>
                  <a:lnTo>
                    <a:pt x="1840" y="95"/>
                  </a:lnTo>
                  <a:lnTo>
                    <a:pt x="1823" y="102"/>
                  </a:lnTo>
                  <a:lnTo>
                    <a:pt x="1809" y="116"/>
                  </a:lnTo>
                  <a:lnTo>
                    <a:pt x="1797" y="140"/>
                  </a:lnTo>
                  <a:lnTo>
                    <a:pt x="1785" y="169"/>
                  </a:lnTo>
                  <a:lnTo>
                    <a:pt x="1777" y="203"/>
                  </a:lnTo>
                  <a:lnTo>
                    <a:pt x="1774" y="236"/>
                  </a:lnTo>
                  <a:lnTo>
                    <a:pt x="1770" y="262"/>
                  </a:lnTo>
                  <a:lnTo>
                    <a:pt x="1768" y="283"/>
                  </a:lnTo>
                  <a:lnTo>
                    <a:pt x="1762" y="303"/>
                  </a:lnTo>
                  <a:lnTo>
                    <a:pt x="1754" y="319"/>
                  </a:lnTo>
                  <a:lnTo>
                    <a:pt x="1740" y="329"/>
                  </a:lnTo>
                  <a:lnTo>
                    <a:pt x="1722" y="337"/>
                  </a:lnTo>
                  <a:lnTo>
                    <a:pt x="1703" y="341"/>
                  </a:lnTo>
                  <a:lnTo>
                    <a:pt x="1685" y="346"/>
                  </a:lnTo>
                  <a:lnTo>
                    <a:pt x="1669" y="350"/>
                  </a:lnTo>
                  <a:lnTo>
                    <a:pt x="1655" y="348"/>
                  </a:lnTo>
                  <a:lnTo>
                    <a:pt x="1644" y="341"/>
                  </a:lnTo>
                  <a:lnTo>
                    <a:pt x="1634" y="333"/>
                  </a:lnTo>
                  <a:lnTo>
                    <a:pt x="1618" y="331"/>
                  </a:lnTo>
                  <a:lnTo>
                    <a:pt x="1600" y="331"/>
                  </a:lnTo>
                  <a:lnTo>
                    <a:pt x="1581" y="329"/>
                  </a:lnTo>
                  <a:lnTo>
                    <a:pt x="1563" y="325"/>
                  </a:lnTo>
                  <a:lnTo>
                    <a:pt x="1549" y="315"/>
                  </a:lnTo>
                  <a:lnTo>
                    <a:pt x="1537" y="303"/>
                  </a:lnTo>
                  <a:lnTo>
                    <a:pt x="1524" y="289"/>
                  </a:lnTo>
                  <a:lnTo>
                    <a:pt x="1508" y="276"/>
                  </a:lnTo>
                  <a:lnTo>
                    <a:pt x="1494" y="266"/>
                  </a:lnTo>
                  <a:lnTo>
                    <a:pt x="1480" y="260"/>
                  </a:lnTo>
                  <a:lnTo>
                    <a:pt x="1468" y="260"/>
                  </a:lnTo>
                  <a:lnTo>
                    <a:pt x="1461" y="268"/>
                  </a:lnTo>
                  <a:lnTo>
                    <a:pt x="1449" y="287"/>
                  </a:lnTo>
                  <a:lnTo>
                    <a:pt x="1435" y="311"/>
                  </a:lnTo>
                  <a:lnTo>
                    <a:pt x="1417" y="341"/>
                  </a:lnTo>
                  <a:lnTo>
                    <a:pt x="1400" y="372"/>
                  </a:lnTo>
                  <a:lnTo>
                    <a:pt x="1382" y="407"/>
                  </a:lnTo>
                  <a:lnTo>
                    <a:pt x="1366" y="439"/>
                  </a:lnTo>
                  <a:lnTo>
                    <a:pt x="1348" y="467"/>
                  </a:lnTo>
                  <a:lnTo>
                    <a:pt x="1335" y="488"/>
                  </a:lnTo>
                  <a:lnTo>
                    <a:pt x="1327" y="506"/>
                  </a:lnTo>
                  <a:lnTo>
                    <a:pt x="1327" y="522"/>
                  </a:lnTo>
                  <a:lnTo>
                    <a:pt x="1335" y="533"/>
                  </a:lnTo>
                  <a:lnTo>
                    <a:pt x="1344" y="541"/>
                  </a:lnTo>
                  <a:lnTo>
                    <a:pt x="1358" y="549"/>
                  </a:lnTo>
                  <a:lnTo>
                    <a:pt x="1370" y="555"/>
                  </a:lnTo>
                  <a:lnTo>
                    <a:pt x="1376" y="563"/>
                  </a:lnTo>
                  <a:lnTo>
                    <a:pt x="1374" y="569"/>
                  </a:lnTo>
                  <a:lnTo>
                    <a:pt x="1362" y="575"/>
                  </a:lnTo>
                  <a:lnTo>
                    <a:pt x="1348" y="577"/>
                  </a:lnTo>
                  <a:lnTo>
                    <a:pt x="1331" y="577"/>
                  </a:lnTo>
                  <a:lnTo>
                    <a:pt x="1313" y="577"/>
                  </a:lnTo>
                  <a:lnTo>
                    <a:pt x="1297" y="577"/>
                  </a:lnTo>
                  <a:lnTo>
                    <a:pt x="1285" y="577"/>
                  </a:lnTo>
                  <a:lnTo>
                    <a:pt x="1274" y="571"/>
                  </a:lnTo>
                  <a:lnTo>
                    <a:pt x="1264" y="561"/>
                  </a:lnTo>
                  <a:lnTo>
                    <a:pt x="1252" y="551"/>
                  </a:lnTo>
                  <a:lnTo>
                    <a:pt x="1238" y="543"/>
                  </a:lnTo>
                  <a:lnTo>
                    <a:pt x="1222" y="541"/>
                  </a:lnTo>
                  <a:lnTo>
                    <a:pt x="1201" y="543"/>
                  </a:lnTo>
                  <a:lnTo>
                    <a:pt x="1177" y="547"/>
                  </a:lnTo>
                  <a:lnTo>
                    <a:pt x="1153" y="551"/>
                  </a:lnTo>
                  <a:lnTo>
                    <a:pt x="1126" y="553"/>
                  </a:lnTo>
                  <a:lnTo>
                    <a:pt x="1100" y="553"/>
                  </a:lnTo>
                  <a:lnTo>
                    <a:pt x="1079" y="551"/>
                  </a:lnTo>
                  <a:lnTo>
                    <a:pt x="1059" y="551"/>
                  </a:lnTo>
                  <a:lnTo>
                    <a:pt x="1039" y="553"/>
                  </a:lnTo>
                  <a:lnTo>
                    <a:pt x="1026" y="555"/>
                  </a:lnTo>
                  <a:lnTo>
                    <a:pt x="1014" y="561"/>
                  </a:lnTo>
                  <a:lnTo>
                    <a:pt x="1010" y="567"/>
                  </a:lnTo>
                  <a:lnTo>
                    <a:pt x="1014" y="577"/>
                  </a:lnTo>
                  <a:lnTo>
                    <a:pt x="1024" y="585"/>
                  </a:lnTo>
                  <a:lnTo>
                    <a:pt x="1035" y="589"/>
                  </a:lnTo>
                  <a:lnTo>
                    <a:pt x="1049" y="592"/>
                  </a:lnTo>
                  <a:lnTo>
                    <a:pt x="1061" y="594"/>
                  </a:lnTo>
                  <a:lnTo>
                    <a:pt x="1073" y="598"/>
                  </a:lnTo>
                  <a:lnTo>
                    <a:pt x="1081" y="604"/>
                  </a:lnTo>
                  <a:lnTo>
                    <a:pt x="1085" y="616"/>
                  </a:lnTo>
                  <a:lnTo>
                    <a:pt x="1081" y="632"/>
                  </a:lnTo>
                  <a:lnTo>
                    <a:pt x="1069" y="655"/>
                  </a:lnTo>
                  <a:lnTo>
                    <a:pt x="1057" y="677"/>
                  </a:lnTo>
                  <a:lnTo>
                    <a:pt x="1047" y="695"/>
                  </a:lnTo>
                  <a:lnTo>
                    <a:pt x="1041" y="715"/>
                  </a:lnTo>
                  <a:lnTo>
                    <a:pt x="1039" y="736"/>
                  </a:lnTo>
                  <a:lnTo>
                    <a:pt x="1045" y="762"/>
                  </a:lnTo>
                  <a:lnTo>
                    <a:pt x="1057" y="799"/>
                  </a:lnTo>
                  <a:lnTo>
                    <a:pt x="1061" y="833"/>
                  </a:lnTo>
                  <a:lnTo>
                    <a:pt x="1059" y="860"/>
                  </a:lnTo>
                  <a:lnTo>
                    <a:pt x="1051" y="882"/>
                  </a:lnTo>
                  <a:lnTo>
                    <a:pt x="1039" y="894"/>
                  </a:lnTo>
                  <a:lnTo>
                    <a:pt x="1024" y="905"/>
                  </a:lnTo>
                  <a:lnTo>
                    <a:pt x="1004" y="915"/>
                  </a:lnTo>
                  <a:lnTo>
                    <a:pt x="986" y="927"/>
                  </a:lnTo>
                  <a:lnTo>
                    <a:pt x="972" y="939"/>
                  </a:lnTo>
                  <a:lnTo>
                    <a:pt x="966" y="953"/>
                  </a:lnTo>
                  <a:lnTo>
                    <a:pt x="966" y="968"/>
                  </a:lnTo>
                  <a:lnTo>
                    <a:pt x="966" y="988"/>
                  </a:lnTo>
                  <a:lnTo>
                    <a:pt x="966" y="1010"/>
                  </a:lnTo>
                  <a:lnTo>
                    <a:pt x="965" y="1031"/>
                  </a:lnTo>
                  <a:lnTo>
                    <a:pt x="961" y="1049"/>
                  </a:lnTo>
                  <a:lnTo>
                    <a:pt x="953" y="1063"/>
                  </a:lnTo>
                  <a:lnTo>
                    <a:pt x="941" y="1069"/>
                  </a:lnTo>
                  <a:lnTo>
                    <a:pt x="921" y="1071"/>
                  </a:lnTo>
                  <a:lnTo>
                    <a:pt x="892" y="1075"/>
                  </a:lnTo>
                  <a:lnTo>
                    <a:pt x="858" y="1079"/>
                  </a:lnTo>
                  <a:lnTo>
                    <a:pt x="821" y="1085"/>
                  </a:lnTo>
                  <a:lnTo>
                    <a:pt x="783" y="1092"/>
                  </a:lnTo>
                  <a:lnTo>
                    <a:pt x="752" y="1100"/>
                  </a:lnTo>
                  <a:lnTo>
                    <a:pt x="728" y="1110"/>
                  </a:lnTo>
                  <a:lnTo>
                    <a:pt x="705" y="1124"/>
                  </a:lnTo>
                  <a:lnTo>
                    <a:pt x="685" y="1138"/>
                  </a:lnTo>
                  <a:lnTo>
                    <a:pt x="671" y="1151"/>
                  </a:lnTo>
                  <a:lnTo>
                    <a:pt x="655" y="1159"/>
                  </a:lnTo>
                  <a:lnTo>
                    <a:pt x="642" y="1163"/>
                  </a:lnTo>
                  <a:lnTo>
                    <a:pt x="628" y="1159"/>
                  </a:lnTo>
                  <a:lnTo>
                    <a:pt x="606" y="1153"/>
                  </a:lnTo>
                  <a:lnTo>
                    <a:pt x="585" y="1146"/>
                  </a:lnTo>
                  <a:lnTo>
                    <a:pt x="559" y="1138"/>
                  </a:lnTo>
                  <a:lnTo>
                    <a:pt x="535" y="1132"/>
                  </a:lnTo>
                  <a:lnTo>
                    <a:pt x="516" y="1130"/>
                  </a:lnTo>
                  <a:lnTo>
                    <a:pt x="500" y="1132"/>
                  </a:lnTo>
                  <a:lnTo>
                    <a:pt x="486" y="1142"/>
                  </a:lnTo>
                  <a:lnTo>
                    <a:pt x="470" y="1157"/>
                  </a:lnTo>
                  <a:lnTo>
                    <a:pt x="457" y="1177"/>
                  </a:lnTo>
                  <a:lnTo>
                    <a:pt x="443" y="1197"/>
                  </a:lnTo>
                  <a:lnTo>
                    <a:pt x="427" y="1212"/>
                  </a:lnTo>
                  <a:lnTo>
                    <a:pt x="413" y="1220"/>
                  </a:lnTo>
                  <a:lnTo>
                    <a:pt x="390" y="1220"/>
                  </a:lnTo>
                  <a:lnTo>
                    <a:pt x="362" y="1216"/>
                  </a:lnTo>
                  <a:lnTo>
                    <a:pt x="339" y="1212"/>
                  </a:lnTo>
                  <a:lnTo>
                    <a:pt x="319" y="1210"/>
                  </a:lnTo>
                  <a:lnTo>
                    <a:pt x="313" y="1207"/>
                  </a:lnTo>
                  <a:lnTo>
                    <a:pt x="309" y="1199"/>
                  </a:lnTo>
                  <a:lnTo>
                    <a:pt x="309" y="1189"/>
                  </a:lnTo>
                  <a:lnTo>
                    <a:pt x="313" y="1177"/>
                  </a:lnTo>
                  <a:lnTo>
                    <a:pt x="315" y="1167"/>
                  </a:lnTo>
                  <a:lnTo>
                    <a:pt x="317" y="1159"/>
                  </a:lnTo>
                  <a:lnTo>
                    <a:pt x="319" y="1157"/>
                  </a:lnTo>
                  <a:lnTo>
                    <a:pt x="315" y="1157"/>
                  </a:lnTo>
                  <a:lnTo>
                    <a:pt x="303" y="1159"/>
                  </a:lnTo>
                  <a:lnTo>
                    <a:pt x="287" y="1161"/>
                  </a:lnTo>
                  <a:lnTo>
                    <a:pt x="268" y="1163"/>
                  </a:lnTo>
                  <a:lnTo>
                    <a:pt x="250" y="1165"/>
                  </a:lnTo>
                  <a:lnTo>
                    <a:pt x="234" y="1165"/>
                  </a:lnTo>
                  <a:lnTo>
                    <a:pt x="220" y="1165"/>
                  </a:lnTo>
                  <a:lnTo>
                    <a:pt x="211" y="1171"/>
                  </a:lnTo>
                  <a:lnTo>
                    <a:pt x="201" y="1177"/>
                  </a:lnTo>
                  <a:lnTo>
                    <a:pt x="189" y="1185"/>
                  </a:lnTo>
                  <a:lnTo>
                    <a:pt x="171" y="1191"/>
                  </a:lnTo>
                  <a:lnTo>
                    <a:pt x="154" y="1193"/>
                  </a:lnTo>
                  <a:lnTo>
                    <a:pt x="136" y="1193"/>
                  </a:lnTo>
                  <a:lnTo>
                    <a:pt x="116" y="1191"/>
                  </a:lnTo>
                  <a:lnTo>
                    <a:pt x="100" y="1191"/>
                  </a:lnTo>
                  <a:lnTo>
                    <a:pt x="87" y="1197"/>
                  </a:lnTo>
                  <a:lnTo>
                    <a:pt x="77" y="1210"/>
                  </a:lnTo>
                  <a:lnTo>
                    <a:pt x="69" y="1228"/>
                  </a:lnTo>
                  <a:lnTo>
                    <a:pt x="59" y="1246"/>
                  </a:lnTo>
                  <a:lnTo>
                    <a:pt x="49" y="1262"/>
                  </a:lnTo>
                  <a:lnTo>
                    <a:pt x="39" y="1275"/>
                  </a:lnTo>
                  <a:lnTo>
                    <a:pt x="33" y="1285"/>
                  </a:lnTo>
                  <a:lnTo>
                    <a:pt x="29" y="1289"/>
                  </a:lnTo>
                </a:path>
              </a:pathLst>
            </a:custGeom>
            <a:grpFill/>
            <a:ln w="6350">
              <a:solidFill>
                <a:srgbClr val="FFFFFF"/>
              </a:solidFill>
              <a:prstDash val="solid"/>
              <a:round/>
            </a:ln>
          </p:spPr>
          <p:txBody>
            <a:bodyPr/>
            <a:lstStyle/>
            <a:p>
              <a:endParaRPr altLang="en-US" lang="zh-CN"/>
            </a:p>
          </p:txBody>
        </p:sp>
        <p:sp>
          <p:nvSpPr>
            <p:cNvPr id="63" name="Freeform 69"/>
            <p:cNvSpPr/>
            <p:nvPr/>
          </p:nvSpPr>
          <p:spPr bwMode="gray">
            <a:xfrm>
              <a:off x="900" y="2373"/>
              <a:ext cx="1448" cy="781"/>
            </a:xfrm>
            <a:custGeom>
              <a:gdLst>
                <a:gd fmla="*/ 682 w 2896" name="T0"/>
                <a:gd fmla="*/ 376 h 1563" name="T1"/>
                <a:gd fmla="*/ 665 w 2896" name="T2"/>
                <a:gd fmla="*/ 372 h 1563" name="T3"/>
                <a:gd fmla="*/ 658 w 2896" name="T4"/>
                <a:gd fmla="*/ 380 h 1563" name="T5"/>
                <a:gd fmla="*/ 653 w 2896" name="T6"/>
                <a:gd fmla="*/ 378 h 1563" name="T7"/>
                <a:gd fmla="*/ 623 w 2896" name="T8"/>
                <a:gd fmla="*/ 368 h 1563" name="T9"/>
                <a:gd fmla="*/ 626 w 2896" name="T10"/>
                <a:gd fmla="*/ 363 h 1563" name="T11"/>
                <a:gd fmla="*/ 630 w 2896" name="T12"/>
                <a:gd fmla="*/ 349 h 1563" name="T13"/>
                <a:gd fmla="*/ 616 w 2896" name="T14"/>
                <a:gd fmla="*/ 326 h 1563" name="T15"/>
                <a:gd fmla="*/ 604 w 2896" name="T16"/>
                <a:gd fmla="*/ 331 h 1563" name="T17"/>
                <a:gd fmla="*/ 589 w 2896" name="T18"/>
                <a:gd fmla="*/ 341 h 1563" name="T19"/>
                <a:gd fmla="*/ 568 w 2896" name="T20"/>
                <a:gd fmla="*/ 333 h 1563" name="T21"/>
                <a:gd fmla="*/ 557 w 2896" name="T22"/>
                <a:gd fmla="*/ 332 h 1563" name="T23"/>
                <a:gd fmla="*/ 536 w 2896" name="T24"/>
                <a:gd fmla="*/ 348 h 1563" name="T25"/>
                <a:gd fmla="*/ 511 w 2896" name="T26"/>
                <a:gd fmla="*/ 355 h 1563" name="T27"/>
                <a:gd fmla="*/ 491 w 2896" name="T28"/>
                <a:gd fmla="*/ 376 h 1563" name="T29"/>
                <a:gd fmla="*/ 459 w 2896" name="T30"/>
                <a:gd fmla="*/ 388 h 1563" name="T31"/>
                <a:gd fmla="*/ 442 w 2896" name="T32"/>
                <a:gd fmla="*/ 382 h 1563" name="T33"/>
                <a:gd fmla="*/ 431 w 2896" name="T34"/>
                <a:gd fmla="*/ 370 h 1563" name="T35"/>
                <a:gd fmla="*/ 400 w 2896" name="T36"/>
                <a:gd fmla="*/ 364 h 1563" name="T37"/>
                <a:gd fmla="*/ 389 w 2896" name="T38"/>
                <a:gd fmla="*/ 353 h 1563" name="T39"/>
                <a:gd fmla="*/ 364 w 2896" name="T40"/>
                <a:gd fmla="*/ 368 h 1563" name="T41"/>
                <a:gd fmla="*/ 348 w 2896" name="T42"/>
                <a:gd fmla="*/ 384 h 1563" name="T43"/>
                <a:gd fmla="*/ 335 w 2896" name="T44"/>
                <a:gd fmla="*/ 390 h 1563" name="T45"/>
                <a:gd fmla="*/ 339 w 2896" name="T46"/>
                <a:gd fmla="*/ 373 h 1563" name="T47"/>
                <a:gd fmla="*/ 331 w 2896" name="T48"/>
                <a:gd fmla="*/ 359 h 1563" name="T49"/>
                <a:gd fmla="*/ 302 w 2896" name="T50"/>
                <a:gd fmla="*/ 366 h 1563" name="T51"/>
                <a:gd fmla="*/ 264 w 2896" name="T52"/>
                <a:gd fmla="*/ 352 h 1563" name="T53"/>
                <a:gd fmla="*/ 246 w 2896" name="T54"/>
                <a:gd fmla="*/ 351 h 1563" name="T55"/>
                <a:gd fmla="*/ 221 w 2896" name="T56"/>
                <a:gd fmla="*/ 336 h 1563" name="T57"/>
                <a:gd fmla="*/ 200 w 2896" name="T58"/>
                <a:gd fmla="*/ 320 h 1563" name="T59"/>
                <a:gd fmla="*/ 178 w 2896" name="T60"/>
                <a:gd fmla="*/ 301 h 1563" name="T61"/>
                <a:gd fmla="*/ 171 w 2896" name="T62"/>
                <a:gd fmla="*/ 281 h 1563" name="T63"/>
                <a:gd fmla="*/ 158 w 2896" name="T64"/>
                <a:gd fmla="*/ 288 h 1563" name="T65"/>
                <a:gd fmla="*/ 142 w 2896" name="T66"/>
                <a:gd fmla="*/ 265 h 1563" name="T67"/>
                <a:gd fmla="*/ 109 w 2896" name="T68"/>
                <a:gd fmla="*/ 235 h 1563" name="T69"/>
                <a:gd fmla="*/ 89 w 2896" name="T70"/>
                <a:gd fmla="*/ 223 h 1563" name="T71"/>
                <a:gd fmla="*/ 74 w 2896" name="T72"/>
                <a:gd fmla="*/ 228 h 1563" name="T73"/>
                <a:gd fmla="*/ 46 w 2896" name="T74"/>
                <a:gd fmla="*/ 195 h 1563" name="T75"/>
                <a:gd fmla="*/ 19 w 2896" name="T76"/>
                <a:gd fmla="*/ 169 h 1563" name="T77"/>
                <a:gd fmla="*/ 10 w 2896" name="T78"/>
                <a:gd fmla="*/ 162 h 1563" name="T79"/>
                <a:gd fmla="*/ 0 w 2896" name="T80"/>
                <a:gd fmla="*/ 157 h 1563" name="T81"/>
                <a:gd fmla="*/ 3 w 2896" name="T82"/>
                <a:gd fmla="*/ 135 h 1563" name="T83"/>
                <a:gd fmla="*/ 1 w 2896" name="T84"/>
                <a:gd fmla="*/ 112 h 1563" name="T85"/>
                <a:gd fmla="*/ 11 w 2896" name="T86"/>
                <a:gd fmla="*/ 109 h 1563" name="T87"/>
                <a:gd fmla="*/ 22 w 2896" name="T88"/>
                <a:gd fmla="*/ 118 h 1563" name="T89"/>
                <a:gd fmla="*/ 38 w 2896" name="T90"/>
                <a:gd fmla="*/ 112 h 1563" name="T91"/>
                <a:gd fmla="*/ 43 w 2896" name="T92"/>
                <a:gd fmla="*/ 90 h 1563" name="T93"/>
                <a:gd fmla="*/ 25 w 2896" name="T94"/>
                <a:gd fmla="*/ 76 h 1563" name="T95"/>
                <a:gd fmla="*/ 29 w 2896" name="T96"/>
                <a:gd fmla="*/ 51 h 1563" name="T97"/>
                <a:gd fmla="*/ 39 w 2896" name="T98"/>
                <a:gd fmla="*/ 36 h 1563" name="T99"/>
                <a:gd fmla="*/ 71 w 2896" name="T100"/>
                <a:gd fmla="*/ 26 h 1563" name="T101"/>
                <a:gd fmla="*/ 148 w 2896" name="T102"/>
                <a:gd fmla="*/ 20 h 1563" name="T103"/>
                <a:gd fmla="*/ 258 w 2896" name="T104"/>
                <a:gd fmla="*/ 20 h 1563" name="T105"/>
                <a:gd fmla="*/ 365 w 2896" name="T106"/>
                <a:gd fmla="*/ 3 h 1563" name="T107"/>
                <a:gd fmla="*/ 417 w 2896" name="T108"/>
                <a:gd fmla="*/ 39 h 1563" name="T109"/>
                <a:gd fmla="*/ 399 w 2896" name="T110"/>
                <a:gd fmla="*/ 107 h 1563" name="T111"/>
                <a:gd fmla="*/ 467 w 2896" name="T112"/>
                <a:gd fmla="*/ 166 h 1563" name="T113"/>
                <a:gd fmla="*/ 552 w 2896" name="T114"/>
                <a:gd fmla="*/ 189 h 1563" name="T115"/>
                <a:gd fmla="*/ 640 w 2896" name="T116"/>
                <a:gd fmla="*/ 234 h 1563" name="T117"/>
                <a:gd fmla="*/ 685 w 2896" name="T118"/>
                <a:gd fmla="*/ 200 h 1563" name="T119"/>
                <a:gd fmla="*/ 711 w 2896" name="T120"/>
                <a:gd fmla="*/ 258 h 1563" name="T121"/>
                <a:gd fmla="*/ 713 w 2896" name="T122"/>
                <a:gd fmla="*/ 353 h 1563" name="T123"/>
                <a:gd fmla="*/ 689 w 2896" name="T124"/>
                <a:gd fmla="*/ 384 h 1563"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2896" name="T189"/>
                <a:gd fmla="*/ 0 h 1563" name="T190"/>
                <a:gd fmla="*/ 2896 w 2896" name="T191"/>
                <a:gd fmla="*/ 1563 h 1563"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1563" w="2896">
                  <a:moveTo>
                    <a:pt x="2754" y="1539"/>
                  </a:moveTo>
                  <a:lnTo>
                    <a:pt x="2752" y="1535"/>
                  </a:lnTo>
                  <a:lnTo>
                    <a:pt x="2746" y="1528"/>
                  </a:lnTo>
                  <a:lnTo>
                    <a:pt x="2738" y="1516"/>
                  </a:lnTo>
                  <a:lnTo>
                    <a:pt x="2728" y="1504"/>
                  </a:lnTo>
                  <a:lnTo>
                    <a:pt x="2715" y="1496"/>
                  </a:lnTo>
                  <a:lnTo>
                    <a:pt x="2699" y="1490"/>
                  </a:lnTo>
                  <a:lnTo>
                    <a:pt x="2685" y="1486"/>
                  </a:lnTo>
                  <a:lnTo>
                    <a:pt x="2671" y="1486"/>
                  </a:lnTo>
                  <a:lnTo>
                    <a:pt x="2658" y="1490"/>
                  </a:lnTo>
                  <a:lnTo>
                    <a:pt x="2650" y="1500"/>
                  </a:lnTo>
                  <a:lnTo>
                    <a:pt x="2644" y="1510"/>
                  </a:lnTo>
                  <a:lnTo>
                    <a:pt x="2640" y="1516"/>
                  </a:lnTo>
                  <a:lnTo>
                    <a:pt x="2636" y="1520"/>
                  </a:lnTo>
                  <a:lnTo>
                    <a:pt x="2632" y="1522"/>
                  </a:lnTo>
                  <a:lnTo>
                    <a:pt x="2630" y="1524"/>
                  </a:lnTo>
                  <a:lnTo>
                    <a:pt x="2628" y="1524"/>
                  </a:lnTo>
                  <a:lnTo>
                    <a:pt x="2624" y="1522"/>
                  </a:lnTo>
                  <a:lnTo>
                    <a:pt x="2612" y="1514"/>
                  </a:lnTo>
                  <a:lnTo>
                    <a:pt x="2591" y="1504"/>
                  </a:lnTo>
                  <a:lnTo>
                    <a:pt x="2559" y="1492"/>
                  </a:lnTo>
                  <a:lnTo>
                    <a:pt x="2534" y="1486"/>
                  </a:lnTo>
                  <a:lnTo>
                    <a:pt x="2510" y="1480"/>
                  </a:lnTo>
                  <a:lnTo>
                    <a:pt x="2492" y="1474"/>
                  </a:lnTo>
                  <a:lnTo>
                    <a:pt x="2480" y="1472"/>
                  </a:lnTo>
                  <a:lnTo>
                    <a:pt x="2477" y="1472"/>
                  </a:lnTo>
                  <a:lnTo>
                    <a:pt x="2480" y="1468"/>
                  </a:lnTo>
                  <a:lnTo>
                    <a:pt x="2488" y="1463"/>
                  </a:lnTo>
                  <a:lnTo>
                    <a:pt x="2502" y="1453"/>
                  </a:lnTo>
                  <a:lnTo>
                    <a:pt x="2514" y="1443"/>
                  </a:lnTo>
                  <a:lnTo>
                    <a:pt x="2524" y="1431"/>
                  </a:lnTo>
                  <a:lnTo>
                    <a:pt x="2528" y="1421"/>
                  </a:lnTo>
                  <a:lnTo>
                    <a:pt x="2526" y="1411"/>
                  </a:lnTo>
                  <a:lnTo>
                    <a:pt x="2518" y="1396"/>
                  </a:lnTo>
                  <a:lnTo>
                    <a:pt x="2506" y="1376"/>
                  </a:lnTo>
                  <a:lnTo>
                    <a:pt x="2494" y="1356"/>
                  </a:lnTo>
                  <a:lnTo>
                    <a:pt x="2482" y="1337"/>
                  </a:lnTo>
                  <a:lnTo>
                    <a:pt x="2471" y="1319"/>
                  </a:lnTo>
                  <a:lnTo>
                    <a:pt x="2463" y="1307"/>
                  </a:lnTo>
                  <a:lnTo>
                    <a:pt x="2461" y="1303"/>
                  </a:lnTo>
                  <a:lnTo>
                    <a:pt x="2457" y="1305"/>
                  </a:lnTo>
                  <a:lnTo>
                    <a:pt x="2445" y="1309"/>
                  </a:lnTo>
                  <a:lnTo>
                    <a:pt x="2429" y="1317"/>
                  </a:lnTo>
                  <a:lnTo>
                    <a:pt x="2414" y="1325"/>
                  </a:lnTo>
                  <a:lnTo>
                    <a:pt x="2398" y="1333"/>
                  </a:lnTo>
                  <a:lnTo>
                    <a:pt x="2384" y="1341"/>
                  </a:lnTo>
                  <a:lnTo>
                    <a:pt x="2376" y="1348"/>
                  </a:lnTo>
                  <a:lnTo>
                    <a:pt x="2366" y="1358"/>
                  </a:lnTo>
                  <a:lnTo>
                    <a:pt x="2354" y="1366"/>
                  </a:lnTo>
                  <a:lnTo>
                    <a:pt x="2339" y="1366"/>
                  </a:lnTo>
                  <a:lnTo>
                    <a:pt x="2321" y="1362"/>
                  </a:lnTo>
                  <a:lnTo>
                    <a:pt x="2305" y="1354"/>
                  </a:lnTo>
                  <a:lnTo>
                    <a:pt x="2290" y="1344"/>
                  </a:lnTo>
                  <a:lnTo>
                    <a:pt x="2272" y="1335"/>
                  </a:lnTo>
                  <a:lnTo>
                    <a:pt x="2256" y="1327"/>
                  </a:lnTo>
                  <a:lnTo>
                    <a:pt x="2246" y="1321"/>
                  </a:lnTo>
                  <a:lnTo>
                    <a:pt x="2242" y="1319"/>
                  </a:lnTo>
                  <a:lnTo>
                    <a:pt x="2238" y="1323"/>
                  </a:lnTo>
                  <a:lnTo>
                    <a:pt x="2228" y="1331"/>
                  </a:lnTo>
                  <a:lnTo>
                    <a:pt x="2215" y="1342"/>
                  </a:lnTo>
                  <a:lnTo>
                    <a:pt x="2197" y="1354"/>
                  </a:lnTo>
                  <a:lnTo>
                    <a:pt x="2177" y="1370"/>
                  </a:lnTo>
                  <a:lnTo>
                    <a:pt x="2160" y="1382"/>
                  </a:lnTo>
                  <a:lnTo>
                    <a:pt x="2142" y="1394"/>
                  </a:lnTo>
                  <a:lnTo>
                    <a:pt x="2126" y="1402"/>
                  </a:lnTo>
                  <a:lnTo>
                    <a:pt x="2108" y="1405"/>
                  </a:lnTo>
                  <a:lnTo>
                    <a:pt x="2087" y="1411"/>
                  </a:lnTo>
                  <a:lnTo>
                    <a:pt x="2063" y="1415"/>
                  </a:lnTo>
                  <a:lnTo>
                    <a:pt x="2043" y="1423"/>
                  </a:lnTo>
                  <a:lnTo>
                    <a:pt x="2028" y="1431"/>
                  </a:lnTo>
                  <a:lnTo>
                    <a:pt x="2016" y="1445"/>
                  </a:lnTo>
                  <a:lnTo>
                    <a:pt x="2004" y="1465"/>
                  </a:lnTo>
                  <a:lnTo>
                    <a:pt x="1986" y="1486"/>
                  </a:lnTo>
                  <a:lnTo>
                    <a:pt x="1963" y="1506"/>
                  </a:lnTo>
                  <a:lnTo>
                    <a:pt x="1937" y="1522"/>
                  </a:lnTo>
                  <a:lnTo>
                    <a:pt x="1910" y="1531"/>
                  </a:lnTo>
                  <a:lnTo>
                    <a:pt x="1884" y="1539"/>
                  </a:lnTo>
                  <a:lnTo>
                    <a:pt x="1860" y="1547"/>
                  </a:lnTo>
                  <a:lnTo>
                    <a:pt x="1837" y="1555"/>
                  </a:lnTo>
                  <a:lnTo>
                    <a:pt x="1815" y="1561"/>
                  </a:lnTo>
                  <a:lnTo>
                    <a:pt x="1795" y="1561"/>
                  </a:lnTo>
                  <a:lnTo>
                    <a:pt x="1784" y="1553"/>
                  </a:lnTo>
                  <a:lnTo>
                    <a:pt x="1776" y="1541"/>
                  </a:lnTo>
                  <a:lnTo>
                    <a:pt x="1770" y="1528"/>
                  </a:lnTo>
                  <a:lnTo>
                    <a:pt x="1768" y="1514"/>
                  </a:lnTo>
                  <a:lnTo>
                    <a:pt x="1764" y="1502"/>
                  </a:lnTo>
                  <a:lnTo>
                    <a:pt x="1756" y="1492"/>
                  </a:lnTo>
                  <a:lnTo>
                    <a:pt x="1744" y="1484"/>
                  </a:lnTo>
                  <a:lnTo>
                    <a:pt x="1723" y="1480"/>
                  </a:lnTo>
                  <a:lnTo>
                    <a:pt x="1697" y="1478"/>
                  </a:lnTo>
                  <a:lnTo>
                    <a:pt x="1669" y="1476"/>
                  </a:lnTo>
                  <a:lnTo>
                    <a:pt x="1642" y="1472"/>
                  </a:lnTo>
                  <a:lnTo>
                    <a:pt x="1614" y="1466"/>
                  </a:lnTo>
                  <a:lnTo>
                    <a:pt x="1601" y="1459"/>
                  </a:lnTo>
                  <a:lnTo>
                    <a:pt x="1591" y="1449"/>
                  </a:lnTo>
                  <a:lnTo>
                    <a:pt x="1583" y="1439"/>
                  </a:lnTo>
                  <a:lnTo>
                    <a:pt x="1575" y="1429"/>
                  </a:lnTo>
                  <a:lnTo>
                    <a:pt x="1567" y="1419"/>
                  </a:lnTo>
                  <a:lnTo>
                    <a:pt x="1557" y="1415"/>
                  </a:lnTo>
                  <a:lnTo>
                    <a:pt x="1545" y="1415"/>
                  </a:lnTo>
                  <a:lnTo>
                    <a:pt x="1528" y="1421"/>
                  </a:lnTo>
                  <a:lnTo>
                    <a:pt x="1502" y="1437"/>
                  </a:lnTo>
                  <a:lnTo>
                    <a:pt x="1479" y="1455"/>
                  </a:lnTo>
                  <a:lnTo>
                    <a:pt x="1455" y="1472"/>
                  </a:lnTo>
                  <a:lnTo>
                    <a:pt x="1435" y="1492"/>
                  </a:lnTo>
                  <a:lnTo>
                    <a:pt x="1421" y="1508"/>
                  </a:lnTo>
                  <a:lnTo>
                    <a:pt x="1410" y="1520"/>
                  </a:lnTo>
                  <a:lnTo>
                    <a:pt x="1402" y="1528"/>
                  </a:lnTo>
                  <a:lnTo>
                    <a:pt x="1390" y="1537"/>
                  </a:lnTo>
                  <a:lnTo>
                    <a:pt x="1378" y="1547"/>
                  </a:lnTo>
                  <a:lnTo>
                    <a:pt x="1364" y="1555"/>
                  </a:lnTo>
                  <a:lnTo>
                    <a:pt x="1353" y="1561"/>
                  </a:lnTo>
                  <a:lnTo>
                    <a:pt x="1345" y="1563"/>
                  </a:lnTo>
                  <a:lnTo>
                    <a:pt x="1339" y="1561"/>
                  </a:lnTo>
                  <a:lnTo>
                    <a:pt x="1339" y="1553"/>
                  </a:lnTo>
                  <a:lnTo>
                    <a:pt x="1343" y="1541"/>
                  </a:lnTo>
                  <a:lnTo>
                    <a:pt x="1347" y="1528"/>
                  </a:lnTo>
                  <a:lnTo>
                    <a:pt x="1353" y="1510"/>
                  </a:lnTo>
                  <a:lnTo>
                    <a:pt x="1356" y="1492"/>
                  </a:lnTo>
                  <a:lnTo>
                    <a:pt x="1358" y="1476"/>
                  </a:lnTo>
                  <a:lnTo>
                    <a:pt x="1358" y="1461"/>
                  </a:lnTo>
                  <a:lnTo>
                    <a:pt x="1353" y="1449"/>
                  </a:lnTo>
                  <a:lnTo>
                    <a:pt x="1343" y="1441"/>
                  </a:lnTo>
                  <a:lnTo>
                    <a:pt x="1321" y="1437"/>
                  </a:lnTo>
                  <a:lnTo>
                    <a:pt x="1301" y="1441"/>
                  </a:lnTo>
                  <a:lnTo>
                    <a:pt x="1282" y="1449"/>
                  </a:lnTo>
                  <a:lnTo>
                    <a:pt x="1260" y="1457"/>
                  </a:lnTo>
                  <a:lnTo>
                    <a:pt x="1234" y="1463"/>
                  </a:lnTo>
                  <a:lnTo>
                    <a:pt x="1205" y="1465"/>
                  </a:lnTo>
                  <a:lnTo>
                    <a:pt x="1173" y="1459"/>
                  </a:lnTo>
                  <a:lnTo>
                    <a:pt x="1140" y="1449"/>
                  </a:lnTo>
                  <a:lnTo>
                    <a:pt x="1106" y="1435"/>
                  </a:lnTo>
                  <a:lnTo>
                    <a:pt x="1077" y="1421"/>
                  </a:lnTo>
                  <a:lnTo>
                    <a:pt x="1053" y="1409"/>
                  </a:lnTo>
                  <a:lnTo>
                    <a:pt x="1038" y="1402"/>
                  </a:lnTo>
                  <a:lnTo>
                    <a:pt x="1026" y="1398"/>
                  </a:lnTo>
                  <a:lnTo>
                    <a:pt x="1012" y="1400"/>
                  </a:lnTo>
                  <a:lnTo>
                    <a:pt x="998" y="1404"/>
                  </a:lnTo>
                  <a:lnTo>
                    <a:pt x="984" y="1405"/>
                  </a:lnTo>
                  <a:lnTo>
                    <a:pt x="969" y="1404"/>
                  </a:lnTo>
                  <a:lnTo>
                    <a:pt x="951" y="1396"/>
                  </a:lnTo>
                  <a:lnTo>
                    <a:pt x="931" y="1380"/>
                  </a:lnTo>
                  <a:lnTo>
                    <a:pt x="908" y="1364"/>
                  </a:lnTo>
                  <a:lnTo>
                    <a:pt x="884" y="1346"/>
                  </a:lnTo>
                  <a:lnTo>
                    <a:pt x="860" y="1331"/>
                  </a:lnTo>
                  <a:lnTo>
                    <a:pt x="843" y="1317"/>
                  </a:lnTo>
                  <a:lnTo>
                    <a:pt x="831" y="1307"/>
                  </a:lnTo>
                  <a:lnTo>
                    <a:pt x="817" y="1297"/>
                  </a:lnTo>
                  <a:lnTo>
                    <a:pt x="799" y="1283"/>
                  </a:lnTo>
                  <a:lnTo>
                    <a:pt x="778" y="1268"/>
                  </a:lnTo>
                  <a:lnTo>
                    <a:pt x="754" y="1250"/>
                  </a:lnTo>
                  <a:lnTo>
                    <a:pt x="734" y="1234"/>
                  </a:lnTo>
                  <a:lnTo>
                    <a:pt x="717" y="1219"/>
                  </a:lnTo>
                  <a:lnTo>
                    <a:pt x="709" y="1207"/>
                  </a:lnTo>
                  <a:lnTo>
                    <a:pt x="705" y="1189"/>
                  </a:lnTo>
                  <a:lnTo>
                    <a:pt x="701" y="1169"/>
                  </a:lnTo>
                  <a:lnTo>
                    <a:pt x="697" y="1150"/>
                  </a:lnTo>
                  <a:lnTo>
                    <a:pt x="691" y="1134"/>
                  </a:lnTo>
                  <a:lnTo>
                    <a:pt x="683" y="1126"/>
                  </a:lnTo>
                  <a:lnTo>
                    <a:pt x="675" y="1126"/>
                  </a:lnTo>
                  <a:lnTo>
                    <a:pt x="666" y="1132"/>
                  </a:lnTo>
                  <a:lnTo>
                    <a:pt x="656" y="1140"/>
                  </a:lnTo>
                  <a:lnTo>
                    <a:pt x="644" y="1148"/>
                  </a:lnTo>
                  <a:lnTo>
                    <a:pt x="632" y="1154"/>
                  </a:lnTo>
                  <a:lnTo>
                    <a:pt x="620" y="1156"/>
                  </a:lnTo>
                  <a:lnTo>
                    <a:pt x="612" y="1152"/>
                  </a:lnTo>
                  <a:lnTo>
                    <a:pt x="606" y="1142"/>
                  </a:lnTo>
                  <a:lnTo>
                    <a:pt x="591" y="1100"/>
                  </a:lnTo>
                  <a:lnTo>
                    <a:pt x="565" y="1063"/>
                  </a:lnTo>
                  <a:lnTo>
                    <a:pt x="532" y="1026"/>
                  </a:lnTo>
                  <a:lnTo>
                    <a:pt x="510" y="1006"/>
                  </a:lnTo>
                  <a:lnTo>
                    <a:pt x="484" y="984"/>
                  </a:lnTo>
                  <a:lnTo>
                    <a:pt x="461" y="963"/>
                  </a:lnTo>
                  <a:lnTo>
                    <a:pt x="437" y="943"/>
                  </a:lnTo>
                  <a:lnTo>
                    <a:pt x="419" y="923"/>
                  </a:lnTo>
                  <a:lnTo>
                    <a:pt x="406" y="908"/>
                  </a:lnTo>
                  <a:lnTo>
                    <a:pt x="390" y="894"/>
                  </a:lnTo>
                  <a:lnTo>
                    <a:pt x="374" y="890"/>
                  </a:lnTo>
                  <a:lnTo>
                    <a:pt x="356" y="892"/>
                  </a:lnTo>
                  <a:lnTo>
                    <a:pt x="343" y="900"/>
                  </a:lnTo>
                  <a:lnTo>
                    <a:pt x="331" y="910"/>
                  </a:lnTo>
                  <a:lnTo>
                    <a:pt x="321" y="919"/>
                  </a:lnTo>
                  <a:lnTo>
                    <a:pt x="309" y="921"/>
                  </a:lnTo>
                  <a:lnTo>
                    <a:pt x="295" y="913"/>
                  </a:lnTo>
                  <a:lnTo>
                    <a:pt x="280" y="898"/>
                  </a:lnTo>
                  <a:lnTo>
                    <a:pt x="266" y="870"/>
                  </a:lnTo>
                  <a:lnTo>
                    <a:pt x="246" y="839"/>
                  </a:lnTo>
                  <a:lnTo>
                    <a:pt x="217" y="809"/>
                  </a:lnTo>
                  <a:lnTo>
                    <a:pt x="183" y="782"/>
                  </a:lnTo>
                  <a:lnTo>
                    <a:pt x="152" y="756"/>
                  </a:lnTo>
                  <a:lnTo>
                    <a:pt x="124" y="734"/>
                  </a:lnTo>
                  <a:lnTo>
                    <a:pt x="105" y="717"/>
                  </a:lnTo>
                  <a:lnTo>
                    <a:pt x="87" y="697"/>
                  </a:lnTo>
                  <a:lnTo>
                    <a:pt x="73" y="677"/>
                  </a:lnTo>
                  <a:lnTo>
                    <a:pt x="61" y="662"/>
                  </a:lnTo>
                  <a:lnTo>
                    <a:pt x="53" y="652"/>
                  </a:lnTo>
                  <a:lnTo>
                    <a:pt x="51" y="648"/>
                  </a:lnTo>
                  <a:lnTo>
                    <a:pt x="47" y="648"/>
                  </a:lnTo>
                  <a:lnTo>
                    <a:pt x="40" y="650"/>
                  </a:lnTo>
                  <a:lnTo>
                    <a:pt x="30" y="650"/>
                  </a:lnTo>
                  <a:lnTo>
                    <a:pt x="20" y="648"/>
                  </a:lnTo>
                  <a:lnTo>
                    <a:pt x="8" y="646"/>
                  </a:lnTo>
                  <a:lnTo>
                    <a:pt x="2" y="638"/>
                  </a:lnTo>
                  <a:lnTo>
                    <a:pt x="0" y="628"/>
                  </a:lnTo>
                  <a:lnTo>
                    <a:pt x="4" y="614"/>
                  </a:lnTo>
                  <a:lnTo>
                    <a:pt x="10" y="593"/>
                  </a:lnTo>
                  <a:lnTo>
                    <a:pt x="14" y="575"/>
                  </a:lnTo>
                  <a:lnTo>
                    <a:pt x="14" y="559"/>
                  </a:lnTo>
                  <a:lnTo>
                    <a:pt x="12" y="541"/>
                  </a:lnTo>
                  <a:lnTo>
                    <a:pt x="10" y="524"/>
                  </a:lnTo>
                  <a:lnTo>
                    <a:pt x="12" y="504"/>
                  </a:lnTo>
                  <a:lnTo>
                    <a:pt x="12" y="482"/>
                  </a:lnTo>
                  <a:lnTo>
                    <a:pt x="8" y="463"/>
                  </a:lnTo>
                  <a:lnTo>
                    <a:pt x="6" y="449"/>
                  </a:lnTo>
                  <a:lnTo>
                    <a:pt x="4" y="439"/>
                  </a:lnTo>
                  <a:lnTo>
                    <a:pt x="10" y="431"/>
                  </a:lnTo>
                  <a:lnTo>
                    <a:pt x="22" y="427"/>
                  </a:lnTo>
                  <a:lnTo>
                    <a:pt x="34" y="429"/>
                  </a:lnTo>
                  <a:lnTo>
                    <a:pt x="44" y="437"/>
                  </a:lnTo>
                  <a:lnTo>
                    <a:pt x="51" y="449"/>
                  </a:lnTo>
                  <a:lnTo>
                    <a:pt x="57" y="461"/>
                  </a:lnTo>
                  <a:lnTo>
                    <a:pt x="65" y="471"/>
                  </a:lnTo>
                  <a:lnTo>
                    <a:pt x="75" y="475"/>
                  </a:lnTo>
                  <a:lnTo>
                    <a:pt x="87" y="473"/>
                  </a:lnTo>
                  <a:lnTo>
                    <a:pt x="105" y="465"/>
                  </a:lnTo>
                  <a:lnTo>
                    <a:pt x="118" y="463"/>
                  </a:lnTo>
                  <a:lnTo>
                    <a:pt x="132" y="463"/>
                  </a:lnTo>
                  <a:lnTo>
                    <a:pt x="144" y="459"/>
                  </a:lnTo>
                  <a:lnTo>
                    <a:pt x="152" y="451"/>
                  </a:lnTo>
                  <a:lnTo>
                    <a:pt x="158" y="435"/>
                  </a:lnTo>
                  <a:lnTo>
                    <a:pt x="164" y="412"/>
                  </a:lnTo>
                  <a:lnTo>
                    <a:pt x="169" y="394"/>
                  </a:lnTo>
                  <a:lnTo>
                    <a:pt x="171" y="376"/>
                  </a:lnTo>
                  <a:lnTo>
                    <a:pt x="169" y="360"/>
                  </a:lnTo>
                  <a:lnTo>
                    <a:pt x="156" y="347"/>
                  </a:lnTo>
                  <a:lnTo>
                    <a:pt x="140" y="335"/>
                  </a:lnTo>
                  <a:lnTo>
                    <a:pt x="122" y="325"/>
                  </a:lnTo>
                  <a:lnTo>
                    <a:pt x="108" y="315"/>
                  </a:lnTo>
                  <a:lnTo>
                    <a:pt x="99" y="305"/>
                  </a:lnTo>
                  <a:lnTo>
                    <a:pt x="97" y="293"/>
                  </a:lnTo>
                  <a:lnTo>
                    <a:pt x="101" y="278"/>
                  </a:lnTo>
                  <a:lnTo>
                    <a:pt x="108" y="254"/>
                  </a:lnTo>
                  <a:lnTo>
                    <a:pt x="114" y="229"/>
                  </a:lnTo>
                  <a:lnTo>
                    <a:pt x="118" y="205"/>
                  </a:lnTo>
                  <a:lnTo>
                    <a:pt x="124" y="183"/>
                  </a:lnTo>
                  <a:lnTo>
                    <a:pt x="132" y="168"/>
                  </a:lnTo>
                  <a:lnTo>
                    <a:pt x="140" y="158"/>
                  </a:lnTo>
                  <a:lnTo>
                    <a:pt x="148" y="150"/>
                  </a:lnTo>
                  <a:lnTo>
                    <a:pt x="154" y="146"/>
                  </a:lnTo>
                  <a:lnTo>
                    <a:pt x="158" y="142"/>
                  </a:lnTo>
                  <a:lnTo>
                    <a:pt x="160" y="140"/>
                  </a:lnTo>
                  <a:lnTo>
                    <a:pt x="162" y="138"/>
                  </a:lnTo>
                  <a:lnTo>
                    <a:pt x="256" y="152"/>
                  </a:lnTo>
                  <a:lnTo>
                    <a:pt x="284" y="105"/>
                  </a:lnTo>
                  <a:lnTo>
                    <a:pt x="355" y="42"/>
                  </a:lnTo>
                  <a:lnTo>
                    <a:pt x="384" y="24"/>
                  </a:lnTo>
                  <a:lnTo>
                    <a:pt x="492" y="61"/>
                  </a:lnTo>
                  <a:lnTo>
                    <a:pt x="530" y="87"/>
                  </a:lnTo>
                  <a:lnTo>
                    <a:pt x="589" y="81"/>
                  </a:lnTo>
                  <a:lnTo>
                    <a:pt x="626" y="36"/>
                  </a:lnTo>
                  <a:lnTo>
                    <a:pt x="792" y="67"/>
                  </a:lnTo>
                  <a:lnTo>
                    <a:pt x="841" y="106"/>
                  </a:lnTo>
                  <a:lnTo>
                    <a:pt x="896" y="118"/>
                  </a:lnTo>
                  <a:lnTo>
                    <a:pt x="1032" y="81"/>
                  </a:lnTo>
                  <a:lnTo>
                    <a:pt x="1071" y="105"/>
                  </a:lnTo>
                  <a:lnTo>
                    <a:pt x="1179" y="34"/>
                  </a:lnTo>
                  <a:lnTo>
                    <a:pt x="1297" y="32"/>
                  </a:lnTo>
                  <a:lnTo>
                    <a:pt x="1366" y="0"/>
                  </a:lnTo>
                  <a:lnTo>
                    <a:pt x="1461" y="12"/>
                  </a:lnTo>
                  <a:lnTo>
                    <a:pt x="1575" y="87"/>
                  </a:lnTo>
                  <a:lnTo>
                    <a:pt x="1666" y="75"/>
                  </a:lnTo>
                  <a:lnTo>
                    <a:pt x="1669" y="110"/>
                  </a:lnTo>
                  <a:lnTo>
                    <a:pt x="1628" y="138"/>
                  </a:lnTo>
                  <a:lnTo>
                    <a:pt x="1667" y="158"/>
                  </a:lnTo>
                  <a:lnTo>
                    <a:pt x="1666" y="205"/>
                  </a:lnTo>
                  <a:lnTo>
                    <a:pt x="1632" y="295"/>
                  </a:lnTo>
                  <a:lnTo>
                    <a:pt x="1634" y="347"/>
                  </a:lnTo>
                  <a:lnTo>
                    <a:pt x="1589" y="349"/>
                  </a:lnTo>
                  <a:lnTo>
                    <a:pt x="1595" y="431"/>
                  </a:lnTo>
                  <a:lnTo>
                    <a:pt x="1650" y="520"/>
                  </a:lnTo>
                  <a:lnTo>
                    <a:pt x="1701" y="632"/>
                  </a:lnTo>
                  <a:lnTo>
                    <a:pt x="1774" y="628"/>
                  </a:lnTo>
                  <a:lnTo>
                    <a:pt x="1845" y="663"/>
                  </a:lnTo>
                  <a:lnTo>
                    <a:pt x="1870" y="665"/>
                  </a:lnTo>
                  <a:lnTo>
                    <a:pt x="1902" y="683"/>
                  </a:lnTo>
                  <a:lnTo>
                    <a:pt x="1978" y="730"/>
                  </a:lnTo>
                  <a:lnTo>
                    <a:pt x="2041" y="726"/>
                  </a:lnTo>
                  <a:lnTo>
                    <a:pt x="2110" y="758"/>
                  </a:lnTo>
                  <a:lnTo>
                    <a:pt x="2207" y="756"/>
                  </a:lnTo>
                  <a:lnTo>
                    <a:pt x="2321" y="799"/>
                  </a:lnTo>
                  <a:lnTo>
                    <a:pt x="2402" y="860"/>
                  </a:lnTo>
                  <a:lnTo>
                    <a:pt x="2410" y="913"/>
                  </a:lnTo>
                  <a:lnTo>
                    <a:pt x="2486" y="923"/>
                  </a:lnTo>
                  <a:lnTo>
                    <a:pt x="2557" y="939"/>
                  </a:lnTo>
                  <a:lnTo>
                    <a:pt x="2628" y="843"/>
                  </a:lnTo>
                  <a:lnTo>
                    <a:pt x="2644" y="793"/>
                  </a:lnTo>
                  <a:lnTo>
                    <a:pt x="2634" y="758"/>
                  </a:lnTo>
                  <a:lnTo>
                    <a:pt x="2681" y="764"/>
                  </a:lnTo>
                  <a:lnTo>
                    <a:pt x="2740" y="803"/>
                  </a:lnTo>
                  <a:lnTo>
                    <a:pt x="2786" y="829"/>
                  </a:lnTo>
                  <a:lnTo>
                    <a:pt x="2817" y="925"/>
                  </a:lnTo>
                  <a:lnTo>
                    <a:pt x="2880" y="992"/>
                  </a:lnTo>
                  <a:lnTo>
                    <a:pt x="2874" y="1020"/>
                  </a:lnTo>
                  <a:lnTo>
                    <a:pt x="2841" y="1033"/>
                  </a:lnTo>
                  <a:lnTo>
                    <a:pt x="2880" y="1106"/>
                  </a:lnTo>
                  <a:lnTo>
                    <a:pt x="2894" y="1240"/>
                  </a:lnTo>
                  <a:lnTo>
                    <a:pt x="2896" y="1358"/>
                  </a:lnTo>
                  <a:lnTo>
                    <a:pt x="2858" y="1378"/>
                  </a:lnTo>
                  <a:lnTo>
                    <a:pt x="2849" y="1413"/>
                  </a:lnTo>
                  <a:lnTo>
                    <a:pt x="2829" y="1472"/>
                  </a:lnTo>
                  <a:lnTo>
                    <a:pt x="2835" y="1528"/>
                  </a:lnTo>
                  <a:lnTo>
                    <a:pt x="2799" y="1541"/>
                  </a:lnTo>
                  <a:lnTo>
                    <a:pt x="2774" y="1520"/>
                  </a:lnTo>
                  <a:lnTo>
                    <a:pt x="2754" y="1539"/>
                  </a:lnTo>
                  <a:close/>
                </a:path>
              </a:pathLst>
            </a:custGeom>
            <a:grpFill/>
            <a:ln w="0">
              <a:solidFill>
                <a:srgbClr val="FFFFFF"/>
              </a:solidFill>
              <a:prstDash val="solid"/>
              <a:round/>
            </a:ln>
          </p:spPr>
          <p:txBody>
            <a:bodyPr/>
            <a:lstStyle/>
            <a:p>
              <a:endParaRPr altLang="en-US" lang="zh-CN"/>
            </a:p>
          </p:txBody>
        </p:sp>
        <p:sp>
          <p:nvSpPr>
            <p:cNvPr id="64" name="Freeform 70"/>
            <p:cNvSpPr/>
            <p:nvPr/>
          </p:nvSpPr>
          <p:spPr bwMode="gray">
            <a:xfrm>
              <a:off x="900" y="2373"/>
              <a:ext cx="1448" cy="781"/>
            </a:xfrm>
            <a:custGeom>
              <a:gdLst>
                <a:gd fmla="*/ 682 w 2896" name="T0"/>
                <a:gd fmla="*/ 376 h 1563" name="T1"/>
                <a:gd fmla="*/ 665 w 2896" name="T2"/>
                <a:gd fmla="*/ 372 h 1563" name="T3"/>
                <a:gd fmla="*/ 658 w 2896" name="T4"/>
                <a:gd fmla="*/ 380 h 1563" name="T5"/>
                <a:gd fmla="*/ 653 w 2896" name="T6"/>
                <a:gd fmla="*/ 378 h 1563" name="T7"/>
                <a:gd fmla="*/ 623 w 2896" name="T8"/>
                <a:gd fmla="*/ 368 h 1563" name="T9"/>
                <a:gd fmla="*/ 626 w 2896" name="T10"/>
                <a:gd fmla="*/ 363 h 1563" name="T11"/>
                <a:gd fmla="*/ 630 w 2896" name="T12"/>
                <a:gd fmla="*/ 349 h 1563" name="T13"/>
                <a:gd fmla="*/ 616 w 2896" name="T14"/>
                <a:gd fmla="*/ 326 h 1563" name="T15"/>
                <a:gd fmla="*/ 604 w 2896" name="T16"/>
                <a:gd fmla="*/ 331 h 1563" name="T17"/>
                <a:gd fmla="*/ 589 w 2896" name="T18"/>
                <a:gd fmla="*/ 341 h 1563" name="T19"/>
                <a:gd fmla="*/ 568 w 2896" name="T20"/>
                <a:gd fmla="*/ 333 h 1563" name="T21"/>
                <a:gd fmla="*/ 557 w 2896" name="T22"/>
                <a:gd fmla="*/ 332 h 1563" name="T23"/>
                <a:gd fmla="*/ 536 w 2896" name="T24"/>
                <a:gd fmla="*/ 348 h 1563" name="T25"/>
                <a:gd fmla="*/ 511 w 2896" name="T26"/>
                <a:gd fmla="*/ 355 h 1563" name="T27"/>
                <a:gd fmla="*/ 491 w 2896" name="T28"/>
                <a:gd fmla="*/ 376 h 1563" name="T29"/>
                <a:gd fmla="*/ 459 w 2896" name="T30"/>
                <a:gd fmla="*/ 388 h 1563" name="T31"/>
                <a:gd fmla="*/ 442 w 2896" name="T32"/>
                <a:gd fmla="*/ 382 h 1563" name="T33"/>
                <a:gd fmla="*/ 431 w 2896" name="T34"/>
                <a:gd fmla="*/ 370 h 1563" name="T35"/>
                <a:gd fmla="*/ 400 w 2896" name="T36"/>
                <a:gd fmla="*/ 364 h 1563" name="T37"/>
                <a:gd fmla="*/ 389 w 2896" name="T38"/>
                <a:gd fmla="*/ 353 h 1563" name="T39"/>
                <a:gd fmla="*/ 364 w 2896" name="T40"/>
                <a:gd fmla="*/ 368 h 1563" name="T41"/>
                <a:gd fmla="*/ 348 w 2896" name="T42"/>
                <a:gd fmla="*/ 384 h 1563" name="T43"/>
                <a:gd fmla="*/ 335 w 2896" name="T44"/>
                <a:gd fmla="*/ 390 h 1563" name="T45"/>
                <a:gd fmla="*/ 339 w 2896" name="T46"/>
                <a:gd fmla="*/ 373 h 1563" name="T47"/>
                <a:gd fmla="*/ 331 w 2896" name="T48"/>
                <a:gd fmla="*/ 359 h 1563" name="T49"/>
                <a:gd fmla="*/ 302 w 2896" name="T50"/>
                <a:gd fmla="*/ 366 h 1563" name="T51"/>
                <a:gd fmla="*/ 264 w 2896" name="T52"/>
                <a:gd fmla="*/ 352 h 1563" name="T53"/>
                <a:gd fmla="*/ 246 w 2896" name="T54"/>
                <a:gd fmla="*/ 351 h 1563" name="T55"/>
                <a:gd fmla="*/ 221 w 2896" name="T56"/>
                <a:gd fmla="*/ 336 h 1563" name="T57"/>
                <a:gd fmla="*/ 200 w 2896" name="T58"/>
                <a:gd fmla="*/ 320 h 1563" name="T59"/>
                <a:gd fmla="*/ 178 w 2896" name="T60"/>
                <a:gd fmla="*/ 301 h 1563" name="T61"/>
                <a:gd fmla="*/ 171 w 2896" name="T62"/>
                <a:gd fmla="*/ 281 h 1563" name="T63"/>
                <a:gd fmla="*/ 158 w 2896" name="T64"/>
                <a:gd fmla="*/ 288 h 1563" name="T65"/>
                <a:gd fmla="*/ 142 w 2896" name="T66"/>
                <a:gd fmla="*/ 265 h 1563" name="T67"/>
                <a:gd fmla="*/ 109 w 2896" name="T68"/>
                <a:gd fmla="*/ 235 h 1563" name="T69"/>
                <a:gd fmla="*/ 89 w 2896" name="T70"/>
                <a:gd fmla="*/ 223 h 1563" name="T71"/>
                <a:gd fmla="*/ 74 w 2896" name="T72"/>
                <a:gd fmla="*/ 228 h 1563" name="T73"/>
                <a:gd fmla="*/ 46 w 2896" name="T74"/>
                <a:gd fmla="*/ 195 h 1563" name="T75"/>
                <a:gd fmla="*/ 19 w 2896" name="T76"/>
                <a:gd fmla="*/ 169 h 1563" name="T77"/>
                <a:gd fmla="*/ 10 w 2896" name="T78"/>
                <a:gd fmla="*/ 162 h 1563" name="T79"/>
                <a:gd fmla="*/ 0 w 2896" name="T80"/>
                <a:gd fmla="*/ 157 h 1563" name="T81"/>
                <a:gd fmla="*/ 3 w 2896" name="T82"/>
                <a:gd fmla="*/ 135 h 1563" name="T83"/>
                <a:gd fmla="*/ 1 w 2896" name="T84"/>
                <a:gd fmla="*/ 112 h 1563" name="T85"/>
                <a:gd fmla="*/ 11 w 2896" name="T86"/>
                <a:gd fmla="*/ 109 h 1563" name="T87"/>
                <a:gd fmla="*/ 22 w 2896" name="T88"/>
                <a:gd fmla="*/ 118 h 1563" name="T89"/>
                <a:gd fmla="*/ 38 w 2896" name="T90"/>
                <a:gd fmla="*/ 112 h 1563" name="T91"/>
                <a:gd fmla="*/ 43 w 2896" name="T92"/>
                <a:gd fmla="*/ 90 h 1563" name="T93"/>
                <a:gd fmla="*/ 25 w 2896" name="T94"/>
                <a:gd fmla="*/ 76 h 1563" name="T95"/>
                <a:gd fmla="*/ 29 w 2896" name="T96"/>
                <a:gd fmla="*/ 51 h 1563" name="T97"/>
                <a:gd fmla="*/ 39 w 2896" name="T98"/>
                <a:gd fmla="*/ 36 h 1563" name="T99"/>
                <a:gd fmla="*/ 71 w 2896" name="T100"/>
                <a:gd fmla="*/ 26 h 1563" name="T101"/>
                <a:gd fmla="*/ 148 w 2896" name="T102"/>
                <a:gd fmla="*/ 20 h 1563" name="T103"/>
                <a:gd fmla="*/ 258 w 2896" name="T104"/>
                <a:gd fmla="*/ 20 h 1563" name="T105"/>
                <a:gd fmla="*/ 365 w 2896" name="T106"/>
                <a:gd fmla="*/ 3 h 1563" name="T107"/>
                <a:gd fmla="*/ 417 w 2896" name="T108"/>
                <a:gd fmla="*/ 39 h 1563" name="T109"/>
                <a:gd fmla="*/ 399 w 2896" name="T110"/>
                <a:gd fmla="*/ 107 h 1563" name="T111"/>
                <a:gd fmla="*/ 467 w 2896" name="T112"/>
                <a:gd fmla="*/ 166 h 1563" name="T113"/>
                <a:gd fmla="*/ 552 w 2896" name="T114"/>
                <a:gd fmla="*/ 189 h 1563" name="T115"/>
                <a:gd fmla="*/ 640 w 2896" name="T116"/>
                <a:gd fmla="*/ 234 h 1563" name="T117"/>
                <a:gd fmla="*/ 685 w 2896" name="T118"/>
                <a:gd fmla="*/ 200 h 1563" name="T119"/>
                <a:gd fmla="*/ 711 w 2896" name="T120"/>
                <a:gd fmla="*/ 258 h 1563" name="T121"/>
                <a:gd fmla="*/ 713 w 2896" name="T122"/>
                <a:gd fmla="*/ 353 h 1563" name="T123"/>
                <a:gd fmla="*/ 689 w 2896" name="T124"/>
                <a:gd fmla="*/ 384 h 1563"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2896" name="T189"/>
                <a:gd fmla="*/ 0 h 1563" name="T190"/>
                <a:gd fmla="*/ 2896 w 2896" name="T191"/>
                <a:gd fmla="*/ 1563 h 1563"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1563" w="2896">
                  <a:moveTo>
                    <a:pt x="2754" y="1539"/>
                  </a:moveTo>
                  <a:lnTo>
                    <a:pt x="2752" y="1535"/>
                  </a:lnTo>
                  <a:lnTo>
                    <a:pt x="2746" y="1528"/>
                  </a:lnTo>
                  <a:lnTo>
                    <a:pt x="2738" y="1516"/>
                  </a:lnTo>
                  <a:lnTo>
                    <a:pt x="2728" y="1504"/>
                  </a:lnTo>
                  <a:lnTo>
                    <a:pt x="2715" y="1496"/>
                  </a:lnTo>
                  <a:lnTo>
                    <a:pt x="2699" y="1490"/>
                  </a:lnTo>
                  <a:lnTo>
                    <a:pt x="2685" y="1486"/>
                  </a:lnTo>
                  <a:lnTo>
                    <a:pt x="2671" y="1486"/>
                  </a:lnTo>
                  <a:lnTo>
                    <a:pt x="2658" y="1490"/>
                  </a:lnTo>
                  <a:lnTo>
                    <a:pt x="2650" y="1500"/>
                  </a:lnTo>
                  <a:lnTo>
                    <a:pt x="2644" y="1510"/>
                  </a:lnTo>
                  <a:lnTo>
                    <a:pt x="2640" y="1516"/>
                  </a:lnTo>
                  <a:lnTo>
                    <a:pt x="2636" y="1520"/>
                  </a:lnTo>
                  <a:lnTo>
                    <a:pt x="2632" y="1522"/>
                  </a:lnTo>
                  <a:lnTo>
                    <a:pt x="2630" y="1524"/>
                  </a:lnTo>
                  <a:lnTo>
                    <a:pt x="2628" y="1524"/>
                  </a:lnTo>
                  <a:lnTo>
                    <a:pt x="2624" y="1522"/>
                  </a:lnTo>
                  <a:lnTo>
                    <a:pt x="2612" y="1514"/>
                  </a:lnTo>
                  <a:lnTo>
                    <a:pt x="2591" y="1504"/>
                  </a:lnTo>
                  <a:lnTo>
                    <a:pt x="2559" y="1492"/>
                  </a:lnTo>
                  <a:lnTo>
                    <a:pt x="2534" y="1486"/>
                  </a:lnTo>
                  <a:lnTo>
                    <a:pt x="2510" y="1480"/>
                  </a:lnTo>
                  <a:lnTo>
                    <a:pt x="2492" y="1474"/>
                  </a:lnTo>
                  <a:lnTo>
                    <a:pt x="2480" y="1472"/>
                  </a:lnTo>
                  <a:lnTo>
                    <a:pt x="2477" y="1472"/>
                  </a:lnTo>
                  <a:lnTo>
                    <a:pt x="2480" y="1468"/>
                  </a:lnTo>
                  <a:lnTo>
                    <a:pt x="2488" y="1463"/>
                  </a:lnTo>
                  <a:lnTo>
                    <a:pt x="2502" y="1453"/>
                  </a:lnTo>
                  <a:lnTo>
                    <a:pt x="2514" y="1443"/>
                  </a:lnTo>
                  <a:lnTo>
                    <a:pt x="2524" y="1431"/>
                  </a:lnTo>
                  <a:lnTo>
                    <a:pt x="2528" y="1421"/>
                  </a:lnTo>
                  <a:lnTo>
                    <a:pt x="2526" y="1411"/>
                  </a:lnTo>
                  <a:lnTo>
                    <a:pt x="2518" y="1396"/>
                  </a:lnTo>
                  <a:lnTo>
                    <a:pt x="2506" y="1376"/>
                  </a:lnTo>
                  <a:lnTo>
                    <a:pt x="2494" y="1356"/>
                  </a:lnTo>
                  <a:lnTo>
                    <a:pt x="2482" y="1337"/>
                  </a:lnTo>
                  <a:lnTo>
                    <a:pt x="2471" y="1319"/>
                  </a:lnTo>
                  <a:lnTo>
                    <a:pt x="2463" y="1307"/>
                  </a:lnTo>
                  <a:lnTo>
                    <a:pt x="2461" y="1303"/>
                  </a:lnTo>
                  <a:lnTo>
                    <a:pt x="2457" y="1305"/>
                  </a:lnTo>
                  <a:lnTo>
                    <a:pt x="2445" y="1309"/>
                  </a:lnTo>
                  <a:lnTo>
                    <a:pt x="2429" y="1317"/>
                  </a:lnTo>
                  <a:lnTo>
                    <a:pt x="2414" y="1325"/>
                  </a:lnTo>
                  <a:lnTo>
                    <a:pt x="2398" y="1333"/>
                  </a:lnTo>
                  <a:lnTo>
                    <a:pt x="2384" y="1341"/>
                  </a:lnTo>
                  <a:lnTo>
                    <a:pt x="2376" y="1348"/>
                  </a:lnTo>
                  <a:lnTo>
                    <a:pt x="2366" y="1358"/>
                  </a:lnTo>
                  <a:lnTo>
                    <a:pt x="2354" y="1366"/>
                  </a:lnTo>
                  <a:lnTo>
                    <a:pt x="2339" y="1366"/>
                  </a:lnTo>
                  <a:lnTo>
                    <a:pt x="2321" y="1362"/>
                  </a:lnTo>
                  <a:lnTo>
                    <a:pt x="2305" y="1354"/>
                  </a:lnTo>
                  <a:lnTo>
                    <a:pt x="2290" y="1344"/>
                  </a:lnTo>
                  <a:lnTo>
                    <a:pt x="2272" y="1335"/>
                  </a:lnTo>
                  <a:lnTo>
                    <a:pt x="2256" y="1327"/>
                  </a:lnTo>
                  <a:lnTo>
                    <a:pt x="2246" y="1321"/>
                  </a:lnTo>
                  <a:lnTo>
                    <a:pt x="2242" y="1319"/>
                  </a:lnTo>
                  <a:lnTo>
                    <a:pt x="2238" y="1323"/>
                  </a:lnTo>
                  <a:lnTo>
                    <a:pt x="2228" y="1331"/>
                  </a:lnTo>
                  <a:lnTo>
                    <a:pt x="2215" y="1342"/>
                  </a:lnTo>
                  <a:lnTo>
                    <a:pt x="2197" y="1354"/>
                  </a:lnTo>
                  <a:lnTo>
                    <a:pt x="2177" y="1370"/>
                  </a:lnTo>
                  <a:lnTo>
                    <a:pt x="2160" y="1382"/>
                  </a:lnTo>
                  <a:lnTo>
                    <a:pt x="2142" y="1394"/>
                  </a:lnTo>
                  <a:lnTo>
                    <a:pt x="2126" y="1402"/>
                  </a:lnTo>
                  <a:lnTo>
                    <a:pt x="2108" y="1405"/>
                  </a:lnTo>
                  <a:lnTo>
                    <a:pt x="2087" y="1411"/>
                  </a:lnTo>
                  <a:lnTo>
                    <a:pt x="2063" y="1415"/>
                  </a:lnTo>
                  <a:lnTo>
                    <a:pt x="2043" y="1423"/>
                  </a:lnTo>
                  <a:lnTo>
                    <a:pt x="2028" y="1431"/>
                  </a:lnTo>
                  <a:lnTo>
                    <a:pt x="2016" y="1445"/>
                  </a:lnTo>
                  <a:lnTo>
                    <a:pt x="2004" y="1465"/>
                  </a:lnTo>
                  <a:lnTo>
                    <a:pt x="1986" y="1486"/>
                  </a:lnTo>
                  <a:lnTo>
                    <a:pt x="1963" y="1506"/>
                  </a:lnTo>
                  <a:lnTo>
                    <a:pt x="1937" y="1522"/>
                  </a:lnTo>
                  <a:lnTo>
                    <a:pt x="1910" y="1531"/>
                  </a:lnTo>
                  <a:lnTo>
                    <a:pt x="1884" y="1539"/>
                  </a:lnTo>
                  <a:lnTo>
                    <a:pt x="1860" y="1547"/>
                  </a:lnTo>
                  <a:lnTo>
                    <a:pt x="1837" y="1555"/>
                  </a:lnTo>
                  <a:lnTo>
                    <a:pt x="1815" y="1561"/>
                  </a:lnTo>
                  <a:lnTo>
                    <a:pt x="1795" y="1561"/>
                  </a:lnTo>
                  <a:lnTo>
                    <a:pt x="1784" y="1553"/>
                  </a:lnTo>
                  <a:lnTo>
                    <a:pt x="1776" y="1541"/>
                  </a:lnTo>
                  <a:lnTo>
                    <a:pt x="1770" y="1528"/>
                  </a:lnTo>
                  <a:lnTo>
                    <a:pt x="1768" y="1514"/>
                  </a:lnTo>
                  <a:lnTo>
                    <a:pt x="1764" y="1502"/>
                  </a:lnTo>
                  <a:lnTo>
                    <a:pt x="1756" y="1492"/>
                  </a:lnTo>
                  <a:lnTo>
                    <a:pt x="1744" y="1484"/>
                  </a:lnTo>
                  <a:lnTo>
                    <a:pt x="1723" y="1480"/>
                  </a:lnTo>
                  <a:lnTo>
                    <a:pt x="1697" y="1478"/>
                  </a:lnTo>
                  <a:lnTo>
                    <a:pt x="1669" y="1476"/>
                  </a:lnTo>
                  <a:lnTo>
                    <a:pt x="1642" y="1472"/>
                  </a:lnTo>
                  <a:lnTo>
                    <a:pt x="1614" y="1466"/>
                  </a:lnTo>
                  <a:lnTo>
                    <a:pt x="1601" y="1459"/>
                  </a:lnTo>
                  <a:lnTo>
                    <a:pt x="1591" y="1449"/>
                  </a:lnTo>
                  <a:lnTo>
                    <a:pt x="1583" y="1439"/>
                  </a:lnTo>
                  <a:lnTo>
                    <a:pt x="1575" y="1429"/>
                  </a:lnTo>
                  <a:lnTo>
                    <a:pt x="1567" y="1419"/>
                  </a:lnTo>
                  <a:lnTo>
                    <a:pt x="1557" y="1415"/>
                  </a:lnTo>
                  <a:lnTo>
                    <a:pt x="1545" y="1415"/>
                  </a:lnTo>
                  <a:lnTo>
                    <a:pt x="1528" y="1421"/>
                  </a:lnTo>
                  <a:lnTo>
                    <a:pt x="1502" y="1437"/>
                  </a:lnTo>
                  <a:lnTo>
                    <a:pt x="1479" y="1455"/>
                  </a:lnTo>
                  <a:lnTo>
                    <a:pt x="1455" y="1472"/>
                  </a:lnTo>
                  <a:lnTo>
                    <a:pt x="1435" y="1492"/>
                  </a:lnTo>
                  <a:lnTo>
                    <a:pt x="1421" y="1508"/>
                  </a:lnTo>
                  <a:lnTo>
                    <a:pt x="1410" y="1520"/>
                  </a:lnTo>
                  <a:lnTo>
                    <a:pt x="1402" y="1528"/>
                  </a:lnTo>
                  <a:lnTo>
                    <a:pt x="1390" y="1537"/>
                  </a:lnTo>
                  <a:lnTo>
                    <a:pt x="1378" y="1547"/>
                  </a:lnTo>
                  <a:lnTo>
                    <a:pt x="1364" y="1555"/>
                  </a:lnTo>
                  <a:lnTo>
                    <a:pt x="1353" y="1561"/>
                  </a:lnTo>
                  <a:lnTo>
                    <a:pt x="1345" y="1563"/>
                  </a:lnTo>
                  <a:lnTo>
                    <a:pt x="1339" y="1561"/>
                  </a:lnTo>
                  <a:lnTo>
                    <a:pt x="1339" y="1553"/>
                  </a:lnTo>
                  <a:lnTo>
                    <a:pt x="1343" y="1541"/>
                  </a:lnTo>
                  <a:lnTo>
                    <a:pt x="1347" y="1528"/>
                  </a:lnTo>
                  <a:lnTo>
                    <a:pt x="1353" y="1510"/>
                  </a:lnTo>
                  <a:lnTo>
                    <a:pt x="1356" y="1492"/>
                  </a:lnTo>
                  <a:lnTo>
                    <a:pt x="1358" y="1476"/>
                  </a:lnTo>
                  <a:lnTo>
                    <a:pt x="1358" y="1461"/>
                  </a:lnTo>
                  <a:lnTo>
                    <a:pt x="1353" y="1449"/>
                  </a:lnTo>
                  <a:lnTo>
                    <a:pt x="1343" y="1441"/>
                  </a:lnTo>
                  <a:lnTo>
                    <a:pt x="1321" y="1437"/>
                  </a:lnTo>
                  <a:lnTo>
                    <a:pt x="1301" y="1441"/>
                  </a:lnTo>
                  <a:lnTo>
                    <a:pt x="1282" y="1449"/>
                  </a:lnTo>
                  <a:lnTo>
                    <a:pt x="1260" y="1457"/>
                  </a:lnTo>
                  <a:lnTo>
                    <a:pt x="1234" y="1463"/>
                  </a:lnTo>
                  <a:lnTo>
                    <a:pt x="1205" y="1465"/>
                  </a:lnTo>
                  <a:lnTo>
                    <a:pt x="1173" y="1459"/>
                  </a:lnTo>
                  <a:lnTo>
                    <a:pt x="1140" y="1449"/>
                  </a:lnTo>
                  <a:lnTo>
                    <a:pt x="1106" y="1435"/>
                  </a:lnTo>
                  <a:lnTo>
                    <a:pt x="1077" y="1421"/>
                  </a:lnTo>
                  <a:lnTo>
                    <a:pt x="1053" y="1409"/>
                  </a:lnTo>
                  <a:lnTo>
                    <a:pt x="1038" y="1402"/>
                  </a:lnTo>
                  <a:lnTo>
                    <a:pt x="1026" y="1398"/>
                  </a:lnTo>
                  <a:lnTo>
                    <a:pt x="1012" y="1400"/>
                  </a:lnTo>
                  <a:lnTo>
                    <a:pt x="998" y="1404"/>
                  </a:lnTo>
                  <a:lnTo>
                    <a:pt x="984" y="1405"/>
                  </a:lnTo>
                  <a:lnTo>
                    <a:pt x="969" y="1404"/>
                  </a:lnTo>
                  <a:lnTo>
                    <a:pt x="951" y="1396"/>
                  </a:lnTo>
                  <a:lnTo>
                    <a:pt x="931" y="1380"/>
                  </a:lnTo>
                  <a:lnTo>
                    <a:pt x="908" y="1364"/>
                  </a:lnTo>
                  <a:lnTo>
                    <a:pt x="884" y="1346"/>
                  </a:lnTo>
                  <a:lnTo>
                    <a:pt x="860" y="1331"/>
                  </a:lnTo>
                  <a:lnTo>
                    <a:pt x="843" y="1317"/>
                  </a:lnTo>
                  <a:lnTo>
                    <a:pt x="831" y="1307"/>
                  </a:lnTo>
                  <a:lnTo>
                    <a:pt x="817" y="1297"/>
                  </a:lnTo>
                  <a:lnTo>
                    <a:pt x="799" y="1283"/>
                  </a:lnTo>
                  <a:lnTo>
                    <a:pt x="778" y="1268"/>
                  </a:lnTo>
                  <a:lnTo>
                    <a:pt x="754" y="1250"/>
                  </a:lnTo>
                  <a:lnTo>
                    <a:pt x="734" y="1234"/>
                  </a:lnTo>
                  <a:lnTo>
                    <a:pt x="717" y="1219"/>
                  </a:lnTo>
                  <a:lnTo>
                    <a:pt x="709" y="1207"/>
                  </a:lnTo>
                  <a:lnTo>
                    <a:pt x="705" y="1189"/>
                  </a:lnTo>
                  <a:lnTo>
                    <a:pt x="701" y="1169"/>
                  </a:lnTo>
                  <a:lnTo>
                    <a:pt x="697" y="1150"/>
                  </a:lnTo>
                  <a:lnTo>
                    <a:pt x="691" y="1134"/>
                  </a:lnTo>
                  <a:lnTo>
                    <a:pt x="683" y="1126"/>
                  </a:lnTo>
                  <a:lnTo>
                    <a:pt x="675" y="1126"/>
                  </a:lnTo>
                  <a:lnTo>
                    <a:pt x="666" y="1132"/>
                  </a:lnTo>
                  <a:lnTo>
                    <a:pt x="656" y="1140"/>
                  </a:lnTo>
                  <a:lnTo>
                    <a:pt x="644" y="1148"/>
                  </a:lnTo>
                  <a:lnTo>
                    <a:pt x="632" y="1154"/>
                  </a:lnTo>
                  <a:lnTo>
                    <a:pt x="620" y="1156"/>
                  </a:lnTo>
                  <a:lnTo>
                    <a:pt x="612" y="1152"/>
                  </a:lnTo>
                  <a:lnTo>
                    <a:pt x="606" y="1142"/>
                  </a:lnTo>
                  <a:lnTo>
                    <a:pt x="591" y="1100"/>
                  </a:lnTo>
                  <a:lnTo>
                    <a:pt x="565" y="1063"/>
                  </a:lnTo>
                  <a:lnTo>
                    <a:pt x="532" y="1026"/>
                  </a:lnTo>
                  <a:lnTo>
                    <a:pt x="510" y="1006"/>
                  </a:lnTo>
                  <a:lnTo>
                    <a:pt x="484" y="984"/>
                  </a:lnTo>
                  <a:lnTo>
                    <a:pt x="461" y="963"/>
                  </a:lnTo>
                  <a:lnTo>
                    <a:pt x="437" y="943"/>
                  </a:lnTo>
                  <a:lnTo>
                    <a:pt x="419" y="923"/>
                  </a:lnTo>
                  <a:lnTo>
                    <a:pt x="406" y="908"/>
                  </a:lnTo>
                  <a:lnTo>
                    <a:pt x="390" y="894"/>
                  </a:lnTo>
                  <a:lnTo>
                    <a:pt x="374" y="890"/>
                  </a:lnTo>
                  <a:lnTo>
                    <a:pt x="356" y="892"/>
                  </a:lnTo>
                  <a:lnTo>
                    <a:pt x="343" y="900"/>
                  </a:lnTo>
                  <a:lnTo>
                    <a:pt x="331" y="910"/>
                  </a:lnTo>
                  <a:lnTo>
                    <a:pt x="321" y="919"/>
                  </a:lnTo>
                  <a:lnTo>
                    <a:pt x="309" y="921"/>
                  </a:lnTo>
                  <a:lnTo>
                    <a:pt x="295" y="913"/>
                  </a:lnTo>
                  <a:lnTo>
                    <a:pt x="280" y="898"/>
                  </a:lnTo>
                  <a:lnTo>
                    <a:pt x="266" y="870"/>
                  </a:lnTo>
                  <a:lnTo>
                    <a:pt x="246" y="839"/>
                  </a:lnTo>
                  <a:lnTo>
                    <a:pt x="217" y="809"/>
                  </a:lnTo>
                  <a:lnTo>
                    <a:pt x="183" y="782"/>
                  </a:lnTo>
                  <a:lnTo>
                    <a:pt x="152" y="756"/>
                  </a:lnTo>
                  <a:lnTo>
                    <a:pt x="124" y="734"/>
                  </a:lnTo>
                  <a:lnTo>
                    <a:pt x="105" y="717"/>
                  </a:lnTo>
                  <a:lnTo>
                    <a:pt x="87" y="697"/>
                  </a:lnTo>
                  <a:lnTo>
                    <a:pt x="73" y="677"/>
                  </a:lnTo>
                  <a:lnTo>
                    <a:pt x="61" y="662"/>
                  </a:lnTo>
                  <a:lnTo>
                    <a:pt x="53" y="652"/>
                  </a:lnTo>
                  <a:lnTo>
                    <a:pt x="51" y="648"/>
                  </a:lnTo>
                  <a:lnTo>
                    <a:pt x="47" y="648"/>
                  </a:lnTo>
                  <a:lnTo>
                    <a:pt x="40" y="650"/>
                  </a:lnTo>
                  <a:lnTo>
                    <a:pt x="30" y="650"/>
                  </a:lnTo>
                  <a:lnTo>
                    <a:pt x="20" y="648"/>
                  </a:lnTo>
                  <a:lnTo>
                    <a:pt x="8" y="646"/>
                  </a:lnTo>
                  <a:lnTo>
                    <a:pt x="2" y="638"/>
                  </a:lnTo>
                  <a:lnTo>
                    <a:pt x="0" y="628"/>
                  </a:lnTo>
                  <a:lnTo>
                    <a:pt x="4" y="614"/>
                  </a:lnTo>
                  <a:lnTo>
                    <a:pt x="10" y="593"/>
                  </a:lnTo>
                  <a:lnTo>
                    <a:pt x="14" y="575"/>
                  </a:lnTo>
                  <a:lnTo>
                    <a:pt x="14" y="559"/>
                  </a:lnTo>
                  <a:lnTo>
                    <a:pt x="12" y="541"/>
                  </a:lnTo>
                  <a:lnTo>
                    <a:pt x="10" y="524"/>
                  </a:lnTo>
                  <a:lnTo>
                    <a:pt x="12" y="504"/>
                  </a:lnTo>
                  <a:lnTo>
                    <a:pt x="12" y="482"/>
                  </a:lnTo>
                  <a:lnTo>
                    <a:pt x="8" y="463"/>
                  </a:lnTo>
                  <a:lnTo>
                    <a:pt x="6" y="449"/>
                  </a:lnTo>
                  <a:lnTo>
                    <a:pt x="4" y="439"/>
                  </a:lnTo>
                  <a:lnTo>
                    <a:pt x="10" y="431"/>
                  </a:lnTo>
                  <a:lnTo>
                    <a:pt x="22" y="427"/>
                  </a:lnTo>
                  <a:lnTo>
                    <a:pt x="34" y="429"/>
                  </a:lnTo>
                  <a:lnTo>
                    <a:pt x="44" y="437"/>
                  </a:lnTo>
                  <a:lnTo>
                    <a:pt x="51" y="449"/>
                  </a:lnTo>
                  <a:lnTo>
                    <a:pt x="57" y="461"/>
                  </a:lnTo>
                  <a:lnTo>
                    <a:pt x="65" y="471"/>
                  </a:lnTo>
                  <a:lnTo>
                    <a:pt x="75" y="475"/>
                  </a:lnTo>
                  <a:lnTo>
                    <a:pt x="87" y="473"/>
                  </a:lnTo>
                  <a:lnTo>
                    <a:pt x="105" y="465"/>
                  </a:lnTo>
                  <a:lnTo>
                    <a:pt x="118" y="463"/>
                  </a:lnTo>
                  <a:lnTo>
                    <a:pt x="132" y="463"/>
                  </a:lnTo>
                  <a:lnTo>
                    <a:pt x="144" y="459"/>
                  </a:lnTo>
                  <a:lnTo>
                    <a:pt x="152" y="451"/>
                  </a:lnTo>
                  <a:lnTo>
                    <a:pt x="158" y="435"/>
                  </a:lnTo>
                  <a:lnTo>
                    <a:pt x="164" y="412"/>
                  </a:lnTo>
                  <a:lnTo>
                    <a:pt x="169" y="394"/>
                  </a:lnTo>
                  <a:lnTo>
                    <a:pt x="171" y="376"/>
                  </a:lnTo>
                  <a:lnTo>
                    <a:pt x="169" y="360"/>
                  </a:lnTo>
                  <a:lnTo>
                    <a:pt x="156" y="347"/>
                  </a:lnTo>
                  <a:lnTo>
                    <a:pt x="140" y="335"/>
                  </a:lnTo>
                  <a:lnTo>
                    <a:pt x="122" y="325"/>
                  </a:lnTo>
                  <a:lnTo>
                    <a:pt x="108" y="315"/>
                  </a:lnTo>
                  <a:lnTo>
                    <a:pt x="99" y="305"/>
                  </a:lnTo>
                  <a:lnTo>
                    <a:pt x="97" y="293"/>
                  </a:lnTo>
                  <a:lnTo>
                    <a:pt x="101" y="278"/>
                  </a:lnTo>
                  <a:lnTo>
                    <a:pt x="108" y="254"/>
                  </a:lnTo>
                  <a:lnTo>
                    <a:pt x="114" y="229"/>
                  </a:lnTo>
                  <a:lnTo>
                    <a:pt x="118" y="205"/>
                  </a:lnTo>
                  <a:lnTo>
                    <a:pt x="124" y="183"/>
                  </a:lnTo>
                  <a:lnTo>
                    <a:pt x="132" y="168"/>
                  </a:lnTo>
                  <a:lnTo>
                    <a:pt x="140" y="158"/>
                  </a:lnTo>
                  <a:lnTo>
                    <a:pt x="148" y="150"/>
                  </a:lnTo>
                  <a:lnTo>
                    <a:pt x="154" y="146"/>
                  </a:lnTo>
                  <a:lnTo>
                    <a:pt x="158" y="142"/>
                  </a:lnTo>
                  <a:lnTo>
                    <a:pt x="160" y="140"/>
                  </a:lnTo>
                  <a:lnTo>
                    <a:pt x="162" y="138"/>
                  </a:lnTo>
                  <a:lnTo>
                    <a:pt x="256" y="152"/>
                  </a:lnTo>
                  <a:lnTo>
                    <a:pt x="284" y="105"/>
                  </a:lnTo>
                  <a:lnTo>
                    <a:pt x="355" y="42"/>
                  </a:lnTo>
                  <a:lnTo>
                    <a:pt x="384" y="24"/>
                  </a:lnTo>
                  <a:lnTo>
                    <a:pt x="492" y="61"/>
                  </a:lnTo>
                  <a:lnTo>
                    <a:pt x="530" y="87"/>
                  </a:lnTo>
                  <a:lnTo>
                    <a:pt x="589" y="81"/>
                  </a:lnTo>
                  <a:lnTo>
                    <a:pt x="626" y="36"/>
                  </a:lnTo>
                  <a:lnTo>
                    <a:pt x="792" y="67"/>
                  </a:lnTo>
                  <a:lnTo>
                    <a:pt x="841" y="106"/>
                  </a:lnTo>
                  <a:lnTo>
                    <a:pt x="896" y="118"/>
                  </a:lnTo>
                  <a:lnTo>
                    <a:pt x="1032" y="81"/>
                  </a:lnTo>
                  <a:lnTo>
                    <a:pt x="1071" y="105"/>
                  </a:lnTo>
                  <a:lnTo>
                    <a:pt x="1179" y="34"/>
                  </a:lnTo>
                  <a:lnTo>
                    <a:pt x="1297" y="32"/>
                  </a:lnTo>
                  <a:lnTo>
                    <a:pt x="1366" y="0"/>
                  </a:lnTo>
                  <a:lnTo>
                    <a:pt x="1461" y="12"/>
                  </a:lnTo>
                  <a:lnTo>
                    <a:pt x="1575" y="87"/>
                  </a:lnTo>
                  <a:lnTo>
                    <a:pt x="1666" y="75"/>
                  </a:lnTo>
                  <a:lnTo>
                    <a:pt x="1669" y="110"/>
                  </a:lnTo>
                  <a:lnTo>
                    <a:pt x="1628" y="138"/>
                  </a:lnTo>
                  <a:lnTo>
                    <a:pt x="1667" y="158"/>
                  </a:lnTo>
                  <a:lnTo>
                    <a:pt x="1666" y="205"/>
                  </a:lnTo>
                  <a:lnTo>
                    <a:pt x="1632" y="295"/>
                  </a:lnTo>
                  <a:lnTo>
                    <a:pt x="1634" y="347"/>
                  </a:lnTo>
                  <a:lnTo>
                    <a:pt x="1589" y="349"/>
                  </a:lnTo>
                  <a:lnTo>
                    <a:pt x="1595" y="431"/>
                  </a:lnTo>
                  <a:lnTo>
                    <a:pt x="1650" y="520"/>
                  </a:lnTo>
                  <a:lnTo>
                    <a:pt x="1701" y="632"/>
                  </a:lnTo>
                  <a:lnTo>
                    <a:pt x="1774" y="628"/>
                  </a:lnTo>
                  <a:lnTo>
                    <a:pt x="1845" y="663"/>
                  </a:lnTo>
                  <a:lnTo>
                    <a:pt x="1870" y="665"/>
                  </a:lnTo>
                  <a:lnTo>
                    <a:pt x="1902" y="683"/>
                  </a:lnTo>
                  <a:lnTo>
                    <a:pt x="1978" y="730"/>
                  </a:lnTo>
                  <a:lnTo>
                    <a:pt x="2041" y="726"/>
                  </a:lnTo>
                  <a:lnTo>
                    <a:pt x="2110" y="758"/>
                  </a:lnTo>
                  <a:lnTo>
                    <a:pt x="2207" y="756"/>
                  </a:lnTo>
                  <a:lnTo>
                    <a:pt x="2321" y="799"/>
                  </a:lnTo>
                  <a:lnTo>
                    <a:pt x="2402" y="860"/>
                  </a:lnTo>
                  <a:lnTo>
                    <a:pt x="2410" y="913"/>
                  </a:lnTo>
                  <a:lnTo>
                    <a:pt x="2486" y="923"/>
                  </a:lnTo>
                  <a:lnTo>
                    <a:pt x="2557" y="939"/>
                  </a:lnTo>
                  <a:lnTo>
                    <a:pt x="2628" y="843"/>
                  </a:lnTo>
                  <a:lnTo>
                    <a:pt x="2644" y="793"/>
                  </a:lnTo>
                  <a:lnTo>
                    <a:pt x="2634" y="758"/>
                  </a:lnTo>
                  <a:lnTo>
                    <a:pt x="2681" y="764"/>
                  </a:lnTo>
                  <a:lnTo>
                    <a:pt x="2740" y="803"/>
                  </a:lnTo>
                  <a:lnTo>
                    <a:pt x="2786" y="829"/>
                  </a:lnTo>
                  <a:lnTo>
                    <a:pt x="2817" y="925"/>
                  </a:lnTo>
                  <a:lnTo>
                    <a:pt x="2880" y="992"/>
                  </a:lnTo>
                  <a:lnTo>
                    <a:pt x="2874" y="1020"/>
                  </a:lnTo>
                  <a:lnTo>
                    <a:pt x="2841" y="1033"/>
                  </a:lnTo>
                  <a:lnTo>
                    <a:pt x="2880" y="1106"/>
                  </a:lnTo>
                  <a:lnTo>
                    <a:pt x="2894" y="1240"/>
                  </a:lnTo>
                  <a:lnTo>
                    <a:pt x="2896" y="1358"/>
                  </a:lnTo>
                  <a:lnTo>
                    <a:pt x="2858" y="1378"/>
                  </a:lnTo>
                  <a:lnTo>
                    <a:pt x="2849" y="1413"/>
                  </a:lnTo>
                  <a:lnTo>
                    <a:pt x="2829" y="1472"/>
                  </a:lnTo>
                  <a:lnTo>
                    <a:pt x="2835" y="1528"/>
                  </a:lnTo>
                  <a:lnTo>
                    <a:pt x="2799" y="1541"/>
                  </a:lnTo>
                  <a:lnTo>
                    <a:pt x="2774" y="1520"/>
                  </a:lnTo>
                  <a:lnTo>
                    <a:pt x="2754" y="1539"/>
                  </a:lnTo>
                </a:path>
              </a:pathLst>
            </a:custGeom>
            <a:grpFill/>
            <a:ln w="6350">
              <a:solidFill>
                <a:srgbClr val="FFFFFF"/>
              </a:solidFill>
              <a:prstDash val="solid"/>
              <a:round/>
            </a:ln>
          </p:spPr>
          <p:txBody>
            <a:bodyPr/>
            <a:lstStyle/>
            <a:p>
              <a:endParaRPr altLang="en-US" lang="zh-CN"/>
            </a:p>
          </p:txBody>
        </p:sp>
        <p:sp>
          <p:nvSpPr>
            <p:cNvPr id="65" name="Freeform 71"/>
            <p:cNvSpPr/>
            <p:nvPr/>
          </p:nvSpPr>
          <p:spPr bwMode="gray">
            <a:xfrm>
              <a:off x="2215" y="3052"/>
              <a:ext cx="676" cy="694"/>
            </a:xfrm>
            <a:custGeom>
              <a:gdLst>
                <a:gd fmla="*/ 297 w 1352" name="T0"/>
                <a:gd fmla="*/ 258 h 1388" name="T1"/>
                <a:gd fmla="*/ 288 w 1352" name="T2"/>
                <a:gd fmla="*/ 267 h 1388" name="T3"/>
                <a:gd fmla="*/ 280 w 1352" name="T4"/>
                <a:gd fmla="*/ 277 h 1388" name="T5"/>
                <a:gd fmla="*/ 265 w 1352" name="T6"/>
                <a:gd fmla="*/ 279 h 1388" name="T7"/>
                <a:gd fmla="*/ 258 w 1352" name="T8"/>
                <a:gd fmla="*/ 281 h 1388" name="T9"/>
                <a:gd fmla="*/ 248 w 1352" name="T10"/>
                <a:gd fmla="*/ 285 h 1388" name="T11"/>
                <a:gd fmla="*/ 240 w 1352" name="T12"/>
                <a:gd fmla="*/ 279 h 1388" name="T13"/>
                <a:gd fmla="*/ 237 w 1352" name="T14"/>
                <a:gd fmla="*/ 285 h 1388" name="T15"/>
                <a:gd fmla="*/ 231 w 1352" name="T16"/>
                <a:gd fmla="*/ 284 h 1388" name="T17"/>
                <a:gd fmla="*/ 228 w 1352" name="T18"/>
                <a:gd fmla="*/ 281 h 1388" name="T19"/>
                <a:gd fmla="*/ 218 w 1352" name="T20"/>
                <a:gd fmla="*/ 290 h 1388" name="T21"/>
                <a:gd fmla="*/ 202 w 1352" name="T22"/>
                <a:gd fmla="*/ 282 h 1388" name="T23"/>
                <a:gd fmla="*/ 188 w 1352" name="T24"/>
                <a:gd fmla="*/ 290 h 1388" name="T25"/>
                <a:gd fmla="*/ 174 w 1352" name="T26"/>
                <a:gd fmla="*/ 293 h 1388" name="T27"/>
                <a:gd fmla="*/ 162 w 1352" name="T28"/>
                <a:gd fmla="*/ 303 h 1388" name="T29"/>
                <a:gd fmla="*/ 169 w 1352" name="T30"/>
                <a:gd fmla="*/ 330 h 1388" name="T31"/>
                <a:gd fmla="*/ 165 w 1352" name="T32"/>
                <a:gd fmla="*/ 346 h 1388" name="T33"/>
                <a:gd fmla="*/ 146 w 1352" name="T34"/>
                <a:gd fmla="*/ 341 h 1388" name="T35"/>
                <a:gd fmla="*/ 142 w 1352" name="T36"/>
                <a:gd fmla="*/ 322 h 1388" name="T37"/>
                <a:gd fmla="*/ 130 w 1352" name="T38"/>
                <a:gd fmla="*/ 330 h 1388" name="T39"/>
                <a:gd fmla="*/ 113 w 1352" name="T40"/>
                <a:gd fmla="*/ 336 h 1388" name="T41"/>
                <a:gd fmla="*/ 98 w 1352" name="T42"/>
                <a:gd fmla="*/ 327 h 1388" name="T43"/>
                <a:gd fmla="*/ 94 w 1352" name="T44"/>
                <a:gd fmla="*/ 310 h 1388" name="T45"/>
                <a:gd fmla="*/ 76 w 1352" name="T46"/>
                <a:gd fmla="*/ 308 h 1388" name="T47"/>
                <a:gd fmla="*/ 67 w 1352" name="T48"/>
                <a:gd fmla="*/ 301 h 1388" name="T49"/>
                <a:gd fmla="*/ 72 w 1352" name="T50"/>
                <a:gd fmla="*/ 280 h 1388" name="T51"/>
                <a:gd fmla="*/ 79 w 1352" name="T52"/>
                <a:gd fmla="*/ 267 h 1388" name="T53"/>
                <a:gd fmla="*/ 63 w 1352" name="T54"/>
                <a:gd fmla="*/ 263 h 1388" name="T55"/>
                <a:gd fmla="*/ 53 w 1352" name="T56"/>
                <a:gd fmla="*/ 245 h 1388" name="T57"/>
                <a:gd fmla="*/ 47 w 1352" name="T58"/>
                <a:gd fmla="*/ 227 h 1388" name="T59"/>
                <a:gd fmla="*/ 51 w 1352" name="T60"/>
                <a:gd fmla="*/ 218 h 1388" name="T61"/>
                <a:gd fmla="*/ 48 w 1352" name="T62"/>
                <a:gd fmla="*/ 217 h 1388" name="T63"/>
                <a:gd fmla="*/ 24 w 1352" name="T64"/>
                <a:gd fmla="*/ 220 h 1388" name="T65"/>
                <a:gd fmla="*/ 9 w 1352" name="T66"/>
                <a:gd fmla="*/ 229 h 1388" name="T67"/>
                <a:gd fmla="*/ 3 w 1352" name="T68"/>
                <a:gd fmla="*/ 224 h 1388" name="T69"/>
                <a:gd fmla="*/ 8 w 1352" name="T70"/>
                <a:gd fmla="*/ 215 h 1388" name="T71"/>
                <a:gd fmla="*/ 3 w 1352" name="T72"/>
                <a:gd fmla="*/ 206 h 1388" name="T73"/>
                <a:gd fmla="*/ 5 w 1352" name="T74"/>
                <a:gd fmla="*/ 189 h 1388" name="T75"/>
                <a:gd fmla="*/ 15 w 1352" name="T76"/>
                <a:gd fmla="*/ 172 h 1388" name="T77"/>
                <a:gd fmla="*/ 28 w 1352" name="T78"/>
                <a:gd fmla="*/ 162 h 1388" name="T79"/>
                <a:gd fmla="*/ 38 w 1352" name="T80"/>
                <a:gd fmla="*/ 150 h 1388" name="T81"/>
                <a:gd fmla="*/ 49 w 1352" name="T82"/>
                <a:gd fmla="*/ 131 h 1388" name="T83"/>
                <a:gd fmla="*/ 53 w 1352" name="T84"/>
                <a:gd fmla="*/ 89 h 1388" name="T85"/>
                <a:gd fmla="*/ 47 w 1352" name="T86"/>
                <a:gd fmla="*/ 72 h 1388" name="T87"/>
                <a:gd fmla="*/ 31 w 1352" name="T88"/>
                <a:gd fmla="*/ 60 h 1388" name="T89"/>
                <a:gd fmla="*/ 51 w 1352" name="T90"/>
                <a:gd fmla="*/ 42 h 1388" name="T91"/>
                <a:gd fmla="*/ 78 w 1352" name="T92"/>
                <a:gd fmla="*/ 44 h 1388" name="T93"/>
                <a:gd fmla="*/ 112 w 1352" name="T94"/>
                <a:gd fmla="*/ 60 h 1388" name="T95"/>
                <a:gd fmla="*/ 170 w 1352" name="T96"/>
                <a:gd fmla="*/ 138 h 1388" name="T97"/>
                <a:gd fmla="*/ 214 w 1352" name="T98"/>
                <a:gd fmla="*/ 109 h 1388" name="T99"/>
                <a:gd fmla="*/ 229 w 1352" name="T100"/>
                <a:gd fmla="*/ 50 h 1388" name="T101"/>
                <a:gd fmla="*/ 248 w 1352" name="T102"/>
                <a:gd fmla="*/ 26 h 1388" name="T103"/>
                <a:gd fmla="*/ 289 w 1352" name="T104"/>
                <a:gd fmla="*/ 47 h 1388" name="T105"/>
                <a:gd fmla="*/ 266 w 1352" name="T106"/>
                <a:gd fmla="*/ 82 h 1388" name="T107"/>
                <a:gd fmla="*/ 240 w 1352" name="T108"/>
                <a:gd fmla="*/ 101 h 1388" name="T109"/>
                <a:gd fmla="*/ 276 w 1352" name="T110"/>
                <a:gd fmla="*/ 122 h 1388" name="T111"/>
                <a:gd fmla="*/ 280 w 1352" name="T112"/>
                <a:gd fmla="*/ 183 h 1388" name="T113"/>
                <a:gd fmla="*/ 300 w 1352" name="T114"/>
                <a:gd fmla="*/ 216 h 1388" name="T115"/>
                <a:gd fmla="*/ 338 w 1352" name="T116"/>
                <a:gd fmla="*/ 225 h 138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352" name="T177"/>
                <a:gd fmla="*/ 0 h 1388" name="T178"/>
                <a:gd fmla="*/ 1352 w 1352" name="T179"/>
                <a:gd fmla="*/ 1388 h 138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388" w="1352">
                  <a:moveTo>
                    <a:pt x="1262" y="1026"/>
                  </a:moveTo>
                  <a:lnTo>
                    <a:pt x="1230" y="998"/>
                  </a:lnTo>
                  <a:lnTo>
                    <a:pt x="1203" y="1026"/>
                  </a:lnTo>
                  <a:lnTo>
                    <a:pt x="1197" y="1028"/>
                  </a:lnTo>
                  <a:lnTo>
                    <a:pt x="1185" y="1032"/>
                  </a:lnTo>
                  <a:lnTo>
                    <a:pt x="1171" y="1039"/>
                  </a:lnTo>
                  <a:lnTo>
                    <a:pt x="1159" y="1045"/>
                  </a:lnTo>
                  <a:lnTo>
                    <a:pt x="1154" y="1049"/>
                  </a:lnTo>
                  <a:lnTo>
                    <a:pt x="1152" y="1055"/>
                  </a:lnTo>
                  <a:lnTo>
                    <a:pt x="1150" y="1067"/>
                  </a:lnTo>
                  <a:lnTo>
                    <a:pt x="1148" y="1081"/>
                  </a:lnTo>
                  <a:lnTo>
                    <a:pt x="1144" y="1093"/>
                  </a:lnTo>
                  <a:lnTo>
                    <a:pt x="1138" y="1098"/>
                  </a:lnTo>
                  <a:lnTo>
                    <a:pt x="1130" y="1102"/>
                  </a:lnTo>
                  <a:lnTo>
                    <a:pt x="1118" y="1106"/>
                  </a:lnTo>
                  <a:lnTo>
                    <a:pt x="1104" y="1114"/>
                  </a:lnTo>
                  <a:lnTo>
                    <a:pt x="1091" y="1118"/>
                  </a:lnTo>
                  <a:lnTo>
                    <a:pt x="1079" y="1122"/>
                  </a:lnTo>
                  <a:lnTo>
                    <a:pt x="1069" y="1120"/>
                  </a:lnTo>
                  <a:lnTo>
                    <a:pt x="1059" y="1114"/>
                  </a:lnTo>
                  <a:lnTo>
                    <a:pt x="1047" y="1112"/>
                  </a:lnTo>
                  <a:lnTo>
                    <a:pt x="1035" y="1112"/>
                  </a:lnTo>
                  <a:lnTo>
                    <a:pt x="1032" y="1112"/>
                  </a:lnTo>
                  <a:lnTo>
                    <a:pt x="1032" y="1116"/>
                  </a:lnTo>
                  <a:lnTo>
                    <a:pt x="1030" y="1124"/>
                  </a:lnTo>
                  <a:lnTo>
                    <a:pt x="1026" y="1136"/>
                  </a:lnTo>
                  <a:lnTo>
                    <a:pt x="1020" y="1144"/>
                  </a:lnTo>
                  <a:lnTo>
                    <a:pt x="1012" y="1148"/>
                  </a:lnTo>
                  <a:lnTo>
                    <a:pt x="1004" y="1146"/>
                  </a:lnTo>
                  <a:lnTo>
                    <a:pt x="992" y="1140"/>
                  </a:lnTo>
                  <a:lnTo>
                    <a:pt x="980" y="1130"/>
                  </a:lnTo>
                  <a:lnTo>
                    <a:pt x="969" y="1122"/>
                  </a:lnTo>
                  <a:lnTo>
                    <a:pt x="963" y="1116"/>
                  </a:lnTo>
                  <a:lnTo>
                    <a:pt x="959" y="1114"/>
                  </a:lnTo>
                  <a:lnTo>
                    <a:pt x="959" y="1116"/>
                  </a:lnTo>
                  <a:lnTo>
                    <a:pt x="959" y="1118"/>
                  </a:lnTo>
                  <a:lnTo>
                    <a:pt x="957" y="1124"/>
                  </a:lnTo>
                  <a:lnTo>
                    <a:pt x="955" y="1130"/>
                  </a:lnTo>
                  <a:lnTo>
                    <a:pt x="951" y="1134"/>
                  </a:lnTo>
                  <a:lnTo>
                    <a:pt x="949" y="1140"/>
                  </a:lnTo>
                  <a:lnTo>
                    <a:pt x="945" y="1142"/>
                  </a:lnTo>
                  <a:lnTo>
                    <a:pt x="939" y="1144"/>
                  </a:lnTo>
                  <a:lnTo>
                    <a:pt x="935" y="1142"/>
                  </a:lnTo>
                  <a:lnTo>
                    <a:pt x="931" y="1140"/>
                  </a:lnTo>
                  <a:lnTo>
                    <a:pt x="925" y="1136"/>
                  </a:lnTo>
                  <a:lnTo>
                    <a:pt x="921" y="1132"/>
                  </a:lnTo>
                  <a:lnTo>
                    <a:pt x="919" y="1128"/>
                  </a:lnTo>
                  <a:lnTo>
                    <a:pt x="917" y="1126"/>
                  </a:lnTo>
                  <a:lnTo>
                    <a:pt x="915" y="1122"/>
                  </a:lnTo>
                  <a:lnTo>
                    <a:pt x="913" y="1122"/>
                  </a:lnTo>
                  <a:lnTo>
                    <a:pt x="911" y="1126"/>
                  </a:lnTo>
                  <a:lnTo>
                    <a:pt x="906" y="1132"/>
                  </a:lnTo>
                  <a:lnTo>
                    <a:pt x="896" y="1144"/>
                  </a:lnTo>
                  <a:lnTo>
                    <a:pt x="886" y="1154"/>
                  </a:lnTo>
                  <a:lnTo>
                    <a:pt x="874" y="1159"/>
                  </a:lnTo>
                  <a:lnTo>
                    <a:pt x="864" y="1163"/>
                  </a:lnTo>
                  <a:lnTo>
                    <a:pt x="852" y="1159"/>
                  </a:lnTo>
                  <a:lnTo>
                    <a:pt x="839" y="1150"/>
                  </a:lnTo>
                  <a:lnTo>
                    <a:pt x="825" y="1138"/>
                  </a:lnTo>
                  <a:lnTo>
                    <a:pt x="809" y="1128"/>
                  </a:lnTo>
                  <a:lnTo>
                    <a:pt x="797" y="1122"/>
                  </a:lnTo>
                  <a:lnTo>
                    <a:pt x="787" y="1120"/>
                  </a:lnTo>
                  <a:lnTo>
                    <a:pt x="778" y="1130"/>
                  </a:lnTo>
                  <a:lnTo>
                    <a:pt x="766" y="1144"/>
                  </a:lnTo>
                  <a:lnTo>
                    <a:pt x="754" y="1159"/>
                  </a:lnTo>
                  <a:lnTo>
                    <a:pt x="742" y="1171"/>
                  </a:lnTo>
                  <a:lnTo>
                    <a:pt x="734" y="1179"/>
                  </a:lnTo>
                  <a:lnTo>
                    <a:pt x="724" y="1177"/>
                  </a:lnTo>
                  <a:lnTo>
                    <a:pt x="711" y="1175"/>
                  </a:lnTo>
                  <a:lnTo>
                    <a:pt x="695" y="1169"/>
                  </a:lnTo>
                  <a:lnTo>
                    <a:pt x="679" y="1165"/>
                  </a:lnTo>
                  <a:lnTo>
                    <a:pt x="667" y="1165"/>
                  </a:lnTo>
                  <a:lnTo>
                    <a:pt x="659" y="1167"/>
                  </a:lnTo>
                  <a:lnTo>
                    <a:pt x="650" y="1183"/>
                  </a:lnTo>
                  <a:lnTo>
                    <a:pt x="646" y="1209"/>
                  </a:lnTo>
                  <a:lnTo>
                    <a:pt x="648" y="1234"/>
                  </a:lnTo>
                  <a:lnTo>
                    <a:pt x="656" y="1254"/>
                  </a:lnTo>
                  <a:lnTo>
                    <a:pt x="665" y="1278"/>
                  </a:lnTo>
                  <a:lnTo>
                    <a:pt x="673" y="1299"/>
                  </a:lnTo>
                  <a:lnTo>
                    <a:pt x="675" y="1317"/>
                  </a:lnTo>
                  <a:lnTo>
                    <a:pt x="673" y="1331"/>
                  </a:lnTo>
                  <a:lnTo>
                    <a:pt x="673" y="1346"/>
                  </a:lnTo>
                  <a:lnTo>
                    <a:pt x="673" y="1362"/>
                  </a:lnTo>
                  <a:lnTo>
                    <a:pt x="667" y="1374"/>
                  </a:lnTo>
                  <a:lnTo>
                    <a:pt x="658" y="1382"/>
                  </a:lnTo>
                  <a:lnTo>
                    <a:pt x="638" y="1386"/>
                  </a:lnTo>
                  <a:lnTo>
                    <a:pt x="620" y="1388"/>
                  </a:lnTo>
                  <a:lnTo>
                    <a:pt x="604" y="1386"/>
                  </a:lnTo>
                  <a:lnTo>
                    <a:pt x="591" y="1380"/>
                  </a:lnTo>
                  <a:lnTo>
                    <a:pt x="581" y="1362"/>
                  </a:lnTo>
                  <a:lnTo>
                    <a:pt x="573" y="1343"/>
                  </a:lnTo>
                  <a:lnTo>
                    <a:pt x="571" y="1321"/>
                  </a:lnTo>
                  <a:lnTo>
                    <a:pt x="569" y="1309"/>
                  </a:lnTo>
                  <a:lnTo>
                    <a:pt x="567" y="1297"/>
                  </a:lnTo>
                  <a:lnTo>
                    <a:pt x="565" y="1287"/>
                  </a:lnTo>
                  <a:lnTo>
                    <a:pt x="559" y="1282"/>
                  </a:lnTo>
                  <a:lnTo>
                    <a:pt x="553" y="1283"/>
                  </a:lnTo>
                  <a:lnTo>
                    <a:pt x="545" y="1291"/>
                  </a:lnTo>
                  <a:lnTo>
                    <a:pt x="534" y="1303"/>
                  </a:lnTo>
                  <a:lnTo>
                    <a:pt x="518" y="1317"/>
                  </a:lnTo>
                  <a:lnTo>
                    <a:pt x="504" y="1331"/>
                  </a:lnTo>
                  <a:lnTo>
                    <a:pt x="488" y="1341"/>
                  </a:lnTo>
                  <a:lnTo>
                    <a:pt x="476" y="1343"/>
                  </a:lnTo>
                  <a:lnTo>
                    <a:pt x="465" y="1343"/>
                  </a:lnTo>
                  <a:lnTo>
                    <a:pt x="451" y="1343"/>
                  </a:lnTo>
                  <a:lnTo>
                    <a:pt x="437" y="1345"/>
                  </a:lnTo>
                  <a:lnTo>
                    <a:pt x="425" y="1343"/>
                  </a:lnTo>
                  <a:lnTo>
                    <a:pt x="415" y="1337"/>
                  </a:lnTo>
                  <a:lnTo>
                    <a:pt x="404" y="1323"/>
                  </a:lnTo>
                  <a:lnTo>
                    <a:pt x="394" y="1307"/>
                  </a:lnTo>
                  <a:lnTo>
                    <a:pt x="388" y="1287"/>
                  </a:lnTo>
                  <a:lnTo>
                    <a:pt x="386" y="1272"/>
                  </a:lnTo>
                  <a:lnTo>
                    <a:pt x="382" y="1256"/>
                  </a:lnTo>
                  <a:lnTo>
                    <a:pt x="378" y="1244"/>
                  </a:lnTo>
                  <a:lnTo>
                    <a:pt x="378" y="1240"/>
                  </a:lnTo>
                  <a:lnTo>
                    <a:pt x="372" y="1240"/>
                  </a:lnTo>
                  <a:lnTo>
                    <a:pt x="358" y="1240"/>
                  </a:lnTo>
                  <a:lnTo>
                    <a:pt x="341" y="1238"/>
                  </a:lnTo>
                  <a:lnTo>
                    <a:pt x="321" y="1236"/>
                  </a:lnTo>
                  <a:lnTo>
                    <a:pt x="303" y="1232"/>
                  </a:lnTo>
                  <a:lnTo>
                    <a:pt x="291" y="1224"/>
                  </a:lnTo>
                  <a:lnTo>
                    <a:pt x="282" y="1219"/>
                  </a:lnTo>
                  <a:lnTo>
                    <a:pt x="276" y="1213"/>
                  </a:lnTo>
                  <a:lnTo>
                    <a:pt x="270" y="1209"/>
                  </a:lnTo>
                  <a:lnTo>
                    <a:pt x="268" y="1201"/>
                  </a:lnTo>
                  <a:lnTo>
                    <a:pt x="268" y="1189"/>
                  </a:lnTo>
                  <a:lnTo>
                    <a:pt x="274" y="1171"/>
                  </a:lnTo>
                  <a:lnTo>
                    <a:pt x="280" y="1150"/>
                  </a:lnTo>
                  <a:lnTo>
                    <a:pt x="284" y="1134"/>
                  </a:lnTo>
                  <a:lnTo>
                    <a:pt x="285" y="1120"/>
                  </a:lnTo>
                  <a:lnTo>
                    <a:pt x="287" y="1110"/>
                  </a:lnTo>
                  <a:lnTo>
                    <a:pt x="291" y="1100"/>
                  </a:lnTo>
                  <a:lnTo>
                    <a:pt x="299" y="1087"/>
                  </a:lnTo>
                  <a:lnTo>
                    <a:pt x="309" y="1075"/>
                  </a:lnTo>
                  <a:lnTo>
                    <a:pt x="315" y="1065"/>
                  </a:lnTo>
                  <a:lnTo>
                    <a:pt x="311" y="1057"/>
                  </a:lnTo>
                  <a:lnTo>
                    <a:pt x="303" y="1053"/>
                  </a:lnTo>
                  <a:lnTo>
                    <a:pt x="289" y="1053"/>
                  </a:lnTo>
                  <a:lnTo>
                    <a:pt x="272" y="1053"/>
                  </a:lnTo>
                  <a:lnTo>
                    <a:pt x="254" y="1051"/>
                  </a:lnTo>
                  <a:lnTo>
                    <a:pt x="240" y="1047"/>
                  </a:lnTo>
                  <a:lnTo>
                    <a:pt x="230" y="1039"/>
                  </a:lnTo>
                  <a:lnTo>
                    <a:pt x="221" y="1020"/>
                  </a:lnTo>
                  <a:lnTo>
                    <a:pt x="217" y="1000"/>
                  </a:lnTo>
                  <a:lnTo>
                    <a:pt x="211" y="980"/>
                  </a:lnTo>
                  <a:lnTo>
                    <a:pt x="207" y="959"/>
                  </a:lnTo>
                  <a:lnTo>
                    <a:pt x="205" y="943"/>
                  </a:lnTo>
                  <a:lnTo>
                    <a:pt x="199" y="931"/>
                  </a:lnTo>
                  <a:lnTo>
                    <a:pt x="191" y="919"/>
                  </a:lnTo>
                  <a:lnTo>
                    <a:pt x="187" y="908"/>
                  </a:lnTo>
                  <a:lnTo>
                    <a:pt x="189" y="894"/>
                  </a:lnTo>
                  <a:lnTo>
                    <a:pt x="191" y="888"/>
                  </a:lnTo>
                  <a:lnTo>
                    <a:pt x="197" y="884"/>
                  </a:lnTo>
                  <a:lnTo>
                    <a:pt x="201" y="878"/>
                  </a:lnTo>
                  <a:lnTo>
                    <a:pt x="205" y="874"/>
                  </a:lnTo>
                  <a:lnTo>
                    <a:pt x="209" y="870"/>
                  </a:lnTo>
                  <a:lnTo>
                    <a:pt x="211" y="868"/>
                  </a:lnTo>
                  <a:lnTo>
                    <a:pt x="213" y="868"/>
                  </a:lnTo>
                  <a:lnTo>
                    <a:pt x="207" y="868"/>
                  </a:lnTo>
                  <a:lnTo>
                    <a:pt x="193" y="868"/>
                  </a:lnTo>
                  <a:lnTo>
                    <a:pt x="173" y="870"/>
                  </a:lnTo>
                  <a:lnTo>
                    <a:pt x="152" y="870"/>
                  </a:lnTo>
                  <a:lnTo>
                    <a:pt x="130" y="872"/>
                  </a:lnTo>
                  <a:lnTo>
                    <a:pt x="112" y="876"/>
                  </a:lnTo>
                  <a:lnTo>
                    <a:pt x="97" y="882"/>
                  </a:lnTo>
                  <a:lnTo>
                    <a:pt x="81" y="892"/>
                  </a:lnTo>
                  <a:lnTo>
                    <a:pt x="67" y="902"/>
                  </a:lnTo>
                  <a:lnTo>
                    <a:pt x="53" y="912"/>
                  </a:lnTo>
                  <a:lnTo>
                    <a:pt x="43" y="915"/>
                  </a:lnTo>
                  <a:lnTo>
                    <a:pt x="34" y="915"/>
                  </a:lnTo>
                  <a:lnTo>
                    <a:pt x="28" y="912"/>
                  </a:lnTo>
                  <a:lnTo>
                    <a:pt x="22" y="908"/>
                  </a:lnTo>
                  <a:lnTo>
                    <a:pt x="18" y="906"/>
                  </a:lnTo>
                  <a:lnTo>
                    <a:pt x="14" y="902"/>
                  </a:lnTo>
                  <a:lnTo>
                    <a:pt x="10" y="896"/>
                  </a:lnTo>
                  <a:lnTo>
                    <a:pt x="10" y="892"/>
                  </a:lnTo>
                  <a:lnTo>
                    <a:pt x="10" y="884"/>
                  </a:lnTo>
                  <a:lnTo>
                    <a:pt x="16" y="876"/>
                  </a:lnTo>
                  <a:lnTo>
                    <a:pt x="24" y="868"/>
                  </a:lnTo>
                  <a:lnTo>
                    <a:pt x="32" y="862"/>
                  </a:lnTo>
                  <a:lnTo>
                    <a:pt x="37" y="854"/>
                  </a:lnTo>
                  <a:lnTo>
                    <a:pt x="37" y="843"/>
                  </a:lnTo>
                  <a:lnTo>
                    <a:pt x="34" y="835"/>
                  </a:lnTo>
                  <a:lnTo>
                    <a:pt x="24" y="829"/>
                  </a:lnTo>
                  <a:lnTo>
                    <a:pt x="14" y="823"/>
                  </a:lnTo>
                  <a:lnTo>
                    <a:pt x="6" y="817"/>
                  </a:lnTo>
                  <a:lnTo>
                    <a:pt x="0" y="811"/>
                  </a:lnTo>
                  <a:lnTo>
                    <a:pt x="2" y="799"/>
                  </a:lnTo>
                  <a:lnTo>
                    <a:pt x="12" y="776"/>
                  </a:lnTo>
                  <a:lnTo>
                    <a:pt x="22" y="758"/>
                  </a:lnTo>
                  <a:lnTo>
                    <a:pt x="34" y="744"/>
                  </a:lnTo>
                  <a:lnTo>
                    <a:pt x="41" y="734"/>
                  </a:lnTo>
                  <a:lnTo>
                    <a:pt x="47" y="719"/>
                  </a:lnTo>
                  <a:lnTo>
                    <a:pt x="55" y="701"/>
                  </a:lnTo>
                  <a:lnTo>
                    <a:pt x="61" y="685"/>
                  </a:lnTo>
                  <a:lnTo>
                    <a:pt x="67" y="675"/>
                  </a:lnTo>
                  <a:lnTo>
                    <a:pt x="75" y="669"/>
                  </a:lnTo>
                  <a:lnTo>
                    <a:pt x="89" y="665"/>
                  </a:lnTo>
                  <a:lnTo>
                    <a:pt x="102" y="660"/>
                  </a:lnTo>
                  <a:lnTo>
                    <a:pt x="114" y="646"/>
                  </a:lnTo>
                  <a:lnTo>
                    <a:pt x="122" y="632"/>
                  </a:lnTo>
                  <a:lnTo>
                    <a:pt x="126" y="620"/>
                  </a:lnTo>
                  <a:lnTo>
                    <a:pt x="130" y="614"/>
                  </a:lnTo>
                  <a:lnTo>
                    <a:pt x="142" y="604"/>
                  </a:lnTo>
                  <a:lnTo>
                    <a:pt x="152" y="599"/>
                  </a:lnTo>
                  <a:lnTo>
                    <a:pt x="161" y="595"/>
                  </a:lnTo>
                  <a:lnTo>
                    <a:pt x="167" y="591"/>
                  </a:lnTo>
                  <a:lnTo>
                    <a:pt x="175" y="581"/>
                  </a:lnTo>
                  <a:lnTo>
                    <a:pt x="187" y="553"/>
                  </a:lnTo>
                  <a:lnTo>
                    <a:pt x="197" y="522"/>
                  </a:lnTo>
                  <a:lnTo>
                    <a:pt x="205" y="488"/>
                  </a:lnTo>
                  <a:lnTo>
                    <a:pt x="213" y="445"/>
                  </a:lnTo>
                  <a:lnTo>
                    <a:pt x="215" y="404"/>
                  </a:lnTo>
                  <a:lnTo>
                    <a:pt x="213" y="384"/>
                  </a:lnTo>
                  <a:lnTo>
                    <a:pt x="213" y="358"/>
                  </a:lnTo>
                  <a:lnTo>
                    <a:pt x="213" y="333"/>
                  </a:lnTo>
                  <a:lnTo>
                    <a:pt x="211" y="309"/>
                  </a:lnTo>
                  <a:lnTo>
                    <a:pt x="209" y="295"/>
                  </a:lnTo>
                  <a:lnTo>
                    <a:pt x="201" y="288"/>
                  </a:lnTo>
                  <a:lnTo>
                    <a:pt x="189" y="286"/>
                  </a:lnTo>
                  <a:lnTo>
                    <a:pt x="173" y="284"/>
                  </a:lnTo>
                  <a:lnTo>
                    <a:pt x="159" y="280"/>
                  </a:lnTo>
                  <a:lnTo>
                    <a:pt x="146" y="274"/>
                  </a:lnTo>
                  <a:lnTo>
                    <a:pt x="134" y="260"/>
                  </a:lnTo>
                  <a:lnTo>
                    <a:pt x="126" y="242"/>
                  </a:lnTo>
                  <a:lnTo>
                    <a:pt x="122" y="225"/>
                  </a:lnTo>
                  <a:lnTo>
                    <a:pt x="124" y="181"/>
                  </a:lnTo>
                  <a:lnTo>
                    <a:pt x="144" y="162"/>
                  </a:lnTo>
                  <a:lnTo>
                    <a:pt x="169" y="183"/>
                  </a:lnTo>
                  <a:lnTo>
                    <a:pt x="203" y="168"/>
                  </a:lnTo>
                  <a:lnTo>
                    <a:pt x="199" y="114"/>
                  </a:lnTo>
                  <a:lnTo>
                    <a:pt x="228" y="20"/>
                  </a:lnTo>
                  <a:lnTo>
                    <a:pt x="266" y="0"/>
                  </a:lnTo>
                  <a:lnTo>
                    <a:pt x="278" y="116"/>
                  </a:lnTo>
                  <a:lnTo>
                    <a:pt x="311" y="177"/>
                  </a:lnTo>
                  <a:lnTo>
                    <a:pt x="354" y="170"/>
                  </a:lnTo>
                  <a:lnTo>
                    <a:pt x="400" y="118"/>
                  </a:lnTo>
                  <a:lnTo>
                    <a:pt x="429" y="156"/>
                  </a:lnTo>
                  <a:lnTo>
                    <a:pt x="411" y="191"/>
                  </a:lnTo>
                  <a:lnTo>
                    <a:pt x="447" y="242"/>
                  </a:lnTo>
                  <a:lnTo>
                    <a:pt x="496" y="244"/>
                  </a:lnTo>
                  <a:lnTo>
                    <a:pt x="551" y="329"/>
                  </a:lnTo>
                  <a:lnTo>
                    <a:pt x="614" y="439"/>
                  </a:lnTo>
                  <a:lnTo>
                    <a:pt x="646" y="516"/>
                  </a:lnTo>
                  <a:lnTo>
                    <a:pt x="681" y="551"/>
                  </a:lnTo>
                  <a:lnTo>
                    <a:pt x="721" y="543"/>
                  </a:lnTo>
                  <a:lnTo>
                    <a:pt x="793" y="494"/>
                  </a:lnTo>
                  <a:lnTo>
                    <a:pt x="803" y="518"/>
                  </a:lnTo>
                  <a:lnTo>
                    <a:pt x="852" y="492"/>
                  </a:lnTo>
                  <a:lnTo>
                    <a:pt x="856" y="435"/>
                  </a:lnTo>
                  <a:lnTo>
                    <a:pt x="831" y="402"/>
                  </a:lnTo>
                  <a:lnTo>
                    <a:pt x="831" y="335"/>
                  </a:lnTo>
                  <a:lnTo>
                    <a:pt x="868" y="315"/>
                  </a:lnTo>
                  <a:lnTo>
                    <a:pt x="925" y="244"/>
                  </a:lnTo>
                  <a:lnTo>
                    <a:pt x="917" y="199"/>
                  </a:lnTo>
                  <a:lnTo>
                    <a:pt x="941" y="171"/>
                  </a:lnTo>
                  <a:lnTo>
                    <a:pt x="976" y="171"/>
                  </a:lnTo>
                  <a:lnTo>
                    <a:pt x="980" y="148"/>
                  </a:lnTo>
                  <a:lnTo>
                    <a:pt x="967" y="120"/>
                  </a:lnTo>
                  <a:lnTo>
                    <a:pt x="994" y="103"/>
                  </a:lnTo>
                  <a:lnTo>
                    <a:pt x="1043" y="108"/>
                  </a:lnTo>
                  <a:lnTo>
                    <a:pt x="1043" y="162"/>
                  </a:lnTo>
                  <a:lnTo>
                    <a:pt x="1065" y="232"/>
                  </a:lnTo>
                  <a:lnTo>
                    <a:pt x="1128" y="227"/>
                  </a:lnTo>
                  <a:lnTo>
                    <a:pt x="1154" y="189"/>
                  </a:lnTo>
                  <a:lnTo>
                    <a:pt x="1187" y="211"/>
                  </a:lnTo>
                  <a:lnTo>
                    <a:pt x="1193" y="252"/>
                  </a:lnTo>
                  <a:lnTo>
                    <a:pt x="1177" y="315"/>
                  </a:lnTo>
                  <a:lnTo>
                    <a:pt x="1126" y="329"/>
                  </a:lnTo>
                  <a:lnTo>
                    <a:pt x="1061" y="327"/>
                  </a:lnTo>
                  <a:lnTo>
                    <a:pt x="1047" y="311"/>
                  </a:lnTo>
                  <a:lnTo>
                    <a:pt x="1024" y="337"/>
                  </a:lnTo>
                  <a:lnTo>
                    <a:pt x="994" y="315"/>
                  </a:lnTo>
                  <a:lnTo>
                    <a:pt x="939" y="376"/>
                  </a:lnTo>
                  <a:lnTo>
                    <a:pt x="961" y="404"/>
                  </a:lnTo>
                  <a:lnTo>
                    <a:pt x="965" y="459"/>
                  </a:lnTo>
                  <a:lnTo>
                    <a:pt x="1006" y="471"/>
                  </a:lnTo>
                  <a:lnTo>
                    <a:pt x="1051" y="449"/>
                  </a:lnTo>
                  <a:lnTo>
                    <a:pt x="1069" y="445"/>
                  </a:lnTo>
                  <a:lnTo>
                    <a:pt x="1104" y="490"/>
                  </a:lnTo>
                  <a:lnTo>
                    <a:pt x="1075" y="561"/>
                  </a:lnTo>
                  <a:lnTo>
                    <a:pt x="1053" y="614"/>
                  </a:lnTo>
                  <a:lnTo>
                    <a:pt x="1075" y="658"/>
                  </a:lnTo>
                  <a:lnTo>
                    <a:pt x="1116" y="677"/>
                  </a:lnTo>
                  <a:lnTo>
                    <a:pt x="1118" y="732"/>
                  </a:lnTo>
                  <a:lnTo>
                    <a:pt x="1081" y="782"/>
                  </a:lnTo>
                  <a:lnTo>
                    <a:pt x="1112" y="837"/>
                  </a:lnTo>
                  <a:lnTo>
                    <a:pt x="1138" y="819"/>
                  </a:lnTo>
                  <a:lnTo>
                    <a:pt x="1187" y="823"/>
                  </a:lnTo>
                  <a:lnTo>
                    <a:pt x="1197" y="864"/>
                  </a:lnTo>
                  <a:lnTo>
                    <a:pt x="1228" y="884"/>
                  </a:lnTo>
                  <a:lnTo>
                    <a:pt x="1262" y="864"/>
                  </a:lnTo>
                  <a:lnTo>
                    <a:pt x="1293" y="888"/>
                  </a:lnTo>
                  <a:lnTo>
                    <a:pt x="1329" y="872"/>
                  </a:lnTo>
                  <a:lnTo>
                    <a:pt x="1352" y="900"/>
                  </a:lnTo>
                  <a:lnTo>
                    <a:pt x="1343" y="973"/>
                  </a:lnTo>
                  <a:lnTo>
                    <a:pt x="1291" y="986"/>
                  </a:lnTo>
                  <a:lnTo>
                    <a:pt x="1262" y="1026"/>
                  </a:lnTo>
                  <a:close/>
                </a:path>
              </a:pathLst>
            </a:custGeom>
            <a:grpFill/>
            <a:ln w="0">
              <a:solidFill>
                <a:srgbClr val="FFFFFF"/>
              </a:solidFill>
              <a:prstDash val="solid"/>
              <a:round/>
            </a:ln>
          </p:spPr>
          <p:txBody>
            <a:bodyPr/>
            <a:lstStyle/>
            <a:p>
              <a:endParaRPr altLang="en-US" lang="zh-CN"/>
            </a:p>
          </p:txBody>
        </p:sp>
        <p:sp>
          <p:nvSpPr>
            <p:cNvPr id="66" name="Freeform 72"/>
            <p:cNvSpPr/>
            <p:nvPr/>
          </p:nvSpPr>
          <p:spPr bwMode="gray">
            <a:xfrm>
              <a:off x="2215" y="3052"/>
              <a:ext cx="676" cy="694"/>
            </a:xfrm>
            <a:custGeom>
              <a:gdLst>
                <a:gd fmla="*/ 297 w 1352" name="T0"/>
                <a:gd fmla="*/ 258 h 1388" name="T1"/>
                <a:gd fmla="*/ 288 w 1352" name="T2"/>
                <a:gd fmla="*/ 267 h 1388" name="T3"/>
                <a:gd fmla="*/ 280 w 1352" name="T4"/>
                <a:gd fmla="*/ 277 h 1388" name="T5"/>
                <a:gd fmla="*/ 265 w 1352" name="T6"/>
                <a:gd fmla="*/ 279 h 1388" name="T7"/>
                <a:gd fmla="*/ 258 w 1352" name="T8"/>
                <a:gd fmla="*/ 281 h 1388" name="T9"/>
                <a:gd fmla="*/ 248 w 1352" name="T10"/>
                <a:gd fmla="*/ 285 h 1388" name="T11"/>
                <a:gd fmla="*/ 240 w 1352" name="T12"/>
                <a:gd fmla="*/ 279 h 1388" name="T13"/>
                <a:gd fmla="*/ 237 w 1352" name="T14"/>
                <a:gd fmla="*/ 285 h 1388" name="T15"/>
                <a:gd fmla="*/ 231 w 1352" name="T16"/>
                <a:gd fmla="*/ 284 h 1388" name="T17"/>
                <a:gd fmla="*/ 228 w 1352" name="T18"/>
                <a:gd fmla="*/ 281 h 1388" name="T19"/>
                <a:gd fmla="*/ 218 w 1352" name="T20"/>
                <a:gd fmla="*/ 290 h 1388" name="T21"/>
                <a:gd fmla="*/ 202 w 1352" name="T22"/>
                <a:gd fmla="*/ 282 h 1388" name="T23"/>
                <a:gd fmla="*/ 188 w 1352" name="T24"/>
                <a:gd fmla="*/ 290 h 1388" name="T25"/>
                <a:gd fmla="*/ 174 w 1352" name="T26"/>
                <a:gd fmla="*/ 293 h 1388" name="T27"/>
                <a:gd fmla="*/ 162 w 1352" name="T28"/>
                <a:gd fmla="*/ 303 h 1388" name="T29"/>
                <a:gd fmla="*/ 169 w 1352" name="T30"/>
                <a:gd fmla="*/ 330 h 1388" name="T31"/>
                <a:gd fmla="*/ 165 w 1352" name="T32"/>
                <a:gd fmla="*/ 346 h 1388" name="T33"/>
                <a:gd fmla="*/ 146 w 1352" name="T34"/>
                <a:gd fmla="*/ 341 h 1388" name="T35"/>
                <a:gd fmla="*/ 142 w 1352" name="T36"/>
                <a:gd fmla="*/ 322 h 1388" name="T37"/>
                <a:gd fmla="*/ 130 w 1352" name="T38"/>
                <a:gd fmla="*/ 330 h 1388" name="T39"/>
                <a:gd fmla="*/ 113 w 1352" name="T40"/>
                <a:gd fmla="*/ 336 h 1388" name="T41"/>
                <a:gd fmla="*/ 98 w 1352" name="T42"/>
                <a:gd fmla="*/ 327 h 1388" name="T43"/>
                <a:gd fmla="*/ 94 w 1352" name="T44"/>
                <a:gd fmla="*/ 310 h 1388" name="T45"/>
                <a:gd fmla="*/ 76 w 1352" name="T46"/>
                <a:gd fmla="*/ 308 h 1388" name="T47"/>
                <a:gd fmla="*/ 67 w 1352" name="T48"/>
                <a:gd fmla="*/ 301 h 1388" name="T49"/>
                <a:gd fmla="*/ 72 w 1352" name="T50"/>
                <a:gd fmla="*/ 280 h 1388" name="T51"/>
                <a:gd fmla="*/ 79 w 1352" name="T52"/>
                <a:gd fmla="*/ 267 h 1388" name="T53"/>
                <a:gd fmla="*/ 63 w 1352" name="T54"/>
                <a:gd fmla="*/ 263 h 1388" name="T55"/>
                <a:gd fmla="*/ 53 w 1352" name="T56"/>
                <a:gd fmla="*/ 245 h 1388" name="T57"/>
                <a:gd fmla="*/ 47 w 1352" name="T58"/>
                <a:gd fmla="*/ 227 h 1388" name="T59"/>
                <a:gd fmla="*/ 51 w 1352" name="T60"/>
                <a:gd fmla="*/ 218 h 1388" name="T61"/>
                <a:gd fmla="*/ 48 w 1352" name="T62"/>
                <a:gd fmla="*/ 217 h 1388" name="T63"/>
                <a:gd fmla="*/ 24 w 1352" name="T64"/>
                <a:gd fmla="*/ 220 h 1388" name="T65"/>
                <a:gd fmla="*/ 9 w 1352" name="T66"/>
                <a:gd fmla="*/ 229 h 1388" name="T67"/>
                <a:gd fmla="*/ 3 w 1352" name="T68"/>
                <a:gd fmla="*/ 224 h 1388" name="T69"/>
                <a:gd fmla="*/ 8 w 1352" name="T70"/>
                <a:gd fmla="*/ 215 h 1388" name="T71"/>
                <a:gd fmla="*/ 3 w 1352" name="T72"/>
                <a:gd fmla="*/ 206 h 1388" name="T73"/>
                <a:gd fmla="*/ 5 w 1352" name="T74"/>
                <a:gd fmla="*/ 189 h 1388" name="T75"/>
                <a:gd fmla="*/ 15 w 1352" name="T76"/>
                <a:gd fmla="*/ 172 h 1388" name="T77"/>
                <a:gd fmla="*/ 28 w 1352" name="T78"/>
                <a:gd fmla="*/ 162 h 1388" name="T79"/>
                <a:gd fmla="*/ 38 w 1352" name="T80"/>
                <a:gd fmla="*/ 150 h 1388" name="T81"/>
                <a:gd fmla="*/ 49 w 1352" name="T82"/>
                <a:gd fmla="*/ 131 h 1388" name="T83"/>
                <a:gd fmla="*/ 53 w 1352" name="T84"/>
                <a:gd fmla="*/ 89 h 1388" name="T85"/>
                <a:gd fmla="*/ 47 w 1352" name="T86"/>
                <a:gd fmla="*/ 72 h 1388" name="T87"/>
                <a:gd fmla="*/ 31 w 1352" name="T88"/>
                <a:gd fmla="*/ 60 h 1388" name="T89"/>
                <a:gd fmla="*/ 51 w 1352" name="T90"/>
                <a:gd fmla="*/ 42 h 1388" name="T91"/>
                <a:gd fmla="*/ 78 w 1352" name="T92"/>
                <a:gd fmla="*/ 44 h 1388" name="T93"/>
                <a:gd fmla="*/ 112 w 1352" name="T94"/>
                <a:gd fmla="*/ 60 h 1388" name="T95"/>
                <a:gd fmla="*/ 170 w 1352" name="T96"/>
                <a:gd fmla="*/ 138 h 1388" name="T97"/>
                <a:gd fmla="*/ 214 w 1352" name="T98"/>
                <a:gd fmla="*/ 109 h 1388" name="T99"/>
                <a:gd fmla="*/ 229 w 1352" name="T100"/>
                <a:gd fmla="*/ 50 h 1388" name="T101"/>
                <a:gd fmla="*/ 248 w 1352" name="T102"/>
                <a:gd fmla="*/ 26 h 1388" name="T103"/>
                <a:gd fmla="*/ 289 w 1352" name="T104"/>
                <a:gd fmla="*/ 47 h 1388" name="T105"/>
                <a:gd fmla="*/ 266 w 1352" name="T106"/>
                <a:gd fmla="*/ 82 h 1388" name="T107"/>
                <a:gd fmla="*/ 240 w 1352" name="T108"/>
                <a:gd fmla="*/ 101 h 1388" name="T109"/>
                <a:gd fmla="*/ 276 w 1352" name="T110"/>
                <a:gd fmla="*/ 122 h 1388" name="T111"/>
                <a:gd fmla="*/ 280 w 1352" name="T112"/>
                <a:gd fmla="*/ 183 h 1388" name="T113"/>
                <a:gd fmla="*/ 300 w 1352" name="T114"/>
                <a:gd fmla="*/ 216 h 1388" name="T115"/>
                <a:gd fmla="*/ 338 w 1352" name="T116"/>
                <a:gd fmla="*/ 225 h 138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352" name="T177"/>
                <a:gd fmla="*/ 0 h 1388" name="T178"/>
                <a:gd fmla="*/ 1352 w 1352" name="T179"/>
                <a:gd fmla="*/ 1388 h 138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388" w="1352">
                  <a:moveTo>
                    <a:pt x="1262" y="1026"/>
                  </a:moveTo>
                  <a:lnTo>
                    <a:pt x="1230" y="998"/>
                  </a:lnTo>
                  <a:lnTo>
                    <a:pt x="1203" y="1026"/>
                  </a:lnTo>
                  <a:lnTo>
                    <a:pt x="1197" y="1028"/>
                  </a:lnTo>
                  <a:lnTo>
                    <a:pt x="1185" y="1032"/>
                  </a:lnTo>
                  <a:lnTo>
                    <a:pt x="1171" y="1039"/>
                  </a:lnTo>
                  <a:lnTo>
                    <a:pt x="1159" y="1045"/>
                  </a:lnTo>
                  <a:lnTo>
                    <a:pt x="1154" y="1049"/>
                  </a:lnTo>
                  <a:lnTo>
                    <a:pt x="1152" y="1055"/>
                  </a:lnTo>
                  <a:lnTo>
                    <a:pt x="1150" y="1067"/>
                  </a:lnTo>
                  <a:lnTo>
                    <a:pt x="1148" y="1081"/>
                  </a:lnTo>
                  <a:lnTo>
                    <a:pt x="1144" y="1093"/>
                  </a:lnTo>
                  <a:lnTo>
                    <a:pt x="1138" y="1098"/>
                  </a:lnTo>
                  <a:lnTo>
                    <a:pt x="1130" y="1102"/>
                  </a:lnTo>
                  <a:lnTo>
                    <a:pt x="1118" y="1106"/>
                  </a:lnTo>
                  <a:lnTo>
                    <a:pt x="1104" y="1114"/>
                  </a:lnTo>
                  <a:lnTo>
                    <a:pt x="1091" y="1118"/>
                  </a:lnTo>
                  <a:lnTo>
                    <a:pt x="1079" y="1122"/>
                  </a:lnTo>
                  <a:lnTo>
                    <a:pt x="1069" y="1120"/>
                  </a:lnTo>
                  <a:lnTo>
                    <a:pt x="1059" y="1114"/>
                  </a:lnTo>
                  <a:lnTo>
                    <a:pt x="1047" y="1112"/>
                  </a:lnTo>
                  <a:lnTo>
                    <a:pt x="1035" y="1112"/>
                  </a:lnTo>
                  <a:lnTo>
                    <a:pt x="1032" y="1112"/>
                  </a:lnTo>
                  <a:lnTo>
                    <a:pt x="1032" y="1116"/>
                  </a:lnTo>
                  <a:lnTo>
                    <a:pt x="1030" y="1124"/>
                  </a:lnTo>
                  <a:lnTo>
                    <a:pt x="1026" y="1136"/>
                  </a:lnTo>
                  <a:lnTo>
                    <a:pt x="1020" y="1144"/>
                  </a:lnTo>
                  <a:lnTo>
                    <a:pt x="1012" y="1148"/>
                  </a:lnTo>
                  <a:lnTo>
                    <a:pt x="1004" y="1146"/>
                  </a:lnTo>
                  <a:lnTo>
                    <a:pt x="992" y="1140"/>
                  </a:lnTo>
                  <a:lnTo>
                    <a:pt x="980" y="1130"/>
                  </a:lnTo>
                  <a:lnTo>
                    <a:pt x="969" y="1122"/>
                  </a:lnTo>
                  <a:lnTo>
                    <a:pt x="963" y="1116"/>
                  </a:lnTo>
                  <a:lnTo>
                    <a:pt x="959" y="1114"/>
                  </a:lnTo>
                  <a:lnTo>
                    <a:pt x="959" y="1116"/>
                  </a:lnTo>
                  <a:lnTo>
                    <a:pt x="959" y="1118"/>
                  </a:lnTo>
                  <a:lnTo>
                    <a:pt x="957" y="1124"/>
                  </a:lnTo>
                  <a:lnTo>
                    <a:pt x="955" y="1130"/>
                  </a:lnTo>
                  <a:lnTo>
                    <a:pt x="951" y="1134"/>
                  </a:lnTo>
                  <a:lnTo>
                    <a:pt x="949" y="1140"/>
                  </a:lnTo>
                  <a:lnTo>
                    <a:pt x="945" y="1142"/>
                  </a:lnTo>
                  <a:lnTo>
                    <a:pt x="939" y="1144"/>
                  </a:lnTo>
                  <a:lnTo>
                    <a:pt x="935" y="1142"/>
                  </a:lnTo>
                  <a:lnTo>
                    <a:pt x="931" y="1140"/>
                  </a:lnTo>
                  <a:lnTo>
                    <a:pt x="925" y="1136"/>
                  </a:lnTo>
                  <a:lnTo>
                    <a:pt x="921" y="1132"/>
                  </a:lnTo>
                  <a:lnTo>
                    <a:pt x="919" y="1128"/>
                  </a:lnTo>
                  <a:lnTo>
                    <a:pt x="917" y="1126"/>
                  </a:lnTo>
                  <a:lnTo>
                    <a:pt x="915" y="1122"/>
                  </a:lnTo>
                  <a:lnTo>
                    <a:pt x="913" y="1122"/>
                  </a:lnTo>
                  <a:lnTo>
                    <a:pt x="911" y="1126"/>
                  </a:lnTo>
                  <a:lnTo>
                    <a:pt x="906" y="1132"/>
                  </a:lnTo>
                  <a:lnTo>
                    <a:pt x="896" y="1144"/>
                  </a:lnTo>
                  <a:lnTo>
                    <a:pt x="886" y="1154"/>
                  </a:lnTo>
                  <a:lnTo>
                    <a:pt x="874" y="1159"/>
                  </a:lnTo>
                  <a:lnTo>
                    <a:pt x="864" y="1163"/>
                  </a:lnTo>
                  <a:lnTo>
                    <a:pt x="852" y="1159"/>
                  </a:lnTo>
                  <a:lnTo>
                    <a:pt x="839" y="1150"/>
                  </a:lnTo>
                  <a:lnTo>
                    <a:pt x="825" y="1138"/>
                  </a:lnTo>
                  <a:lnTo>
                    <a:pt x="809" y="1128"/>
                  </a:lnTo>
                  <a:lnTo>
                    <a:pt x="797" y="1122"/>
                  </a:lnTo>
                  <a:lnTo>
                    <a:pt x="787" y="1120"/>
                  </a:lnTo>
                  <a:lnTo>
                    <a:pt x="778" y="1130"/>
                  </a:lnTo>
                  <a:lnTo>
                    <a:pt x="766" y="1144"/>
                  </a:lnTo>
                  <a:lnTo>
                    <a:pt x="754" y="1159"/>
                  </a:lnTo>
                  <a:lnTo>
                    <a:pt x="742" y="1171"/>
                  </a:lnTo>
                  <a:lnTo>
                    <a:pt x="734" y="1179"/>
                  </a:lnTo>
                  <a:lnTo>
                    <a:pt x="724" y="1177"/>
                  </a:lnTo>
                  <a:lnTo>
                    <a:pt x="711" y="1175"/>
                  </a:lnTo>
                  <a:lnTo>
                    <a:pt x="695" y="1169"/>
                  </a:lnTo>
                  <a:lnTo>
                    <a:pt x="679" y="1165"/>
                  </a:lnTo>
                  <a:lnTo>
                    <a:pt x="667" y="1165"/>
                  </a:lnTo>
                  <a:lnTo>
                    <a:pt x="659" y="1167"/>
                  </a:lnTo>
                  <a:lnTo>
                    <a:pt x="650" y="1183"/>
                  </a:lnTo>
                  <a:lnTo>
                    <a:pt x="646" y="1209"/>
                  </a:lnTo>
                  <a:lnTo>
                    <a:pt x="648" y="1234"/>
                  </a:lnTo>
                  <a:lnTo>
                    <a:pt x="656" y="1254"/>
                  </a:lnTo>
                  <a:lnTo>
                    <a:pt x="665" y="1278"/>
                  </a:lnTo>
                  <a:lnTo>
                    <a:pt x="673" y="1299"/>
                  </a:lnTo>
                  <a:lnTo>
                    <a:pt x="675" y="1317"/>
                  </a:lnTo>
                  <a:lnTo>
                    <a:pt x="673" y="1331"/>
                  </a:lnTo>
                  <a:lnTo>
                    <a:pt x="673" y="1346"/>
                  </a:lnTo>
                  <a:lnTo>
                    <a:pt x="673" y="1362"/>
                  </a:lnTo>
                  <a:lnTo>
                    <a:pt x="667" y="1374"/>
                  </a:lnTo>
                  <a:lnTo>
                    <a:pt x="658" y="1382"/>
                  </a:lnTo>
                  <a:lnTo>
                    <a:pt x="638" y="1386"/>
                  </a:lnTo>
                  <a:lnTo>
                    <a:pt x="620" y="1388"/>
                  </a:lnTo>
                  <a:lnTo>
                    <a:pt x="604" y="1386"/>
                  </a:lnTo>
                  <a:lnTo>
                    <a:pt x="591" y="1380"/>
                  </a:lnTo>
                  <a:lnTo>
                    <a:pt x="581" y="1362"/>
                  </a:lnTo>
                  <a:lnTo>
                    <a:pt x="573" y="1343"/>
                  </a:lnTo>
                  <a:lnTo>
                    <a:pt x="571" y="1321"/>
                  </a:lnTo>
                  <a:lnTo>
                    <a:pt x="569" y="1309"/>
                  </a:lnTo>
                  <a:lnTo>
                    <a:pt x="567" y="1297"/>
                  </a:lnTo>
                  <a:lnTo>
                    <a:pt x="565" y="1287"/>
                  </a:lnTo>
                  <a:lnTo>
                    <a:pt x="559" y="1282"/>
                  </a:lnTo>
                  <a:lnTo>
                    <a:pt x="553" y="1283"/>
                  </a:lnTo>
                  <a:lnTo>
                    <a:pt x="545" y="1291"/>
                  </a:lnTo>
                  <a:lnTo>
                    <a:pt x="534" y="1303"/>
                  </a:lnTo>
                  <a:lnTo>
                    <a:pt x="518" y="1317"/>
                  </a:lnTo>
                  <a:lnTo>
                    <a:pt x="504" y="1331"/>
                  </a:lnTo>
                  <a:lnTo>
                    <a:pt x="488" y="1341"/>
                  </a:lnTo>
                  <a:lnTo>
                    <a:pt x="476" y="1343"/>
                  </a:lnTo>
                  <a:lnTo>
                    <a:pt x="465" y="1343"/>
                  </a:lnTo>
                  <a:lnTo>
                    <a:pt x="451" y="1343"/>
                  </a:lnTo>
                  <a:lnTo>
                    <a:pt x="437" y="1345"/>
                  </a:lnTo>
                  <a:lnTo>
                    <a:pt x="425" y="1343"/>
                  </a:lnTo>
                  <a:lnTo>
                    <a:pt x="415" y="1337"/>
                  </a:lnTo>
                  <a:lnTo>
                    <a:pt x="404" y="1323"/>
                  </a:lnTo>
                  <a:lnTo>
                    <a:pt x="394" y="1307"/>
                  </a:lnTo>
                  <a:lnTo>
                    <a:pt x="388" y="1287"/>
                  </a:lnTo>
                  <a:lnTo>
                    <a:pt x="386" y="1272"/>
                  </a:lnTo>
                  <a:lnTo>
                    <a:pt x="382" y="1256"/>
                  </a:lnTo>
                  <a:lnTo>
                    <a:pt x="378" y="1244"/>
                  </a:lnTo>
                  <a:lnTo>
                    <a:pt x="378" y="1240"/>
                  </a:lnTo>
                  <a:lnTo>
                    <a:pt x="372" y="1240"/>
                  </a:lnTo>
                  <a:lnTo>
                    <a:pt x="358" y="1240"/>
                  </a:lnTo>
                  <a:lnTo>
                    <a:pt x="341" y="1238"/>
                  </a:lnTo>
                  <a:lnTo>
                    <a:pt x="321" y="1236"/>
                  </a:lnTo>
                  <a:lnTo>
                    <a:pt x="303" y="1232"/>
                  </a:lnTo>
                  <a:lnTo>
                    <a:pt x="291" y="1224"/>
                  </a:lnTo>
                  <a:lnTo>
                    <a:pt x="282" y="1219"/>
                  </a:lnTo>
                  <a:lnTo>
                    <a:pt x="276" y="1213"/>
                  </a:lnTo>
                  <a:lnTo>
                    <a:pt x="270" y="1209"/>
                  </a:lnTo>
                  <a:lnTo>
                    <a:pt x="268" y="1201"/>
                  </a:lnTo>
                  <a:lnTo>
                    <a:pt x="268" y="1189"/>
                  </a:lnTo>
                  <a:lnTo>
                    <a:pt x="274" y="1171"/>
                  </a:lnTo>
                  <a:lnTo>
                    <a:pt x="280" y="1150"/>
                  </a:lnTo>
                  <a:lnTo>
                    <a:pt x="284" y="1134"/>
                  </a:lnTo>
                  <a:lnTo>
                    <a:pt x="285" y="1120"/>
                  </a:lnTo>
                  <a:lnTo>
                    <a:pt x="287" y="1110"/>
                  </a:lnTo>
                  <a:lnTo>
                    <a:pt x="291" y="1100"/>
                  </a:lnTo>
                  <a:lnTo>
                    <a:pt x="299" y="1087"/>
                  </a:lnTo>
                  <a:lnTo>
                    <a:pt x="309" y="1075"/>
                  </a:lnTo>
                  <a:lnTo>
                    <a:pt x="315" y="1065"/>
                  </a:lnTo>
                  <a:lnTo>
                    <a:pt x="311" y="1057"/>
                  </a:lnTo>
                  <a:lnTo>
                    <a:pt x="303" y="1053"/>
                  </a:lnTo>
                  <a:lnTo>
                    <a:pt x="289" y="1053"/>
                  </a:lnTo>
                  <a:lnTo>
                    <a:pt x="272" y="1053"/>
                  </a:lnTo>
                  <a:lnTo>
                    <a:pt x="254" y="1051"/>
                  </a:lnTo>
                  <a:lnTo>
                    <a:pt x="240" y="1047"/>
                  </a:lnTo>
                  <a:lnTo>
                    <a:pt x="230" y="1039"/>
                  </a:lnTo>
                  <a:lnTo>
                    <a:pt x="221" y="1020"/>
                  </a:lnTo>
                  <a:lnTo>
                    <a:pt x="217" y="1000"/>
                  </a:lnTo>
                  <a:lnTo>
                    <a:pt x="211" y="980"/>
                  </a:lnTo>
                  <a:lnTo>
                    <a:pt x="207" y="959"/>
                  </a:lnTo>
                  <a:lnTo>
                    <a:pt x="205" y="943"/>
                  </a:lnTo>
                  <a:lnTo>
                    <a:pt x="199" y="931"/>
                  </a:lnTo>
                  <a:lnTo>
                    <a:pt x="191" y="919"/>
                  </a:lnTo>
                  <a:lnTo>
                    <a:pt x="187" y="908"/>
                  </a:lnTo>
                  <a:lnTo>
                    <a:pt x="189" y="894"/>
                  </a:lnTo>
                  <a:lnTo>
                    <a:pt x="191" y="888"/>
                  </a:lnTo>
                  <a:lnTo>
                    <a:pt x="197" y="884"/>
                  </a:lnTo>
                  <a:lnTo>
                    <a:pt x="201" y="878"/>
                  </a:lnTo>
                  <a:lnTo>
                    <a:pt x="205" y="874"/>
                  </a:lnTo>
                  <a:lnTo>
                    <a:pt x="209" y="870"/>
                  </a:lnTo>
                  <a:lnTo>
                    <a:pt x="211" y="868"/>
                  </a:lnTo>
                  <a:lnTo>
                    <a:pt x="213" y="868"/>
                  </a:lnTo>
                  <a:lnTo>
                    <a:pt x="207" y="868"/>
                  </a:lnTo>
                  <a:lnTo>
                    <a:pt x="193" y="868"/>
                  </a:lnTo>
                  <a:lnTo>
                    <a:pt x="173" y="870"/>
                  </a:lnTo>
                  <a:lnTo>
                    <a:pt x="152" y="870"/>
                  </a:lnTo>
                  <a:lnTo>
                    <a:pt x="130" y="872"/>
                  </a:lnTo>
                  <a:lnTo>
                    <a:pt x="112" y="876"/>
                  </a:lnTo>
                  <a:lnTo>
                    <a:pt x="97" y="882"/>
                  </a:lnTo>
                  <a:lnTo>
                    <a:pt x="81" y="892"/>
                  </a:lnTo>
                  <a:lnTo>
                    <a:pt x="67" y="902"/>
                  </a:lnTo>
                  <a:lnTo>
                    <a:pt x="53" y="912"/>
                  </a:lnTo>
                  <a:lnTo>
                    <a:pt x="43" y="915"/>
                  </a:lnTo>
                  <a:lnTo>
                    <a:pt x="34" y="915"/>
                  </a:lnTo>
                  <a:lnTo>
                    <a:pt x="28" y="912"/>
                  </a:lnTo>
                  <a:lnTo>
                    <a:pt x="22" y="908"/>
                  </a:lnTo>
                  <a:lnTo>
                    <a:pt x="18" y="906"/>
                  </a:lnTo>
                  <a:lnTo>
                    <a:pt x="14" y="902"/>
                  </a:lnTo>
                  <a:lnTo>
                    <a:pt x="10" y="896"/>
                  </a:lnTo>
                  <a:lnTo>
                    <a:pt x="10" y="892"/>
                  </a:lnTo>
                  <a:lnTo>
                    <a:pt x="10" y="884"/>
                  </a:lnTo>
                  <a:lnTo>
                    <a:pt x="16" y="876"/>
                  </a:lnTo>
                  <a:lnTo>
                    <a:pt x="24" y="868"/>
                  </a:lnTo>
                  <a:lnTo>
                    <a:pt x="32" y="862"/>
                  </a:lnTo>
                  <a:lnTo>
                    <a:pt x="37" y="854"/>
                  </a:lnTo>
                  <a:lnTo>
                    <a:pt x="37" y="843"/>
                  </a:lnTo>
                  <a:lnTo>
                    <a:pt x="34" y="835"/>
                  </a:lnTo>
                  <a:lnTo>
                    <a:pt x="24" y="829"/>
                  </a:lnTo>
                  <a:lnTo>
                    <a:pt x="14" y="823"/>
                  </a:lnTo>
                  <a:lnTo>
                    <a:pt x="6" y="817"/>
                  </a:lnTo>
                  <a:lnTo>
                    <a:pt x="0" y="811"/>
                  </a:lnTo>
                  <a:lnTo>
                    <a:pt x="2" y="799"/>
                  </a:lnTo>
                  <a:lnTo>
                    <a:pt x="12" y="776"/>
                  </a:lnTo>
                  <a:lnTo>
                    <a:pt x="22" y="758"/>
                  </a:lnTo>
                  <a:lnTo>
                    <a:pt x="34" y="744"/>
                  </a:lnTo>
                  <a:lnTo>
                    <a:pt x="41" y="734"/>
                  </a:lnTo>
                  <a:lnTo>
                    <a:pt x="47" y="719"/>
                  </a:lnTo>
                  <a:lnTo>
                    <a:pt x="55" y="701"/>
                  </a:lnTo>
                  <a:lnTo>
                    <a:pt x="61" y="685"/>
                  </a:lnTo>
                  <a:lnTo>
                    <a:pt x="67" y="675"/>
                  </a:lnTo>
                  <a:lnTo>
                    <a:pt x="75" y="669"/>
                  </a:lnTo>
                  <a:lnTo>
                    <a:pt x="89" y="665"/>
                  </a:lnTo>
                  <a:lnTo>
                    <a:pt x="102" y="660"/>
                  </a:lnTo>
                  <a:lnTo>
                    <a:pt x="114" y="646"/>
                  </a:lnTo>
                  <a:lnTo>
                    <a:pt x="122" y="632"/>
                  </a:lnTo>
                  <a:lnTo>
                    <a:pt x="126" y="620"/>
                  </a:lnTo>
                  <a:lnTo>
                    <a:pt x="130" y="614"/>
                  </a:lnTo>
                  <a:lnTo>
                    <a:pt x="142" y="604"/>
                  </a:lnTo>
                  <a:lnTo>
                    <a:pt x="152" y="599"/>
                  </a:lnTo>
                  <a:lnTo>
                    <a:pt x="161" y="595"/>
                  </a:lnTo>
                  <a:lnTo>
                    <a:pt x="167" y="591"/>
                  </a:lnTo>
                  <a:lnTo>
                    <a:pt x="175" y="581"/>
                  </a:lnTo>
                  <a:lnTo>
                    <a:pt x="187" y="553"/>
                  </a:lnTo>
                  <a:lnTo>
                    <a:pt x="197" y="522"/>
                  </a:lnTo>
                  <a:lnTo>
                    <a:pt x="205" y="488"/>
                  </a:lnTo>
                  <a:lnTo>
                    <a:pt x="213" y="445"/>
                  </a:lnTo>
                  <a:lnTo>
                    <a:pt x="215" y="404"/>
                  </a:lnTo>
                  <a:lnTo>
                    <a:pt x="213" y="384"/>
                  </a:lnTo>
                  <a:lnTo>
                    <a:pt x="213" y="358"/>
                  </a:lnTo>
                  <a:lnTo>
                    <a:pt x="213" y="333"/>
                  </a:lnTo>
                  <a:lnTo>
                    <a:pt x="211" y="309"/>
                  </a:lnTo>
                  <a:lnTo>
                    <a:pt x="209" y="295"/>
                  </a:lnTo>
                  <a:lnTo>
                    <a:pt x="201" y="288"/>
                  </a:lnTo>
                  <a:lnTo>
                    <a:pt x="189" y="286"/>
                  </a:lnTo>
                  <a:lnTo>
                    <a:pt x="173" y="284"/>
                  </a:lnTo>
                  <a:lnTo>
                    <a:pt x="159" y="280"/>
                  </a:lnTo>
                  <a:lnTo>
                    <a:pt x="146" y="274"/>
                  </a:lnTo>
                  <a:lnTo>
                    <a:pt x="134" y="260"/>
                  </a:lnTo>
                  <a:lnTo>
                    <a:pt x="126" y="242"/>
                  </a:lnTo>
                  <a:lnTo>
                    <a:pt x="122" y="225"/>
                  </a:lnTo>
                  <a:lnTo>
                    <a:pt x="124" y="181"/>
                  </a:lnTo>
                  <a:lnTo>
                    <a:pt x="144" y="162"/>
                  </a:lnTo>
                  <a:lnTo>
                    <a:pt x="169" y="183"/>
                  </a:lnTo>
                  <a:lnTo>
                    <a:pt x="203" y="168"/>
                  </a:lnTo>
                  <a:lnTo>
                    <a:pt x="199" y="114"/>
                  </a:lnTo>
                  <a:lnTo>
                    <a:pt x="228" y="20"/>
                  </a:lnTo>
                  <a:lnTo>
                    <a:pt x="266" y="0"/>
                  </a:lnTo>
                  <a:lnTo>
                    <a:pt x="278" y="116"/>
                  </a:lnTo>
                  <a:lnTo>
                    <a:pt x="311" y="177"/>
                  </a:lnTo>
                  <a:lnTo>
                    <a:pt x="354" y="170"/>
                  </a:lnTo>
                  <a:lnTo>
                    <a:pt x="400" y="118"/>
                  </a:lnTo>
                  <a:lnTo>
                    <a:pt x="429" y="156"/>
                  </a:lnTo>
                  <a:lnTo>
                    <a:pt x="411" y="191"/>
                  </a:lnTo>
                  <a:lnTo>
                    <a:pt x="447" y="242"/>
                  </a:lnTo>
                  <a:lnTo>
                    <a:pt x="496" y="244"/>
                  </a:lnTo>
                  <a:lnTo>
                    <a:pt x="551" y="329"/>
                  </a:lnTo>
                  <a:lnTo>
                    <a:pt x="614" y="439"/>
                  </a:lnTo>
                  <a:lnTo>
                    <a:pt x="646" y="516"/>
                  </a:lnTo>
                  <a:lnTo>
                    <a:pt x="681" y="551"/>
                  </a:lnTo>
                  <a:lnTo>
                    <a:pt x="721" y="543"/>
                  </a:lnTo>
                  <a:lnTo>
                    <a:pt x="793" y="494"/>
                  </a:lnTo>
                  <a:lnTo>
                    <a:pt x="803" y="518"/>
                  </a:lnTo>
                  <a:lnTo>
                    <a:pt x="852" y="492"/>
                  </a:lnTo>
                  <a:lnTo>
                    <a:pt x="856" y="435"/>
                  </a:lnTo>
                  <a:lnTo>
                    <a:pt x="831" y="402"/>
                  </a:lnTo>
                  <a:lnTo>
                    <a:pt x="831" y="335"/>
                  </a:lnTo>
                  <a:lnTo>
                    <a:pt x="868" y="315"/>
                  </a:lnTo>
                  <a:lnTo>
                    <a:pt x="925" y="244"/>
                  </a:lnTo>
                  <a:lnTo>
                    <a:pt x="917" y="199"/>
                  </a:lnTo>
                  <a:lnTo>
                    <a:pt x="941" y="171"/>
                  </a:lnTo>
                  <a:lnTo>
                    <a:pt x="976" y="171"/>
                  </a:lnTo>
                  <a:lnTo>
                    <a:pt x="980" y="148"/>
                  </a:lnTo>
                  <a:lnTo>
                    <a:pt x="967" y="120"/>
                  </a:lnTo>
                  <a:lnTo>
                    <a:pt x="994" y="103"/>
                  </a:lnTo>
                  <a:lnTo>
                    <a:pt x="1043" y="108"/>
                  </a:lnTo>
                  <a:lnTo>
                    <a:pt x="1043" y="162"/>
                  </a:lnTo>
                  <a:lnTo>
                    <a:pt x="1065" y="232"/>
                  </a:lnTo>
                  <a:lnTo>
                    <a:pt x="1128" y="227"/>
                  </a:lnTo>
                  <a:lnTo>
                    <a:pt x="1154" y="189"/>
                  </a:lnTo>
                  <a:lnTo>
                    <a:pt x="1187" y="211"/>
                  </a:lnTo>
                  <a:lnTo>
                    <a:pt x="1193" y="252"/>
                  </a:lnTo>
                  <a:lnTo>
                    <a:pt x="1177" y="315"/>
                  </a:lnTo>
                  <a:lnTo>
                    <a:pt x="1126" y="329"/>
                  </a:lnTo>
                  <a:lnTo>
                    <a:pt x="1061" y="327"/>
                  </a:lnTo>
                  <a:lnTo>
                    <a:pt x="1047" y="311"/>
                  </a:lnTo>
                  <a:lnTo>
                    <a:pt x="1024" y="337"/>
                  </a:lnTo>
                  <a:lnTo>
                    <a:pt x="994" y="315"/>
                  </a:lnTo>
                  <a:lnTo>
                    <a:pt x="939" y="376"/>
                  </a:lnTo>
                  <a:lnTo>
                    <a:pt x="961" y="404"/>
                  </a:lnTo>
                  <a:lnTo>
                    <a:pt x="965" y="459"/>
                  </a:lnTo>
                  <a:lnTo>
                    <a:pt x="1006" y="471"/>
                  </a:lnTo>
                  <a:lnTo>
                    <a:pt x="1051" y="449"/>
                  </a:lnTo>
                  <a:lnTo>
                    <a:pt x="1069" y="445"/>
                  </a:lnTo>
                  <a:lnTo>
                    <a:pt x="1104" y="490"/>
                  </a:lnTo>
                  <a:lnTo>
                    <a:pt x="1075" y="561"/>
                  </a:lnTo>
                  <a:lnTo>
                    <a:pt x="1053" y="614"/>
                  </a:lnTo>
                  <a:lnTo>
                    <a:pt x="1075" y="658"/>
                  </a:lnTo>
                  <a:lnTo>
                    <a:pt x="1116" y="677"/>
                  </a:lnTo>
                  <a:lnTo>
                    <a:pt x="1118" y="732"/>
                  </a:lnTo>
                  <a:lnTo>
                    <a:pt x="1081" y="782"/>
                  </a:lnTo>
                  <a:lnTo>
                    <a:pt x="1112" y="837"/>
                  </a:lnTo>
                  <a:lnTo>
                    <a:pt x="1138" y="819"/>
                  </a:lnTo>
                  <a:lnTo>
                    <a:pt x="1187" y="823"/>
                  </a:lnTo>
                  <a:lnTo>
                    <a:pt x="1197" y="864"/>
                  </a:lnTo>
                  <a:lnTo>
                    <a:pt x="1228" y="884"/>
                  </a:lnTo>
                  <a:lnTo>
                    <a:pt x="1262" y="864"/>
                  </a:lnTo>
                  <a:lnTo>
                    <a:pt x="1293" y="888"/>
                  </a:lnTo>
                  <a:lnTo>
                    <a:pt x="1329" y="872"/>
                  </a:lnTo>
                  <a:lnTo>
                    <a:pt x="1352" y="900"/>
                  </a:lnTo>
                  <a:lnTo>
                    <a:pt x="1343" y="973"/>
                  </a:lnTo>
                  <a:lnTo>
                    <a:pt x="1291" y="986"/>
                  </a:lnTo>
                  <a:lnTo>
                    <a:pt x="1262" y="1026"/>
                  </a:lnTo>
                </a:path>
              </a:pathLst>
            </a:custGeom>
            <a:grpFill/>
            <a:ln w="6350">
              <a:solidFill>
                <a:srgbClr val="FFFFFF"/>
              </a:solidFill>
              <a:prstDash val="solid"/>
              <a:round/>
            </a:ln>
          </p:spPr>
          <p:txBody>
            <a:bodyPr/>
            <a:lstStyle/>
            <a:p>
              <a:endParaRPr altLang="en-US" lang="zh-CN"/>
            </a:p>
          </p:txBody>
        </p:sp>
        <p:sp>
          <p:nvSpPr>
            <p:cNvPr id="67" name="Freeform 73"/>
            <p:cNvSpPr/>
            <p:nvPr/>
          </p:nvSpPr>
          <p:spPr bwMode="gray">
            <a:xfrm>
              <a:off x="2755" y="3269"/>
              <a:ext cx="596" cy="432"/>
            </a:xfrm>
            <a:custGeom>
              <a:gdLst>
                <a:gd fmla="*/ 209 w 1191" name="T0"/>
                <a:gd fmla="*/ 213 h 864" name="T1"/>
                <a:gd fmla="*/ 202 w 1191" name="T2"/>
                <a:gd fmla="*/ 215 h 864" name="T3"/>
                <a:gd fmla="*/ 195 w 1191" name="T4"/>
                <a:gd fmla="*/ 214 h 864" name="T5"/>
                <a:gd fmla="*/ 186 w 1191" name="T6"/>
                <a:gd fmla="*/ 210 h 864" name="T7"/>
                <a:gd fmla="*/ 180 w 1191" name="T8"/>
                <a:gd fmla="*/ 210 h 864" name="T9"/>
                <a:gd fmla="*/ 174 w 1191" name="T10"/>
                <a:gd fmla="*/ 203 h 864" name="T11"/>
                <a:gd fmla="*/ 169 w 1191" name="T12"/>
                <a:gd fmla="*/ 200 h 864" name="T13"/>
                <a:gd fmla="*/ 163 w 1191" name="T14"/>
                <a:gd fmla="*/ 210 h 864" name="T15"/>
                <a:gd fmla="*/ 155 w 1191" name="T16"/>
                <a:gd fmla="*/ 214 h 864" name="T17"/>
                <a:gd fmla="*/ 146 w 1191" name="T18"/>
                <a:gd fmla="*/ 216 h 864" name="T19"/>
                <a:gd fmla="*/ 140 w 1191" name="T20"/>
                <a:gd fmla="*/ 211 h 864" name="T21"/>
                <a:gd fmla="*/ 133 w 1191" name="T22"/>
                <a:gd fmla="*/ 213 h 864" name="T23"/>
                <a:gd fmla="*/ 123 w 1191" name="T24"/>
                <a:gd fmla="*/ 213 h 864" name="T25"/>
                <a:gd fmla="*/ 112 w 1191" name="T26"/>
                <a:gd fmla="*/ 206 h 864" name="T27"/>
                <a:gd fmla="*/ 101 w 1191" name="T28"/>
                <a:gd fmla="*/ 198 h 864" name="T29"/>
                <a:gd fmla="*/ 93 w 1191" name="T30"/>
                <a:gd fmla="*/ 189 h 864" name="T31"/>
                <a:gd fmla="*/ 88 w 1191" name="T32"/>
                <a:gd fmla="*/ 176 h 864" name="T33"/>
                <a:gd fmla="*/ 91 w 1191" name="T34"/>
                <a:gd fmla="*/ 171 h 864" name="T35"/>
                <a:gd fmla="*/ 94 w 1191" name="T36"/>
                <a:gd fmla="*/ 170 h 864" name="T37"/>
                <a:gd fmla="*/ 96 w 1191" name="T38"/>
                <a:gd fmla="*/ 167 h 864" name="T39"/>
                <a:gd fmla="*/ 87 w 1191" name="T40"/>
                <a:gd fmla="*/ 160 h 864" name="T41"/>
                <a:gd fmla="*/ 79 w 1191" name="T42"/>
                <a:gd fmla="*/ 161 h 864" name="T43"/>
                <a:gd fmla="*/ 74 w 1191" name="T44"/>
                <a:gd fmla="*/ 163 h 864" name="T45"/>
                <a:gd fmla="*/ 66 w 1191" name="T46"/>
                <a:gd fmla="*/ 158 h 864" name="T47"/>
                <a:gd fmla="*/ 60 w 1191" name="T48"/>
                <a:gd fmla="*/ 161 h 864" name="T49"/>
                <a:gd fmla="*/ 52 w 1191" name="T50"/>
                <a:gd fmla="*/ 156 h 864" name="T51"/>
                <a:gd fmla="*/ 46 w 1191" name="T52"/>
                <a:gd fmla="*/ 152 h 864" name="T53"/>
                <a:gd fmla="*/ 66 w 1191" name="T54"/>
                <a:gd fmla="*/ 135 h 864" name="T55"/>
                <a:gd fmla="*/ 53 w 1191" name="T56"/>
                <a:gd fmla="*/ 114 h 864" name="T57"/>
                <a:gd fmla="*/ 29 w 1191" name="T58"/>
                <a:gd fmla="*/ 108 h 864" name="T59"/>
                <a:gd fmla="*/ 8 w 1191" name="T60"/>
                <a:gd fmla="*/ 101 h 864" name="T61"/>
                <a:gd fmla="*/ 26 w 1191" name="T62"/>
                <a:gd fmla="*/ 74 h 864" name="T63"/>
                <a:gd fmla="*/ 63 w 1191" name="T64"/>
                <a:gd fmla="*/ 84 h 864" name="T65"/>
                <a:gd fmla="*/ 77 w 1191" name="T66"/>
                <a:gd fmla="*/ 70 h 864" name="T67"/>
                <a:gd fmla="*/ 100 w 1191" name="T68"/>
                <a:gd fmla="*/ 52 h 864" name="T69"/>
                <a:gd fmla="*/ 124 w 1191" name="T70"/>
                <a:gd fmla="*/ 56 h 864" name="T71"/>
                <a:gd fmla="*/ 144 w 1191" name="T72"/>
                <a:gd fmla="*/ 48 h 864" name="T73"/>
                <a:gd fmla="*/ 165 w 1191" name="T74"/>
                <a:gd fmla="*/ 40 h 864" name="T75"/>
                <a:gd fmla="*/ 182 w 1191" name="T76"/>
                <a:gd fmla="*/ 27 h 864" name="T77"/>
                <a:gd fmla="*/ 200 w 1191" name="T78"/>
                <a:gd fmla="*/ 19 h 864" name="T79"/>
                <a:gd fmla="*/ 217 w 1191" name="T80"/>
                <a:gd fmla="*/ 9 h 864" name="T81"/>
                <a:gd fmla="*/ 244 w 1191" name="T82"/>
                <a:gd fmla="*/ 5 h 864" name="T83"/>
                <a:gd fmla="*/ 260 w 1191" name="T84"/>
                <a:gd fmla="*/ 18 h 864" name="T85"/>
                <a:gd fmla="*/ 252 w 1191" name="T86"/>
                <a:gd fmla="*/ 54 h 864" name="T87"/>
                <a:gd fmla="*/ 274 w 1191" name="T88"/>
                <a:gd fmla="*/ 71 h 864" name="T89"/>
                <a:gd fmla="*/ 298 w 1191" name="T90"/>
                <a:gd fmla="*/ 81 h 864" name="T91"/>
                <a:gd fmla="*/ 282 w 1191" name="T92"/>
                <a:gd fmla="*/ 108 h 864" name="T93"/>
                <a:gd fmla="*/ 260 w 1191" name="T94"/>
                <a:gd fmla="*/ 161 h 864" name="T95"/>
                <a:gd fmla="*/ 248 w 1191" name="T96"/>
                <a:gd fmla="*/ 182 h 864" name="T97"/>
                <a:gd fmla="*/ 225 w 1191" name="T98"/>
                <a:gd fmla="*/ 197 h 864"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1191" name="T150"/>
                <a:gd fmla="*/ 0 h 864" name="T151"/>
                <a:gd fmla="*/ 1191 w 1191" name="T152"/>
                <a:gd fmla="*/ 864 h 864"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864" w="1191">
                  <a:moveTo>
                    <a:pt x="866" y="835"/>
                  </a:moveTo>
                  <a:lnTo>
                    <a:pt x="834" y="815"/>
                  </a:lnTo>
                  <a:lnTo>
                    <a:pt x="836" y="852"/>
                  </a:lnTo>
                  <a:lnTo>
                    <a:pt x="832" y="852"/>
                  </a:lnTo>
                  <a:lnTo>
                    <a:pt x="821" y="856"/>
                  </a:lnTo>
                  <a:lnTo>
                    <a:pt x="807" y="860"/>
                  </a:lnTo>
                  <a:lnTo>
                    <a:pt x="793" y="864"/>
                  </a:lnTo>
                  <a:lnTo>
                    <a:pt x="783" y="862"/>
                  </a:lnTo>
                  <a:lnTo>
                    <a:pt x="777" y="856"/>
                  </a:lnTo>
                  <a:lnTo>
                    <a:pt x="767" y="849"/>
                  </a:lnTo>
                  <a:lnTo>
                    <a:pt x="758" y="841"/>
                  </a:lnTo>
                  <a:lnTo>
                    <a:pt x="744" y="837"/>
                  </a:lnTo>
                  <a:lnTo>
                    <a:pt x="734" y="837"/>
                  </a:lnTo>
                  <a:lnTo>
                    <a:pt x="726" y="837"/>
                  </a:lnTo>
                  <a:lnTo>
                    <a:pt x="718" y="837"/>
                  </a:lnTo>
                  <a:lnTo>
                    <a:pt x="708" y="831"/>
                  </a:lnTo>
                  <a:lnTo>
                    <a:pt x="701" y="821"/>
                  </a:lnTo>
                  <a:lnTo>
                    <a:pt x="693" y="811"/>
                  </a:lnTo>
                  <a:lnTo>
                    <a:pt x="687" y="801"/>
                  </a:lnTo>
                  <a:lnTo>
                    <a:pt x="681" y="797"/>
                  </a:lnTo>
                  <a:lnTo>
                    <a:pt x="673" y="799"/>
                  </a:lnTo>
                  <a:lnTo>
                    <a:pt x="665" y="811"/>
                  </a:lnTo>
                  <a:lnTo>
                    <a:pt x="657" y="825"/>
                  </a:lnTo>
                  <a:lnTo>
                    <a:pt x="651" y="839"/>
                  </a:lnTo>
                  <a:lnTo>
                    <a:pt x="641" y="847"/>
                  </a:lnTo>
                  <a:lnTo>
                    <a:pt x="632" y="850"/>
                  </a:lnTo>
                  <a:lnTo>
                    <a:pt x="620" y="856"/>
                  </a:lnTo>
                  <a:lnTo>
                    <a:pt x="606" y="860"/>
                  </a:lnTo>
                  <a:lnTo>
                    <a:pt x="592" y="862"/>
                  </a:lnTo>
                  <a:lnTo>
                    <a:pt x="582" y="862"/>
                  </a:lnTo>
                  <a:lnTo>
                    <a:pt x="575" y="854"/>
                  </a:lnTo>
                  <a:lnTo>
                    <a:pt x="569" y="849"/>
                  </a:lnTo>
                  <a:lnTo>
                    <a:pt x="559" y="843"/>
                  </a:lnTo>
                  <a:lnTo>
                    <a:pt x="549" y="843"/>
                  </a:lnTo>
                  <a:lnTo>
                    <a:pt x="539" y="845"/>
                  </a:lnTo>
                  <a:lnTo>
                    <a:pt x="529" y="850"/>
                  </a:lnTo>
                  <a:lnTo>
                    <a:pt x="519" y="854"/>
                  </a:lnTo>
                  <a:lnTo>
                    <a:pt x="508" y="854"/>
                  </a:lnTo>
                  <a:lnTo>
                    <a:pt x="492" y="849"/>
                  </a:lnTo>
                  <a:lnTo>
                    <a:pt x="474" y="837"/>
                  </a:lnTo>
                  <a:lnTo>
                    <a:pt x="458" y="829"/>
                  </a:lnTo>
                  <a:lnTo>
                    <a:pt x="445" y="821"/>
                  </a:lnTo>
                  <a:lnTo>
                    <a:pt x="431" y="811"/>
                  </a:lnTo>
                  <a:lnTo>
                    <a:pt x="417" y="799"/>
                  </a:lnTo>
                  <a:lnTo>
                    <a:pt x="403" y="791"/>
                  </a:lnTo>
                  <a:lnTo>
                    <a:pt x="389" y="784"/>
                  </a:lnTo>
                  <a:lnTo>
                    <a:pt x="382" y="776"/>
                  </a:lnTo>
                  <a:lnTo>
                    <a:pt x="370" y="754"/>
                  </a:lnTo>
                  <a:lnTo>
                    <a:pt x="358" y="732"/>
                  </a:lnTo>
                  <a:lnTo>
                    <a:pt x="352" y="717"/>
                  </a:lnTo>
                  <a:lnTo>
                    <a:pt x="350" y="703"/>
                  </a:lnTo>
                  <a:lnTo>
                    <a:pt x="354" y="691"/>
                  </a:lnTo>
                  <a:lnTo>
                    <a:pt x="358" y="685"/>
                  </a:lnTo>
                  <a:lnTo>
                    <a:pt x="364" y="683"/>
                  </a:lnTo>
                  <a:lnTo>
                    <a:pt x="368" y="681"/>
                  </a:lnTo>
                  <a:lnTo>
                    <a:pt x="372" y="679"/>
                  </a:lnTo>
                  <a:lnTo>
                    <a:pt x="376" y="677"/>
                  </a:lnTo>
                  <a:lnTo>
                    <a:pt x="380" y="673"/>
                  </a:lnTo>
                  <a:lnTo>
                    <a:pt x="382" y="671"/>
                  </a:lnTo>
                  <a:lnTo>
                    <a:pt x="382" y="665"/>
                  </a:lnTo>
                  <a:lnTo>
                    <a:pt x="376" y="654"/>
                  </a:lnTo>
                  <a:lnTo>
                    <a:pt x="364" y="646"/>
                  </a:lnTo>
                  <a:lnTo>
                    <a:pt x="348" y="638"/>
                  </a:lnTo>
                  <a:lnTo>
                    <a:pt x="332" y="636"/>
                  </a:lnTo>
                  <a:lnTo>
                    <a:pt x="323" y="638"/>
                  </a:lnTo>
                  <a:lnTo>
                    <a:pt x="315" y="644"/>
                  </a:lnTo>
                  <a:lnTo>
                    <a:pt x="307" y="650"/>
                  </a:lnTo>
                  <a:lnTo>
                    <a:pt x="301" y="652"/>
                  </a:lnTo>
                  <a:lnTo>
                    <a:pt x="295" y="650"/>
                  </a:lnTo>
                  <a:lnTo>
                    <a:pt x="283" y="636"/>
                  </a:lnTo>
                  <a:lnTo>
                    <a:pt x="273" y="630"/>
                  </a:lnTo>
                  <a:lnTo>
                    <a:pt x="262" y="630"/>
                  </a:lnTo>
                  <a:lnTo>
                    <a:pt x="254" y="636"/>
                  </a:lnTo>
                  <a:lnTo>
                    <a:pt x="246" y="642"/>
                  </a:lnTo>
                  <a:lnTo>
                    <a:pt x="238" y="644"/>
                  </a:lnTo>
                  <a:lnTo>
                    <a:pt x="230" y="640"/>
                  </a:lnTo>
                  <a:lnTo>
                    <a:pt x="220" y="632"/>
                  </a:lnTo>
                  <a:lnTo>
                    <a:pt x="208" y="624"/>
                  </a:lnTo>
                  <a:lnTo>
                    <a:pt x="195" y="614"/>
                  </a:lnTo>
                  <a:lnTo>
                    <a:pt x="185" y="608"/>
                  </a:lnTo>
                  <a:lnTo>
                    <a:pt x="181" y="606"/>
                  </a:lnTo>
                  <a:lnTo>
                    <a:pt x="181" y="593"/>
                  </a:lnTo>
                  <a:lnTo>
                    <a:pt x="210" y="553"/>
                  </a:lnTo>
                  <a:lnTo>
                    <a:pt x="262" y="540"/>
                  </a:lnTo>
                  <a:lnTo>
                    <a:pt x="271" y="467"/>
                  </a:lnTo>
                  <a:lnTo>
                    <a:pt x="248" y="439"/>
                  </a:lnTo>
                  <a:lnTo>
                    <a:pt x="212" y="455"/>
                  </a:lnTo>
                  <a:lnTo>
                    <a:pt x="179" y="435"/>
                  </a:lnTo>
                  <a:lnTo>
                    <a:pt x="147" y="451"/>
                  </a:lnTo>
                  <a:lnTo>
                    <a:pt x="116" y="431"/>
                  </a:lnTo>
                  <a:lnTo>
                    <a:pt x="106" y="390"/>
                  </a:lnTo>
                  <a:lnTo>
                    <a:pt x="57" y="386"/>
                  </a:lnTo>
                  <a:lnTo>
                    <a:pt x="31" y="404"/>
                  </a:lnTo>
                  <a:lnTo>
                    <a:pt x="0" y="349"/>
                  </a:lnTo>
                  <a:lnTo>
                    <a:pt x="51" y="347"/>
                  </a:lnTo>
                  <a:lnTo>
                    <a:pt x="104" y="295"/>
                  </a:lnTo>
                  <a:lnTo>
                    <a:pt x="139" y="292"/>
                  </a:lnTo>
                  <a:lnTo>
                    <a:pt x="195" y="327"/>
                  </a:lnTo>
                  <a:lnTo>
                    <a:pt x="250" y="335"/>
                  </a:lnTo>
                  <a:lnTo>
                    <a:pt x="275" y="309"/>
                  </a:lnTo>
                  <a:lnTo>
                    <a:pt x="279" y="288"/>
                  </a:lnTo>
                  <a:lnTo>
                    <a:pt x="307" y="278"/>
                  </a:lnTo>
                  <a:lnTo>
                    <a:pt x="338" y="248"/>
                  </a:lnTo>
                  <a:lnTo>
                    <a:pt x="386" y="238"/>
                  </a:lnTo>
                  <a:lnTo>
                    <a:pt x="397" y="207"/>
                  </a:lnTo>
                  <a:lnTo>
                    <a:pt x="437" y="181"/>
                  </a:lnTo>
                  <a:lnTo>
                    <a:pt x="458" y="223"/>
                  </a:lnTo>
                  <a:lnTo>
                    <a:pt x="496" y="225"/>
                  </a:lnTo>
                  <a:lnTo>
                    <a:pt x="521" y="248"/>
                  </a:lnTo>
                  <a:lnTo>
                    <a:pt x="567" y="227"/>
                  </a:lnTo>
                  <a:lnTo>
                    <a:pt x="575" y="189"/>
                  </a:lnTo>
                  <a:lnTo>
                    <a:pt x="604" y="173"/>
                  </a:lnTo>
                  <a:lnTo>
                    <a:pt x="641" y="193"/>
                  </a:lnTo>
                  <a:lnTo>
                    <a:pt x="659" y="160"/>
                  </a:lnTo>
                  <a:lnTo>
                    <a:pt x="695" y="160"/>
                  </a:lnTo>
                  <a:lnTo>
                    <a:pt x="693" y="120"/>
                  </a:lnTo>
                  <a:lnTo>
                    <a:pt x="728" y="108"/>
                  </a:lnTo>
                  <a:lnTo>
                    <a:pt x="740" y="122"/>
                  </a:lnTo>
                  <a:lnTo>
                    <a:pt x="765" y="71"/>
                  </a:lnTo>
                  <a:lnTo>
                    <a:pt x="797" y="73"/>
                  </a:lnTo>
                  <a:lnTo>
                    <a:pt x="825" y="77"/>
                  </a:lnTo>
                  <a:lnTo>
                    <a:pt x="840" y="30"/>
                  </a:lnTo>
                  <a:lnTo>
                    <a:pt x="868" y="36"/>
                  </a:lnTo>
                  <a:lnTo>
                    <a:pt x="891" y="63"/>
                  </a:lnTo>
                  <a:lnTo>
                    <a:pt x="933" y="6"/>
                  </a:lnTo>
                  <a:lnTo>
                    <a:pt x="974" y="18"/>
                  </a:lnTo>
                  <a:lnTo>
                    <a:pt x="1006" y="0"/>
                  </a:lnTo>
                  <a:lnTo>
                    <a:pt x="1039" y="10"/>
                  </a:lnTo>
                  <a:lnTo>
                    <a:pt x="1039" y="69"/>
                  </a:lnTo>
                  <a:lnTo>
                    <a:pt x="1065" y="89"/>
                  </a:lnTo>
                  <a:lnTo>
                    <a:pt x="1059" y="154"/>
                  </a:lnTo>
                  <a:lnTo>
                    <a:pt x="1006" y="215"/>
                  </a:lnTo>
                  <a:lnTo>
                    <a:pt x="1080" y="209"/>
                  </a:lnTo>
                  <a:lnTo>
                    <a:pt x="1096" y="234"/>
                  </a:lnTo>
                  <a:lnTo>
                    <a:pt x="1096" y="284"/>
                  </a:lnTo>
                  <a:lnTo>
                    <a:pt x="1134" y="258"/>
                  </a:lnTo>
                  <a:lnTo>
                    <a:pt x="1169" y="258"/>
                  </a:lnTo>
                  <a:lnTo>
                    <a:pt x="1191" y="321"/>
                  </a:lnTo>
                  <a:lnTo>
                    <a:pt x="1163" y="351"/>
                  </a:lnTo>
                  <a:lnTo>
                    <a:pt x="1167" y="408"/>
                  </a:lnTo>
                  <a:lnTo>
                    <a:pt x="1128" y="431"/>
                  </a:lnTo>
                  <a:lnTo>
                    <a:pt x="1104" y="504"/>
                  </a:lnTo>
                  <a:lnTo>
                    <a:pt x="1110" y="579"/>
                  </a:lnTo>
                  <a:lnTo>
                    <a:pt x="1039" y="642"/>
                  </a:lnTo>
                  <a:lnTo>
                    <a:pt x="1013" y="654"/>
                  </a:lnTo>
                  <a:lnTo>
                    <a:pt x="1013" y="713"/>
                  </a:lnTo>
                  <a:lnTo>
                    <a:pt x="990" y="728"/>
                  </a:lnTo>
                  <a:lnTo>
                    <a:pt x="943" y="738"/>
                  </a:lnTo>
                  <a:lnTo>
                    <a:pt x="937" y="776"/>
                  </a:lnTo>
                  <a:lnTo>
                    <a:pt x="899" y="788"/>
                  </a:lnTo>
                  <a:lnTo>
                    <a:pt x="866" y="835"/>
                  </a:lnTo>
                  <a:close/>
                </a:path>
              </a:pathLst>
            </a:custGeom>
            <a:grpFill/>
            <a:ln w="0">
              <a:solidFill>
                <a:srgbClr val="FFFFFF"/>
              </a:solidFill>
              <a:prstDash val="solid"/>
              <a:round/>
            </a:ln>
          </p:spPr>
          <p:txBody>
            <a:bodyPr/>
            <a:lstStyle/>
            <a:p>
              <a:endParaRPr altLang="en-US" lang="zh-CN"/>
            </a:p>
          </p:txBody>
        </p:sp>
        <p:sp>
          <p:nvSpPr>
            <p:cNvPr id="69" name="Freeform 74"/>
            <p:cNvSpPr/>
            <p:nvPr/>
          </p:nvSpPr>
          <p:spPr bwMode="gray">
            <a:xfrm>
              <a:off x="2755" y="3269"/>
              <a:ext cx="596" cy="432"/>
            </a:xfrm>
            <a:custGeom>
              <a:gdLst>
                <a:gd fmla="*/ 209 w 1191" name="T0"/>
                <a:gd fmla="*/ 213 h 864" name="T1"/>
                <a:gd fmla="*/ 202 w 1191" name="T2"/>
                <a:gd fmla="*/ 215 h 864" name="T3"/>
                <a:gd fmla="*/ 195 w 1191" name="T4"/>
                <a:gd fmla="*/ 214 h 864" name="T5"/>
                <a:gd fmla="*/ 186 w 1191" name="T6"/>
                <a:gd fmla="*/ 210 h 864" name="T7"/>
                <a:gd fmla="*/ 180 w 1191" name="T8"/>
                <a:gd fmla="*/ 210 h 864" name="T9"/>
                <a:gd fmla="*/ 174 w 1191" name="T10"/>
                <a:gd fmla="*/ 203 h 864" name="T11"/>
                <a:gd fmla="*/ 169 w 1191" name="T12"/>
                <a:gd fmla="*/ 200 h 864" name="T13"/>
                <a:gd fmla="*/ 163 w 1191" name="T14"/>
                <a:gd fmla="*/ 210 h 864" name="T15"/>
                <a:gd fmla="*/ 155 w 1191" name="T16"/>
                <a:gd fmla="*/ 214 h 864" name="T17"/>
                <a:gd fmla="*/ 146 w 1191" name="T18"/>
                <a:gd fmla="*/ 216 h 864" name="T19"/>
                <a:gd fmla="*/ 140 w 1191" name="T20"/>
                <a:gd fmla="*/ 211 h 864" name="T21"/>
                <a:gd fmla="*/ 133 w 1191" name="T22"/>
                <a:gd fmla="*/ 213 h 864" name="T23"/>
                <a:gd fmla="*/ 123 w 1191" name="T24"/>
                <a:gd fmla="*/ 213 h 864" name="T25"/>
                <a:gd fmla="*/ 112 w 1191" name="T26"/>
                <a:gd fmla="*/ 206 h 864" name="T27"/>
                <a:gd fmla="*/ 101 w 1191" name="T28"/>
                <a:gd fmla="*/ 198 h 864" name="T29"/>
                <a:gd fmla="*/ 93 w 1191" name="T30"/>
                <a:gd fmla="*/ 189 h 864" name="T31"/>
                <a:gd fmla="*/ 88 w 1191" name="T32"/>
                <a:gd fmla="*/ 176 h 864" name="T33"/>
                <a:gd fmla="*/ 91 w 1191" name="T34"/>
                <a:gd fmla="*/ 171 h 864" name="T35"/>
                <a:gd fmla="*/ 94 w 1191" name="T36"/>
                <a:gd fmla="*/ 170 h 864" name="T37"/>
                <a:gd fmla="*/ 96 w 1191" name="T38"/>
                <a:gd fmla="*/ 167 h 864" name="T39"/>
                <a:gd fmla="*/ 87 w 1191" name="T40"/>
                <a:gd fmla="*/ 160 h 864" name="T41"/>
                <a:gd fmla="*/ 79 w 1191" name="T42"/>
                <a:gd fmla="*/ 161 h 864" name="T43"/>
                <a:gd fmla="*/ 74 w 1191" name="T44"/>
                <a:gd fmla="*/ 163 h 864" name="T45"/>
                <a:gd fmla="*/ 66 w 1191" name="T46"/>
                <a:gd fmla="*/ 158 h 864" name="T47"/>
                <a:gd fmla="*/ 60 w 1191" name="T48"/>
                <a:gd fmla="*/ 161 h 864" name="T49"/>
                <a:gd fmla="*/ 52 w 1191" name="T50"/>
                <a:gd fmla="*/ 156 h 864" name="T51"/>
                <a:gd fmla="*/ 46 w 1191" name="T52"/>
                <a:gd fmla="*/ 152 h 864" name="T53"/>
                <a:gd fmla="*/ 66 w 1191" name="T54"/>
                <a:gd fmla="*/ 135 h 864" name="T55"/>
                <a:gd fmla="*/ 53 w 1191" name="T56"/>
                <a:gd fmla="*/ 114 h 864" name="T57"/>
                <a:gd fmla="*/ 29 w 1191" name="T58"/>
                <a:gd fmla="*/ 108 h 864" name="T59"/>
                <a:gd fmla="*/ 8 w 1191" name="T60"/>
                <a:gd fmla="*/ 101 h 864" name="T61"/>
                <a:gd fmla="*/ 26 w 1191" name="T62"/>
                <a:gd fmla="*/ 74 h 864" name="T63"/>
                <a:gd fmla="*/ 63 w 1191" name="T64"/>
                <a:gd fmla="*/ 84 h 864" name="T65"/>
                <a:gd fmla="*/ 77 w 1191" name="T66"/>
                <a:gd fmla="*/ 70 h 864" name="T67"/>
                <a:gd fmla="*/ 100 w 1191" name="T68"/>
                <a:gd fmla="*/ 52 h 864" name="T69"/>
                <a:gd fmla="*/ 124 w 1191" name="T70"/>
                <a:gd fmla="*/ 56 h 864" name="T71"/>
                <a:gd fmla="*/ 144 w 1191" name="T72"/>
                <a:gd fmla="*/ 48 h 864" name="T73"/>
                <a:gd fmla="*/ 165 w 1191" name="T74"/>
                <a:gd fmla="*/ 40 h 864" name="T75"/>
                <a:gd fmla="*/ 182 w 1191" name="T76"/>
                <a:gd fmla="*/ 27 h 864" name="T77"/>
                <a:gd fmla="*/ 200 w 1191" name="T78"/>
                <a:gd fmla="*/ 19 h 864" name="T79"/>
                <a:gd fmla="*/ 217 w 1191" name="T80"/>
                <a:gd fmla="*/ 9 h 864" name="T81"/>
                <a:gd fmla="*/ 244 w 1191" name="T82"/>
                <a:gd fmla="*/ 5 h 864" name="T83"/>
                <a:gd fmla="*/ 260 w 1191" name="T84"/>
                <a:gd fmla="*/ 18 h 864" name="T85"/>
                <a:gd fmla="*/ 252 w 1191" name="T86"/>
                <a:gd fmla="*/ 54 h 864" name="T87"/>
                <a:gd fmla="*/ 274 w 1191" name="T88"/>
                <a:gd fmla="*/ 71 h 864" name="T89"/>
                <a:gd fmla="*/ 298 w 1191" name="T90"/>
                <a:gd fmla="*/ 81 h 864" name="T91"/>
                <a:gd fmla="*/ 282 w 1191" name="T92"/>
                <a:gd fmla="*/ 108 h 864" name="T93"/>
                <a:gd fmla="*/ 260 w 1191" name="T94"/>
                <a:gd fmla="*/ 161 h 864" name="T95"/>
                <a:gd fmla="*/ 248 w 1191" name="T96"/>
                <a:gd fmla="*/ 182 h 864" name="T97"/>
                <a:gd fmla="*/ 225 w 1191" name="T98"/>
                <a:gd fmla="*/ 197 h 864"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1191" name="T150"/>
                <a:gd fmla="*/ 0 h 864" name="T151"/>
                <a:gd fmla="*/ 1191 w 1191" name="T152"/>
                <a:gd fmla="*/ 864 h 864"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864" w="1191">
                  <a:moveTo>
                    <a:pt x="866" y="835"/>
                  </a:moveTo>
                  <a:lnTo>
                    <a:pt x="834" y="815"/>
                  </a:lnTo>
                  <a:lnTo>
                    <a:pt x="836" y="852"/>
                  </a:lnTo>
                  <a:lnTo>
                    <a:pt x="832" y="852"/>
                  </a:lnTo>
                  <a:lnTo>
                    <a:pt x="821" y="856"/>
                  </a:lnTo>
                  <a:lnTo>
                    <a:pt x="807" y="860"/>
                  </a:lnTo>
                  <a:lnTo>
                    <a:pt x="793" y="864"/>
                  </a:lnTo>
                  <a:lnTo>
                    <a:pt x="783" y="862"/>
                  </a:lnTo>
                  <a:lnTo>
                    <a:pt x="777" y="856"/>
                  </a:lnTo>
                  <a:lnTo>
                    <a:pt x="767" y="849"/>
                  </a:lnTo>
                  <a:lnTo>
                    <a:pt x="758" y="841"/>
                  </a:lnTo>
                  <a:lnTo>
                    <a:pt x="744" y="837"/>
                  </a:lnTo>
                  <a:lnTo>
                    <a:pt x="734" y="837"/>
                  </a:lnTo>
                  <a:lnTo>
                    <a:pt x="726" y="837"/>
                  </a:lnTo>
                  <a:lnTo>
                    <a:pt x="718" y="837"/>
                  </a:lnTo>
                  <a:lnTo>
                    <a:pt x="708" y="831"/>
                  </a:lnTo>
                  <a:lnTo>
                    <a:pt x="701" y="821"/>
                  </a:lnTo>
                  <a:lnTo>
                    <a:pt x="693" y="811"/>
                  </a:lnTo>
                  <a:lnTo>
                    <a:pt x="687" y="801"/>
                  </a:lnTo>
                  <a:lnTo>
                    <a:pt x="681" y="797"/>
                  </a:lnTo>
                  <a:lnTo>
                    <a:pt x="673" y="799"/>
                  </a:lnTo>
                  <a:lnTo>
                    <a:pt x="665" y="811"/>
                  </a:lnTo>
                  <a:lnTo>
                    <a:pt x="657" y="825"/>
                  </a:lnTo>
                  <a:lnTo>
                    <a:pt x="651" y="839"/>
                  </a:lnTo>
                  <a:lnTo>
                    <a:pt x="641" y="847"/>
                  </a:lnTo>
                  <a:lnTo>
                    <a:pt x="632" y="850"/>
                  </a:lnTo>
                  <a:lnTo>
                    <a:pt x="620" y="856"/>
                  </a:lnTo>
                  <a:lnTo>
                    <a:pt x="606" y="860"/>
                  </a:lnTo>
                  <a:lnTo>
                    <a:pt x="592" y="862"/>
                  </a:lnTo>
                  <a:lnTo>
                    <a:pt x="582" y="862"/>
                  </a:lnTo>
                  <a:lnTo>
                    <a:pt x="575" y="854"/>
                  </a:lnTo>
                  <a:lnTo>
                    <a:pt x="569" y="849"/>
                  </a:lnTo>
                  <a:lnTo>
                    <a:pt x="559" y="843"/>
                  </a:lnTo>
                  <a:lnTo>
                    <a:pt x="549" y="843"/>
                  </a:lnTo>
                  <a:lnTo>
                    <a:pt x="539" y="845"/>
                  </a:lnTo>
                  <a:lnTo>
                    <a:pt x="529" y="850"/>
                  </a:lnTo>
                  <a:lnTo>
                    <a:pt x="519" y="854"/>
                  </a:lnTo>
                  <a:lnTo>
                    <a:pt x="508" y="854"/>
                  </a:lnTo>
                  <a:lnTo>
                    <a:pt x="492" y="849"/>
                  </a:lnTo>
                  <a:lnTo>
                    <a:pt x="474" y="837"/>
                  </a:lnTo>
                  <a:lnTo>
                    <a:pt x="458" y="829"/>
                  </a:lnTo>
                  <a:lnTo>
                    <a:pt x="445" y="821"/>
                  </a:lnTo>
                  <a:lnTo>
                    <a:pt x="431" y="811"/>
                  </a:lnTo>
                  <a:lnTo>
                    <a:pt x="417" y="799"/>
                  </a:lnTo>
                  <a:lnTo>
                    <a:pt x="403" y="791"/>
                  </a:lnTo>
                  <a:lnTo>
                    <a:pt x="389" y="784"/>
                  </a:lnTo>
                  <a:lnTo>
                    <a:pt x="382" y="776"/>
                  </a:lnTo>
                  <a:lnTo>
                    <a:pt x="370" y="754"/>
                  </a:lnTo>
                  <a:lnTo>
                    <a:pt x="358" y="732"/>
                  </a:lnTo>
                  <a:lnTo>
                    <a:pt x="352" y="717"/>
                  </a:lnTo>
                  <a:lnTo>
                    <a:pt x="350" y="703"/>
                  </a:lnTo>
                  <a:lnTo>
                    <a:pt x="354" y="691"/>
                  </a:lnTo>
                  <a:lnTo>
                    <a:pt x="358" y="685"/>
                  </a:lnTo>
                  <a:lnTo>
                    <a:pt x="364" y="683"/>
                  </a:lnTo>
                  <a:lnTo>
                    <a:pt x="368" y="681"/>
                  </a:lnTo>
                  <a:lnTo>
                    <a:pt x="372" y="679"/>
                  </a:lnTo>
                  <a:lnTo>
                    <a:pt x="376" y="677"/>
                  </a:lnTo>
                  <a:lnTo>
                    <a:pt x="380" y="673"/>
                  </a:lnTo>
                  <a:lnTo>
                    <a:pt x="382" y="671"/>
                  </a:lnTo>
                  <a:lnTo>
                    <a:pt x="382" y="665"/>
                  </a:lnTo>
                  <a:lnTo>
                    <a:pt x="376" y="654"/>
                  </a:lnTo>
                  <a:lnTo>
                    <a:pt x="364" y="646"/>
                  </a:lnTo>
                  <a:lnTo>
                    <a:pt x="348" y="638"/>
                  </a:lnTo>
                  <a:lnTo>
                    <a:pt x="332" y="636"/>
                  </a:lnTo>
                  <a:lnTo>
                    <a:pt x="323" y="638"/>
                  </a:lnTo>
                  <a:lnTo>
                    <a:pt x="315" y="644"/>
                  </a:lnTo>
                  <a:lnTo>
                    <a:pt x="307" y="650"/>
                  </a:lnTo>
                  <a:lnTo>
                    <a:pt x="301" y="652"/>
                  </a:lnTo>
                  <a:lnTo>
                    <a:pt x="295" y="650"/>
                  </a:lnTo>
                  <a:lnTo>
                    <a:pt x="283" y="636"/>
                  </a:lnTo>
                  <a:lnTo>
                    <a:pt x="273" y="630"/>
                  </a:lnTo>
                  <a:lnTo>
                    <a:pt x="262" y="630"/>
                  </a:lnTo>
                  <a:lnTo>
                    <a:pt x="254" y="636"/>
                  </a:lnTo>
                  <a:lnTo>
                    <a:pt x="246" y="642"/>
                  </a:lnTo>
                  <a:lnTo>
                    <a:pt x="238" y="644"/>
                  </a:lnTo>
                  <a:lnTo>
                    <a:pt x="230" y="640"/>
                  </a:lnTo>
                  <a:lnTo>
                    <a:pt x="220" y="632"/>
                  </a:lnTo>
                  <a:lnTo>
                    <a:pt x="208" y="624"/>
                  </a:lnTo>
                  <a:lnTo>
                    <a:pt x="195" y="614"/>
                  </a:lnTo>
                  <a:lnTo>
                    <a:pt x="185" y="608"/>
                  </a:lnTo>
                  <a:lnTo>
                    <a:pt x="181" y="606"/>
                  </a:lnTo>
                  <a:lnTo>
                    <a:pt x="181" y="593"/>
                  </a:lnTo>
                  <a:lnTo>
                    <a:pt x="210" y="553"/>
                  </a:lnTo>
                  <a:lnTo>
                    <a:pt x="262" y="540"/>
                  </a:lnTo>
                  <a:lnTo>
                    <a:pt x="271" y="467"/>
                  </a:lnTo>
                  <a:lnTo>
                    <a:pt x="248" y="439"/>
                  </a:lnTo>
                  <a:lnTo>
                    <a:pt x="212" y="455"/>
                  </a:lnTo>
                  <a:lnTo>
                    <a:pt x="179" y="435"/>
                  </a:lnTo>
                  <a:lnTo>
                    <a:pt x="147" y="451"/>
                  </a:lnTo>
                  <a:lnTo>
                    <a:pt x="116" y="431"/>
                  </a:lnTo>
                  <a:lnTo>
                    <a:pt x="106" y="390"/>
                  </a:lnTo>
                  <a:lnTo>
                    <a:pt x="57" y="386"/>
                  </a:lnTo>
                  <a:lnTo>
                    <a:pt x="31" y="404"/>
                  </a:lnTo>
                  <a:lnTo>
                    <a:pt x="0" y="349"/>
                  </a:lnTo>
                  <a:lnTo>
                    <a:pt x="51" y="347"/>
                  </a:lnTo>
                  <a:lnTo>
                    <a:pt x="104" y="295"/>
                  </a:lnTo>
                  <a:lnTo>
                    <a:pt x="139" y="292"/>
                  </a:lnTo>
                  <a:lnTo>
                    <a:pt x="195" y="327"/>
                  </a:lnTo>
                  <a:lnTo>
                    <a:pt x="250" y="335"/>
                  </a:lnTo>
                  <a:lnTo>
                    <a:pt x="275" y="309"/>
                  </a:lnTo>
                  <a:lnTo>
                    <a:pt x="279" y="288"/>
                  </a:lnTo>
                  <a:lnTo>
                    <a:pt x="307" y="278"/>
                  </a:lnTo>
                  <a:lnTo>
                    <a:pt x="338" y="248"/>
                  </a:lnTo>
                  <a:lnTo>
                    <a:pt x="386" y="238"/>
                  </a:lnTo>
                  <a:lnTo>
                    <a:pt x="397" y="207"/>
                  </a:lnTo>
                  <a:lnTo>
                    <a:pt x="437" y="181"/>
                  </a:lnTo>
                  <a:lnTo>
                    <a:pt x="458" y="223"/>
                  </a:lnTo>
                  <a:lnTo>
                    <a:pt x="496" y="225"/>
                  </a:lnTo>
                  <a:lnTo>
                    <a:pt x="521" y="248"/>
                  </a:lnTo>
                  <a:lnTo>
                    <a:pt x="567" y="227"/>
                  </a:lnTo>
                  <a:lnTo>
                    <a:pt x="575" y="189"/>
                  </a:lnTo>
                  <a:lnTo>
                    <a:pt x="604" y="173"/>
                  </a:lnTo>
                  <a:lnTo>
                    <a:pt x="641" y="193"/>
                  </a:lnTo>
                  <a:lnTo>
                    <a:pt x="659" y="160"/>
                  </a:lnTo>
                  <a:lnTo>
                    <a:pt x="695" y="160"/>
                  </a:lnTo>
                  <a:lnTo>
                    <a:pt x="693" y="120"/>
                  </a:lnTo>
                  <a:lnTo>
                    <a:pt x="728" y="108"/>
                  </a:lnTo>
                  <a:lnTo>
                    <a:pt x="740" y="122"/>
                  </a:lnTo>
                  <a:lnTo>
                    <a:pt x="765" y="71"/>
                  </a:lnTo>
                  <a:lnTo>
                    <a:pt x="797" y="73"/>
                  </a:lnTo>
                  <a:lnTo>
                    <a:pt x="825" y="77"/>
                  </a:lnTo>
                  <a:lnTo>
                    <a:pt x="840" y="30"/>
                  </a:lnTo>
                  <a:lnTo>
                    <a:pt x="868" y="36"/>
                  </a:lnTo>
                  <a:lnTo>
                    <a:pt x="891" y="63"/>
                  </a:lnTo>
                  <a:lnTo>
                    <a:pt x="933" y="6"/>
                  </a:lnTo>
                  <a:lnTo>
                    <a:pt x="974" y="18"/>
                  </a:lnTo>
                  <a:lnTo>
                    <a:pt x="1006" y="0"/>
                  </a:lnTo>
                  <a:lnTo>
                    <a:pt x="1039" y="10"/>
                  </a:lnTo>
                  <a:lnTo>
                    <a:pt x="1039" y="69"/>
                  </a:lnTo>
                  <a:lnTo>
                    <a:pt x="1065" y="89"/>
                  </a:lnTo>
                  <a:lnTo>
                    <a:pt x="1059" y="154"/>
                  </a:lnTo>
                  <a:lnTo>
                    <a:pt x="1006" y="215"/>
                  </a:lnTo>
                  <a:lnTo>
                    <a:pt x="1080" y="209"/>
                  </a:lnTo>
                  <a:lnTo>
                    <a:pt x="1096" y="234"/>
                  </a:lnTo>
                  <a:lnTo>
                    <a:pt x="1096" y="284"/>
                  </a:lnTo>
                  <a:lnTo>
                    <a:pt x="1134" y="258"/>
                  </a:lnTo>
                  <a:lnTo>
                    <a:pt x="1169" y="258"/>
                  </a:lnTo>
                  <a:lnTo>
                    <a:pt x="1191" y="321"/>
                  </a:lnTo>
                  <a:lnTo>
                    <a:pt x="1163" y="351"/>
                  </a:lnTo>
                  <a:lnTo>
                    <a:pt x="1167" y="408"/>
                  </a:lnTo>
                  <a:lnTo>
                    <a:pt x="1128" y="431"/>
                  </a:lnTo>
                  <a:lnTo>
                    <a:pt x="1104" y="504"/>
                  </a:lnTo>
                  <a:lnTo>
                    <a:pt x="1110" y="579"/>
                  </a:lnTo>
                  <a:lnTo>
                    <a:pt x="1039" y="642"/>
                  </a:lnTo>
                  <a:lnTo>
                    <a:pt x="1013" y="654"/>
                  </a:lnTo>
                  <a:lnTo>
                    <a:pt x="1013" y="713"/>
                  </a:lnTo>
                  <a:lnTo>
                    <a:pt x="990" y="728"/>
                  </a:lnTo>
                  <a:lnTo>
                    <a:pt x="943" y="738"/>
                  </a:lnTo>
                  <a:lnTo>
                    <a:pt x="937" y="776"/>
                  </a:lnTo>
                  <a:lnTo>
                    <a:pt x="899" y="788"/>
                  </a:lnTo>
                  <a:lnTo>
                    <a:pt x="866" y="835"/>
                  </a:lnTo>
                </a:path>
              </a:pathLst>
            </a:custGeom>
            <a:grpFill/>
            <a:ln w="6350">
              <a:solidFill>
                <a:srgbClr val="FFFFFF"/>
              </a:solidFill>
              <a:prstDash val="solid"/>
              <a:round/>
            </a:ln>
          </p:spPr>
          <p:txBody>
            <a:bodyPr/>
            <a:lstStyle/>
            <a:p>
              <a:endParaRPr altLang="en-US" lang="zh-CN"/>
            </a:p>
          </p:txBody>
        </p:sp>
        <p:sp>
          <p:nvSpPr>
            <p:cNvPr id="70" name="Freeform 75"/>
            <p:cNvSpPr/>
            <p:nvPr/>
          </p:nvSpPr>
          <p:spPr bwMode="gray">
            <a:xfrm>
              <a:off x="3116" y="3813"/>
              <a:ext cx="195" cy="172"/>
            </a:xfrm>
            <a:custGeom>
              <a:gdLst>
                <a:gd fmla="*/ 20 w 392" name="T0"/>
                <a:gd fmla="*/ 19 h 344" name="T1"/>
                <a:gd fmla="*/ 17 w 392" name="T2"/>
                <a:gd fmla="*/ 21 h 344" name="T3"/>
                <a:gd fmla="*/ 11 w 392" name="T4"/>
                <a:gd fmla="*/ 27 h 344" name="T5"/>
                <a:gd fmla="*/ 5 w 392" name="T6"/>
                <a:gd fmla="*/ 35 h 344" name="T7"/>
                <a:gd fmla="*/ 1 w 392" name="T8"/>
                <a:gd fmla="*/ 40 h 344" name="T9"/>
                <a:gd fmla="*/ 0 w 392" name="T10"/>
                <a:gd fmla="*/ 50 h 344" name="T11"/>
                <a:gd fmla="*/ 1 w 392" name="T12"/>
                <a:gd fmla="*/ 63 h 344" name="T13"/>
                <a:gd fmla="*/ 5 w 392" name="T14"/>
                <a:gd fmla="*/ 72 h 344" name="T15"/>
                <a:gd fmla="*/ 12 w 392" name="T16"/>
                <a:gd fmla="*/ 78 h 344" name="T17"/>
                <a:gd fmla="*/ 22 w 392" name="T18"/>
                <a:gd fmla="*/ 80 h 344" name="T19"/>
                <a:gd fmla="*/ 28 w 392" name="T20"/>
                <a:gd fmla="*/ 80 h 344" name="T21"/>
                <a:gd fmla="*/ 33 w 392" name="T22"/>
                <a:gd fmla="*/ 81 h 344" name="T23"/>
                <a:gd fmla="*/ 41 w 392" name="T24"/>
                <a:gd fmla="*/ 86 h 344" name="T25"/>
                <a:gd fmla="*/ 46 w 392" name="T26"/>
                <a:gd fmla="*/ 85 h 344" name="T27"/>
                <a:gd fmla="*/ 49 w 392" name="T28"/>
                <a:gd fmla="*/ 80 h 344" name="T29"/>
                <a:gd fmla="*/ 53 w 392" name="T30"/>
                <a:gd fmla="*/ 74 h 344" name="T31"/>
                <a:gd fmla="*/ 59 w 392" name="T32"/>
                <a:gd fmla="*/ 73 h 344" name="T33"/>
                <a:gd fmla="*/ 64 w 392" name="T34"/>
                <a:gd fmla="*/ 69 h 344" name="T35"/>
                <a:gd fmla="*/ 69 w 392" name="T36"/>
                <a:gd fmla="*/ 63 h 344" name="T37"/>
                <a:gd fmla="*/ 76 w 392" name="T38"/>
                <a:gd fmla="*/ 59 h 344" name="T39"/>
                <a:gd fmla="*/ 79 w 392" name="T40"/>
                <a:gd fmla="*/ 52 h 344" name="T41"/>
                <a:gd fmla="*/ 80 w 392" name="T42"/>
                <a:gd fmla="*/ 43 h 344" name="T43"/>
                <a:gd fmla="*/ 85 w 392" name="T44"/>
                <a:gd fmla="*/ 28 h 344" name="T45"/>
                <a:gd fmla="*/ 90 w 392" name="T46"/>
                <a:gd fmla="*/ 21 h 344" name="T47"/>
                <a:gd fmla="*/ 94 w 392" name="T48"/>
                <a:gd fmla="*/ 19 h 344" name="T49"/>
                <a:gd fmla="*/ 97 w 392" name="T50"/>
                <a:gd fmla="*/ 15 h 344" name="T51"/>
                <a:gd fmla="*/ 97 w 392" name="T52"/>
                <a:gd fmla="*/ 9 h 344" name="T53"/>
                <a:gd fmla="*/ 95 w 392" name="T54"/>
                <a:gd fmla="*/ 3 h 344" name="T55"/>
                <a:gd fmla="*/ 88 w 392" name="T56"/>
                <a:gd fmla="*/ 1 h 344" name="T57"/>
                <a:gd fmla="*/ 75 w 392" name="T58"/>
                <a:gd fmla="*/ 1 h 344" name="T59"/>
                <a:gd fmla="*/ 64 w 392" name="T60"/>
                <a:gd fmla="*/ 3 h 344" name="T61"/>
                <a:gd fmla="*/ 55 w 392" name="T62"/>
                <a:gd fmla="*/ 5 h 344" name="T63"/>
                <a:gd fmla="*/ 45 w 392" name="T64"/>
                <a:gd fmla="*/ 7 h 344" name="T65"/>
                <a:gd fmla="*/ 38 w 392" name="T66"/>
                <a:gd fmla="*/ 8 h 344" name="T67"/>
                <a:gd fmla="*/ 33 w 392" name="T68"/>
                <a:gd fmla="*/ 11 h 344" name="T69"/>
                <a:gd fmla="*/ 28 w 392" name="T70"/>
                <a:gd fmla="*/ 12 h 344" name="T71"/>
                <a:gd fmla="*/ 23 w 392" name="T72"/>
                <a:gd fmla="*/ 12 h 344"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392" name="T111"/>
                <a:gd fmla="*/ 0 h 344" name="T112"/>
                <a:gd fmla="*/ 392 w 392" name="T113"/>
                <a:gd fmla="*/ 344 h 344"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344" w="392">
                  <a:moveTo>
                    <a:pt x="87" y="51"/>
                  </a:moveTo>
                  <a:lnTo>
                    <a:pt x="83" y="74"/>
                  </a:lnTo>
                  <a:lnTo>
                    <a:pt x="79" y="76"/>
                  </a:lnTo>
                  <a:lnTo>
                    <a:pt x="71" y="84"/>
                  </a:lnTo>
                  <a:lnTo>
                    <a:pt x="59" y="96"/>
                  </a:lnTo>
                  <a:lnTo>
                    <a:pt x="45" y="108"/>
                  </a:lnTo>
                  <a:lnTo>
                    <a:pt x="32" y="124"/>
                  </a:lnTo>
                  <a:lnTo>
                    <a:pt x="20" y="137"/>
                  </a:lnTo>
                  <a:lnTo>
                    <a:pt x="10" y="149"/>
                  </a:lnTo>
                  <a:lnTo>
                    <a:pt x="4" y="159"/>
                  </a:lnTo>
                  <a:lnTo>
                    <a:pt x="0" y="175"/>
                  </a:lnTo>
                  <a:lnTo>
                    <a:pt x="0" y="200"/>
                  </a:lnTo>
                  <a:lnTo>
                    <a:pt x="2" y="228"/>
                  </a:lnTo>
                  <a:lnTo>
                    <a:pt x="6" y="254"/>
                  </a:lnTo>
                  <a:lnTo>
                    <a:pt x="12" y="271"/>
                  </a:lnTo>
                  <a:lnTo>
                    <a:pt x="22" y="287"/>
                  </a:lnTo>
                  <a:lnTo>
                    <a:pt x="36" y="299"/>
                  </a:lnTo>
                  <a:lnTo>
                    <a:pt x="51" y="309"/>
                  </a:lnTo>
                  <a:lnTo>
                    <a:pt x="73" y="317"/>
                  </a:lnTo>
                  <a:lnTo>
                    <a:pt x="91" y="318"/>
                  </a:lnTo>
                  <a:lnTo>
                    <a:pt x="103" y="318"/>
                  </a:lnTo>
                  <a:lnTo>
                    <a:pt x="112" y="318"/>
                  </a:lnTo>
                  <a:lnTo>
                    <a:pt x="122" y="318"/>
                  </a:lnTo>
                  <a:lnTo>
                    <a:pt x="134" y="324"/>
                  </a:lnTo>
                  <a:lnTo>
                    <a:pt x="152" y="334"/>
                  </a:lnTo>
                  <a:lnTo>
                    <a:pt x="164" y="342"/>
                  </a:lnTo>
                  <a:lnTo>
                    <a:pt x="175" y="344"/>
                  </a:lnTo>
                  <a:lnTo>
                    <a:pt x="185" y="338"/>
                  </a:lnTo>
                  <a:lnTo>
                    <a:pt x="193" y="328"/>
                  </a:lnTo>
                  <a:lnTo>
                    <a:pt x="199" y="317"/>
                  </a:lnTo>
                  <a:lnTo>
                    <a:pt x="205" y="305"/>
                  </a:lnTo>
                  <a:lnTo>
                    <a:pt x="213" y="295"/>
                  </a:lnTo>
                  <a:lnTo>
                    <a:pt x="225" y="293"/>
                  </a:lnTo>
                  <a:lnTo>
                    <a:pt x="240" y="289"/>
                  </a:lnTo>
                  <a:lnTo>
                    <a:pt x="252" y="283"/>
                  </a:lnTo>
                  <a:lnTo>
                    <a:pt x="260" y="275"/>
                  </a:lnTo>
                  <a:lnTo>
                    <a:pt x="268" y="263"/>
                  </a:lnTo>
                  <a:lnTo>
                    <a:pt x="280" y="252"/>
                  </a:lnTo>
                  <a:lnTo>
                    <a:pt x="292" y="246"/>
                  </a:lnTo>
                  <a:lnTo>
                    <a:pt x="305" y="238"/>
                  </a:lnTo>
                  <a:lnTo>
                    <a:pt x="315" y="224"/>
                  </a:lnTo>
                  <a:lnTo>
                    <a:pt x="319" y="208"/>
                  </a:lnTo>
                  <a:lnTo>
                    <a:pt x="321" y="189"/>
                  </a:lnTo>
                  <a:lnTo>
                    <a:pt x="323" y="169"/>
                  </a:lnTo>
                  <a:lnTo>
                    <a:pt x="331" y="139"/>
                  </a:lnTo>
                  <a:lnTo>
                    <a:pt x="343" y="112"/>
                  </a:lnTo>
                  <a:lnTo>
                    <a:pt x="355" y="92"/>
                  </a:lnTo>
                  <a:lnTo>
                    <a:pt x="362" y="84"/>
                  </a:lnTo>
                  <a:lnTo>
                    <a:pt x="372" y="80"/>
                  </a:lnTo>
                  <a:lnTo>
                    <a:pt x="380" y="76"/>
                  </a:lnTo>
                  <a:lnTo>
                    <a:pt x="388" y="70"/>
                  </a:lnTo>
                  <a:lnTo>
                    <a:pt x="392" y="61"/>
                  </a:lnTo>
                  <a:lnTo>
                    <a:pt x="392" y="51"/>
                  </a:lnTo>
                  <a:lnTo>
                    <a:pt x="390" y="35"/>
                  </a:lnTo>
                  <a:lnTo>
                    <a:pt x="390" y="23"/>
                  </a:lnTo>
                  <a:lnTo>
                    <a:pt x="384" y="13"/>
                  </a:lnTo>
                  <a:lnTo>
                    <a:pt x="374" y="8"/>
                  </a:lnTo>
                  <a:lnTo>
                    <a:pt x="356" y="2"/>
                  </a:lnTo>
                  <a:lnTo>
                    <a:pt x="327" y="0"/>
                  </a:lnTo>
                  <a:lnTo>
                    <a:pt x="301" y="4"/>
                  </a:lnTo>
                  <a:lnTo>
                    <a:pt x="280" y="9"/>
                  </a:lnTo>
                  <a:lnTo>
                    <a:pt x="260" y="13"/>
                  </a:lnTo>
                  <a:lnTo>
                    <a:pt x="240" y="15"/>
                  </a:lnTo>
                  <a:lnTo>
                    <a:pt x="221" y="21"/>
                  </a:lnTo>
                  <a:lnTo>
                    <a:pt x="201" y="27"/>
                  </a:lnTo>
                  <a:lnTo>
                    <a:pt x="181" y="27"/>
                  </a:lnTo>
                  <a:lnTo>
                    <a:pt x="166" y="27"/>
                  </a:lnTo>
                  <a:lnTo>
                    <a:pt x="154" y="31"/>
                  </a:lnTo>
                  <a:lnTo>
                    <a:pt x="142" y="39"/>
                  </a:lnTo>
                  <a:lnTo>
                    <a:pt x="134" y="45"/>
                  </a:lnTo>
                  <a:lnTo>
                    <a:pt x="126" y="49"/>
                  </a:lnTo>
                  <a:lnTo>
                    <a:pt x="114" y="49"/>
                  </a:lnTo>
                  <a:lnTo>
                    <a:pt x="103" y="49"/>
                  </a:lnTo>
                  <a:lnTo>
                    <a:pt x="93" y="49"/>
                  </a:lnTo>
                  <a:lnTo>
                    <a:pt x="87" y="51"/>
                  </a:lnTo>
                  <a:close/>
                </a:path>
              </a:pathLst>
            </a:custGeom>
            <a:grpFill/>
            <a:ln w="0">
              <a:solidFill>
                <a:srgbClr val="FFFFFF"/>
              </a:solidFill>
              <a:prstDash val="solid"/>
              <a:round/>
            </a:ln>
          </p:spPr>
          <p:txBody>
            <a:bodyPr/>
            <a:lstStyle/>
            <a:p>
              <a:endParaRPr altLang="en-US" lang="zh-CN"/>
            </a:p>
          </p:txBody>
        </p:sp>
        <p:sp>
          <p:nvSpPr>
            <p:cNvPr id="71" name="Freeform 76"/>
            <p:cNvSpPr/>
            <p:nvPr/>
          </p:nvSpPr>
          <p:spPr bwMode="gray">
            <a:xfrm>
              <a:off x="3116" y="3813"/>
              <a:ext cx="195" cy="172"/>
            </a:xfrm>
            <a:custGeom>
              <a:gdLst>
                <a:gd fmla="*/ 20 w 392" name="T0"/>
                <a:gd fmla="*/ 19 h 344" name="T1"/>
                <a:gd fmla="*/ 17 w 392" name="T2"/>
                <a:gd fmla="*/ 21 h 344" name="T3"/>
                <a:gd fmla="*/ 11 w 392" name="T4"/>
                <a:gd fmla="*/ 27 h 344" name="T5"/>
                <a:gd fmla="*/ 5 w 392" name="T6"/>
                <a:gd fmla="*/ 35 h 344" name="T7"/>
                <a:gd fmla="*/ 1 w 392" name="T8"/>
                <a:gd fmla="*/ 40 h 344" name="T9"/>
                <a:gd fmla="*/ 0 w 392" name="T10"/>
                <a:gd fmla="*/ 50 h 344" name="T11"/>
                <a:gd fmla="*/ 1 w 392" name="T12"/>
                <a:gd fmla="*/ 63 h 344" name="T13"/>
                <a:gd fmla="*/ 5 w 392" name="T14"/>
                <a:gd fmla="*/ 72 h 344" name="T15"/>
                <a:gd fmla="*/ 12 w 392" name="T16"/>
                <a:gd fmla="*/ 78 h 344" name="T17"/>
                <a:gd fmla="*/ 22 w 392" name="T18"/>
                <a:gd fmla="*/ 80 h 344" name="T19"/>
                <a:gd fmla="*/ 28 w 392" name="T20"/>
                <a:gd fmla="*/ 80 h 344" name="T21"/>
                <a:gd fmla="*/ 33 w 392" name="T22"/>
                <a:gd fmla="*/ 81 h 344" name="T23"/>
                <a:gd fmla="*/ 41 w 392" name="T24"/>
                <a:gd fmla="*/ 86 h 344" name="T25"/>
                <a:gd fmla="*/ 46 w 392" name="T26"/>
                <a:gd fmla="*/ 85 h 344" name="T27"/>
                <a:gd fmla="*/ 49 w 392" name="T28"/>
                <a:gd fmla="*/ 80 h 344" name="T29"/>
                <a:gd fmla="*/ 53 w 392" name="T30"/>
                <a:gd fmla="*/ 74 h 344" name="T31"/>
                <a:gd fmla="*/ 59 w 392" name="T32"/>
                <a:gd fmla="*/ 73 h 344" name="T33"/>
                <a:gd fmla="*/ 64 w 392" name="T34"/>
                <a:gd fmla="*/ 69 h 344" name="T35"/>
                <a:gd fmla="*/ 69 w 392" name="T36"/>
                <a:gd fmla="*/ 63 h 344" name="T37"/>
                <a:gd fmla="*/ 76 w 392" name="T38"/>
                <a:gd fmla="*/ 59 h 344" name="T39"/>
                <a:gd fmla="*/ 79 w 392" name="T40"/>
                <a:gd fmla="*/ 52 h 344" name="T41"/>
                <a:gd fmla="*/ 80 w 392" name="T42"/>
                <a:gd fmla="*/ 43 h 344" name="T43"/>
                <a:gd fmla="*/ 85 w 392" name="T44"/>
                <a:gd fmla="*/ 28 h 344" name="T45"/>
                <a:gd fmla="*/ 90 w 392" name="T46"/>
                <a:gd fmla="*/ 21 h 344" name="T47"/>
                <a:gd fmla="*/ 94 w 392" name="T48"/>
                <a:gd fmla="*/ 19 h 344" name="T49"/>
                <a:gd fmla="*/ 97 w 392" name="T50"/>
                <a:gd fmla="*/ 15 h 344" name="T51"/>
                <a:gd fmla="*/ 97 w 392" name="T52"/>
                <a:gd fmla="*/ 9 h 344" name="T53"/>
                <a:gd fmla="*/ 95 w 392" name="T54"/>
                <a:gd fmla="*/ 3 h 344" name="T55"/>
                <a:gd fmla="*/ 88 w 392" name="T56"/>
                <a:gd fmla="*/ 1 h 344" name="T57"/>
                <a:gd fmla="*/ 75 w 392" name="T58"/>
                <a:gd fmla="*/ 1 h 344" name="T59"/>
                <a:gd fmla="*/ 64 w 392" name="T60"/>
                <a:gd fmla="*/ 3 h 344" name="T61"/>
                <a:gd fmla="*/ 55 w 392" name="T62"/>
                <a:gd fmla="*/ 5 h 344" name="T63"/>
                <a:gd fmla="*/ 45 w 392" name="T64"/>
                <a:gd fmla="*/ 7 h 344" name="T65"/>
                <a:gd fmla="*/ 38 w 392" name="T66"/>
                <a:gd fmla="*/ 8 h 344" name="T67"/>
                <a:gd fmla="*/ 33 w 392" name="T68"/>
                <a:gd fmla="*/ 11 h 344" name="T69"/>
                <a:gd fmla="*/ 28 w 392" name="T70"/>
                <a:gd fmla="*/ 12 h 344" name="T71"/>
                <a:gd fmla="*/ 23 w 392" name="T72"/>
                <a:gd fmla="*/ 12 h 344"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392" name="T111"/>
                <a:gd fmla="*/ 0 h 344" name="T112"/>
                <a:gd fmla="*/ 392 w 392" name="T113"/>
                <a:gd fmla="*/ 344 h 344"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344" w="392">
                  <a:moveTo>
                    <a:pt x="87" y="51"/>
                  </a:moveTo>
                  <a:lnTo>
                    <a:pt x="83" y="74"/>
                  </a:lnTo>
                  <a:lnTo>
                    <a:pt x="79" y="76"/>
                  </a:lnTo>
                  <a:lnTo>
                    <a:pt x="71" y="84"/>
                  </a:lnTo>
                  <a:lnTo>
                    <a:pt x="59" y="96"/>
                  </a:lnTo>
                  <a:lnTo>
                    <a:pt x="45" y="108"/>
                  </a:lnTo>
                  <a:lnTo>
                    <a:pt x="32" y="124"/>
                  </a:lnTo>
                  <a:lnTo>
                    <a:pt x="20" y="137"/>
                  </a:lnTo>
                  <a:lnTo>
                    <a:pt x="10" y="149"/>
                  </a:lnTo>
                  <a:lnTo>
                    <a:pt x="4" y="159"/>
                  </a:lnTo>
                  <a:lnTo>
                    <a:pt x="0" y="175"/>
                  </a:lnTo>
                  <a:lnTo>
                    <a:pt x="0" y="200"/>
                  </a:lnTo>
                  <a:lnTo>
                    <a:pt x="2" y="228"/>
                  </a:lnTo>
                  <a:lnTo>
                    <a:pt x="6" y="254"/>
                  </a:lnTo>
                  <a:lnTo>
                    <a:pt x="12" y="271"/>
                  </a:lnTo>
                  <a:lnTo>
                    <a:pt x="22" y="287"/>
                  </a:lnTo>
                  <a:lnTo>
                    <a:pt x="36" y="299"/>
                  </a:lnTo>
                  <a:lnTo>
                    <a:pt x="51" y="309"/>
                  </a:lnTo>
                  <a:lnTo>
                    <a:pt x="73" y="317"/>
                  </a:lnTo>
                  <a:lnTo>
                    <a:pt x="91" y="318"/>
                  </a:lnTo>
                  <a:lnTo>
                    <a:pt x="103" y="318"/>
                  </a:lnTo>
                  <a:lnTo>
                    <a:pt x="112" y="318"/>
                  </a:lnTo>
                  <a:lnTo>
                    <a:pt x="122" y="318"/>
                  </a:lnTo>
                  <a:lnTo>
                    <a:pt x="134" y="324"/>
                  </a:lnTo>
                  <a:lnTo>
                    <a:pt x="152" y="334"/>
                  </a:lnTo>
                  <a:lnTo>
                    <a:pt x="164" y="342"/>
                  </a:lnTo>
                  <a:lnTo>
                    <a:pt x="175" y="344"/>
                  </a:lnTo>
                  <a:lnTo>
                    <a:pt x="185" y="338"/>
                  </a:lnTo>
                  <a:lnTo>
                    <a:pt x="193" y="328"/>
                  </a:lnTo>
                  <a:lnTo>
                    <a:pt x="199" y="317"/>
                  </a:lnTo>
                  <a:lnTo>
                    <a:pt x="205" y="305"/>
                  </a:lnTo>
                  <a:lnTo>
                    <a:pt x="213" y="295"/>
                  </a:lnTo>
                  <a:lnTo>
                    <a:pt x="225" y="293"/>
                  </a:lnTo>
                  <a:lnTo>
                    <a:pt x="240" y="289"/>
                  </a:lnTo>
                  <a:lnTo>
                    <a:pt x="252" y="283"/>
                  </a:lnTo>
                  <a:lnTo>
                    <a:pt x="260" y="275"/>
                  </a:lnTo>
                  <a:lnTo>
                    <a:pt x="268" y="263"/>
                  </a:lnTo>
                  <a:lnTo>
                    <a:pt x="280" y="252"/>
                  </a:lnTo>
                  <a:lnTo>
                    <a:pt x="292" y="246"/>
                  </a:lnTo>
                  <a:lnTo>
                    <a:pt x="305" y="238"/>
                  </a:lnTo>
                  <a:lnTo>
                    <a:pt x="315" y="224"/>
                  </a:lnTo>
                  <a:lnTo>
                    <a:pt x="319" y="208"/>
                  </a:lnTo>
                  <a:lnTo>
                    <a:pt x="321" y="189"/>
                  </a:lnTo>
                  <a:lnTo>
                    <a:pt x="323" y="169"/>
                  </a:lnTo>
                  <a:lnTo>
                    <a:pt x="331" y="139"/>
                  </a:lnTo>
                  <a:lnTo>
                    <a:pt x="343" y="112"/>
                  </a:lnTo>
                  <a:lnTo>
                    <a:pt x="355" y="92"/>
                  </a:lnTo>
                  <a:lnTo>
                    <a:pt x="362" y="84"/>
                  </a:lnTo>
                  <a:lnTo>
                    <a:pt x="372" y="80"/>
                  </a:lnTo>
                  <a:lnTo>
                    <a:pt x="380" y="76"/>
                  </a:lnTo>
                  <a:lnTo>
                    <a:pt x="388" y="70"/>
                  </a:lnTo>
                  <a:lnTo>
                    <a:pt x="392" y="61"/>
                  </a:lnTo>
                  <a:lnTo>
                    <a:pt x="392" y="51"/>
                  </a:lnTo>
                  <a:lnTo>
                    <a:pt x="390" y="35"/>
                  </a:lnTo>
                  <a:lnTo>
                    <a:pt x="390" y="23"/>
                  </a:lnTo>
                  <a:lnTo>
                    <a:pt x="384" y="13"/>
                  </a:lnTo>
                  <a:lnTo>
                    <a:pt x="374" y="8"/>
                  </a:lnTo>
                  <a:lnTo>
                    <a:pt x="356" y="2"/>
                  </a:lnTo>
                  <a:lnTo>
                    <a:pt x="327" y="0"/>
                  </a:lnTo>
                  <a:lnTo>
                    <a:pt x="301" y="4"/>
                  </a:lnTo>
                  <a:lnTo>
                    <a:pt x="280" y="9"/>
                  </a:lnTo>
                  <a:lnTo>
                    <a:pt x="260" y="13"/>
                  </a:lnTo>
                  <a:lnTo>
                    <a:pt x="240" y="15"/>
                  </a:lnTo>
                  <a:lnTo>
                    <a:pt x="221" y="21"/>
                  </a:lnTo>
                  <a:lnTo>
                    <a:pt x="201" y="27"/>
                  </a:lnTo>
                  <a:lnTo>
                    <a:pt x="181" y="27"/>
                  </a:lnTo>
                  <a:lnTo>
                    <a:pt x="166" y="27"/>
                  </a:lnTo>
                  <a:lnTo>
                    <a:pt x="154" y="31"/>
                  </a:lnTo>
                  <a:lnTo>
                    <a:pt x="142" y="39"/>
                  </a:lnTo>
                  <a:lnTo>
                    <a:pt x="134" y="45"/>
                  </a:lnTo>
                  <a:lnTo>
                    <a:pt x="126" y="49"/>
                  </a:lnTo>
                  <a:lnTo>
                    <a:pt x="114" y="49"/>
                  </a:lnTo>
                  <a:lnTo>
                    <a:pt x="103" y="49"/>
                  </a:lnTo>
                  <a:lnTo>
                    <a:pt x="93" y="49"/>
                  </a:lnTo>
                  <a:lnTo>
                    <a:pt x="87" y="51"/>
                  </a:lnTo>
                </a:path>
              </a:pathLst>
            </a:custGeom>
            <a:grpFill/>
            <a:ln w="6350">
              <a:solidFill>
                <a:srgbClr val="FFFFFF"/>
              </a:solidFill>
              <a:prstDash val="solid"/>
              <a:round/>
            </a:ln>
          </p:spPr>
          <p:txBody>
            <a:bodyPr/>
            <a:lstStyle/>
            <a:p>
              <a:endParaRPr altLang="en-US" lang="zh-CN"/>
            </a:p>
          </p:txBody>
        </p:sp>
        <p:sp>
          <p:nvSpPr>
            <p:cNvPr id="72" name="Freeform 77"/>
            <p:cNvSpPr/>
            <p:nvPr/>
          </p:nvSpPr>
          <p:spPr bwMode="gray">
            <a:xfrm>
              <a:off x="3188" y="3319"/>
              <a:ext cx="564" cy="480"/>
            </a:xfrm>
            <a:custGeom>
              <a:gdLst>
                <a:gd fmla="*/ 279 w 1128" name="T0"/>
                <a:gd fmla="*/ 62 h 960" name="T1"/>
                <a:gd fmla="*/ 272 w 1128" name="T2"/>
                <a:gd fmla="*/ 67 h 960" name="T3"/>
                <a:gd fmla="*/ 266 w 1128" name="T4"/>
                <a:gd fmla="*/ 77 h 960" name="T5"/>
                <a:gd fmla="*/ 261 w 1128" name="T6"/>
                <a:gd fmla="*/ 87 h 960" name="T7"/>
                <a:gd fmla="*/ 254 w 1128" name="T8"/>
                <a:gd fmla="*/ 97 h 960" name="T9"/>
                <a:gd fmla="*/ 241 w 1128" name="T10"/>
                <a:gd fmla="*/ 103 h 960" name="T11"/>
                <a:gd fmla="*/ 230 w 1128" name="T12"/>
                <a:gd fmla="*/ 104 h 960" name="T13"/>
                <a:gd fmla="*/ 216 w 1128" name="T14"/>
                <a:gd fmla="*/ 103 h 960" name="T15"/>
                <a:gd fmla="*/ 203 w 1128" name="T16"/>
                <a:gd fmla="*/ 110 h 960" name="T17"/>
                <a:gd fmla="*/ 199 w 1128" name="T18"/>
                <a:gd fmla="*/ 115 h 960" name="T19"/>
                <a:gd fmla="*/ 198 w 1128" name="T20"/>
                <a:gd fmla="*/ 118 h 960" name="T21"/>
                <a:gd fmla="*/ 196 w 1128" name="T22"/>
                <a:gd fmla="*/ 119 h 960" name="T23"/>
                <a:gd fmla="*/ 190 w 1128" name="T24"/>
                <a:gd fmla="*/ 114 h 960" name="T25"/>
                <a:gd fmla="*/ 183 w 1128" name="T26"/>
                <a:gd fmla="*/ 118 h 960" name="T27"/>
                <a:gd fmla="*/ 177 w 1128" name="T28"/>
                <a:gd fmla="*/ 127 h 960" name="T29"/>
                <a:gd fmla="*/ 164 w 1128" name="T30"/>
                <a:gd fmla="*/ 127 h 960" name="T31"/>
                <a:gd fmla="*/ 155 w 1128" name="T32"/>
                <a:gd fmla="*/ 120 h 960" name="T33"/>
                <a:gd fmla="*/ 148 w 1128" name="T34"/>
                <a:gd fmla="*/ 111 h 960" name="T35"/>
                <a:gd fmla="*/ 143 w 1128" name="T36"/>
                <a:gd fmla="*/ 113 h 960" name="T37"/>
                <a:gd fmla="*/ 147 w 1128" name="T38"/>
                <a:gd fmla="*/ 122 h 960" name="T39"/>
                <a:gd fmla="*/ 154 w 1128" name="T40"/>
                <a:gd fmla="*/ 130 h 960" name="T41"/>
                <a:gd fmla="*/ 153 w 1128" name="T42"/>
                <a:gd fmla="*/ 140 h 960" name="T43"/>
                <a:gd fmla="*/ 140 w 1128" name="T44"/>
                <a:gd fmla="*/ 149 h 960" name="T45"/>
                <a:gd fmla="*/ 134 w 1128" name="T46"/>
                <a:gd fmla="*/ 149 h 960" name="T47"/>
                <a:gd fmla="*/ 132 w 1128" name="T48"/>
                <a:gd fmla="*/ 148 h 960" name="T49"/>
                <a:gd fmla="*/ 130 w 1128" name="T50"/>
                <a:gd fmla="*/ 148 h 960" name="T51"/>
                <a:gd fmla="*/ 126 w 1128" name="T52"/>
                <a:gd fmla="*/ 154 h 960" name="T53"/>
                <a:gd fmla="*/ 116 w 1128" name="T54"/>
                <a:gd fmla="*/ 163 h 960" name="T55"/>
                <a:gd fmla="*/ 110 w 1128" name="T56"/>
                <a:gd fmla="*/ 167 h 960" name="T57"/>
                <a:gd fmla="*/ 97 w 1128" name="T58"/>
                <a:gd fmla="*/ 168 h 960" name="T59"/>
                <a:gd fmla="*/ 87 w 1128" name="T60"/>
                <a:gd fmla="*/ 171 h 960" name="T61"/>
                <a:gd fmla="*/ 75 w 1128" name="T62"/>
                <a:gd fmla="*/ 179 h 960" name="T63"/>
                <a:gd fmla="*/ 56 w 1128" name="T64"/>
                <a:gd fmla="*/ 185 h 960" name="T65"/>
                <a:gd fmla="*/ 46 w 1128" name="T66"/>
                <a:gd fmla="*/ 186 h 960" name="T67"/>
                <a:gd fmla="*/ 38 w 1128" name="T68"/>
                <a:gd fmla="*/ 194 h 960" name="T69"/>
                <a:gd fmla="*/ 29 w 1128" name="T70"/>
                <a:gd fmla="*/ 199 h 960" name="T71"/>
                <a:gd fmla="*/ 23 w 1128" name="T72"/>
                <a:gd fmla="*/ 207 h 960" name="T73"/>
                <a:gd fmla="*/ 26 w 1128" name="T74"/>
                <a:gd fmla="*/ 214 h 960" name="T75"/>
                <a:gd fmla="*/ 35 w 1128" name="T76"/>
                <a:gd fmla="*/ 227 h 960" name="T77"/>
                <a:gd fmla="*/ 35 w 1128" name="T78"/>
                <a:gd fmla="*/ 235 h 960" name="T79"/>
                <a:gd fmla="*/ 24 w 1128" name="T80"/>
                <a:gd fmla="*/ 240 h 960" name="T81"/>
                <a:gd fmla="*/ 13 w 1128" name="T82"/>
                <a:gd fmla="*/ 235 h 960" name="T83"/>
                <a:gd fmla="*/ 4 w 1128" name="T84"/>
                <a:gd fmla="*/ 222 h 960" name="T85"/>
                <a:gd fmla="*/ 1 w 1128" name="T86"/>
                <a:gd fmla="*/ 210 h 960" name="T87"/>
                <a:gd fmla="*/ 1 w 1128" name="T88"/>
                <a:gd fmla="*/ 200 h 960" name="T89"/>
                <a:gd fmla="*/ 8 w 1128" name="T90"/>
                <a:gd fmla="*/ 189 h 960" name="T91"/>
                <a:gd fmla="*/ 0 w 1128" name="T92"/>
                <a:gd fmla="*/ 184 h 960" name="T93"/>
                <a:gd fmla="*/ 19 w 1128" name="T94"/>
                <a:gd fmla="*/ 160 h 960" name="T95"/>
                <a:gd fmla="*/ 37 w 1128" name="T96"/>
                <a:gd fmla="*/ 139 h 960" name="T97"/>
                <a:gd fmla="*/ 59 w 1128" name="T98"/>
                <a:gd fmla="*/ 101 h 960" name="T99"/>
                <a:gd fmla="*/ 74 w 1128" name="T100"/>
                <a:gd fmla="*/ 62 h 960" name="T101"/>
                <a:gd fmla="*/ 82 w 1128" name="T102"/>
                <a:gd fmla="*/ 36 h 960" name="T103"/>
                <a:gd fmla="*/ 121 w 1128" name="T104"/>
                <a:gd fmla="*/ 3 h 960" name="T105"/>
                <a:gd fmla="*/ 156 w 1128" name="T106"/>
                <a:gd fmla="*/ 8 h 960" name="T107"/>
                <a:gd fmla="*/ 170 w 1128" name="T108"/>
                <a:gd fmla="*/ 24 h 960" name="T109"/>
                <a:gd fmla="*/ 185 w 1128" name="T110"/>
                <a:gd fmla="*/ 32 h 960" name="T111"/>
                <a:gd fmla="*/ 224 w 1128" name="T112"/>
                <a:gd fmla="*/ 15 h 960" name="T113"/>
                <a:gd fmla="*/ 272 w 1128" name="T114"/>
                <a:gd fmla="*/ 41 h 960"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1128" name="T174"/>
                <a:gd fmla="*/ 0 h 960" name="T175"/>
                <a:gd fmla="*/ 1128 w 1128" name="T176"/>
                <a:gd fmla="*/ 960 h 960"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960" w="1128">
                  <a:moveTo>
                    <a:pt x="1128" y="246"/>
                  </a:moveTo>
                  <a:lnTo>
                    <a:pt x="1124" y="248"/>
                  </a:lnTo>
                  <a:lnTo>
                    <a:pt x="1116" y="250"/>
                  </a:lnTo>
                  <a:lnTo>
                    <a:pt x="1104" y="254"/>
                  </a:lnTo>
                  <a:lnTo>
                    <a:pt x="1094" y="259"/>
                  </a:lnTo>
                  <a:lnTo>
                    <a:pt x="1088" y="265"/>
                  </a:lnTo>
                  <a:lnTo>
                    <a:pt x="1083" y="275"/>
                  </a:lnTo>
                  <a:lnTo>
                    <a:pt x="1075" y="289"/>
                  </a:lnTo>
                  <a:lnTo>
                    <a:pt x="1063" y="305"/>
                  </a:lnTo>
                  <a:lnTo>
                    <a:pt x="1055" y="318"/>
                  </a:lnTo>
                  <a:lnTo>
                    <a:pt x="1047" y="332"/>
                  </a:lnTo>
                  <a:lnTo>
                    <a:pt x="1043" y="348"/>
                  </a:lnTo>
                  <a:lnTo>
                    <a:pt x="1037" y="362"/>
                  </a:lnTo>
                  <a:lnTo>
                    <a:pt x="1029" y="376"/>
                  </a:lnTo>
                  <a:lnTo>
                    <a:pt x="1016" y="387"/>
                  </a:lnTo>
                  <a:lnTo>
                    <a:pt x="1002" y="395"/>
                  </a:lnTo>
                  <a:lnTo>
                    <a:pt x="984" y="403"/>
                  </a:lnTo>
                  <a:lnTo>
                    <a:pt x="966" y="411"/>
                  </a:lnTo>
                  <a:lnTo>
                    <a:pt x="949" y="417"/>
                  </a:lnTo>
                  <a:lnTo>
                    <a:pt x="937" y="419"/>
                  </a:lnTo>
                  <a:lnTo>
                    <a:pt x="921" y="415"/>
                  </a:lnTo>
                  <a:lnTo>
                    <a:pt x="903" y="411"/>
                  </a:lnTo>
                  <a:lnTo>
                    <a:pt x="884" y="409"/>
                  </a:lnTo>
                  <a:lnTo>
                    <a:pt x="864" y="411"/>
                  </a:lnTo>
                  <a:lnTo>
                    <a:pt x="846" y="419"/>
                  </a:lnTo>
                  <a:lnTo>
                    <a:pt x="829" y="431"/>
                  </a:lnTo>
                  <a:lnTo>
                    <a:pt x="813" y="440"/>
                  </a:lnTo>
                  <a:lnTo>
                    <a:pt x="801" y="450"/>
                  </a:lnTo>
                  <a:lnTo>
                    <a:pt x="799" y="454"/>
                  </a:lnTo>
                  <a:lnTo>
                    <a:pt x="797" y="458"/>
                  </a:lnTo>
                  <a:lnTo>
                    <a:pt x="795" y="464"/>
                  </a:lnTo>
                  <a:lnTo>
                    <a:pt x="793" y="468"/>
                  </a:lnTo>
                  <a:lnTo>
                    <a:pt x="791" y="472"/>
                  </a:lnTo>
                  <a:lnTo>
                    <a:pt x="789" y="474"/>
                  </a:lnTo>
                  <a:lnTo>
                    <a:pt x="787" y="474"/>
                  </a:lnTo>
                  <a:lnTo>
                    <a:pt x="783" y="474"/>
                  </a:lnTo>
                  <a:lnTo>
                    <a:pt x="777" y="470"/>
                  </a:lnTo>
                  <a:lnTo>
                    <a:pt x="770" y="462"/>
                  </a:lnTo>
                  <a:lnTo>
                    <a:pt x="760" y="456"/>
                  </a:lnTo>
                  <a:lnTo>
                    <a:pt x="752" y="456"/>
                  </a:lnTo>
                  <a:lnTo>
                    <a:pt x="742" y="462"/>
                  </a:lnTo>
                  <a:lnTo>
                    <a:pt x="734" y="472"/>
                  </a:lnTo>
                  <a:lnTo>
                    <a:pt x="726" y="484"/>
                  </a:lnTo>
                  <a:lnTo>
                    <a:pt x="718" y="496"/>
                  </a:lnTo>
                  <a:lnTo>
                    <a:pt x="708" y="507"/>
                  </a:lnTo>
                  <a:lnTo>
                    <a:pt x="695" y="513"/>
                  </a:lnTo>
                  <a:lnTo>
                    <a:pt x="679" y="513"/>
                  </a:lnTo>
                  <a:lnTo>
                    <a:pt x="657" y="509"/>
                  </a:lnTo>
                  <a:lnTo>
                    <a:pt x="644" y="503"/>
                  </a:lnTo>
                  <a:lnTo>
                    <a:pt x="634" y="494"/>
                  </a:lnTo>
                  <a:lnTo>
                    <a:pt x="622" y="482"/>
                  </a:lnTo>
                  <a:lnTo>
                    <a:pt x="612" y="468"/>
                  </a:lnTo>
                  <a:lnTo>
                    <a:pt x="602" y="454"/>
                  </a:lnTo>
                  <a:lnTo>
                    <a:pt x="592" y="442"/>
                  </a:lnTo>
                  <a:lnTo>
                    <a:pt x="583" y="437"/>
                  </a:lnTo>
                  <a:lnTo>
                    <a:pt x="575" y="440"/>
                  </a:lnTo>
                  <a:lnTo>
                    <a:pt x="571" y="452"/>
                  </a:lnTo>
                  <a:lnTo>
                    <a:pt x="575" y="464"/>
                  </a:lnTo>
                  <a:lnTo>
                    <a:pt x="581" y="478"/>
                  </a:lnTo>
                  <a:lnTo>
                    <a:pt x="588" y="490"/>
                  </a:lnTo>
                  <a:lnTo>
                    <a:pt x="596" y="498"/>
                  </a:lnTo>
                  <a:lnTo>
                    <a:pt x="608" y="509"/>
                  </a:lnTo>
                  <a:lnTo>
                    <a:pt x="618" y="519"/>
                  </a:lnTo>
                  <a:lnTo>
                    <a:pt x="624" y="531"/>
                  </a:lnTo>
                  <a:lnTo>
                    <a:pt x="624" y="541"/>
                  </a:lnTo>
                  <a:lnTo>
                    <a:pt x="612" y="557"/>
                  </a:lnTo>
                  <a:lnTo>
                    <a:pt x="596" y="574"/>
                  </a:lnTo>
                  <a:lnTo>
                    <a:pt x="577" y="588"/>
                  </a:lnTo>
                  <a:lnTo>
                    <a:pt x="557" y="596"/>
                  </a:lnTo>
                  <a:lnTo>
                    <a:pt x="545" y="600"/>
                  </a:lnTo>
                  <a:lnTo>
                    <a:pt x="535" y="598"/>
                  </a:lnTo>
                  <a:lnTo>
                    <a:pt x="533" y="596"/>
                  </a:lnTo>
                  <a:lnTo>
                    <a:pt x="531" y="594"/>
                  </a:lnTo>
                  <a:lnTo>
                    <a:pt x="527" y="592"/>
                  </a:lnTo>
                  <a:lnTo>
                    <a:pt x="525" y="590"/>
                  </a:lnTo>
                  <a:lnTo>
                    <a:pt x="523" y="590"/>
                  </a:lnTo>
                  <a:lnTo>
                    <a:pt x="521" y="590"/>
                  </a:lnTo>
                  <a:lnTo>
                    <a:pt x="520" y="592"/>
                  </a:lnTo>
                  <a:lnTo>
                    <a:pt x="518" y="598"/>
                  </a:lnTo>
                  <a:lnTo>
                    <a:pt x="514" y="608"/>
                  </a:lnTo>
                  <a:lnTo>
                    <a:pt x="504" y="614"/>
                  </a:lnTo>
                  <a:lnTo>
                    <a:pt x="492" y="624"/>
                  </a:lnTo>
                  <a:lnTo>
                    <a:pt x="478" y="637"/>
                  </a:lnTo>
                  <a:lnTo>
                    <a:pt x="466" y="651"/>
                  </a:lnTo>
                  <a:lnTo>
                    <a:pt x="459" y="661"/>
                  </a:lnTo>
                  <a:lnTo>
                    <a:pt x="451" y="667"/>
                  </a:lnTo>
                  <a:lnTo>
                    <a:pt x="441" y="667"/>
                  </a:lnTo>
                  <a:lnTo>
                    <a:pt x="427" y="665"/>
                  </a:lnTo>
                  <a:lnTo>
                    <a:pt x="411" y="667"/>
                  </a:lnTo>
                  <a:lnTo>
                    <a:pt x="390" y="669"/>
                  </a:lnTo>
                  <a:lnTo>
                    <a:pt x="374" y="669"/>
                  </a:lnTo>
                  <a:lnTo>
                    <a:pt x="360" y="675"/>
                  </a:lnTo>
                  <a:lnTo>
                    <a:pt x="348" y="683"/>
                  </a:lnTo>
                  <a:lnTo>
                    <a:pt x="336" y="694"/>
                  </a:lnTo>
                  <a:lnTo>
                    <a:pt x="323" y="704"/>
                  </a:lnTo>
                  <a:lnTo>
                    <a:pt x="299" y="714"/>
                  </a:lnTo>
                  <a:lnTo>
                    <a:pt x="271" y="726"/>
                  </a:lnTo>
                  <a:lnTo>
                    <a:pt x="246" y="734"/>
                  </a:lnTo>
                  <a:lnTo>
                    <a:pt x="226" y="740"/>
                  </a:lnTo>
                  <a:lnTo>
                    <a:pt x="212" y="740"/>
                  </a:lnTo>
                  <a:lnTo>
                    <a:pt x="199" y="740"/>
                  </a:lnTo>
                  <a:lnTo>
                    <a:pt x="185" y="742"/>
                  </a:lnTo>
                  <a:lnTo>
                    <a:pt x="173" y="748"/>
                  </a:lnTo>
                  <a:lnTo>
                    <a:pt x="163" y="759"/>
                  </a:lnTo>
                  <a:lnTo>
                    <a:pt x="153" y="773"/>
                  </a:lnTo>
                  <a:lnTo>
                    <a:pt x="142" y="781"/>
                  </a:lnTo>
                  <a:lnTo>
                    <a:pt x="128" y="787"/>
                  </a:lnTo>
                  <a:lnTo>
                    <a:pt x="116" y="793"/>
                  </a:lnTo>
                  <a:lnTo>
                    <a:pt x="108" y="803"/>
                  </a:lnTo>
                  <a:lnTo>
                    <a:pt x="100" y="816"/>
                  </a:lnTo>
                  <a:lnTo>
                    <a:pt x="92" y="826"/>
                  </a:lnTo>
                  <a:lnTo>
                    <a:pt x="86" y="834"/>
                  </a:lnTo>
                  <a:lnTo>
                    <a:pt x="90" y="844"/>
                  </a:lnTo>
                  <a:lnTo>
                    <a:pt x="104" y="856"/>
                  </a:lnTo>
                  <a:lnTo>
                    <a:pt x="118" y="872"/>
                  </a:lnTo>
                  <a:lnTo>
                    <a:pt x="130" y="891"/>
                  </a:lnTo>
                  <a:lnTo>
                    <a:pt x="138" y="905"/>
                  </a:lnTo>
                  <a:lnTo>
                    <a:pt x="144" y="919"/>
                  </a:lnTo>
                  <a:lnTo>
                    <a:pt x="146" y="931"/>
                  </a:lnTo>
                  <a:lnTo>
                    <a:pt x="140" y="940"/>
                  </a:lnTo>
                  <a:lnTo>
                    <a:pt x="128" y="946"/>
                  </a:lnTo>
                  <a:lnTo>
                    <a:pt x="114" y="954"/>
                  </a:lnTo>
                  <a:lnTo>
                    <a:pt x="96" y="960"/>
                  </a:lnTo>
                  <a:lnTo>
                    <a:pt x="79" y="960"/>
                  </a:lnTo>
                  <a:lnTo>
                    <a:pt x="67" y="956"/>
                  </a:lnTo>
                  <a:lnTo>
                    <a:pt x="51" y="938"/>
                  </a:lnTo>
                  <a:lnTo>
                    <a:pt x="37" y="919"/>
                  </a:lnTo>
                  <a:lnTo>
                    <a:pt x="25" y="901"/>
                  </a:lnTo>
                  <a:lnTo>
                    <a:pt x="18" y="887"/>
                  </a:lnTo>
                  <a:lnTo>
                    <a:pt x="10" y="872"/>
                  </a:lnTo>
                  <a:lnTo>
                    <a:pt x="4" y="854"/>
                  </a:lnTo>
                  <a:lnTo>
                    <a:pt x="2" y="840"/>
                  </a:lnTo>
                  <a:lnTo>
                    <a:pt x="2" y="826"/>
                  </a:lnTo>
                  <a:lnTo>
                    <a:pt x="2" y="812"/>
                  </a:lnTo>
                  <a:lnTo>
                    <a:pt x="4" y="797"/>
                  </a:lnTo>
                  <a:lnTo>
                    <a:pt x="12" y="783"/>
                  </a:lnTo>
                  <a:lnTo>
                    <a:pt x="25" y="765"/>
                  </a:lnTo>
                  <a:lnTo>
                    <a:pt x="31" y="753"/>
                  </a:lnTo>
                  <a:lnTo>
                    <a:pt x="33" y="749"/>
                  </a:lnTo>
                  <a:lnTo>
                    <a:pt x="4" y="746"/>
                  </a:lnTo>
                  <a:lnTo>
                    <a:pt x="0" y="734"/>
                  </a:lnTo>
                  <a:lnTo>
                    <a:pt x="33" y="687"/>
                  </a:lnTo>
                  <a:lnTo>
                    <a:pt x="71" y="675"/>
                  </a:lnTo>
                  <a:lnTo>
                    <a:pt x="77" y="637"/>
                  </a:lnTo>
                  <a:lnTo>
                    <a:pt x="128" y="627"/>
                  </a:lnTo>
                  <a:lnTo>
                    <a:pt x="147" y="612"/>
                  </a:lnTo>
                  <a:lnTo>
                    <a:pt x="147" y="553"/>
                  </a:lnTo>
                  <a:lnTo>
                    <a:pt x="175" y="539"/>
                  </a:lnTo>
                  <a:lnTo>
                    <a:pt x="244" y="478"/>
                  </a:lnTo>
                  <a:lnTo>
                    <a:pt x="238" y="403"/>
                  </a:lnTo>
                  <a:lnTo>
                    <a:pt x="264" y="332"/>
                  </a:lnTo>
                  <a:lnTo>
                    <a:pt x="301" y="307"/>
                  </a:lnTo>
                  <a:lnTo>
                    <a:pt x="297" y="250"/>
                  </a:lnTo>
                  <a:lnTo>
                    <a:pt x="325" y="220"/>
                  </a:lnTo>
                  <a:lnTo>
                    <a:pt x="303" y="157"/>
                  </a:lnTo>
                  <a:lnTo>
                    <a:pt x="329" y="143"/>
                  </a:lnTo>
                  <a:lnTo>
                    <a:pt x="329" y="86"/>
                  </a:lnTo>
                  <a:lnTo>
                    <a:pt x="384" y="78"/>
                  </a:lnTo>
                  <a:lnTo>
                    <a:pt x="484" y="9"/>
                  </a:lnTo>
                  <a:lnTo>
                    <a:pt x="535" y="39"/>
                  </a:lnTo>
                  <a:lnTo>
                    <a:pt x="592" y="9"/>
                  </a:lnTo>
                  <a:lnTo>
                    <a:pt x="624" y="29"/>
                  </a:lnTo>
                  <a:lnTo>
                    <a:pt x="693" y="0"/>
                  </a:lnTo>
                  <a:lnTo>
                    <a:pt x="720" y="27"/>
                  </a:lnTo>
                  <a:lnTo>
                    <a:pt x="681" y="94"/>
                  </a:lnTo>
                  <a:lnTo>
                    <a:pt x="651" y="130"/>
                  </a:lnTo>
                  <a:lnTo>
                    <a:pt x="679" y="151"/>
                  </a:lnTo>
                  <a:lnTo>
                    <a:pt x="740" y="128"/>
                  </a:lnTo>
                  <a:lnTo>
                    <a:pt x="823" y="92"/>
                  </a:lnTo>
                  <a:lnTo>
                    <a:pt x="878" y="120"/>
                  </a:lnTo>
                  <a:lnTo>
                    <a:pt x="895" y="59"/>
                  </a:lnTo>
                  <a:lnTo>
                    <a:pt x="984" y="61"/>
                  </a:lnTo>
                  <a:lnTo>
                    <a:pt x="1053" y="96"/>
                  </a:lnTo>
                  <a:lnTo>
                    <a:pt x="1086" y="161"/>
                  </a:lnTo>
                  <a:lnTo>
                    <a:pt x="1110" y="216"/>
                  </a:lnTo>
                  <a:lnTo>
                    <a:pt x="1128" y="246"/>
                  </a:lnTo>
                  <a:close/>
                </a:path>
              </a:pathLst>
            </a:custGeom>
            <a:grpFill/>
            <a:ln w="0">
              <a:solidFill>
                <a:srgbClr val="FFFFFF"/>
              </a:solidFill>
              <a:prstDash val="solid"/>
              <a:round/>
            </a:ln>
          </p:spPr>
          <p:txBody>
            <a:bodyPr/>
            <a:lstStyle/>
            <a:p>
              <a:endParaRPr altLang="en-US" lang="zh-CN"/>
            </a:p>
          </p:txBody>
        </p:sp>
        <p:sp>
          <p:nvSpPr>
            <p:cNvPr id="73" name="Freeform 78"/>
            <p:cNvSpPr/>
            <p:nvPr/>
          </p:nvSpPr>
          <p:spPr bwMode="gray">
            <a:xfrm>
              <a:off x="3188" y="3319"/>
              <a:ext cx="564" cy="480"/>
            </a:xfrm>
            <a:custGeom>
              <a:gdLst>
                <a:gd fmla="*/ 279 w 1128" name="T0"/>
                <a:gd fmla="*/ 62 h 960" name="T1"/>
                <a:gd fmla="*/ 272 w 1128" name="T2"/>
                <a:gd fmla="*/ 67 h 960" name="T3"/>
                <a:gd fmla="*/ 266 w 1128" name="T4"/>
                <a:gd fmla="*/ 77 h 960" name="T5"/>
                <a:gd fmla="*/ 261 w 1128" name="T6"/>
                <a:gd fmla="*/ 87 h 960" name="T7"/>
                <a:gd fmla="*/ 254 w 1128" name="T8"/>
                <a:gd fmla="*/ 97 h 960" name="T9"/>
                <a:gd fmla="*/ 241 w 1128" name="T10"/>
                <a:gd fmla="*/ 103 h 960" name="T11"/>
                <a:gd fmla="*/ 230 w 1128" name="T12"/>
                <a:gd fmla="*/ 104 h 960" name="T13"/>
                <a:gd fmla="*/ 216 w 1128" name="T14"/>
                <a:gd fmla="*/ 103 h 960" name="T15"/>
                <a:gd fmla="*/ 203 w 1128" name="T16"/>
                <a:gd fmla="*/ 110 h 960" name="T17"/>
                <a:gd fmla="*/ 199 w 1128" name="T18"/>
                <a:gd fmla="*/ 115 h 960" name="T19"/>
                <a:gd fmla="*/ 198 w 1128" name="T20"/>
                <a:gd fmla="*/ 118 h 960" name="T21"/>
                <a:gd fmla="*/ 196 w 1128" name="T22"/>
                <a:gd fmla="*/ 119 h 960" name="T23"/>
                <a:gd fmla="*/ 190 w 1128" name="T24"/>
                <a:gd fmla="*/ 114 h 960" name="T25"/>
                <a:gd fmla="*/ 183 w 1128" name="T26"/>
                <a:gd fmla="*/ 118 h 960" name="T27"/>
                <a:gd fmla="*/ 177 w 1128" name="T28"/>
                <a:gd fmla="*/ 127 h 960" name="T29"/>
                <a:gd fmla="*/ 164 w 1128" name="T30"/>
                <a:gd fmla="*/ 127 h 960" name="T31"/>
                <a:gd fmla="*/ 155 w 1128" name="T32"/>
                <a:gd fmla="*/ 120 h 960" name="T33"/>
                <a:gd fmla="*/ 148 w 1128" name="T34"/>
                <a:gd fmla="*/ 111 h 960" name="T35"/>
                <a:gd fmla="*/ 143 w 1128" name="T36"/>
                <a:gd fmla="*/ 113 h 960" name="T37"/>
                <a:gd fmla="*/ 147 w 1128" name="T38"/>
                <a:gd fmla="*/ 122 h 960" name="T39"/>
                <a:gd fmla="*/ 154 w 1128" name="T40"/>
                <a:gd fmla="*/ 130 h 960" name="T41"/>
                <a:gd fmla="*/ 153 w 1128" name="T42"/>
                <a:gd fmla="*/ 140 h 960" name="T43"/>
                <a:gd fmla="*/ 140 w 1128" name="T44"/>
                <a:gd fmla="*/ 149 h 960" name="T45"/>
                <a:gd fmla="*/ 134 w 1128" name="T46"/>
                <a:gd fmla="*/ 149 h 960" name="T47"/>
                <a:gd fmla="*/ 132 w 1128" name="T48"/>
                <a:gd fmla="*/ 148 h 960" name="T49"/>
                <a:gd fmla="*/ 130 w 1128" name="T50"/>
                <a:gd fmla="*/ 148 h 960" name="T51"/>
                <a:gd fmla="*/ 126 w 1128" name="T52"/>
                <a:gd fmla="*/ 154 h 960" name="T53"/>
                <a:gd fmla="*/ 116 w 1128" name="T54"/>
                <a:gd fmla="*/ 163 h 960" name="T55"/>
                <a:gd fmla="*/ 110 w 1128" name="T56"/>
                <a:gd fmla="*/ 167 h 960" name="T57"/>
                <a:gd fmla="*/ 97 w 1128" name="T58"/>
                <a:gd fmla="*/ 168 h 960" name="T59"/>
                <a:gd fmla="*/ 87 w 1128" name="T60"/>
                <a:gd fmla="*/ 171 h 960" name="T61"/>
                <a:gd fmla="*/ 75 w 1128" name="T62"/>
                <a:gd fmla="*/ 179 h 960" name="T63"/>
                <a:gd fmla="*/ 56 w 1128" name="T64"/>
                <a:gd fmla="*/ 185 h 960" name="T65"/>
                <a:gd fmla="*/ 46 w 1128" name="T66"/>
                <a:gd fmla="*/ 186 h 960" name="T67"/>
                <a:gd fmla="*/ 38 w 1128" name="T68"/>
                <a:gd fmla="*/ 194 h 960" name="T69"/>
                <a:gd fmla="*/ 29 w 1128" name="T70"/>
                <a:gd fmla="*/ 199 h 960" name="T71"/>
                <a:gd fmla="*/ 23 w 1128" name="T72"/>
                <a:gd fmla="*/ 207 h 960" name="T73"/>
                <a:gd fmla="*/ 26 w 1128" name="T74"/>
                <a:gd fmla="*/ 214 h 960" name="T75"/>
                <a:gd fmla="*/ 35 w 1128" name="T76"/>
                <a:gd fmla="*/ 227 h 960" name="T77"/>
                <a:gd fmla="*/ 35 w 1128" name="T78"/>
                <a:gd fmla="*/ 235 h 960" name="T79"/>
                <a:gd fmla="*/ 24 w 1128" name="T80"/>
                <a:gd fmla="*/ 240 h 960" name="T81"/>
                <a:gd fmla="*/ 13 w 1128" name="T82"/>
                <a:gd fmla="*/ 235 h 960" name="T83"/>
                <a:gd fmla="*/ 4 w 1128" name="T84"/>
                <a:gd fmla="*/ 222 h 960" name="T85"/>
                <a:gd fmla="*/ 1 w 1128" name="T86"/>
                <a:gd fmla="*/ 210 h 960" name="T87"/>
                <a:gd fmla="*/ 1 w 1128" name="T88"/>
                <a:gd fmla="*/ 200 h 960" name="T89"/>
                <a:gd fmla="*/ 8 w 1128" name="T90"/>
                <a:gd fmla="*/ 189 h 960" name="T91"/>
                <a:gd fmla="*/ 0 w 1128" name="T92"/>
                <a:gd fmla="*/ 184 h 960" name="T93"/>
                <a:gd fmla="*/ 19 w 1128" name="T94"/>
                <a:gd fmla="*/ 160 h 960" name="T95"/>
                <a:gd fmla="*/ 37 w 1128" name="T96"/>
                <a:gd fmla="*/ 139 h 960" name="T97"/>
                <a:gd fmla="*/ 59 w 1128" name="T98"/>
                <a:gd fmla="*/ 101 h 960" name="T99"/>
                <a:gd fmla="*/ 74 w 1128" name="T100"/>
                <a:gd fmla="*/ 62 h 960" name="T101"/>
                <a:gd fmla="*/ 82 w 1128" name="T102"/>
                <a:gd fmla="*/ 36 h 960" name="T103"/>
                <a:gd fmla="*/ 121 w 1128" name="T104"/>
                <a:gd fmla="*/ 3 h 960" name="T105"/>
                <a:gd fmla="*/ 156 w 1128" name="T106"/>
                <a:gd fmla="*/ 8 h 960" name="T107"/>
                <a:gd fmla="*/ 170 w 1128" name="T108"/>
                <a:gd fmla="*/ 24 h 960" name="T109"/>
                <a:gd fmla="*/ 185 w 1128" name="T110"/>
                <a:gd fmla="*/ 32 h 960" name="T111"/>
                <a:gd fmla="*/ 224 w 1128" name="T112"/>
                <a:gd fmla="*/ 15 h 960" name="T113"/>
                <a:gd fmla="*/ 272 w 1128" name="T114"/>
                <a:gd fmla="*/ 41 h 960"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1128" name="T174"/>
                <a:gd fmla="*/ 0 h 960" name="T175"/>
                <a:gd fmla="*/ 1128 w 1128" name="T176"/>
                <a:gd fmla="*/ 960 h 960"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960" w="1128">
                  <a:moveTo>
                    <a:pt x="1128" y="246"/>
                  </a:moveTo>
                  <a:lnTo>
                    <a:pt x="1124" y="248"/>
                  </a:lnTo>
                  <a:lnTo>
                    <a:pt x="1116" y="250"/>
                  </a:lnTo>
                  <a:lnTo>
                    <a:pt x="1104" y="254"/>
                  </a:lnTo>
                  <a:lnTo>
                    <a:pt x="1094" y="259"/>
                  </a:lnTo>
                  <a:lnTo>
                    <a:pt x="1088" y="265"/>
                  </a:lnTo>
                  <a:lnTo>
                    <a:pt x="1083" y="275"/>
                  </a:lnTo>
                  <a:lnTo>
                    <a:pt x="1075" y="289"/>
                  </a:lnTo>
                  <a:lnTo>
                    <a:pt x="1063" y="305"/>
                  </a:lnTo>
                  <a:lnTo>
                    <a:pt x="1055" y="318"/>
                  </a:lnTo>
                  <a:lnTo>
                    <a:pt x="1047" y="332"/>
                  </a:lnTo>
                  <a:lnTo>
                    <a:pt x="1043" y="348"/>
                  </a:lnTo>
                  <a:lnTo>
                    <a:pt x="1037" y="362"/>
                  </a:lnTo>
                  <a:lnTo>
                    <a:pt x="1029" y="376"/>
                  </a:lnTo>
                  <a:lnTo>
                    <a:pt x="1016" y="387"/>
                  </a:lnTo>
                  <a:lnTo>
                    <a:pt x="1002" y="395"/>
                  </a:lnTo>
                  <a:lnTo>
                    <a:pt x="984" y="403"/>
                  </a:lnTo>
                  <a:lnTo>
                    <a:pt x="966" y="411"/>
                  </a:lnTo>
                  <a:lnTo>
                    <a:pt x="949" y="417"/>
                  </a:lnTo>
                  <a:lnTo>
                    <a:pt x="937" y="419"/>
                  </a:lnTo>
                  <a:lnTo>
                    <a:pt x="921" y="415"/>
                  </a:lnTo>
                  <a:lnTo>
                    <a:pt x="903" y="411"/>
                  </a:lnTo>
                  <a:lnTo>
                    <a:pt x="884" y="409"/>
                  </a:lnTo>
                  <a:lnTo>
                    <a:pt x="864" y="411"/>
                  </a:lnTo>
                  <a:lnTo>
                    <a:pt x="846" y="419"/>
                  </a:lnTo>
                  <a:lnTo>
                    <a:pt x="829" y="431"/>
                  </a:lnTo>
                  <a:lnTo>
                    <a:pt x="813" y="440"/>
                  </a:lnTo>
                  <a:lnTo>
                    <a:pt x="801" y="450"/>
                  </a:lnTo>
                  <a:lnTo>
                    <a:pt x="799" y="454"/>
                  </a:lnTo>
                  <a:lnTo>
                    <a:pt x="797" y="458"/>
                  </a:lnTo>
                  <a:lnTo>
                    <a:pt x="795" y="464"/>
                  </a:lnTo>
                  <a:lnTo>
                    <a:pt x="793" y="468"/>
                  </a:lnTo>
                  <a:lnTo>
                    <a:pt x="791" y="472"/>
                  </a:lnTo>
                  <a:lnTo>
                    <a:pt x="789" y="474"/>
                  </a:lnTo>
                  <a:lnTo>
                    <a:pt x="787" y="474"/>
                  </a:lnTo>
                  <a:lnTo>
                    <a:pt x="783" y="474"/>
                  </a:lnTo>
                  <a:lnTo>
                    <a:pt x="777" y="470"/>
                  </a:lnTo>
                  <a:lnTo>
                    <a:pt x="770" y="462"/>
                  </a:lnTo>
                  <a:lnTo>
                    <a:pt x="760" y="456"/>
                  </a:lnTo>
                  <a:lnTo>
                    <a:pt x="752" y="456"/>
                  </a:lnTo>
                  <a:lnTo>
                    <a:pt x="742" y="462"/>
                  </a:lnTo>
                  <a:lnTo>
                    <a:pt x="734" y="472"/>
                  </a:lnTo>
                  <a:lnTo>
                    <a:pt x="726" y="484"/>
                  </a:lnTo>
                  <a:lnTo>
                    <a:pt x="718" y="496"/>
                  </a:lnTo>
                  <a:lnTo>
                    <a:pt x="708" y="507"/>
                  </a:lnTo>
                  <a:lnTo>
                    <a:pt x="695" y="513"/>
                  </a:lnTo>
                  <a:lnTo>
                    <a:pt x="679" y="513"/>
                  </a:lnTo>
                  <a:lnTo>
                    <a:pt x="657" y="509"/>
                  </a:lnTo>
                  <a:lnTo>
                    <a:pt x="644" y="503"/>
                  </a:lnTo>
                  <a:lnTo>
                    <a:pt x="634" y="494"/>
                  </a:lnTo>
                  <a:lnTo>
                    <a:pt x="622" y="482"/>
                  </a:lnTo>
                  <a:lnTo>
                    <a:pt x="612" y="468"/>
                  </a:lnTo>
                  <a:lnTo>
                    <a:pt x="602" y="454"/>
                  </a:lnTo>
                  <a:lnTo>
                    <a:pt x="592" y="442"/>
                  </a:lnTo>
                  <a:lnTo>
                    <a:pt x="583" y="437"/>
                  </a:lnTo>
                  <a:lnTo>
                    <a:pt x="575" y="440"/>
                  </a:lnTo>
                  <a:lnTo>
                    <a:pt x="571" y="452"/>
                  </a:lnTo>
                  <a:lnTo>
                    <a:pt x="575" y="464"/>
                  </a:lnTo>
                  <a:lnTo>
                    <a:pt x="581" y="478"/>
                  </a:lnTo>
                  <a:lnTo>
                    <a:pt x="588" y="490"/>
                  </a:lnTo>
                  <a:lnTo>
                    <a:pt x="596" y="498"/>
                  </a:lnTo>
                  <a:lnTo>
                    <a:pt x="608" y="509"/>
                  </a:lnTo>
                  <a:lnTo>
                    <a:pt x="618" y="519"/>
                  </a:lnTo>
                  <a:lnTo>
                    <a:pt x="624" y="531"/>
                  </a:lnTo>
                  <a:lnTo>
                    <a:pt x="624" y="541"/>
                  </a:lnTo>
                  <a:lnTo>
                    <a:pt x="612" y="557"/>
                  </a:lnTo>
                  <a:lnTo>
                    <a:pt x="596" y="574"/>
                  </a:lnTo>
                  <a:lnTo>
                    <a:pt x="577" y="588"/>
                  </a:lnTo>
                  <a:lnTo>
                    <a:pt x="557" y="596"/>
                  </a:lnTo>
                  <a:lnTo>
                    <a:pt x="545" y="600"/>
                  </a:lnTo>
                  <a:lnTo>
                    <a:pt x="535" y="598"/>
                  </a:lnTo>
                  <a:lnTo>
                    <a:pt x="533" y="596"/>
                  </a:lnTo>
                  <a:lnTo>
                    <a:pt x="531" y="594"/>
                  </a:lnTo>
                  <a:lnTo>
                    <a:pt x="527" y="592"/>
                  </a:lnTo>
                  <a:lnTo>
                    <a:pt x="525" y="590"/>
                  </a:lnTo>
                  <a:lnTo>
                    <a:pt x="523" y="590"/>
                  </a:lnTo>
                  <a:lnTo>
                    <a:pt x="521" y="590"/>
                  </a:lnTo>
                  <a:lnTo>
                    <a:pt x="520" y="592"/>
                  </a:lnTo>
                  <a:lnTo>
                    <a:pt x="518" y="598"/>
                  </a:lnTo>
                  <a:lnTo>
                    <a:pt x="514" y="608"/>
                  </a:lnTo>
                  <a:lnTo>
                    <a:pt x="504" y="614"/>
                  </a:lnTo>
                  <a:lnTo>
                    <a:pt x="492" y="624"/>
                  </a:lnTo>
                  <a:lnTo>
                    <a:pt x="478" y="637"/>
                  </a:lnTo>
                  <a:lnTo>
                    <a:pt x="466" y="651"/>
                  </a:lnTo>
                  <a:lnTo>
                    <a:pt x="459" y="661"/>
                  </a:lnTo>
                  <a:lnTo>
                    <a:pt x="451" y="667"/>
                  </a:lnTo>
                  <a:lnTo>
                    <a:pt x="441" y="667"/>
                  </a:lnTo>
                  <a:lnTo>
                    <a:pt x="427" y="665"/>
                  </a:lnTo>
                  <a:lnTo>
                    <a:pt x="411" y="667"/>
                  </a:lnTo>
                  <a:lnTo>
                    <a:pt x="390" y="669"/>
                  </a:lnTo>
                  <a:lnTo>
                    <a:pt x="374" y="669"/>
                  </a:lnTo>
                  <a:lnTo>
                    <a:pt x="360" y="675"/>
                  </a:lnTo>
                  <a:lnTo>
                    <a:pt x="348" y="683"/>
                  </a:lnTo>
                  <a:lnTo>
                    <a:pt x="336" y="694"/>
                  </a:lnTo>
                  <a:lnTo>
                    <a:pt x="323" y="704"/>
                  </a:lnTo>
                  <a:lnTo>
                    <a:pt x="299" y="714"/>
                  </a:lnTo>
                  <a:lnTo>
                    <a:pt x="271" y="726"/>
                  </a:lnTo>
                  <a:lnTo>
                    <a:pt x="246" y="734"/>
                  </a:lnTo>
                  <a:lnTo>
                    <a:pt x="226" y="740"/>
                  </a:lnTo>
                  <a:lnTo>
                    <a:pt x="212" y="740"/>
                  </a:lnTo>
                  <a:lnTo>
                    <a:pt x="199" y="740"/>
                  </a:lnTo>
                  <a:lnTo>
                    <a:pt x="185" y="742"/>
                  </a:lnTo>
                  <a:lnTo>
                    <a:pt x="173" y="748"/>
                  </a:lnTo>
                  <a:lnTo>
                    <a:pt x="163" y="759"/>
                  </a:lnTo>
                  <a:lnTo>
                    <a:pt x="153" y="773"/>
                  </a:lnTo>
                  <a:lnTo>
                    <a:pt x="142" y="781"/>
                  </a:lnTo>
                  <a:lnTo>
                    <a:pt x="128" y="787"/>
                  </a:lnTo>
                  <a:lnTo>
                    <a:pt x="116" y="793"/>
                  </a:lnTo>
                  <a:lnTo>
                    <a:pt x="108" y="803"/>
                  </a:lnTo>
                  <a:lnTo>
                    <a:pt x="100" y="816"/>
                  </a:lnTo>
                  <a:lnTo>
                    <a:pt x="92" y="826"/>
                  </a:lnTo>
                  <a:lnTo>
                    <a:pt x="86" y="834"/>
                  </a:lnTo>
                  <a:lnTo>
                    <a:pt x="90" y="844"/>
                  </a:lnTo>
                  <a:lnTo>
                    <a:pt x="104" y="856"/>
                  </a:lnTo>
                  <a:lnTo>
                    <a:pt x="118" y="872"/>
                  </a:lnTo>
                  <a:lnTo>
                    <a:pt x="130" y="891"/>
                  </a:lnTo>
                  <a:lnTo>
                    <a:pt x="138" y="905"/>
                  </a:lnTo>
                  <a:lnTo>
                    <a:pt x="144" y="919"/>
                  </a:lnTo>
                  <a:lnTo>
                    <a:pt x="146" y="931"/>
                  </a:lnTo>
                  <a:lnTo>
                    <a:pt x="140" y="940"/>
                  </a:lnTo>
                  <a:lnTo>
                    <a:pt x="128" y="946"/>
                  </a:lnTo>
                  <a:lnTo>
                    <a:pt x="114" y="954"/>
                  </a:lnTo>
                  <a:lnTo>
                    <a:pt x="96" y="960"/>
                  </a:lnTo>
                  <a:lnTo>
                    <a:pt x="79" y="960"/>
                  </a:lnTo>
                  <a:lnTo>
                    <a:pt x="67" y="956"/>
                  </a:lnTo>
                  <a:lnTo>
                    <a:pt x="51" y="938"/>
                  </a:lnTo>
                  <a:lnTo>
                    <a:pt x="37" y="919"/>
                  </a:lnTo>
                  <a:lnTo>
                    <a:pt x="25" y="901"/>
                  </a:lnTo>
                  <a:lnTo>
                    <a:pt x="18" y="887"/>
                  </a:lnTo>
                  <a:lnTo>
                    <a:pt x="10" y="872"/>
                  </a:lnTo>
                  <a:lnTo>
                    <a:pt x="4" y="854"/>
                  </a:lnTo>
                  <a:lnTo>
                    <a:pt x="2" y="840"/>
                  </a:lnTo>
                  <a:lnTo>
                    <a:pt x="2" y="826"/>
                  </a:lnTo>
                  <a:lnTo>
                    <a:pt x="2" y="812"/>
                  </a:lnTo>
                  <a:lnTo>
                    <a:pt x="4" y="797"/>
                  </a:lnTo>
                  <a:lnTo>
                    <a:pt x="12" y="783"/>
                  </a:lnTo>
                  <a:lnTo>
                    <a:pt x="25" y="765"/>
                  </a:lnTo>
                  <a:lnTo>
                    <a:pt x="31" y="753"/>
                  </a:lnTo>
                  <a:lnTo>
                    <a:pt x="33" y="749"/>
                  </a:lnTo>
                  <a:lnTo>
                    <a:pt x="4" y="746"/>
                  </a:lnTo>
                  <a:lnTo>
                    <a:pt x="0" y="734"/>
                  </a:lnTo>
                  <a:lnTo>
                    <a:pt x="33" y="687"/>
                  </a:lnTo>
                  <a:lnTo>
                    <a:pt x="71" y="675"/>
                  </a:lnTo>
                  <a:lnTo>
                    <a:pt x="77" y="637"/>
                  </a:lnTo>
                  <a:lnTo>
                    <a:pt x="128" y="627"/>
                  </a:lnTo>
                  <a:lnTo>
                    <a:pt x="147" y="612"/>
                  </a:lnTo>
                  <a:lnTo>
                    <a:pt x="147" y="553"/>
                  </a:lnTo>
                  <a:lnTo>
                    <a:pt x="175" y="539"/>
                  </a:lnTo>
                  <a:lnTo>
                    <a:pt x="244" y="478"/>
                  </a:lnTo>
                  <a:lnTo>
                    <a:pt x="238" y="403"/>
                  </a:lnTo>
                  <a:lnTo>
                    <a:pt x="264" y="332"/>
                  </a:lnTo>
                  <a:lnTo>
                    <a:pt x="301" y="307"/>
                  </a:lnTo>
                  <a:lnTo>
                    <a:pt x="297" y="250"/>
                  </a:lnTo>
                  <a:lnTo>
                    <a:pt x="325" y="220"/>
                  </a:lnTo>
                  <a:lnTo>
                    <a:pt x="303" y="157"/>
                  </a:lnTo>
                  <a:lnTo>
                    <a:pt x="329" y="143"/>
                  </a:lnTo>
                  <a:lnTo>
                    <a:pt x="329" y="86"/>
                  </a:lnTo>
                  <a:lnTo>
                    <a:pt x="384" y="78"/>
                  </a:lnTo>
                  <a:lnTo>
                    <a:pt x="484" y="9"/>
                  </a:lnTo>
                  <a:lnTo>
                    <a:pt x="535" y="39"/>
                  </a:lnTo>
                  <a:lnTo>
                    <a:pt x="592" y="9"/>
                  </a:lnTo>
                  <a:lnTo>
                    <a:pt x="624" y="29"/>
                  </a:lnTo>
                  <a:lnTo>
                    <a:pt x="693" y="0"/>
                  </a:lnTo>
                  <a:lnTo>
                    <a:pt x="720" y="27"/>
                  </a:lnTo>
                  <a:lnTo>
                    <a:pt x="681" y="94"/>
                  </a:lnTo>
                  <a:lnTo>
                    <a:pt x="651" y="130"/>
                  </a:lnTo>
                  <a:lnTo>
                    <a:pt x="679" y="151"/>
                  </a:lnTo>
                  <a:lnTo>
                    <a:pt x="740" y="128"/>
                  </a:lnTo>
                  <a:lnTo>
                    <a:pt x="823" y="92"/>
                  </a:lnTo>
                  <a:lnTo>
                    <a:pt x="878" y="120"/>
                  </a:lnTo>
                  <a:lnTo>
                    <a:pt x="895" y="59"/>
                  </a:lnTo>
                  <a:lnTo>
                    <a:pt x="984" y="61"/>
                  </a:lnTo>
                  <a:lnTo>
                    <a:pt x="1053" y="96"/>
                  </a:lnTo>
                  <a:lnTo>
                    <a:pt x="1086" y="161"/>
                  </a:lnTo>
                  <a:lnTo>
                    <a:pt x="1110" y="216"/>
                  </a:lnTo>
                  <a:lnTo>
                    <a:pt x="1128" y="246"/>
                  </a:lnTo>
                </a:path>
              </a:pathLst>
            </a:custGeom>
            <a:grpFill/>
            <a:ln w="6350">
              <a:solidFill>
                <a:srgbClr val="FFFFFF"/>
              </a:solidFill>
              <a:prstDash val="solid"/>
              <a:round/>
            </a:ln>
          </p:spPr>
          <p:txBody>
            <a:bodyPr/>
            <a:lstStyle/>
            <a:p>
              <a:endParaRPr altLang="en-US" lang="zh-CN"/>
            </a:p>
          </p:txBody>
        </p:sp>
        <p:sp>
          <p:nvSpPr>
            <p:cNvPr id="74" name="Freeform 79"/>
            <p:cNvSpPr/>
            <p:nvPr/>
          </p:nvSpPr>
          <p:spPr bwMode="gray">
            <a:xfrm>
              <a:off x="3636" y="3029"/>
              <a:ext cx="313" cy="413"/>
            </a:xfrm>
            <a:custGeom>
              <a:gdLst>
                <a:gd fmla="*/ 156 w 626" name="T0"/>
                <a:gd fmla="*/ 31 h 825" name="T1"/>
                <a:gd fmla="*/ 154 w 626" name="T2"/>
                <a:gd fmla="*/ 37 h 825" name="T3"/>
                <a:gd fmla="*/ 152 w 626" name="T4"/>
                <a:gd fmla="*/ 44 h 825" name="T5"/>
                <a:gd fmla="*/ 146 w 626" name="T6"/>
                <a:gd fmla="*/ 52 h 825" name="T7"/>
                <a:gd fmla="*/ 138 w 626" name="T8"/>
                <a:gd fmla="*/ 57 h 825" name="T9"/>
                <a:gd fmla="*/ 131 w 626" name="T10"/>
                <a:gd fmla="*/ 61 h 825" name="T11"/>
                <a:gd fmla="*/ 130 w 626" name="T12"/>
                <a:gd fmla="*/ 62 h 825" name="T13"/>
                <a:gd fmla="*/ 132 w 626" name="T14"/>
                <a:gd fmla="*/ 68 h 825" name="T15"/>
                <a:gd fmla="*/ 135 w 626" name="T16"/>
                <a:gd fmla="*/ 75 h 825" name="T17"/>
                <a:gd fmla="*/ 136 w 626" name="T18"/>
                <a:gd fmla="*/ 81 h 825" name="T19"/>
                <a:gd fmla="*/ 136 w 626" name="T20"/>
                <a:gd fmla="*/ 89 h 825" name="T21"/>
                <a:gd fmla="*/ 137 w 626" name="T22"/>
                <a:gd fmla="*/ 95 h 825" name="T23"/>
                <a:gd fmla="*/ 138 w 626" name="T24"/>
                <a:gd fmla="*/ 104 h 825" name="T25"/>
                <a:gd fmla="*/ 131 w 626" name="T26"/>
                <a:gd fmla="*/ 112 h 825" name="T27"/>
                <a:gd fmla="*/ 122 w 626" name="T28"/>
                <a:gd fmla="*/ 120 h 825" name="T29"/>
                <a:gd fmla="*/ 117 w 626" name="T30"/>
                <a:gd fmla="*/ 131 h 825" name="T31"/>
                <a:gd fmla="*/ 115 w 626" name="T32"/>
                <a:gd fmla="*/ 142 h 825" name="T33"/>
                <a:gd fmla="*/ 110 w 626" name="T34"/>
                <a:gd fmla="*/ 151 h 825" name="T35"/>
                <a:gd fmla="*/ 103 w 626" name="T36"/>
                <a:gd fmla="*/ 156 h 825" name="T37"/>
                <a:gd fmla="*/ 94 w 626" name="T38"/>
                <a:gd fmla="*/ 158 h 825" name="T39"/>
                <a:gd fmla="*/ 86 w 626" name="T40"/>
                <a:gd fmla="*/ 161 h 825" name="T41"/>
                <a:gd fmla="*/ 85 w 626" name="T42"/>
                <a:gd fmla="*/ 165 h 825" name="T43"/>
                <a:gd fmla="*/ 89 w 626" name="T44"/>
                <a:gd fmla="*/ 171 h 825" name="T45"/>
                <a:gd fmla="*/ 90 w 626" name="T46"/>
                <a:gd fmla="*/ 176 h 825" name="T47"/>
                <a:gd fmla="*/ 86 w 626" name="T48"/>
                <a:gd fmla="*/ 182 h 825" name="T49"/>
                <a:gd fmla="*/ 80 w 626" name="T50"/>
                <a:gd fmla="*/ 189 h 825" name="T51"/>
                <a:gd fmla="*/ 76 w 626" name="T52"/>
                <a:gd fmla="*/ 193 h 825" name="T53"/>
                <a:gd fmla="*/ 69 w 626" name="T54"/>
                <a:gd fmla="*/ 199 h 825" name="T55"/>
                <a:gd fmla="*/ 61 w 626" name="T56"/>
                <a:gd fmla="*/ 204 h 825" name="T57"/>
                <a:gd fmla="*/ 58 w 626" name="T58"/>
                <a:gd fmla="*/ 207 h 825" name="T59"/>
                <a:gd fmla="*/ 48 w 626" name="T60"/>
                <a:gd fmla="*/ 185 h 825" name="T61"/>
                <a:gd fmla="*/ 22 w 626" name="T62"/>
                <a:gd fmla="*/ 161 h 825" name="T63"/>
                <a:gd fmla="*/ 0 w 626" name="T64"/>
                <a:gd fmla="*/ 146 h 825" name="T65"/>
                <a:gd fmla="*/ 15 w 626" name="T66"/>
                <a:gd fmla="*/ 107 h 825" name="T67"/>
                <a:gd fmla="*/ 20 w 626" name="T68"/>
                <a:gd fmla="*/ 88 h 825" name="T69"/>
                <a:gd fmla="*/ 18 w 626" name="T70"/>
                <a:gd fmla="*/ 67 h 825" name="T71"/>
                <a:gd fmla="*/ 34 w 626" name="T72"/>
                <a:gd fmla="*/ 43 h 825" name="T73"/>
                <a:gd fmla="*/ 42 w 626" name="T74"/>
                <a:gd fmla="*/ 24 h 825" name="T75"/>
                <a:gd fmla="*/ 63 w 626" name="T76"/>
                <a:gd fmla="*/ 17 h 825" name="T77"/>
                <a:gd fmla="*/ 75 w 626" name="T78"/>
                <a:gd fmla="*/ 1 h 825" name="T79"/>
                <a:gd fmla="*/ 92 w 626" name="T80"/>
                <a:gd fmla="*/ 14 h 825" name="T81"/>
                <a:gd fmla="*/ 114 w 626" name="T82"/>
                <a:gd fmla="*/ 32 h 825" name="T83"/>
                <a:gd fmla="*/ 135 w 626" name="T84"/>
                <a:gd fmla="*/ 32 h 825" name="T85"/>
                <a:gd fmla="*/ 151 w 626" name="T86"/>
                <a:gd fmla="*/ 25 h 825"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626" name="T132"/>
                <a:gd fmla="*/ 0 h 825" name="T133"/>
                <a:gd fmla="*/ 626 w 626" name="T134"/>
                <a:gd fmla="*/ 825 h 825"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825" w="626">
                  <a:moveTo>
                    <a:pt x="626" y="122"/>
                  </a:moveTo>
                  <a:lnTo>
                    <a:pt x="624" y="124"/>
                  </a:lnTo>
                  <a:lnTo>
                    <a:pt x="621" y="134"/>
                  </a:lnTo>
                  <a:lnTo>
                    <a:pt x="615" y="146"/>
                  </a:lnTo>
                  <a:lnTo>
                    <a:pt x="613" y="159"/>
                  </a:lnTo>
                  <a:lnTo>
                    <a:pt x="607" y="173"/>
                  </a:lnTo>
                  <a:lnTo>
                    <a:pt x="597" y="189"/>
                  </a:lnTo>
                  <a:lnTo>
                    <a:pt x="581" y="205"/>
                  </a:lnTo>
                  <a:lnTo>
                    <a:pt x="565" y="216"/>
                  </a:lnTo>
                  <a:lnTo>
                    <a:pt x="550" y="228"/>
                  </a:lnTo>
                  <a:lnTo>
                    <a:pt x="534" y="236"/>
                  </a:lnTo>
                  <a:lnTo>
                    <a:pt x="524" y="242"/>
                  </a:lnTo>
                  <a:lnTo>
                    <a:pt x="520" y="244"/>
                  </a:lnTo>
                  <a:lnTo>
                    <a:pt x="520" y="248"/>
                  </a:lnTo>
                  <a:lnTo>
                    <a:pt x="524" y="258"/>
                  </a:lnTo>
                  <a:lnTo>
                    <a:pt x="528" y="272"/>
                  </a:lnTo>
                  <a:lnTo>
                    <a:pt x="532" y="285"/>
                  </a:lnTo>
                  <a:lnTo>
                    <a:pt x="538" y="299"/>
                  </a:lnTo>
                  <a:lnTo>
                    <a:pt x="542" y="309"/>
                  </a:lnTo>
                  <a:lnTo>
                    <a:pt x="544" y="321"/>
                  </a:lnTo>
                  <a:lnTo>
                    <a:pt x="546" y="339"/>
                  </a:lnTo>
                  <a:lnTo>
                    <a:pt x="544" y="354"/>
                  </a:lnTo>
                  <a:lnTo>
                    <a:pt x="544" y="368"/>
                  </a:lnTo>
                  <a:lnTo>
                    <a:pt x="548" y="380"/>
                  </a:lnTo>
                  <a:lnTo>
                    <a:pt x="550" y="396"/>
                  </a:lnTo>
                  <a:lnTo>
                    <a:pt x="550" y="413"/>
                  </a:lnTo>
                  <a:lnTo>
                    <a:pt x="540" y="429"/>
                  </a:lnTo>
                  <a:lnTo>
                    <a:pt x="522" y="447"/>
                  </a:lnTo>
                  <a:lnTo>
                    <a:pt x="504" y="462"/>
                  </a:lnTo>
                  <a:lnTo>
                    <a:pt x="489" y="480"/>
                  </a:lnTo>
                  <a:lnTo>
                    <a:pt x="479" y="494"/>
                  </a:lnTo>
                  <a:lnTo>
                    <a:pt x="469" y="522"/>
                  </a:lnTo>
                  <a:lnTo>
                    <a:pt x="463" y="549"/>
                  </a:lnTo>
                  <a:lnTo>
                    <a:pt x="459" y="565"/>
                  </a:lnTo>
                  <a:lnTo>
                    <a:pt x="451" y="585"/>
                  </a:lnTo>
                  <a:lnTo>
                    <a:pt x="441" y="602"/>
                  </a:lnTo>
                  <a:lnTo>
                    <a:pt x="428" y="618"/>
                  </a:lnTo>
                  <a:lnTo>
                    <a:pt x="414" y="624"/>
                  </a:lnTo>
                  <a:lnTo>
                    <a:pt x="396" y="630"/>
                  </a:lnTo>
                  <a:lnTo>
                    <a:pt x="376" y="632"/>
                  </a:lnTo>
                  <a:lnTo>
                    <a:pt x="359" y="636"/>
                  </a:lnTo>
                  <a:lnTo>
                    <a:pt x="345" y="642"/>
                  </a:lnTo>
                  <a:lnTo>
                    <a:pt x="337" y="648"/>
                  </a:lnTo>
                  <a:lnTo>
                    <a:pt x="339" y="659"/>
                  </a:lnTo>
                  <a:lnTo>
                    <a:pt x="347" y="669"/>
                  </a:lnTo>
                  <a:lnTo>
                    <a:pt x="357" y="681"/>
                  </a:lnTo>
                  <a:lnTo>
                    <a:pt x="363" y="691"/>
                  </a:lnTo>
                  <a:lnTo>
                    <a:pt x="361" y="701"/>
                  </a:lnTo>
                  <a:lnTo>
                    <a:pt x="353" y="710"/>
                  </a:lnTo>
                  <a:lnTo>
                    <a:pt x="343" y="726"/>
                  </a:lnTo>
                  <a:lnTo>
                    <a:pt x="331" y="742"/>
                  </a:lnTo>
                  <a:lnTo>
                    <a:pt x="319" y="756"/>
                  </a:lnTo>
                  <a:lnTo>
                    <a:pt x="312" y="766"/>
                  </a:lnTo>
                  <a:lnTo>
                    <a:pt x="302" y="771"/>
                  </a:lnTo>
                  <a:lnTo>
                    <a:pt x="290" y="781"/>
                  </a:lnTo>
                  <a:lnTo>
                    <a:pt x="274" y="793"/>
                  </a:lnTo>
                  <a:lnTo>
                    <a:pt x="258" y="805"/>
                  </a:lnTo>
                  <a:lnTo>
                    <a:pt x="245" y="815"/>
                  </a:lnTo>
                  <a:lnTo>
                    <a:pt x="235" y="821"/>
                  </a:lnTo>
                  <a:lnTo>
                    <a:pt x="231" y="825"/>
                  </a:lnTo>
                  <a:lnTo>
                    <a:pt x="215" y="795"/>
                  </a:lnTo>
                  <a:lnTo>
                    <a:pt x="191" y="740"/>
                  </a:lnTo>
                  <a:lnTo>
                    <a:pt x="158" y="675"/>
                  </a:lnTo>
                  <a:lnTo>
                    <a:pt x="89" y="642"/>
                  </a:lnTo>
                  <a:lnTo>
                    <a:pt x="2" y="640"/>
                  </a:lnTo>
                  <a:lnTo>
                    <a:pt x="0" y="581"/>
                  </a:lnTo>
                  <a:lnTo>
                    <a:pt x="28" y="476"/>
                  </a:lnTo>
                  <a:lnTo>
                    <a:pt x="60" y="425"/>
                  </a:lnTo>
                  <a:lnTo>
                    <a:pt x="58" y="376"/>
                  </a:lnTo>
                  <a:lnTo>
                    <a:pt x="77" y="352"/>
                  </a:lnTo>
                  <a:lnTo>
                    <a:pt x="63" y="317"/>
                  </a:lnTo>
                  <a:lnTo>
                    <a:pt x="69" y="266"/>
                  </a:lnTo>
                  <a:lnTo>
                    <a:pt x="126" y="244"/>
                  </a:lnTo>
                  <a:lnTo>
                    <a:pt x="136" y="171"/>
                  </a:lnTo>
                  <a:lnTo>
                    <a:pt x="140" y="116"/>
                  </a:lnTo>
                  <a:lnTo>
                    <a:pt x="170" y="94"/>
                  </a:lnTo>
                  <a:lnTo>
                    <a:pt x="203" y="94"/>
                  </a:lnTo>
                  <a:lnTo>
                    <a:pt x="254" y="65"/>
                  </a:lnTo>
                  <a:lnTo>
                    <a:pt x="298" y="45"/>
                  </a:lnTo>
                  <a:lnTo>
                    <a:pt x="298" y="4"/>
                  </a:lnTo>
                  <a:lnTo>
                    <a:pt x="363" y="0"/>
                  </a:lnTo>
                  <a:lnTo>
                    <a:pt x="367" y="53"/>
                  </a:lnTo>
                  <a:lnTo>
                    <a:pt x="406" y="110"/>
                  </a:lnTo>
                  <a:lnTo>
                    <a:pt x="455" y="126"/>
                  </a:lnTo>
                  <a:lnTo>
                    <a:pt x="495" y="83"/>
                  </a:lnTo>
                  <a:lnTo>
                    <a:pt x="538" y="126"/>
                  </a:lnTo>
                  <a:lnTo>
                    <a:pt x="571" y="122"/>
                  </a:lnTo>
                  <a:lnTo>
                    <a:pt x="603" y="98"/>
                  </a:lnTo>
                  <a:lnTo>
                    <a:pt x="626" y="122"/>
                  </a:lnTo>
                  <a:close/>
                </a:path>
              </a:pathLst>
            </a:custGeom>
            <a:grpFill/>
            <a:ln w="0">
              <a:solidFill>
                <a:srgbClr val="FFFFFF"/>
              </a:solidFill>
              <a:prstDash val="solid"/>
              <a:round/>
            </a:ln>
          </p:spPr>
          <p:txBody>
            <a:bodyPr/>
            <a:lstStyle/>
            <a:p>
              <a:endParaRPr altLang="en-US" lang="zh-CN"/>
            </a:p>
          </p:txBody>
        </p:sp>
        <p:sp>
          <p:nvSpPr>
            <p:cNvPr id="75" name="Freeform 80"/>
            <p:cNvSpPr/>
            <p:nvPr/>
          </p:nvSpPr>
          <p:spPr bwMode="gray">
            <a:xfrm>
              <a:off x="3636" y="3029"/>
              <a:ext cx="313" cy="413"/>
            </a:xfrm>
            <a:custGeom>
              <a:gdLst>
                <a:gd fmla="*/ 156 w 626" name="T0"/>
                <a:gd fmla="*/ 31 h 825" name="T1"/>
                <a:gd fmla="*/ 154 w 626" name="T2"/>
                <a:gd fmla="*/ 37 h 825" name="T3"/>
                <a:gd fmla="*/ 152 w 626" name="T4"/>
                <a:gd fmla="*/ 44 h 825" name="T5"/>
                <a:gd fmla="*/ 146 w 626" name="T6"/>
                <a:gd fmla="*/ 52 h 825" name="T7"/>
                <a:gd fmla="*/ 138 w 626" name="T8"/>
                <a:gd fmla="*/ 57 h 825" name="T9"/>
                <a:gd fmla="*/ 131 w 626" name="T10"/>
                <a:gd fmla="*/ 61 h 825" name="T11"/>
                <a:gd fmla="*/ 130 w 626" name="T12"/>
                <a:gd fmla="*/ 62 h 825" name="T13"/>
                <a:gd fmla="*/ 132 w 626" name="T14"/>
                <a:gd fmla="*/ 68 h 825" name="T15"/>
                <a:gd fmla="*/ 135 w 626" name="T16"/>
                <a:gd fmla="*/ 75 h 825" name="T17"/>
                <a:gd fmla="*/ 136 w 626" name="T18"/>
                <a:gd fmla="*/ 81 h 825" name="T19"/>
                <a:gd fmla="*/ 136 w 626" name="T20"/>
                <a:gd fmla="*/ 89 h 825" name="T21"/>
                <a:gd fmla="*/ 137 w 626" name="T22"/>
                <a:gd fmla="*/ 95 h 825" name="T23"/>
                <a:gd fmla="*/ 138 w 626" name="T24"/>
                <a:gd fmla="*/ 104 h 825" name="T25"/>
                <a:gd fmla="*/ 131 w 626" name="T26"/>
                <a:gd fmla="*/ 112 h 825" name="T27"/>
                <a:gd fmla="*/ 122 w 626" name="T28"/>
                <a:gd fmla="*/ 120 h 825" name="T29"/>
                <a:gd fmla="*/ 117 w 626" name="T30"/>
                <a:gd fmla="*/ 131 h 825" name="T31"/>
                <a:gd fmla="*/ 115 w 626" name="T32"/>
                <a:gd fmla="*/ 142 h 825" name="T33"/>
                <a:gd fmla="*/ 110 w 626" name="T34"/>
                <a:gd fmla="*/ 151 h 825" name="T35"/>
                <a:gd fmla="*/ 103 w 626" name="T36"/>
                <a:gd fmla="*/ 156 h 825" name="T37"/>
                <a:gd fmla="*/ 94 w 626" name="T38"/>
                <a:gd fmla="*/ 158 h 825" name="T39"/>
                <a:gd fmla="*/ 86 w 626" name="T40"/>
                <a:gd fmla="*/ 161 h 825" name="T41"/>
                <a:gd fmla="*/ 85 w 626" name="T42"/>
                <a:gd fmla="*/ 165 h 825" name="T43"/>
                <a:gd fmla="*/ 89 w 626" name="T44"/>
                <a:gd fmla="*/ 171 h 825" name="T45"/>
                <a:gd fmla="*/ 90 w 626" name="T46"/>
                <a:gd fmla="*/ 176 h 825" name="T47"/>
                <a:gd fmla="*/ 86 w 626" name="T48"/>
                <a:gd fmla="*/ 182 h 825" name="T49"/>
                <a:gd fmla="*/ 80 w 626" name="T50"/>
                <a:gd fmla="*/ 189 h 825" name="T51"/>
                <a:gd fmla="*/ 76 w 626" name="T52"/>
                <a:gd fmla="*/ 193 h 825" name="T53"/>
                <a:gd fmla="*/ 69 w 626" name="T54"/>
                <a:gd fmla="*/ 199 h 825" name="T55"/>
                <a:gd fmla="*/ 61 w 626" name="T56"/>
                <a:gd fmla="*/ 204 h 825" name="T57"/>
                <a:gd fmla="*/ 58 w 626" name="T58"/>
                <a:gd fmla="*/ 207 h 825" name="T59"/>
                <a:gd fmla="*/ 48 w 626" name="T60"/>
                <a:gd fmla="*/ 185 h 825" name="T61"/>
                <a:gd fmla="*/ 22 w 626" name="T62"/>
                <a:gd fmla="*/ 161 h 825" name="T63"/>
                <a:gd fmla="*/ 0 w 626" name="T64"/>
                <a:gd fmla="*/ 146 h 825" name="T65"/>
                <a:gd fmla="*/ 15 w 626" name="T66"/>
                <a:gd fmla="*/ 107 h 825" name="T67"/>
                <a:gd fmla="*/ 20 w 626" name="T68"/>
                <a:gd fmla="*/ 88 h 825" name="T69"/>
                <a:gd fmla="*/ 18 w 626" name="T70"/>
                <a:gd fmla="*/ 67 h 825" name="T71"/>
                <a:gd fmla="*/ 34 w 626" name="T72"/>
                <a:gd fmla="*/ 43 h 825" name="T73"/>
                <a:gd fmla="*/ 42 w 626" name="T74"/>
                <a:gd fmla="*/ 24 h 825" name="T75"/>
                <a:gd fmla="*/ 63 w 626" name="T76"/>
                <a:gd fmla="*/ 17 h 825" name="T77"/>
                <a:gd fmla="*/ 75 w 626" name="T78"/>
                <a:gd fmla="*/ 1 h 825" name="T79"/>
                <a:gd fmla="*/ 92 w 626" name="T80"/>
                <a:gd fmla="*/ 14 h 825" name="T81"/>
                <a:gd fmla="*/ 114 w 626" name="T82"/>
                <a:gd fmla="*/ 32 h 825" name="T83"/>
                <a:gd fmla="*/ 135 w 626" name="T84"/>
                <a:gd fmla="*/ 32 h 825" name="T85"/>
                <a:gd fmla="*/ 151 w 626" name="T86"/>
                <a:gd fmla="*/ 25 h 825"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626" name="T132"/>
                <a:gd fmla="*/ 0 h 825" name="T133"/>
                <a:gd fmla="*/ 626 w 626" name="T134"/>
                <a:gd fmla="*/ 825 h 825"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825" w="626">
                  <a:moveTo>
                    <a:pt x="626" y="122"/>
                  </a:moveTo>
                  <a:lnTo>
                    <a:pt x="624" y="124"/>
                  </a:lnTo>
                  <a:lnTo>
                    <a:pt x="621" y="134"/>
                  </a:lnTo>
                  <a:lnTo>
                    <a:pt x="615" y="146"/>
                  </a:lnTo>
                  <a:lnTo>
                    <a:pt x="613" y="159"/>
                  </a:lnTo>
                  <a:lnTo>
                    <a:pt x="607" y="173"/>
                  </a:lnTo>
                  <a:lnTo>
                    <a:pt x="597" y="189"/>
                  </a:lnTo>
                  <a:lnTo>
                    <a:pt x="581" y="205"/>
                  </a:lnTo>
                  <a:lnTo>
                    <a:pt x="565" y="216"/>
                  </a:lnTo>
                  <a:lnTo>
                    <a:pt x="550" y="228"/>
                  </a:lnTo>
                  <a:lnTo>
                    <a:pt x="534" y="236"/>
                  </a:lnTo>
                  <a:lnTo>
                    <a:pt x="524" y="242"/>
                  </a:lnTo>
                  <a:lnTo>
                    <a:pt x="520" y="244"/>
                  </a:lnTo>
                  <a:lnTo>
                    <a:pt x="520" y="248"/>
                  </a:lnTo>
                  <a:lnTo>
                    <a:pt x="524" y="258"/>
                  </a:lnTo>
                  <a:lnTo>
                    <a:pt x="528" y="272"/>
                  </a:lnTo>
                  <a:lnTo>
                    <a:pt x="532" y="285"/>
                  </a:lnTo>
                  <a:lnTo>
                    <a:pt x="538" y="299"/>
                  </a:lnTo>
                  <a:lnTo>
                    <a:pt x="542" y="309"/>
                  </a:lnTo>
                  <a:lnTo>
                    <a:pt x="544" y="321"/>
                  </a:lnTo>
                  <a:lnTo>
                    <a:pt x="546" y="339"/>
                  </a:lnTo>
                  <a:lnTo>
                    <a:pt x="544" y="354"/>
                  </a:lnTo>
                  <a:lnTo>
                    <a:pt x="544" y="368"/>
                  </a:lnTo>
                  <a:lnTo>
                    <a:pt x="548" y="380"/>
                  </a:lnTo>
                  <a:lnTo>
                    <a:pt x="550" y="396"/>
                  </a:lnTo>
                  <a:lnTo>
                    <a:pt x="550" y="413"/>
                  </a:lnTo>
                  <a:lnTo>
                    <a:pt x="540" y="429"/>
                  </a:lnTo>
                  <a:lnTo>
                    <a:pt x="522" y="447"/>
                  </a:lnTo>
                  <a:lnTo>
                    <a:pt x="504" y="462"/>
                  </a:lnTo>
                  <a:lnTo>
                    <a:pt x="489" y="480"/>
                  </a:lnTo>
                  <a:lnTo>
                    <a:pt x="479" y="494"/>
                  </a:lnTo>
                  <a:lnTo>
                    <a:pt x="469" y="522"/>
                  </a:lnTo>
                  <a:lnTo>
                    <a:pt x="463" y="549"/>
                  </a:lnTo>
                  <a:lnTo>
                    <a:pt x="459" y="565"/>
                  </a:lnTo>
                  <a:lnTo>
                    <a:pt x="451" y="585"/>
                  </a:lnTo>
                  <a:lnTo>
                    <a:pt x="441" y="602"/>
                  </a:lnTo>
                  <a:lnTo>
                    <a:pt x="428" y="618"/>
                  </a:lnTo>
                  <a:lnTo>
                    <a:pt x="414" y="624"/>
                  </a:lnTo>
                  <a:lnTo>
                    <a:pt x="396" y="630"/>
                  </a:lnTo>
                  <a:lnTo>
                    <a:pt x="376" y="632"/>
                  </a:lnTo>
                  <a:lnTo>
                    <a:pt x="359" y="636"/>
                  </a:lnTo>
                  <a:lnTo>
                    <a:pt x="345" y="642"/>
                  </a:lnTo>
                  <a:lnTo>
                    <a:pt x="337" y="648"/>
                  </a:lnTo>
                  <a:lnTo>
                    <a:pt x="339" y="659"/>
                  </a:lnTo>
                  <a:lnTo>
                    <a:pt x="347" y="669"/>
                  </a:lnTo>
                  <a:lnTo>
                    <a:pt x="357" y="681"/>
                  </a:lnTo>
                  <a:lnTo>
                    <a:pt x="363" y="691"/>
                  </a:lnTo>
                  <a:lnTo>
                    <a:pt x="361" y="701"/>
                  </a:lnTo>
                  <a:lnTo>
                    <a:pt x="353" y="710"/>
                  </a:lnTo>
                  <a:lnTo>
                    <a:pt x="343" y="726"/>
                  </a:lnTo>
                  <a:lnTo>
                    <a:pt x="331" y="742"/>
                  </a:lnTo>
                  <a:lnTo>
                    <a:pt x="319" y="756"/>
                  </a:lnTo>
                  <a:lnTo>
                    <a:pt x="312" y="766"/>
                  </a:lnTo>
                  <a:lnTo>
                    <a:pt x="302" y="771"/>
                  </a:lnTo>
                  <a:lnTo>
                    <a:pt x="290" y="781"/>
                  </a:lnTo>
                  <a:lnTo>
                    <a:pt x="274" y="793"/>
                  </a:lnTo>
                  <a:lnTo>
                    <a:pt x="258" y="805"/>
                  </a:lnTo>
                  <a:lnTo>
                    <a:pt x="245" y="815"/>
                  </a:lnTo>
                  <a:lnTo>
                    <a:pt x="235" y="821"/>
                  </a:lnTo>
                  <a:lnTo>
                    <a:pt x="231" y="825"/>
                  </a:lnTo>
                  <a:lnTo>
                    <a:pt x="215" y="795"/>
                  </a:lnTo>
                  <a:lnTo>
                    <a:pt x="191" y="740"/>
                  </a:lnTo>
                  <a:lnTo>
                    <a:pt x="158" y="675"/>
                  </a:lnTo>
                  <a:lnTo>
                    <a:pt x="89" y="642"/>
                  </a:lnTo>
                  <a:lnTo>
                    <a:pt x="2" y="640"/>
                  </a:lnTo>
                  <a:lnTo>
                    <a:pt x="0" y="581"/>
                  </a:lnTo>
                  <a:lnTo>
                    <a:pt x="28" y="476"/>
                  </a:lnTo>
                  <a:lnTo>
                    <a:pt x="60" y="425"/>
                  </a:lnTo>
                  <a:lnTo>
                    <a:pt x="58" y="376"/>
                  </a:lnTo>
                  <a:lnTo>
                    <a:pt x="77" y="352"/>
                  </a:lnTo>
                  <a:lnTo>
                    <a:pt x="63" y="317"/>
                  </a:lnTo>
                  <a:lnTo>
                    <a:pt x="69" y="266"/>
                  </a:lnTo>
                  <a:lnTo>
                    <a:pt x="126" y="244"/>
                  </a:lnTo>
                  <a:lnTo>
                    <a:pt x="136" y="171"/>
                  </a:lnTo>
                  <a:lnTo>
                    <a:pt x="140" y="116"/>
                  </a:lnTo>
                  <a:lnTo>
                    <a:pt x="170" y="94"/>
                  </a:lnTo>
                  <a:lnTo>
                    <a:pt x="203" y="94"/>
                  </a:lnTo>
                  <a:lnTo>
                    <a:pt x="254" y="65"/>
                  </a:lnTo>
                  <a:lnTo>
                    <a:pt x="298" y="45"/>
                  </a:lnTo>
                  <a:lnTo>
                    <a:pt x="298" y="4"/>
                  </a:lnTo>
                  <a:lnTo>
                    <a:pt x="363" y="0"/>
                  </a:lnTo>
                  <a:lnTo>
                    <a:pt x="367" y="53"/>
                  </a:lnTo>
                  <a:lnTo>
                    <a:pt x="406" y="110"/>
                  </a:lnTo>
                  <a:lnTo>
                    <a:pt x="455" y="126"/>
                  </a:lnTo>
                  <a:lnTo>
                    <a:pt x="495" y="83"/>
                  </a:lnTo>
                  <a:lnTo>
                    <a:pt x="538" y="126"/>
                  </a:lnTo>
                  <a:lnTo>
                    <a:pt x="571" y="122"/>
                  </a:lnTo>
                  <a:lnTo>
                    <a:pt x="603" y="98"/>
                  </a:lnTo>
                  <a:lnTo>
                    <a:pt x="626" y="122"/>
                  </a:lnTo>
                </a:path>
              </a:pathLst>
            </a:custGeom>
            <a:grpFill/>
            <a:ln w="6350">
              <a:solidFill>
                <a:srgbClr val="FFFFFF"/>
              </a:solidFill>
              <a:prstDash val="solid"/>
              <a:round/>
            </a:ln>
          </p:spPr>
          <p:txBody>
            <a:bodyPr/>
            <a:lstStyle/>
            <a:p>
              <a:endParaRPr altLang="en-US" lang="zh-CN"/>
            </a:p>
          </p:txBody>
        </p:sp>
        <p:sp>
          <p:nvSpPr>
            <p:cNvPr id="76" name="Freeform 81"/>
            <p:cNvSpPr/>
            <p:nvPr/>
          </p:nvSpPr>
          <p:spPr bwMode="gray">
            <a:xfrm>
              <a:off x="3746" y="2774"/>
              <a:ext cx="283" cy="318"/>
            </a:xfrm>
            <a:custGeom>
              <a:gdLst>
                <a:gd fmla="*/ 109 w 565" name="T0"/>
                <a:gd fmla="*/ 11 h 638" name="T1"/>
                <a:gd fmla="*/ 106 w 565" name="T2"/>
                <a:gd fmla="*/ 11 h 638" name="T3"/>
                <a:gd fmla="*/ 103 w 565" name="T4"/>
                <a:gd fmla="*/ 14 h 638" name="T5"/>
                <a:gd fmla="*/ 100 w 565" name="T6"/>
                <a:gd fmla="*/ 21 h 638" name="T7"/>
                <a:gd fmla="*/ 99 w 565" name="T8"/>
                <a:gd fmla="*/ 28 h 638" name="T9"/>
                <a:gd fmla="*/ 96 w 565" name="T10"/>
                <a:gd fmla="*/ 31 h 638" name="T11"/>
                <a:gd fmla="*/ 90 w 565" name="T12"/>
                <a:gd fmla="*/ 29 h 638" name="T13"/>
                <a:gd fmla="*/ 84 w 565" name="T14"/>
                <a:gd fmla="*/ 26 h 638" name="T15"/>
                <a:gd fmla="*/ 80 w 565" name="T16"/>
                <a:gd fmla="*/ 26 h 638" name="T17"/>
                <a:gd fmla="*/ 82 w 565" name="T18"/>
                <a:gd fmla="*/ 32 h 638" name="T19"/>
                <a:gd fmla="*/ 87 w 565" name="T20"/>
                <a:gd fmla="*/ 36 h 638" name="T21"/>
                <a:gd fmla="*/ 93 w 565" name="T22"/>
                <a:gd fmla="*/ 38 h 638" name="T23"/>
                <a:gd fmla="*/ 101 w 565" name="T24"/>
                <a:gd fmla="*/ 35 h 638" name="T25"/>
                <a:gd fmla="*/ 104 w 565" name="T26"/>
                <a:gd fmla="*/ 31 h 638" name="T27"/>
                <a:gd fmla="*/ 106 w 565" name="T28"/>
                <a:gd fmla="*/ 25 h 638" name="T29"/>
                <a:gd fmla="*/ 110 w 565" name="T30"/>
                <a:gd fmla="*/ 24 h 638" name="T31"/>
                <a:gd fmla="*/ 117 w 565" name="T32"/>
                <a:gd fmla="*/ 30 h 638" name="T33"/>
                <a:gd fmla="*/ 126 w 565" name="T34"/>
                <a:gd fmla="*/ 34 h 638" name="T35"/>
                <a:gd fmla="*/ 131 w 565" name="T36"/>
                <a:gd fmla="*/ 36 h 638" name="T37"/>
                <a:gd fmla="*/ 138 w 565" name="T38"/>
                <a:gd fmla="*/ 38 h 638" name="T39"/>
                <a:gd fmla="*/ 142 w 565" name="T40"/>
                <a:gd fmla="*/ 44 h 638" name="T41"/>
                <a:gd fmla="*/ 139 w 565" name="T42"/>
                <a:gd fmla="*/ 51 h 638" name="T43"/>
                <a:gd fmla="*/ 133 w 565" name="T44"/>
                <a:gd fmla="*/ 58 h 638" name="T45"/>
                <a:gd fmla="*/ 130 w 565" name="T46"/>
                <a:gd fmla="*/ 60 h 638" name="T47"/>
                <a:gd fmla="*/ 134 w 565" name="T48"/>
                <a:gd fmla="*/ 60 h 638" name="T49"/>
                <a:gd fmla="*/ 139 w 565" name="T50"/>
                <a:gd fmla="*/ 60 h 638" name="T51"/>
                <a:gd fmla="*/ 141 w 565" name="T52"/>
                <a:gd fmla="*/ 63 h 638" name="T53"/>
                <a:gd fmla="*/ 136 w 565" name="T54"/>
                <a:gd fmla="*/ 67 h 638" name="T55"/>
                <a:gd fmla="*/ 129 w 565" name="T56"/>
                <a:gd fmla="*/ 71 h 638" name="T57"/>
                <a:gd fmla="*/ 126 w 565" name="T58"/>
                <a:gd fmla="*/ 73 h 638" name="T59"/>
                <a:gd fmla="*/ 129 w 565" name="T60"/>
                <a:gd fmla="*/ 73 h 638" name="T61"/>
                <a:gd fmla="*/ 135 w 565" name="T62"/>
                <a:gd fmla="*/ 78 h 638" name="T63"/>
                <a:gd fmla="*/ 136 w 565" name="T64"/>
                <a:gd fmla="*/ 88 h 638" name="T65"/>
                <a:gd fmla="*/ 138 w 565" name="T66"/>
                <a:gd fmla="*/ 98 h 638" name="T67"/>
                <a:gd fmla="*/ 141 w 565" name="T68"/>
                <a:gd fmla="*/ 104 h 638" name="T69"/>
                <a:gd fmla="*/ 141 w 565" name="T70"/>
                <a:gd fmla="*/ 108 h 638" name="T71"/>
                <a:gd fmla="*/ 136 w 565" name="T72"/>
                <a:gd fmla="*/ 112 h 638" name="T73"/>
                <a:gd fmla="*/ 129 w 565" name="T74"/>
                <a:gd fmla="*/ 111 h 638" name="T75"/>
                <a:gd fmla="*/ 123 w 565" name="T76"/>
                <a:gd fmla="*/ 110 h 638" name="T77"/>
                <a:gd fmla="*/ 119 w 565" name="T78"/>
                <a:gd fmla="*/ 116 h 638" name="T79"/>
                <a:gd fmla="*/ 118 w 565" name="T80"/>
                <a:gd fmla="*/ 122 h 638" name="T81"/>
                <a:gd fmla="*/ 116 w 565" name="T82"/>
                <a:gd fmla="*/ 129 h 638" name="T83"/>
                <a:gd fmla="*/ 113 w 565" name="T84"/>
                <a:gd fmla="*/ 136 h 638" name="T85"/>
                <a:gd fmla="*/ 112 w 565" name="T86"/>
                <a:gd fmla="*/ 146 h 638" name="T87"/>
                <a:gd fmla="*/ 112 w 565" name="T88"/>
                <a:gd fmla="*/ 150 h 638" name="T89"/>
                <a:gd fmla="*/ 102 w 565" name="T90"/>
                <a:gd fmla="*/ 158 h 638" name="T91"/>
                <a:gd fmla="*/ 88 w 565" name="T92"/>
                <a:gd fmla="*/ 158 h 638" name="T93"/>
                <a:gd fmla="*/ 69 w 565" name="T94"/>
                <a:gd fmla="*/ 148 h 638" name="T95"/>
                <a:gd fmla="*/ 47 w 565" name="T96"/>
                <a:gd fmla="*/ 155 h 638" name="T97"/>
                <a:gd fmla="*/ 35 w 565" name="T98"/>
                <a:gd fmla="*/ 128 h 638" name="T99"/>
                <a:gd fmla="*/ 20 w 565" name="T100"/>
                <a:gd fmla="*/ 113 h 638" name="T101"/>
                <a:gd fmla="*/ 5 w 565" name="T102"/>
                <a:gd fmla="*/ 83 h 638" name="T103"/>
                <a:gd fmla="*/ 27 w 565" name="T104"/>
                <a:gd fmla="*/ 49 h 638" name="T105"/>
                <a:gd fmla="*/ 42 w 565" name="T106"/>
                <a:gd fmla="*/ 36 h 638" name="T107"/>
                <a:gd fmla="*/ 46 w 565" name="T108"/>
                <a:gd fmla="*/ 12 h 638" name="T109"/>
                <a:gd fmla="*/ 56 w 565" name="T110"/>
                <a:gd fmla="*/ 0 h 638" name="T111"/>
                <a:gd fmla="*/ 76 w 565" name="T112"/>
                <a:gd fmla="*/ 7 h 638" name="T113"/>
                <a:gd fmla="*/ 96 w 565" name="T114"/>
                <a:gd fmla="*/ 1 h 638" name="T115"/>
                <a:gd fmla="*/ 109 w 565" name="T116"/>
                <a:gd fmla="*/ 11 h 63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565" name="T177"/>
                <a:gd fmla="*/ 0 h 638" name="T178"/>
                <a:gd fmla="*/ 565 w 565" name="T179"/>
                <a:gd fmla="*/ 638 h 63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638" w="565">
                  <a:moveTo>
                    <a:pt x="433" y="44"/>
                  </a:moveTo>
                  <a:lnTo>
                    <a:pt x="433" y="44"/>
                  </a:lnTo>
                  <a:lnTo>
                    <a:pt x="429" y="46"/>
                  </a:lnTo>
                  <a:lnTo>
                    <a:pt x="423" y="47"/>
                  </a:lnTo>
                  <a:lnTo>
                    <a:pt x="417" y="53"/>
                  </a:lnTo>
                  <a:lnTo>
                    <a:pt x="411" y="59"/>
                  </a:lnTo>
                  <a:lnTo>
                    <a:pt x="403" y="69"/>
                  </a:lnTo>
                  <a:lnTo>
                    <a:pt x="398" y="85"/>
                  </a:lnTo>
                  <a:lnTo>
                    <a:pt x="396" y="99"/>
                  </a:lnTo>
                  <a:lnTo>
                    <a:pt x="394" y="112"/>
                  </a:lnTo>
                  <a:lnTo>
                    <a:pt x="392" y="122"/>
                  </a:lnTo>
                  <a:lnTo>
                    <a:pt x="384" y="126"/>
                  </a:lnTo>
                  <a:lnTo>
                    <a:pt x="372" y="122"/>
                  </a:lnTo>
                  <a:lnTo>
                    <a:pt x="360" y="118"/>
                  </a:lnTo>
                  <a:lnTo>
                    <a:pt x="346" y="110"/>
                  </a:lnTo>
                  <a:lnTo>
                    <a:pt x="335" y="107"/>
                  </a:lnTo>
                  <a:lnTo>
                    <a:pt x="325" y="105"/>
                  </a:lnTo>
                  <a:lnTo>
                    <a:pt x="319" y="107"/>
                  </a:lnTo>
                  <a:lnTo>
                    <a:pt x="317" y="118"/>
                  </a:lnTo>
                  <a:lnTo>
                    <a:pt x="325" y="128"/>
                  </a:lnTo>
                  <a:lnTo>
                    <a:pt x="337" y="138"/>
                  </a:lnTo>
                  <a:lnTo>
                    <a:pt x="346" y="146"/>
                  </a:lnTo>
                  <a:lnTo>
                    <a:pt x="358" y="152"/>
                  </a:lnTo>
                  <a:lnTo>
                    <a:pt x="372" y="154"/>
                  </a:lnTo>
                  <a:lnTo>
                    <a:pt x="388" y="150"/>
                  </a:lnTo>
                  <a:lnTo>
                    <a:pt x="402" y="142"/>
                  </a:lnTo>
                  <a:lnTo>
                    <a:pt x="407" y="134"/>
                  </a:lnTo>
                  <a:lnTo>
                    <a:pt x="413" y="124"/>
                  </a:lnTo>
                  <a:lnTo>
                    <a:pt x="417" y="112"/>
                  </a:lnTo>
                  <a:lnTo>
                    <a:pt x="423" y="103"/>
                  </a:lnTo>
                  <a:lnTo>
                    <a:pt x="429" y="97"/>
                  </a:lnTo>
                  <a:lnTo>
                    <a:pt x="437" y="97"/>
                  </a:lnTo>
                  <a:lnTo>
                    <a:pt x="447" y="105"/>
                  </a:lnTo>
                  <a:lnTo>
                    <a:pt x="468" y="122"/>
                  </a:lnTo>
                  <a:lnTo>
                    <a:pt x="486" y="132"/>
                  </a:lnTo>
                  <a:lnTo>
                    <a:pt x="502" y="138"/>
                  </a:lnTo>
                  <a:lnTo>
                    <a:pt x="514" y="142"/>
                  </a:lnTo>
                  <a:lnTo>
                    <a:pt x="524" y="144"/>
                  </a:lnTo>
                  <a:lnTo>
                    <a:pt x="537" y="148"/>
                  </a:lnTo>
                  <a:lnTo>
                    <a:pt x="549" y="154"/>
                  </a:lnTo>
                  <a:lnTo>
                    <a:pt x="559" y="164"/>
                  </a:lnTo>
                  <a:lnTo>
                    <a:pt x="565" y="177"/>
                  </a:lnTo>
                  <a:lnTo>
                    <a:pt x="561" y="191"/>
                  </a:lnTo>
                  <a:lnTo>
                    <a:pt x="553" y="207"/>
                  </a:lnTo>
                  <a:lnTo>
                    <a:pt x="543" y="221"/>
                  </a:lnTo>
                  <a:lnTo>
                    <a:pt x="531" y="232"/>
                  </a:lnTo>
                  <a:lnTo>
                    <a:pt x="524" y="240"/>
                  </a:lnTo>
                  <a:lnTo>
                    <a:pt x="520" y="242"/>
                  </a:lnTo>
                  <a:lnTo>
                    <a:pt x="524" y="242"/>
                  </a:lnTo>
                  <a:lnTo>
                    <a:pt x="533" y="242"/>
                  </a:lnTo>
                  <a:lnTo>
                    <a:pt x="543" y="240"/>
                  </a:lnTo>
                  <a:lnTo>
                    <a:pt x="555" y="242"/>
                  </a:lnTo>
                  <a:lnTo>
                    <a:pt x="561" y="246"/>
                  </a:lnTo>
                  <a:lnTo>
                    <a:pt x="561" y="252"/>
                  </a:lnTo>
                  <a:lnTo>
                    <a:pt x="555" y="262"/>
                  </a:lnTo>
                  <a:lnTo>
                    <a:pt x="543" y="270"/>
                  </a:lnTo>
                  <a:lnTo>
                    <a:pt x="529" y="278"/>
                  </a:lnTo>
                  <a:lnTo>
                    <a:pt x="516" y="286"/>
                  </a:lnTo>
                  <a:lnTo>
                    <a:pt x="506" y="290"/>
                  </a:lnTo>
                  <a:lnTo>
                    <a:pt x="502" y="292"/>
                  </a:lnTo>
                  <a:lnTo>
                    <a:pt x="506" y="292"/>
                  </a:lnTo>
                  <a:lnTo>
                    <a:pt x="516" y="295"/>
                  </a:lnTo>
                  <a:lnTo>
                    <a:pt x="528" y="303"/>
                  </a:lnTo>
                  <a:lnTo>
                    <a:pt x="537" y="315"/>
                  </a:lnTo>
                  <a:lnTo>
                    <a:pt x="541" y="329"/>
                  </a:lnTo>
                  <a:lnTo>
                    <a:pt x="543" y="353"/>
                  </a:lnTo>
                  <a:lnTo>
                    <a:pt x="543" y="374"/>
                  </a:lnTo>
                  <a:lnTo>
                    <a:pt x="549" y="396"/>
                  </a:lnTo>
                  <a:lnTo>
                    <a:pt x="555" y="408"/>
                  </a:lnTo>
                  <a:lnTo>
                    <a:pt x="561" y="418"/>
                  </a:lnTo>
                  <a:lnTo>
                    <a:pt x="565" y="425"/>
                  </a:lnTo>
                  <a:lnTo>
                    <a:pt x="563" y="435"/>
                  </a:lnTo>
                  <a:lnTo>
                    <a:pt x="553" y="445"/>
                  </a:lnTo>
                  <a:lnTo>
                    <a:pt x="541" y="451"/>
                  </a:lnTo>
                  <a:lnTo>
                    <a:pt x="528" y="449"/>
                  </a:lnTo>
                  <a:lnTo>
                    <a:pt x="514" y="445"/>
                  </a:lnTo>
                  <a:lnTo>
                    <a:pt x="502" y="441"/>
                  </a:lnTo>
                  <a:lnTo>
                    <a:pt x="490" y="443"/>
                  </a:lnTo>
                  <a:lnTo>
                    <a:pt x="482" y="453"/>
                  </a:lnTo>
                  <a:lnTo>
                    <a:pt x="476" y="465"/>
                  </a:lnTo>
                  <a:lnTo>
                    <a:pt x="474" y="479"/>
                  </a:lnTo>
                  <a:lnTo>
                    <a:pt x="472" y="492"/>
                  </a:lnTo>
                  <a:lnTo>
                    <a:pt x="470" y="506"/>
                  </a:lnTo>
                  <a:lnTo>
                    <a:pt x="463" y="518"/>
                  </a:lnTo>
                  <a:lnTo>
                    <a:pt x="457" y="532"/>
                  </a:lnTo>
                  <a:lnTo>
                    <a:pt x="449" y="545"/>
                  </a:lnTo>
                  <a:lnTo>
                    <a:pt x="447" y="567"/>
                  </a:lnTo>
                  <a:lnTo>
                    <a:pt x="445" y="587"/>
                  </a:lnTo>
                  <a:lnTo>
                    <a:pt x="445" y="599"/>
                  </a:lnTo>
                  <a:lnTo>
                    <a:pt x="445" y="604"/>
                  </a:lnTo>
                  <a:lnTo>
                    <a:pt x="445" y="606"/>
                  </a:lnTo>
                  <a:lnTo>
                    <a:pt x="405" y="634"/>
                  </a:lnTo>
                  <a:lnTo>
                    <a:pt x="382" y="610"/>
                  </a:lnTo>
                  <a:lnTo>
                    <a:pt x="350" y="634"/>
                  </a:lnTo>
                  <a:lnTo>
                    <a:pt x="317" y="638"/>
                  </a:lnTo>
                  <a:lnTo>
                    <a:pt x="274" y="595"/>
                  </a:lnTo>
                  <a:lnTo>
                    <a:pt x="234" y="638"/>
                  </a:lnTo>
                  <a:lnTo>
                    <a:pt x="185" y="622"/>
                  </a:lnTo>
                  <a:lnTo>
                    <a:pt x="146" y="565"/>
                  </a:lnTo>
                  <a:lnTo>
                    <a:pt x="140" y="514"/>
                  </a:lnTo>
                  <a:lnTo>
                    <a:pt x="91" y="514"/>
                  </a:lnTo>
                  <a:lnTo>
                    <a:pt x="77" y="453"/>
                  </a:lnTo>
                  <a:lnTo>
                    <a:pt x="0" y="394"/>
                  </a:lnTo>
                  <a:lnTo>
                    <a:pt x="18" y="333"/>
                  </a:lnTo>
                  <a:lnTo>
                    <a:pt x="77" y="272"/>
                  </a:lnTo>
                  <a:lnTo>
                    <a:pt x="106" y="199"/>
                  </a:lnTo>
                  <a:lnTo>
                    <a:pt x="134" y="156"/>
                  </a:lnTo>
                  <a:lnTo>
                    <a:pt x="165" y="144"/>
                  </a:lnTo>
                  <a:lnTo>
                    <a:pt x="144" y="101"/>
                  </a:lnTo>
                  <a:lnTo>
                    <a:pt x="183" y="51"/>
                  </a:lnTo>
                  <a:lnTo>
                    <a:pt x="179" y="8"/>
                  </a:lnTo>
                  <a:lnTo>
                    <a:pt x="224" y="0"/>
                  </a:lnTo>
                  <a:lnTo>
                    <a:pt x="252" y="34"/>
                  </a:lnTo>
                  <a:lnTo>
                    <a:pt x="301" y="30"/>
                  </a:lnTo>
                  <a:lnTo>
                    <a:pt x="344" y="20"/>
                  </a:lnTo>
                  <a:lnTo>
                    <a:pt x="384" y="4"/>
                  </a:lnTo>
                  <a:lnTo>
                    <a:pt x="415" y="22"/>
                  </a:lnTo>
                  <a:lnTo>
                    <a:pt x="433" y="44"/>
                  </a:lnTo>
                  <a:close/>
                </a:path>
              </a:pathLst>
            </a:custGeom>
            <a:grpFill/>
            <a:ln w="0">
              <a:solidFill>
                <a:srgbClr val="FFFFFF"/>
              </a:solidFill>
              <a:prstDash val="solid"/>
              <a:round/>
            </a:ln>
          </p:spPr>
          <p:txBody>
            <a:bodyPr/>
            <a:lstStyle/>
            <a:p>
              <a:endParaRPr altLang="en-US" lang="zh-CN"/>
            </a:p>
          </p:txBody>
        </p:sp>
        <p:sp>
          <p:nvSpPr>
            <p:cNvPr id="77" name="Freeform 82"/>
            <p:cNvSpPr/>
            <p:nvPr/>
          </p:nvSpPr>
          <p:spPr bwMode="gray">
            <a:xfrm>
              <a:off x="3746" y="2774"/>
              <a:ext cx="283" cy="318"/>
            </a:xfrm>
            <a:custGeom>
              <a:gdLst>
                <a:gd fmla="*/ 109 w 565" name="T0"/>
                <a:gd fmla="*/ 11 h 638" name="T1"/>
                <a:gd fmla="*/ 106 w 565" name="T2"/>
                <a:gd fmla="*/ 11 h 638" name="T3"/>
                <a:gd fmla="*/ 103 w 565" name="T4"/>
                <a:gd fmla="*/ 14 h 638" name="T5"/>
                <a:gd fmla="*/ 100 w 565" name="T6"/>
                <a:gd fmla="*/ 21 h 638" name="T7"/>
                <a:gd fmla="*/ 99 w 565" name="T8"/>
                <a:gd fmla="*/ 28 h 638" name="T9"/>
                <a:gd fmla="*/ 96 w 565" name="T10"/>
                <a:gd fmla="*/ 31 h 638" name="T11"/>
                <a:gd fmla="*/ 90 w 565" name="T12"/>
                <a:gd fmla="*/ 29 h 638" name="T13"/>
                <a:gd fmla="*/ 84 w 565" name="T14"/>
                <a:gd fmla="*/ 26 h 638" name="T15"/>
                <a:gd fmla="*/ 80 w 565" name="T16"/>
                <a:gd fmla="*/ 26 h 638" name="T17"/>
                <a:gd fmla="*/ 82 w 565" name="T18"/>
                <a:gd fmla="*/ 32 h 638" name="T19"/>
                <a:gd fmla="*/ 87 w 565" name="T20"/>
                <a:gd fmla="*/ 36 h 638" name="T21"/>
                <a:gd fmla="*/ 93 w 565" name="T22"/>
                <a:gd fmla="*/ 38 h 638" name="T23"/>
                <a:gd fmla="*/ 101 w 565" name="T24"/>
                <a:gd fmla="*/ 35 h 638" name="T25"/>
                <a:gd fmla="*/ 104 w 565" name="T26"/>
                <a:gd fmla="*/ 31 h 638" name="T27"/>
                <a:gd fmla="*/ 106 w 565" name="T28"/>
                <a:gd fmla="*/ 25 h 638" name="T29"/>
                <a:gd fmla="*/ 110 w 565" name="T30"/>
                <a:gd fmla="*/ 24 h 638" name="T31"/>
                <a:gd fmla="*/ 117 w 565" name="T32"/>
                <a:gd fmla="*/ 30 h 638" name="T33"/>
                <a:gd fmla="*/ 126 w 565" name="T34"/>
                <a:gd fmla="*/ 34 h 638" name="T35"/>
                <a:gd fmla="*/ 131 w 565" name="T36"/>
                <a:gd fmla="*/ 36 h 638" name="T37"/>
                <a:gd fmla="*/ 138 w 565" name="T38"/>
                <a:gd fmla="*/ 38 h 638" name="T39"/>
                <a:gd fmla="*/ 142 w 565" name="T40"/>
                <a:gd fmla="*/ 44 h 638" name="T41"/>
                <a:gd fmla="*/ 139 w 565" name="T42"/>
                <a:gd fmla="*/ 51 h 638" name="T43"/>
                <a:gd fmla="*/ 133 w 565" name="T44"/>
                <a:gd fmla="*/ 58 h 638" name="T45"/>
                <a:gd fmla="*/ 130 w 565" name="T46"/>
                <a:gd fmla="*/ 60 h 638" name="T47"/>
                <a:gd fmla="*/ 134 w 565" name="T48"/>
                <a:gd fmla="*/ 60 h 638" name="T49"/>
                <a:gd fmla="*/ 139 w 565" name="T50"/>
                <a:gd fmla="*/ 60 h 638" name="T51"/>
                <a:gd fmla="*/ 141 w 565" name="T52"/>
                <a:gd fmla="*/ 63 h 638" name="T53"/>
                <a:gd fmla="*/ 136 w 565" name="T54"/>
                <a:gd fmla="*/ 67 h 638" name="T55"/>
                <a:gd fmla="*/ 129 w 565" name="T56"/>
                <a:gd fmla="*/ 71 h 638" name="T57"/>
                <a:gd fmla="*/ 126 w 565" name="T58"/>
                <a:gd fmla="*/ 73 h 638" name="T59"/>
                <a:gd fmla="*/ 129 w 565" name="T60"/>
                <a:gd fmla="*/ 73 h 638" name="T61"/>
                <a:gd fmla="*/ 135 w 565" name="T62"/>
                <a:gd fmla="*/ 78 h 638" name="T63"/>
                <a:gd fmla="*/ 136 w 565" name="T64"/>
                <a:gd fmla="*/ 88 h 638" name="T65"/>
                <a:gd fmla="*/ 138 w 565" name="T66"/>
                <a:gd fmla="*/ 98 h 638" name="T67"/>
                <a:gd fmla="*/ 141 w 565" name="T68"/>
                <a:gd fmla="*/ 104 h 638" name="T69"/>
                <a:gd fmla="*/ 141 w 565" name="T70"/>
                <a:gd fmla="*/ 108 h 638" name="T71"/>
                <a:gd fmla="*/ 136 w 565" name="T72"/>
                <a:gd fmla="*/ 112 h 638" name="T73"/>
                <a:gd fmla="*/ 129 w 565" name="T74"/>
                <a:gd fmla="*/ 111 h 638" name="T75"/>
                <a:gd fmla="*/ 123 w 565" name="T76"/>
                <a:gd fmla="*/ 110 h 638" name="T77"/>
                <a:gd fmla="*/ 119 w 565" name="T78"/>
                <a:gd fmla="*/ 116 h 638" name="T79"/>
                <a:gd fmla="*/ 118 w 565" name="T80"/>
                <a:gd fmla="*/ 122 h 638" name="T81"/>
                <a:gd fmla="*/ 116 w 565" name="T82"/>
                <a:gd fmla="*/ 129 h 638" name="T83"/>
                <a:gd fmla="*/ 113 w 565" name="T84"/>
                <a:gd fmla="*/ 136 h 638" name="T85"/>
                <a:gd fmla="*/ 112 w 565" name="T86"/>
                <a:gd fmla="*/ 146 h 638" name="T87"/>
                <a:gd fmla="*/ 112 w 565" name="T88"/>
                <a:gd fmla="*/ 150 h 638" name="T89"/>
                <a:gd fmla="*/ 102 w 565" name="T90"/>
                <a:gd fmla="*/ 158 h 638" name="T91"/>
                <a:gd fmla="*/ 88 w 565" name="T92"/>
                <a:gd fmla="*/ 158 h 638" name="T93"/>
                <a:gd fmla="*/ 69 w 565" name="T94"/>
                <a:gd fmla="*/ 148 h 638" name="T95"/>
                <a:gd fmla="*/ 47 w 565" name="T96"/>
                <a:gd fmla="*/ 155 h 638" name="T97"/>
                <a:gd fmla="*/ 35 w 565" name="T98"/>
                <a:gd fmla="*/ 128 h 638" name="T99"/>
                <a:gd fmla="*/ 20 w 565" name="T100"/>
                <a:gd fmla="*/ 113 h 638" name="T101"/>
                <a:gd fmla="*/ 5 w 565" name="T102"/>
                <a:gd fmla="*/ 83 h 638" name="T103"/>
                <a:gd fmla="*/ 27 w 565" name="T104"/>
                <a:gd fmla="*/ 49 h 638" name="T105"/>
                <a:gd fmla="*/ 42 w 565" name="T106"/>
                <a:gd fmla="*/ 36 h 638" name="T107"/>
                <a:gd fmla="*/ 46 w 565" name="T108"/>
                <a:gd fmla="*/ 12 h 638" name="T109"/>
                <a:gd fmla="*/ 56 w 565" name="T110"/>
                <a:gd fmla="*/ 0 h 638" name="T111"/>
                <a:gd fmla="*/ 76 w 565" name="T112"/>
                <a:gd fmla="*/ 7 h 638" name="T113"/>
                <a:gd fmla="*/ 96 w 565" name="T114"/>
                <a:gd fmla="*/ 1 h 638" name="T115"/>
                <a:gd fmla="*/ 109 w 565" name="T116"/>
                <a:gd fmla="*/ 11 h 63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565" name="T177"/>
                <a:gd fmla="*/ 0 h 638" name="T178"/>
                <a:gd fmla="*/ 565 w 565" name="T179"/>
                <a:gd fmla="*/ 638 h 63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638" w="565">
                  <a:moveTo>
                    <a:pt x="433" y="44"/>
                  </a:moveTo>
                  <a:lnTo>
                    <a:pt x="433" y="44"/>
                  </a:lnTo>
                  <a:lnTo>
                    <a:pt x="429" y="46"/>
                  </a:lnTo>
                  <a:lnTo>
                    <a:pt x="423" y="47"/>
                  </a:lnTo>
                  <a:lnTo>
                    <a:pt x="417" y="53"/>
                  </a:lnTo>
                  <a:lnTo>
                    <a:pt x="411" y="59"/>
                  </a:lnTo>
                  <a:lnTo>
                    <a:pt x="403" y="69"/>
                  </a:lnTo>
                  <a:lnTo>
                    <a:pt x="398" y="85"/>
                  </a:lnTo>
                  <a:lnTo>
                    <a:pt x="396" y="99"/>
                  </a:lnTo>
                  <a:lnTo>
                    <a:pt x="394" y="112"/>
                  </a:lnTo>
                  <a:lnTo>
                    <a:pt x="392" y="122"/>
                  </a:lnTo>
                  <a:lnTo>
                    <a:pt x="384" y="126"/>
                  </a:lnTo>
                  <a:lnTo>
                    <a:pt x="372" y="122"/>
                  </a:lnTo>
                  <a:lnTo>
                    <a:pt x="360" y="118"/>
                  </a:lnTo>
                  <a:lnTo>
                    <a:pt x="346" y="110"/>
                  </a:lnTo>
                  <a:lnTo>
                    <a:pt x="335" y="107"/>
                  </a:lnTo>
                  <a:lnTo>
                    <a:pt x="325" y="105"/>
                  </a:lnTo>
                  <a:lnTo>
                    <a:pt x="319" y="107"/>
                  </a:lnTo>
                  <a:lnTo>
                    <a:pt x="317" y="118"/>
                  </a:lnTo>
                  <a:lnTo>
                    <a:pt x="325" y="128"/>
                  </a:lnTo>
                  <a:lnTo>
                    <a:pt x="337" y="138"/>
                  </a:lnTo>
                  <a:lnTo>
                    <a:pt x="346" y="146"/>
                  </a:lnTo>
                  <a:lnTo>
                    <a:pt x="358" y="152"/>
                  </a:lnTo>
                  <a:lnTo>
                    <a:pt x="372" y="154"/>
                  </a:lnTo>
                  <a:lnTo>
                    <a:pt x="388" y="150"/>
                  </a:lnTo>
                  <a:lnTo>
                    <a:pt x="402" y="142"/>
                  </a:lnTo>
                  <a:lnTo>
                    <a:pt x="407" y="134"/>
                  </a:lnTo>
                  <a:lnTo>
                    <a:pt x="413" y="124"/>
                  </a:lnTo>
                  <a:lnTo>
                    <a:pt x="417" y="112"/>
                  </a:lnTo>
                  <a:lnTo>
                    <a:pt x="423" y="103"/>
                  </a:lnTo>
                  <a:lnTo>
                    <a:pt x="429" y="97"/>
                  </a:lnTo>
                  <a:lnTo>
                    <a:pt x="437" y="97"/>
                  </a:lnTo>
                  <a:lnTo>
                    <a:pt x="447" y="105"/>
                  </a:lnTo>
                  <a:lnTo>
                    <a:pt x="468" y="122"/>
                  </a:lnTo>
                  <a:lnTo>
                    <a:pt x="486" y="132"/>
                  </a:lnTo>
                  <a:lnTo>
                    <a:pt x="502" y="138"/>
                  </a:lnTo>
                  <a:lnTo>
                    <a:pt x="514" y="142"/>
                  </a:lnTo>
                  <a:lnTo>
                    <a:pt x="524" y="144"/>
                  </a:lnTo>
                  <a:lnTo>
                    <a:pt x="537" y="148"/>
                  </a:lnTo>
                  <a:lnTo>
                    <a:pt x="549" y="154"/>
                  </a:lnTo>
                  <a:lnTo>
                    <a:pt x="559" y="164"/>
                  </a:lnTo>
                  <a:lnTo>
                    <a:pt x="565" y="177"/>
                  </a:lnTo>
                  <a:lnTo>
                    <a:pt x="561" y="191"/>
                  </a:lnTo>
                  <a:lnTo>
                    <a:pt x="553" y="207"/>
                  </a:lnTo>
                  <a:lnTo>
                    <a:pt x="543" y="221"/>
                  </a:lnTo>
                  <a:lnTo>
                    <a:pt x="531" y="232"/>
                  </a:lnTo>
                  <a:lnTo>
                    <a:pt x="524" y="240"/>
                  </a:lnTo>
                  <a:lnTo>
                    <a:pt x="520" y="242"/>
                  </a:lnTo>
                  <a:lnTo>
                    <a:pt x="524" y="242"/>
                  </a:lnTo>
                  <a:lnTo>
                    <a:pt x="533" y="242"/>
                  </a:lnTo>
                  <a:lnTo>
                    <a:pt x="543" y="240"/>
                  </a:lnTo>
                  <a:lnTo>
                    <a:pt x="555" y="242"/>
                  </a:lnTo>
                  <a:lnTo>
                    <a:pt x="561" y="246"/>
                  </a:lnTo>
                  <a:lnTo>
                    <a:pt x="561" y="252"/>
                  </a:lnTo>
                  <a:lnTo>
                    <a:pt x="555" y="262"/>
                  </a:lnTo>
                  <a:lnTo>
                    <a:pt x="543" y="270"/>
                  </a:lnTo>
                  <a:lnTo>
                    <a:pt x="529" y="278"/>
                  </a:lnTo>
                  <a:lnTo>
                    <a:pt x="516" y="286"/>
                  </a:lnTo>
                  <a:lnTo>
                    <a:pt x="506" y="290"/>
                  </a:lnTo>
                  <a:lnTo>
                    <a:pt x="502" y="292"/>
                  </a:lnTo>
                  <a:lnTo>
                    <a:pt x="506" y="292"/>
                  </a:lnTo>
                  <a:lnTo>
                    <a:pt x="516" y="295"/>
                  </a:lnTo>
                  <a:lnTo>
                    <a:pt x="528" y="303"/>
                  </a:lnTo>
                  <a:lnTo>
                    <a:pt x="537" y="315"/>
                  </a:lnTo>
                  <a:lnTo>
                    <a:pt x="541" y="329"/>
                  </a:lnTo>
                  <a:lnTo>
                    <a:pt x="543" y="353"/>
                  </a:lnTo>
                  <a:lnTo>
                    <a:pt x="543" y="374"/>
                  </a:lnTo>
                  <a:lnTo>
                    <a:pt x="549" y="396"/>
                  </a:lnTo>
                  <a:lnTo>
                    <a:pt x="555" y="408"/>
                  </a:lnTo>
                  <a:lnTo>
                    <a:pt x="561" y="418"/>
                  </a:lnTo>
                  <a:lnTo>
                    <a:pt x="565" y="425"/>
                  </a:lnTo>
                  <a:lnTo>
                    <a:pt x="563" y="435"/>
                  </a:lnTo>
                  <a:lnTo>
                    <a:pt x="553" y="445"/>
                  </a:lnTo>
                  <a:lnTo>
                    <a:pt x="541" y="451"/>
                  </a:lnTo>
                  <a:lnTo>
                    <a:pt x="528" y="449"/>
                  </a:lnTo>
                  <a:lnTo>
                    <a:pt x="514" y="445"/>
                  </a:lnTo>
                  <a:lnTo>
                    <a:pt x="502" y="441"/>
                  </a:lnTo>
                  <a:lnTo>
                    <a:pt x="490" y="443"/>
                  </a:lnTo>
                  <a:lnTo>
                    <a:pt x="482" y="453"/>
                  </a:lnTo>
                  <a:lnTo>
                    <a:pt x="476" y="465"/>
                  </a:lnTo>
                  <a:lnTo>
                    <a:pt x="474" y="479"/>
                  </a:lnTo>
                  <a:lnTo>
                    <a:pt x="472" y="492"/>
                  </a:lnTo>
                  <a:lnTo>
                    <a:pt x="470" y="506"/>
                  </a:lnTo>
                  <a:lnTo>
                    <a:pt x="463" y="518"/>
                  </a:lnTo>
                  <a:lnTo>
                    <a:pt x="457" y="532"/>
                  </a:lnTo>
                  <a:lnTo>
                    <a:pt x="449" y="545"/>
                  </a:lnTo>
                  <a:lnTo>
                    <a:pt x="447" y="567"/>
                  </a:lnTo>
                  <a:lnTo>
                    <a:pt x="445" y="587"/>
                  </a:lnTo>
                  <a:lnTo>
                    <a:pt x="445" y="599"/>
                  </a:lnTo>
                  <a:lnTo>
                    <a:pt x="445" y="604"/>
                  </a:lnTo>
                  <a:lnTo>
                    <a:pt x="445" y="606"/>
                  </a:lnTo>
                  <a:lnTo>
                    <a:pt x="405" y="634"/>
                  </a:lnTo>
                  <a:lnTo>
                    <a:pt x="382" y="610"/>
                  </a:lnTo>
                  <a:lnTo>
                    <a:pt x="350" y="634"/>
                  </a:lnTo>
                  <a:lnTo>
                    <a:pt x="317" y="638"/>
                  </a:lnTo>
                  <a:lnTo>
                    <a:pt x="274" y="595"/>
                  </a:lnTo>
                  <a:lnTo>
                    <a:pt x="234" y="638"/>
                  </a:lnTo>
                  <a:lnTo>
                    <a:pt x="185" y="622"/>
                  </a:lnTo>
                  <a:lnTo>
                    <a:pt x="146" y="565"/>
                  </a:lnTo>
                  <a:lnTo>
                    <a:pt x="140" y="514"/>
                  </a:lnTo>
                  <a:lnTo>
                    <a:pt x="91" y="514"/>
                  </a:lnTo>
                  <a:lnTo>
                    <a:pt x="77" y="453"/>
                  </a:lnTo>
                  <a:lnTo>
                    <a:pt x="0" y="394"/>
                  </a:lnTo>
                  <a:lnTo>
                    <a:pt x="18" y="333"/>
                  </a:lnTo>
                  <a:lnTo>
                    <a:pt x="77" y="272"/>
                  </a:lnTo>
                  <a:lnTo>
                    <a:pt x="106" y="199"/>
                  </a:lnTo>
                  <a:lnTo>
                    <a:pt x="134" y="156"/>
                  </a:lnTo>
                  <a:lnTo>
                    <a:pt x="165" y="144"/>
                  </a:lnTo>
                  <a:lnTo>
                    <a:pt x="144" y="101"/>
                  </a:lnTo>
                  <a:lnTo>
                    <a:pt x="183" y="51"/>
                  </a:lnTo>
                  <a:lnTo>
                    <a:pt x="179" y="8"/>
                  </a:lnTo>
                  <a:lnTo>
                    <a:pt x="224" y="0"/>
                  </a:lnTo>
                  <a:lnTo>
                    <a:pt x="252" y="34"/>
                  </a:lnTo>
                  <a:lnTo>
                    <a:pt x="301" y="30"/>
                  </a:lnTo>
                  <a:lnTo>
                    <a:pt x="344" y="20"/>
                  </a:lnTo>
                  <a:lnTo>
                    <a:pt x="384" y="4"/>
                  </a:lnTo>
                  <a:lnTo>
                    <a:pt x="415" y="22"/>
                  </a:lnTo>
                  <a:lnTo>
                    <a:pt x="433" y="44"/>
                  </a:lnTo>
                </a:path>
              </a:pathLst>
            </a:custGeom>
            <a:grpFill/>
            <a:ln w="6350">
              <a:solidFill>
                <a:srgbClr val="FFFFFF"/>
              </a:solidFill>
              <a:prstDash val="solid"/>
              <a:round/>
            </a:ln>
          </p:spPr>
          <p:txBody>
            <a:bodyPr/>
            <a:lstStyle/>
            <a:p>
              <a:endParaRPr altLang="en-US" lang="zh-CN"/>
            </a:p>
          </p:txBody>
        </p:sp>
        <p:sp>
          <p:nvSpPr>
            <p:cNvPr id="78" name="Freeform 83"/>
            <p:cNvSpPr/>
            <p:nvPr/>
          </p:nvSpPr>
          <p:spPr bwMode="gray">
            <a:xfrm>
              <a:off x="3622" y="2455"/>
              <a:ext cx="383" cy="340"/>
            </a:xfrm>
            <a:custGeom>
              <a:gdLst>
                <a:gd fmla="*/ 67 w 766" name="T0"/>
                <a:gd fmla="*/ 11 h 681" name="T1"/>
                <a:gd fmla="*/ 71 w 766" name="T2"/>
                <a:gd fmla="*/ 13 h 681" name="T3"/>
                <a:gd fmla="*/ 79 w 766" name="T4"/>
                <a:gd fmla="*/ 17 h 681" name="T5"/>
                <a:gd fmla="*/ 85 w 766" name="T6"/>
                <a:gd fmla="*/ 22 h 681" name="T7"/>
                <a:gd fmla="*/ 96 w 766" name="T8"/>
                <a:gd fmla="*/ 25 h 681" name="T9"/>
                <a:gd fmla="*/ 105 w 766" name="T10"/>
                <a:gd fmla="*/ 28 h 681" name="T11"/>
                <a:gd fmla="*/ 110 w 766" name="T12"/>
                <a:gd fmla="*/ 34 h 681" name="T13"/>
                <a:gd fmla="*/ 114 w 766" name="T14"/>
                <a:gd fmla="*/ 41 h 681" name="T15"/>
                <a:gd fmla="*/ 120 w 766" name="T16"/>
                <a:gd fmla="*/ 51 h 681" name="T17"/>
                <a:gd fmla="*/ 126 w 766" name="T18"/>
                <a:gd fmla="*/ 59 h 681" name="T19"/>
                <a:gd fmla="*/ 133 w 766" name="T20"/>
                <a:gd fmla="*/ 69 h 681" name="T21"/>
                <a:gd fmla="*/ 138 w 766" name="T22"/>
                <a:gd fmla="*/ 79 h 681" name="T23"/>
                <a:gd fmla="*/ 138 w 766" name="T24"/>
                <a:gd fmla="*/ 85 h 681" name="T25"/>
                <a:gd fmla="*/ 141 w 766" name="T26"/>
                <a:gd fmla="*/ 92 h 681" name="T27"/>
                <a:gd fmla="*/ 152 w 766" name="T28"/>
                <a:gd fmla="*/ 96 h 681" name="T29"/>
                <a:gd fmla="*/ 162 w 766" name="T30"/>
                <a:gd fmla="*/ 99 h 681" name="T31"/>
                <a:gd fmla="*/ 168 w 766" name="T32"/>
                <a:gd fmla="*/ 106 h 681" name="T33"/>
                <a:gd fmla="*/ 174 w 766" name="T34"/>
                <a:gd fmla="*/ 112 h 681" name="T35"/>
                <a:gd fmla="*/ 179 w 766" name="T36"/>
                <a:gd fmla="*/ 116 h 681" name="T37"/>
                <a:gd fmla="*/ 183 w 766" name="T38"/>
                <a:gd fmla="*/ 121 h 681" name="T39"/>
                <a:gd fmla="*/ 181 w 766" name="T40"/>
                <a:gd fmla="*/ 124 h 681" name="T41"/>
                <a:gd fmla="*/ 173 w 766" name="T42"/>
                <a:gd fmla="*/ 125 h 681" name="T43"/>
                <a:gd fmla="*/ 161 w 766" name="T44"/>
                <a:gd fmla="*/ 124 h 681" name="T45"/>
                <a:gd fmla="*/ 153 w 766" name="T46"/>
                <a:gd fmla="*/ 124 h 681" name="T47"/>
                <a:gd fmla="*/ 153 w 766" name="T48"/>
                <a:gd fmla="*/ 124 h 681" name="T49"/>
                <a:gd fmla="*/ 158 w 766" name="T50"/>
                <a:gd fmla="*/ 126 h 681" name="T51"/>
                <a:gd fmla="*/ 165 w 766" name="T52"/>
                <a:gd fmla="*/ 130 h 681" name="T53"/>
                <a:gd fmla="*/ 168 w 766" name="T54"/>
                <a:gd fmla="*/ 134 h 681" name="T55"/>
                <a:gd fmla="*/ 177 w 766" name="T56"/>
                <a:gd fmla="*/ 139 h 681" name="T57"/>
                <a:gd fmla="*/ 184 w 766" name="T58"/>
                <a:gd fmla="*/ 144 h 681" name="T59"/>
                <a:gd fmla="*/ 189 w 766" name="T60"/>
                <a:gd fmla="*/ 150 h 681" name="T61"/>
                <a:gd fmla="*/ 192 w 766" name="T62"/>
                <a:gd fmla="*/ 155 h 681" name="T63"/>
                <a:gd fmla="*/ 190 w 766" name="T64"/>
                <a:gd fmla="*/ 157 h 681" name="T65"/>
                <a:gd fmla="*/ 183 w 766" name="T66"/>
                <a:gd fmla="*/ 161 h 681" name="T67"/>
                <a:gd fmla="*/ 177 w 766" name="T68"/>
                <a:gd fmla="*/ 164 h 681" name="T69"/>
                <a:gd fmla="*/ 175 w 766" name="T70"/>
                <a:gd fmla="*/ 166 h 681" name="T71"/>
                <a:gd fmla="*/ 173 w 766" name="T72"/>
                <a:gd fmla="*/ 168 h 681" name="T73"/>
                <a:gd fmla="*/ 171 w 766" name="T74"/>
                <a:gd fmla="*/ 169 h 681" name="T75"/>
                <a:gd fmla="*/ 170 w 766" name="T76"/>
                <a:gd fmla="*/ 170 h 681" name="T77"/>
                <a:gd fmla="*/ 158 w 766" name="T78"/>
                <a:gd fmla="*/ 160 h 681" name="T79"/>
                <a:gd fmla="*/ 125 w 766" name="T80"/>
                <a:gd fmla="*/ 167 h 681" name="T81"/>
                <a:gd fmla="*/ 108 w 766" name="T82"/>
                <a:gd fmla="*/ 161 h 681" name="T83"/>
                <a:gd fmla="*/ 89 w 766" name="T84"/>
                <a:gd fmla="*/ 158 h 681" name="T85"/>
                <a:gd fmla="*/ 75 w 766" name="T86"/>
                <a:gd fmla="*/ 148 h 681" name="T87"/>
                <a:gd fmla="*/ 57 w 766" name="T88"/>
                <a:gd fmla="*/ 128 h 681" name="T89"/>
                <a:gd fmla="*/ 49 w 766" name="T90"/>
                <a:gd fmla="*/ 101 h 681" name="T91"/>
                <a:gd fmla="*/ 36 w 766" name="T92"/>
                <a:gd fmla="*/ 67 h 681" name="T93"/>
                <a:gd fmla="*/ 21 w 766" name="T94"/>
                <a:gd fmla="*/ 64 h 681" name="T95"/>
                <a:gd fmla="*/ 0 w 766" name="T96"/>
                <a:gd fmla="*/ 55 h 681" name="T97"/>
                <a:gd fmla="*/ 18 w 766" name="T98"/>
                <a:gd fmla="*/ 31 h 681" name="T99"/>
                <a:gd fmla="*/ 30 w 766" name="T100"/>
                <a:gd fmla="*/ 25 h 681" name="T101"/>
                <a:gd fmla="*/ 51 w 766" name="T102"/>
                <a:gd fmla="*/ 19 h 681" name="T103"/>
                <a:gd fmla="*/ 66 w 766" name="T104"/>
                <a:gd fmla="*/ 0 h 681"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w 766" name="T159"/>
                <a:gd fmla="*/ 0 h 681" name="T160"/>
                <a:gd fmla="*/ 766 w 766" name="T161"/>
                <a:gd fmla="*/ 681 h 681" name="T162"/>
              </a:gd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b="T162" l="T159" r="T161" t="T160"/>
              <a:pathLst>
                <a:path h="681" w="766">
                  <a:moveTo>
                    <a:pt x="262" y="0"/>
                  </a:moveTo>
                  <a:lnTo>
                    <a:pt x="266" y="45"/>
                  </a:lnTo>
                  <a:lnTo>
                    <a:pt x="270" y="49"/>
                  </a:lnTo>
                  <a:lnTo>
                    <a:pt x="281" y="55"/>
                  </a:lnTo>
                  <a:lnTo>
                    <a:pt x="297" y="63"/>
                  </a:lnTo>
                  <a:lnTo>
                    <a:pt x="313" y="70"/>
                  </a:lnTo>
                  <a:lnTo>
                    <a:pt x="325" y="78"/>
                  </a:lnTo>
                  <a:lnTo>
                    <a:pt x="340" y="88"/>
                  </a:lnTo>
                  <a:lnTo>
                    <a:pt x="362" y="94"/>
                  </a:lnTo>
                  <a:lnTo>
                    <a:pt x="384" y="100"/>
                  </a:lnTo>
                  <a:lnTo>
                    <a:pt x="402" y="104"/>
                  </a:lnTo>
                  <a:lnTo>
                    <a:pt x="419" y="114"/>
                  </a:lnTo>
                  <a:lnTo>
                    <a:pt x="433" y="124"/>
                  </a:lnTo>
                  <a:lnTo>
                    <a:pt x="441" y="137"/>
                  </a:lnTo>
                  <a:lnTo>
                    <a:pt x="447" y="149"/>
                  </a:lnTo>
                  <a:lnTo>
                    <a:pt x="457" y="165"/>
                  </a:lnTo>
                  <a:lnTo>
                    <a:pt x="470" y="185"/>
                  </a:lnTo>
                  <a:lnTo>
                    <a:pt x="482" y="204"/>
                  </a:lnTo>
                  <a:lnTo>
                    <a:pt x="496" y="222"/>
                  </a:lnTo>
                  <a:lnTo>
                    <a:pt x="506" y="236"/>
                  </a:lnTo>
                  <a:lnTo>
                    <a:pt x="518" y="253"/>
                  </a:lnTo>
                  <a:lnTo>
                    <a:pt x="531" y="277"/>
                  </a:lnTo>
                  <a:lnTo>
                    <a:pt x="543" y="299"/>
                  </a:lnTo>
                  <a:lnTo>
                    <a:pt x="549" y="316"/>
                  </a:lnTo>
                  <a:lnTo>
                    <a:pt x="551" y="330"/>
                  </a:lnTo>
                  <a:lnTo>
                    <a:pt x="551" y="342"/>
                  </a:lnTo>
                  <a:lnTo>
                    <a:pt x="553" y="354"/>
                  </a:lnTo>
                  <a:lnTo>
                    <a:pt x="563" y="368"/>
                  </a:lnTo>
                  <a:lnTo>
                    <a:pt x="583" y="379"/>
                  </a:lnTo>
                  <a:lnTo>
                    <a:pt x="606" y="385"/>
                  </a:lnTo>
                  <a:lnTo>
                    <a:pt x="628" y="391"/>
                  </a:lnTo>
                  <a:lnTo>
                    <a:pt x="646" y="399"/>
                  </a:lnTo>
                  <a:lnTo>
                    <a:pt x="659" y="411"/>
                  </a:lnTo>
                  <a:lnTo>
                    <a:pt x="671" y="427"/>
                  </a:lnTo>
                  <a:lnTo>
                    <a:pt x="681" y="440"/>
                  </a:lnTo>
                  <a:lnTo>
                    <a:pt x="693" y="448"/>
                  </a:lnTo>
                  <a:lnTo>
                    <a:pt x="705" y="454"/>
                  </a:lnTo>
                  <a:lnTo>
                    <a:pt x="716" y="464"/>
                  </a:lnTo>
                  <a:lnTo>
                    <a:pt x="726" y="474"/>
                  </a:lnTo>
                  <a:lnTo>
                    <a:pt x="732" y="486"/>
                  </a:lnTo>
                  <a:lnTo>
                    <a:pt x="732" y="496"/>
                  </a:lnTo>
                  <a:lnTo>
                    <a:pt x="724" y="499"/>
                  </a:lnTo>
                  <a:lnTo>
                    <a:pt x="711" y="501"/>
                  </a:lnTo>
                  <a:lnTo>
                    <a:pt x="689" y="503"/>
                  </a:lnTo>
                  <a:lnTo>
                    <a:pt x="667" y="501"/>
                  </a:lnTo>
                  <a:lnTo>
                    <a:pt x="644" y="499"/>
                  </a:lnTo>
                  <a:lnTo>
                    <a:pt x="624" y="498"/>
                  </a:lnTo>
                  <a:lnTo>
                    <a:pt x="610" y="496"/>
                  </a:lnTo>
                  <a:lnTo>
                    <a:pt x="606" y="496"/>
                  </a:lnTo>
                  <a:lnTo>
                    <a:pt x="610" y="498"/>
                  </a:lnTo>
                  <a:lnTo>
                    <a:pt x="620" y="501"/>
                  </a:lnTo>
                  <a:lnTo>
                    <a:pt x="632" y="507"/>
                  </a:lnTo>
                  <a:lnTo>
                    <a:pt x="646" y="515"/>
                  </a:lnTo>
                  <a:lnTo>
                    <a:pt x="657" y="523"/>
                  </a:lnTo>
                  <a:lnTo>
                    <a:pt x="663" y="531"/>
                  </a:lnTo>
                  <a:lnTo>
                    <a:pt x="671" y="539"/>
                  </a:lnTo>
                  <a:lnTo>
                    <a:pt x="687" y="549"/>
                  </a:lnTo>
                  <a:lnTo>
                    <a:pt x="707" y="559"/>
                  </a:lnTo>
                  <a:lnTo>
                    <a:pt x="724" y="568"/>
                  </a:lnTo>
                  <a:lnTo>
                    <a:pt x="736" y="578"/>
                  </a:lnTo>
                  <a:lnTo>
                    <a:pt x="746" y="590"/>
                  </a:lnTo>
                  <a:lnTo>
                    <a:pt x="754" y="602"/>
                  </a:lnTo>
                  <a:lnTo>
                    <a:pt x="762" y="612"/>
                  </a:lnTo>
                  <a:lnTo>
                    <a:pt x="766" y="622"/>
                  </a:lnTo>
                  <a:lnTo>
                    <a:pt x="766" y="627"/>
                  </a:lnTo>
                  <a:lnTo>
                    <a:pt x="758" y="631"/>
                  </a:lnTo>
                  <a:lnTo>
                    <a:pt x="746" y="639"/>
                  </a:lnTo>
                  <a:lnTo>
                    <a:pt x="730" y="647"/>
                  </a:lnTo>
                  <a:lnTo>
                    <a:pt x="716" y="653"/>
                  </a:lnTo>
                  <a:lnTo>
                    <a:pt x="705" y="659"/>
                  </a:lnTo>
                  <a:lnTo>
                    <a:pt x="699" y="663"/>
                  </a:lnTo>
                  <a:lnTo>
                    <a:pt x="697" y="665"/>
                  </a:lnTo>
                  <a:lnTo>
                    <a:pt x="693" y="669"/>
                  </a:lnTo>
                  <a:lnTo>
                    <a:pt x="689" y="673"/>
                  </a:lnTo>
                  <a:lnTo>
                    <a:pt x="685" y="675"/>
                  </a:lnTo>
                  <a:lnTo>
                    <a:pt x="681" y="677"/>
                  </a:lnTo>
                  <a:lnTo>
                    <a:pt x="679" y="679"/>
                  </a:lnTo>
                  <a:lnTo>
                    <a:pt x="679" y="681"/>
                  </a:lnTo>
                  <a:lnTo>
                    <a:pt x="665" y="663"/>
                  </a:lnTo>
                  <a:lnTo>
                    <a:pt x="632" y="641"/>
                  </a:lnTo>
                  <a:lnTo>
                    <a:pt x="592" y="657"/>
                  </a:lnTo>
                  <a:lnTo>
                    <a:pt x="500" y="671"/>
                  </a:lnTo>
                  <a:lnTo>
                    <a:pt x="472" y="637"/>
                  </a:lnTo>
                  <a:lnTo>
                    <a:pt x="431" y="645"/>
                  </a:lnTo>
                  <a:lnTo>
                    <a:pt x="398" y="651"/>
                  </a:lnTo>
                  <a:lnTo>
                    <a:pt x="356" y="633"/>
                  </a:lnTo>
                  <a:lnTo>
                    <a:pt x="303" y="651"/>
                  </a:lnTo>
                  <a:lnTo>
                    <a:pt x="297" y="592"/>
                  </a:lnTo>
                  <a:lnTo>
                    <a:pt x="242" y="566"/>
                  </a:lnTo>
                  <a:lnTo>
                    <a:pt x="230" y="513"/>
                  </a:lnTo>
                  <a:lnTo>
                    <a:pt x="258" y="470"/>
                  </a:lnTo>
                  <a:lnTo>
                    <a:pt x="197" y="407"/>
                  </a:lnTo>
                  <a:lnTo>
                    <a:pt x="140" y="336"/>
                  </a:lnTo>
                  <a:lnTo>
                    <a:pt x="144" y="269"/>
                  </a:lnTo>
                  <a:lnTo>
                    <a:pt x="112" y="250"/>
                  </a:lnTo>
                  <a:lnTo>
                    <a:pt x="83" y="257"/>
                  </a:lnTo>
                  <a:lnTo>
                    <a:pt x="69" y="222"/>
                  </a:lnTo>
                  <a:lnTo>
                    <a:pt x="0" y="220"/>
                  </a:lnTo>
                  <a:lnTo>
                    <a:pt x="14" y="131"/>
                  </a:lnTo>
                  <a:lnTo>
                    <a:pt x="69" y="124"/>
                  </a:lnTo>
                  <a:lnTo>
                    <a:pt x="81" y="98"/>
                  </a:lnTo>
                  <a:lnTo>
                    <a:pt x="122" y="100"/>
                  </a:lnTo>
                  <a:lnTo>
                    <a:pt x="175" y="76"/>
                  </a:lnTo>
                  <a:lnTo>
                    <a:pt x="203" y="76"/>
                  </a:lnTo>
                  <a:lnTo>
                    <a:pt x="215" y="15"/>
                  </a:lnTo>
                  <a:lnTo>
                    <a:pt x="262" y="0"/>
                  </a:lnTo>
                  <a:close/>
                </a:path>
              </a:pathLst>
            </a:custGeom>
            <a:grpFill/>
            <a:ln w="0">
              <a:solidFill>
                <a:srgbClr val="FFFFFF"/>
              </a:solidFill>
              <a:prstDash val="solid"/>
              <a:round/>
            </a:ln>
          </p:spPr>
          <p:txBody>
            <a:bodyPr/>
            <a:lstStyle/>
            <a:p>
              <a:endParaRPr altLang="en-US" lang="zh-CN"/>
            </a:p>
          </p:txBody>
        </p:sp>
        <p:sp>
          <p:nvSpPr>
            <p:cNvPr id="79" name="Freeform 84"/>
            <p:cNvSpPr/>
            <p:nvPr/>
          </p:nvSpPr>
          <p:spPr bwMode="gray">
            <a:xfrm>
              <a:off x="3622" y="2455"/>
              <a:ext cx="383" cy="340"/>
            </a:xfrm>
            <a:custGeom>
              <a:gdLst>
                <a:gd fmla="*/ 67 w 766" name="T0"/>
                <a:gd fmla="*/ 11 h 681" name="T1"/>
                <a:gd fmla="*/ 71 w 766" name="T2"/>
                <a:gd fmla="*/ 13 h 681" name="T3"/>
                <a:gd fmla="*/ 79 w 766" name="T4"/>
                <a:gd fmla="*/ 17 h 681" name="T5"/>
                <a:gd fmla="*/ 85 w 766" name="T6"/>
                <a:gd fmla="*/ 22 h 681" name="T7"/>
                <a:gd fmla="*/ 96 w 766" name="T8"/>
                <a:gd fmla="*/ 25 h 681" name="T9"/>
                <a:gd fmla="*/ 105 w 766" name="T10"/>
                <a:gd fmla="*/ 28 h 681" name="T11"/>
                <a:gd fmla="*/ 110 w 766" name="T12"/>
                <a:gd fmla="*/ 34 h 681" name="T13"/>
                <a:gd fmla="*/ 114 w 766" name="T14"/>
                <a:gd fmla="*/ 41 h 681" name="T15"/>
                <a:gd fmla="*/ 120 w 766" name="T16"/>
                <a:gd fmla="*/ 51 h 681" name="T17"/>
                <a:gd fmla="*/ 126 w 766" name="T18"/>
                <a:gd fmla="*/ 59 h 681" name="T19"/>
                <a:gd fmla="*/ 133 w 766" name="T20"/>
                <a:gd fmla="*/ 69 h 681" name="T21"/>
                <a:gd fmla="*/ 138 w 766" name="T22"/>
                <a:gd fmla="*/ 79 h 681" name="T23"/>
                <a:gd fmla="*/ 138 w 766" name="T24"/>
                <a:gd fmla="*/ 85 h 681" name="T25"/>
                <a:gd fmla="*/ 141 w 766" name="T26"/>
                <a:gd fmla="*/ 92 h 681" name="T27"/>
                <a:gd fmla="*/ 152 w 766" name="T28"/>
                <a:gd fmla="*/ 96 h 681" name="T29"/>
                <a:gd fmla="*/ 162 w 766" name="T30"/>
                <a:gd fmla="*/ 99 h 681" name="T31"/>
                <a:gd fmla="*/ 168 w 766" name="T32"/>
                <a:gd fmla="*/ 106 h 681" name="T33"/>
                <a:gd fmla="*/ 174 w 766" name="T34"/>
                <a:gd fmla="*/ 112 h 681" name="T35"/>
                <a:gd fmla="*/ 179 w 766" name="T36"/>
                <a:gd fmla="*/ 116 h 681" name="T37"/>
                <a:gd fmla="*/ 183 w 766" name="T38"/>
                <a:gd fmla="*/ 121 h 681" name="T39"/>
                <a:gd fmla="*/ 181 w 766" name="T40"/>
                <a:gd fmla="*/ 124 h 681" name="T41"/>
                <a:gd fmla="*/ 173 w 766" name="T42"/>
                <a:gd fmla="*/ 125 h 681" name="T43"/>
                <a:gd fmla="*/ 161 w 766" name="T44"/>
                <a:gd fmla="*/ 124 h 681" name="T45"/>
                <a:gd fmla="*/ 153 w 766" name="T46"/>
                <a:gd fmla="*/ 124 h 681" name="T47"/>
                <a:gd fmla="*/ 153 w 766" name="T48"/>
                <a:gd fmla="*/ 124 h 681" name="T49"/>
                <a:gd fmla="*/ 158 w 766" name="T50"/>
                <a:gd fmla="*/ 126 h 681" name="T51"/>
                <a:gd fmla="*/ 165 w 766" name="T52"/>
                <a:gd fmla="*/ 130 h 681" name="T53"/>
                <a:gd fmla="*/ 168 w 766" name="T54"/>
                <a:gd fmla="*/ 134 h 681" name="T55"/>
                <a:gd fmla="*/ 177 w 766" name="T56"/>
                <a:gd fmla="*/ 139 h 681" name="T57"/>
                <a:gd fmla="*/ 184 w 766" name="T58"/>
                <a:gd fmla="*/ 144 h 681" name="T59"/>
                <a:gd fmla="*/ 189 w 766" name="T60"/>
                <a:gd fmla="*/ 150 h 681" name="T61"/>
                <a:gd fmla="*/ 192 w 766" name="T62"/>
                <a:gd fmla="*/ 155 h 681" name="T63"/>
                <a:gd fmla="*/ 190 w 766" name="T64"/>
                <a:gd fmla="*/ 157 h 681" name="T65"/>
                <a:gd fmla="*/ 183 w 766" name="T66"/>
                <a:gd fmla="*/ 161 h 681" name="T67"/>
                <a:gd fmla="*/ 177 w 766" name="T68"/>
                <a:gd fmla="*/ 164 h 681" name="T69"/>
                <a:gd fmla="*/ 175 w 766" name="T70"/>
                <a:gd fmla="*/ 166 h 681" name="T71"/>
                <a:gd fmla="*/ 173 w 766" name="T72"/>
                <a:gd fmla="*/ 168 h 681" name="T73"/>
                <a:gd fmla="*/ 171 w 766" name="T74"/>
                <a:gd fmla="*/ 169 h 681" name="T75"/>
                <a:gd fmla="*/ 170 w 766" name="T76"/>
                <a:gd fmla="*/ 170 h 681" name="T77"/>
                <a:gd fmla="*/ 158 w 766" name="T78"/>
                <a:gd fmla="*/ 160 h 681" name="T79"/>
                <a:gd fmla="*/ 125 w 766" name="T80"/>
                <a:gd fmla="*/ 167 h 681" name="T81"/>
                <a:gd fmla="*/ 108 w 766" name="T82"/>
                <a:gd fmla="*/ 161 h 681" name="T83"/>
                <a:gd fmla="*/ 89 w 766" name="T84"/>
                <a:gd fmla="*/ 158 h 681" name="T85"/>
                <a:gd fmla="*/ 75 w 766" name="T86"/>
                <a:gd fmla="*/ 148 h 681" name="T87"/>
                <a:gd fmla="*/ 57 w 766" name="T88"/>
                <a:gd fmla="*/ 128 h 681" name="T89"/>
                <a:gd fmla="*/ 49 w 766" name="T90"/>
                <a:gd fmla="*/ 101 h 681" name="T91"/>
                <a:gd fmla="*/ 36 w 766" name="T92"/>
                <a:gd fmla="*/ 67 h 681" name="T93"/>
                <a:gd fmla="*/ 21 w 766" name="T94"/>
                <a:gd fmla="*/ 64 h 681" name="T95"/>
                <a:gd fmla="*/ 0 w 766" name="T96"/>
                <a:gd fmla="*/ 55 h 681" name="T97"/>
                <a:gd fmla="*/ 18 w 766" name="T98"/>
                <a:gd fmla="*/ 31 h 681" name="T99"/>
                <a:gd fmla="*/ 30 w 766" name="T100"/>
                <a:gd fmla="*/ 25 h 681" name="T101"/>
                <a:gd fmla="*/ 51 w 766" name="T102"/>
                <a:gd fmla="*/ 19 h 681" name="T103"/>
                <a:gd fmla="*/ 66 w 766" name="T104"/>
                <a:gd fmla="*/ 0 h 681"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w 766" name="T159"/>
                <a:gd fmla="*/ 0 h 681" name="T160"/>
                <a:gd fmla="*/ 766 w 766" name="T161"/>
                <a:gd fmla="*/ 681 h 681" name="T162"/>
              </a:gd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b="T162" l="T159" r="T161" t="T160"/>
              <a:pathLst>
                <a:path h="681" w="766">
                  <a:moveTo>
                    <a:pt x="262" y="0"/>
                  </a:moveTo>
                  <a:lnTo>
                    <a:pt x="266" y="45"/>
                  </a:lnTo>
                  <a:lnTo>
                    <a:pt x="270" y="49"/>
                  </a:lnTo>
                  <a:lnTo>
                    <a:pt x="281" y="55"/>
                  </a:lnTo>
                  <a:lnTo>
                    <a:pt x="297" y="63"/>
                  </a:lnTo>
                  <a:lnTo>
                    <a:pt x="313" y="70"/>
                  </a:lnTo>
                  <a:lnTo>
                    <a:pt x="325" y="78"/>
                  </a:lnTo>
                  <a:lnTo>
                    <a:pt x="340" y="88"/>
                  </a:lnTo>
                  <a:lnTo>
                    <a:pt x="362" y="94"/>
                  </a:lnTo>
                  <a:lnTo>
                    <a:pt x="384" y="100"/>
                  </a:lnTo>
                  <a:lnTo>
                    <a:pt x="402" y="104"/>
                  </a:lnTo>
                  <a:lnTo>
                    <a:pt x="419" y="114"/>
                  </a:lnTo>
                  <a:lnTo>
                    <a:pt x="433" y="124"/>
                  </a:lnTo>
                  <a:lnTo>
                    <a:pt x="441" y="137"/>
                  </a:lnTo>
                  <a:lnTo>
                    <a:pt x="447" y="149"/>
                  </a:lnTo>
                  <a:lnTo>
                    <a:pt x="457" y="165"/>
                  </a:lnTo>
                  <a:lnTo>
                    <a:pt x="470" y="185"/>
                  </a:lnTo>
                  <a:lnTo>
                    <a:pt x="482" y="204"/>
                  </a:lnTo>
                  <a:lnTo>
                    <a:pt x="496" y="222"/>
                  </a:lnTo>
                  <a:lnTo>
                    <a:pt x="506" y="236"/>
                  </a:lnTo>
                  <a:lnTo>
                    <a:pt x="518" y="253"/>
                  </a:lnTo>
                  <a:lnTo>
                    <a:pt x="531" y="277"/>
                  </a:lnTo>
                  <a:lnTo>
                    <a:pt x="543" y="299"/>
                  </a:lnTo>
                  <a:lnTo>
                    <a:pt x="549" y="316"/>
                  </a:lnTo>
                  <a:lnTo>
                    <a:pt x="551" y="330"/>
                  </a:lnTo>
                  <a:lnTo>
                    <a:pt x="551" y="342"/>
                  </a:lnTo>
                  <a:lnTo>
                    <a:pt x="553" y="354"/>
                  </a:lnTo>
                  <a:lnTo>
                    <a:pt x="563" y="368"/>
                  </a:lnTo>
                  <a:lnTo>
                    <a:pt x="583" y="379"/>
                  </a:lnTo>
                  <a:lnTo>
                    <a:pt x="606" y="385"/>
                  </a:lnTo>
                  <a:lnTo>
                    <a:pt x="628" y="391"/>
                  </a:lnTo>
                  <a:lnTo>
                    <a:pt x="646" y="399"/>
                  </a:lnTo>
                  <a:lnTo>
                    <a:pt x="659" y="411"/>
                  </a:lnTo>
                  <a:lnTo>
                    <a:pt x="671" y="427"/>
                  </a:lnTo>
                  <a:lnTo>
                    <a:pt x="681" y="440"/>
                  </a:lnTo>
                  <a:lnTo>
                    <a:pt x="693" y="448"/>
                  </a:lnTo>
                  <a:lnTo>
                    <a:pt x="705" y="454"/>
                  </a:lnTo>
                  <a:lnTo>
                    <a:pt x="716" y="464"/>
                  </a:lnTo>
                  <a:lnTo>
                    <a:pt x="726" y="474"/>
                  </a:lnTo>
                  <a:lnTo>
                    <a:pt x="732" y="486"/>
                  </a:lnTo>
                  <a:lnTo>
                    <a:pt x="732" y="496"/>
                  </a:lnTo>
                  <a:lnTo>
                    <a:pt x="724" y="499"/>
                  </a:lnTo>
                  <a:lnTo>
                    <a:pt x="711" y="501"/>
                  </a:lnTo>
                  <a:lnTo>
                    <a:pt x="689" y="503"/>
                  </a:lnTo>
                  <a:lnTo>
                    <a:pt x="667" y="501"/>
                  </a:lnTo>
                  <a:lnTo>
                    <a:pt x="644" y="499"/>
                  </a:lnTo>
                  <a:lnTo>
                    <a:pt x="624" y="498"/>
                  </a:lnTo>
                  <a:lnTo>
                    <a:pt x="610" y="496"/>
                  </a:lnTo>
                  <a:lnTo>
                    <a:pt x="606" y="496"/>
                  </a:lnTo>
                  <a:lnTo>
                    <a:pt x="610" y="498"/>
                  </a:lnTo>
                  <a:lnTo>
                    <a:pt x="620" y="501"/>
                  </a:lnTo>
                  <a:lnTo>
                    <a:pt x="632" y="507"/>
                  </a:lnTo>
                  <a:lnTo>
                    <a:pt x="646" y="515"/>
                  </a:lnTo>
                  <a:lnTo>
                    <a:pt x="657" y="523"/>
                  </a:lnTo>
                  <a:lnTo>
                    <a:pt x="663" y="531"/>
                  </a:lnTo>
                  <a:lnTo>
                    <a:pt x="671" y="539"/>
                  </a:lnTo>
                  <a:lnTo>
                    <a:pt x="687" y="549"/>
                  </a:lnTo>
                  <a:lnTo>
                    <a:pt x="707" y="559"/>
                  </a:lnTo>
                  <a:lnTo>
                    <a:pt x="724" y="568"/>
                  </a:lnTo>
                  <a:lnTo>
                    <a:pt x="736" y="578"/>
                  </a:lnTo>
                  <a:lnTo>
                    <a:pt x="746" y="590"/>
                  </a:lnTo>
                  <a:lnTo>
                    <a:pt x="754" y="602"/>
                  </a:lnTo>
                  <a:lnTo>
                    <a:pt x="762" y="612"/>
                  </a:lnTo>
                  <a:lnTo>
                    <a:pt x="766" y="622"/>
                  </a:lnTo>
                  <a:lnTo>
                    <a:pt x="766" y="627"/>
                  </a:lnTo>
                  <a:lnTo>
                    <a:pt x="758" y="631"/>
                  </a:lnTo>
                  <a:lnTo>
                    <a:pt x="746" y="639"/>
                  </a:lnTo>
                  <a:lnTo>
                    <a:pt x="730" y="647"/>
                  </a:lnTo>
                  <a:lnTo>
                    <a:pt x="716" y="653"/>
                  </a:lnTo>
                  <a:lnTo>
                    <a:pt x="705" y="659"/>
                  </a:lnTo>
                  <a:lnTo>
                    <a:pt x="699" y="663"/>
                  </a:lnTo>
                  <a:lnTo>
                    <a:pt x="697" y="665"/>
                  </a:lnTo>
                  <a:lnTo>
                    <a:pt x="693" y="669"/>
                  </a:lnTo>
                  <a:lnTo>
                    <a:pt x="689" y="673"/>
                  </a:lnTo>
                  <a:lnTo>
                    <a:pt x="685" y="675"/>
                  </a:lnTo>
                  <a:lnTo>
                    <a:pt x="681" y="677"/>
                  </a:lnTo>
                  <a:lnTo>
                    <a:pt x="679" y="679"/>
                  </a:lnTo>
                  <a:lnTo>
                    <a:pt x="679" y="681"/>
                  </a:lnTo>
                  <a:lnTo>
                    <a:pt x="665" y="663"/>
                  </a:lnTo>
                  <a:lnTo>
                    <a:pt x="632" y="641"/>
                  </a:lnTo>
                  <a:lnTo>
                    <a:pt x="592" y="657"/>
                  </a:lnTo>
                  <a:lnTo>
                    <a:pt x="500" y="671"/>
                  </a:lnTo>
                  <a:lnTo>
                    <a:pt x="472" y="637"/>
                  </a:lnTo>
                  <a:lnTo>
                    <a:pt x="431" y="645"/>
                  </a:lnTo>
                  <a:lnTo>
                    <a:pt x="398" y="651"/>
                  </a:lnTo>
                  <a:lnTo>
                    <a:pt x="356" y="633"/>
                  </a:lnTo>
                  <a:lnTo>
                    <a:pt x="303" y="651"/>
                  </a:lnTo>
                  <a:lnTo>
                    <a:pt x="297" y="592"/>
                  </a:lnTo>
                  <a:lnTo>
                    <a:pt x="242" y="566"/>
                  </a:lnTo>
                  <a:lnTo>
                    <a:pt x="230" y="513"/>
                  </a:lnTo>
                  <a:lnTo>
                    <a:pt x="258" y="470"/>
                  </a:lnTo>
                  <a:lnTo>
                    <a:pt x="197" y="407"/>
                  </a:lnTo>
                  <a:lnTo>
                    <a:pt x="140" y="336"/>
                  </a:lnTo>
                  <a:lnTo>
                    <a:pt x="144" y="269"/>
                  </a:lnTo>
                  <a:lnTo>
                    <a:pt x="112" y="250"/>
                  </a:lnTo>
                  <a:lnTo>
                    <a:pt x="83" y="257"/>
                  </a:lnTo>
                  <a:lnTo>
                    <a:pt x="69" y="222"/>
                  </a:lnTo>
                  <a:lnTo>
                    <a:pt x="0" y="220"/>
                  </a:lnTo>
                  <a:lnTo>
                    <a:pt x="14" y="131"/>
                  </a:lnTo>
                  <a:lnTo>
                    <a:pt x="69" y="124"/>
                  </a:lnTo>
                  <a:lnTo>
                    <a:pt x="81" y="98"/>
                  </a:lnTo>
                  <a:lnTo>
                    <a:pt x="122" y="100"/>
                  </a:lnTo>
                  <a:lnTo>
                    <a:pt x="175" y="76"/>
                  </a:lnTo>
                  <a:lnTo>
                    <a:pt x="203" y="76"/>
                  </a:lnTo>
                  <a:lnTo>
                    <a:pt x="215" y="15"/>
                  </a:lnTo>
                  <a:lnTo>
                    <a:pt x="262" y="0"/>
                  </a:lnTo>
                </a:path>
              </a:pathLst>
            </a:custGeom>
            <a:grpFill/>
            <a:ln w="6350">
              <a:solidFill>
                <a:srgbClr val="FFFFFF"/>
              </a:solidFill>
              <a:prstDash val="solid"/>
              <a:round/>
            </a:ln>
          </p:spPr>
          <p:txBody>
            <a:bodyPr/>
            <a:lstStyle/>
            <a:p>
              <a:endParaRPr altLang="en-US" lang="zh-CN"/>
            </a:p>
          </p:txBody>
        </p:sp>
        <p:sp>
          <p:nvSpPr>
            <p:cNvPr id="80" name="Freeform 85"/>
            <p:cNvSpPr/>
            <p:nvPr/>
          </p:nvSpPr>
          <p:spPr bwMode="gray">
            <a:xfrm>
              <a:off x="3848" y="2705"/>
              <a:ext cx="58" cy="77"/>
            </a:xfrm>
            <a:custGeom>
              <a:gdLst>
                <a:gd fmla="*/ 0 w 116" name="T0"/>
                <a:gd fmla="*/ 0 h 156" name="T1"/>
                <a:gd fmla="*/ 1 w 116" name="T2"/>
                <a:gd fmla="*/ 1 h 156" name="T3"/>
                <a:gd fmla="*/ 2 w 116" name="T4"/>
                <a:gd fmla="*/ 4 h 156" name="T5"/>
                <a:gd fmla="*/ 4 w 116" name="T6"/>
                <a:gd fmla="*/ 8 h 156" name="T7"/>
                <a:gd fmla="*/ 5 w 116" name="T8"/>
                <a:gd fmla="*/ 13 h 156" name="T9"/>
                <a:gd fmla="*/ 6 w 116" name="T10"/>
                <a:gd fmla="*/ 16 h 156" name="T11"/>
                <a:gd fmla="*/ 6 w 116" name="T12"/>
                <a:gd fmla="*/ 20 h 156" name="T13"/>
                <a:gd fmla="*/ 8 w 116" name="T14"/>
                <a:gd fmla="*/ 25 h 156" name="T15"/>
                <a:gd fmla="*/ 11 w 116" name="T16"/>
                <a:gd fmla="*/ 30 h 156" name="T17"/>
                <a:gd fmla="*/ 12 w 116" name="T18"/>
                <a:gd fmla="*/ 33 h 156" name="T19"/>
                <a:gd fmla="*/ 13 w 116" name="T20"/>
                <a:gd fmla="*/ 35 h 156" name="T21"/>
                <a:gd fmla="*/ 15 w 116" name="T22"/>
                <a:gd fmla="*/ 36 h 156" name="T23"/>
                <a:gd fmla="*/ 18 w 116" name="T24"/>
                <a:gd fmla="*/ 38 h 156" name="T25"/>
                <a:gd fmla="*/ 21 w 116" name="T26"/>
                <a:gd fmla="*/ 38 h 156" name="T27"/>
                <a:gd fmla="*/ 24 w 116" name="T28"/>
                <a:gd fmla="*/ 38 h 156" name="T29"/>
                <a:gd fmla="*/ 27 w 116" name="T30"/>
                <a:gd fmla="*/ 37 h 156" name="T31"/>
                <a:gd fmla="*/ 29 w 116" name="T32"/>
                <a:gd fmla="*/ 34 h 156" name="T33"/>
                <a:gd fmla="*/ 29 w 116" name="T34"/>
                <a:gd fmla="*/ 30 h 156" name="T35"/>
                <a:gd fmla="*/ 27 w 116" name="T36"/>
                <a:gd fmla="*/ 26 h 156" name="T37"/>
                <a:gd fmla="*/ 24 w 116" name="T38"/>
                <a:gd fmla="*/ 22 h 156" name="T39"/>
                <a:gd fmla="*/ 19 w 116" name="T40"/>
                <a:gd fmla="*/ 19 h 156" name="T41"/>
                <a:gd fmla="*/ 15 w 116" name="T42"/>
                <a:gd fmla="*/ 16 h 156" name="T43"/>
                <a:gd fmla="*/ 11 w 116" name="T44"/>
                <a:gd fmla="*/ 13 h 156" name="T45"/>
                <a:gd fmla="*/ 10 w 116" name="T46"/>
                <a:gd fmla="*/ 11 h 156" name="T47"/>
                <a:gd fmla="*/ 8 w 116" name="T48"/>
                <a:gd fmla="*/ 8 h 156" name="T49"/>
                <a:gd fmla="*/ 6 w 116" name="T50"/>
                <a:gd fmla="*/ 5 h 156" name="T51"/>
                <a:gd fmla="*/ 3 w 116" name="T52"/>
                <a:gd fmla="*/ 3 h 156" name="T53"/>
                <a:gd fmla="*/ 1 w 116" name="T54"/>
                <a:gd fmla="*/ 1 h 156" name="T55"/>
                <a:gd fmla="*/ 0 w 116" name="T56"/>
                <a:gd fmla="*/ 0 h 15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w 116" name="T87"/>
                <a:gd fmla="*/ 0 h 156" name="T88"/>
                <a:gd fmla="*/ 116 w 116" name="T89"/>
                <a:gd fmla="*/ 156 h 156" name="T90"/>
              </a:gd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b="T90" l="T87" r="T89" t="T88"/>
              <a:pathLst>
                <a:path h="156" w="115">
                  <a:moveTo>
                    <a:pt x="0" y="0"/>
                  </a:moveTo>
                  <a:lnTo>
                    <a:pt x="2" y="6"/>
                  </a:lnTo>
                  <a:lnTo>
                    <a:pt x="8" y="18"/>
                  </a:lnTo>
                  <a:lnTo>
                    <a:pt x="13" y="34"/>
                  </a:lnTo>
                  <a:lnTo>
                    <a:pt x="19" y="52"/>
                  </a:lnTo>
                  <a:lnTo>
                    <a:pt x="21" y="65"/>
                  </a:lnTo>
                  <a:lnTo>
                    <a:pt x="23" y="83"/>
                  </a:lnTo>
                  <a:lnTo>
                    <a:pt x="31" y="103"/>
                  </a:lnTo>
                  <a:lnTo>
                    <a:pt x="41" y="121"/>
                  </a:lnTo>
                  <a:lnTo>
                    <a:pt x="47" y="136"/>
                  </a:lnTo>
                  <a:lnTo>
                    <a:pt x="49" y="142"/>
                  </a:lnTo>
                  <a:lnTo>
                    <a:pt x="59" y="148"/>
                  </a:lnTo>
                  <a:lnTo>
                    <a:pt x="69" y="154"/>
                  </a:lnTo>
                  <a:lnTo>
                    <a:pt x="82" y="156"/>
                  </a:lnTo>
                  <a:lnTo>
                    <a:pt x="94" y="156"/>
                  </a:lnTo>
                  <a:lnTo>
                    <a:pt x="106" y="150"/>
                  </a:lnTo>
                  <a:lnTo>
                    <a:pt x="114" y="138"/>
                  </a:lnTo>
                  <a:lnTo>
                    <a:pt x="116" y="123"/>
                  </a:lnTo>
                  <a:lnTo>
                    <a:pt x="108" y="107"/>
                  </a:lnTo>
                  <a:lnTo>
                    <a:pt x="94" y="91"/>
                  </a:lnTo>
                  <a:lnTo>
                    <a:pt x="76" y="77"/>
                  </a:lnTo>
                  <a:lnTo>
                    <a:pt x="59" y="65"/>
                  </a:lnTo>
                  <a:lnTo>
                    <a:pt x="43" y="54"/>
                  </a:lnTo>
                  <a:lnTo>
                    <a:pt x="37" y="46"/>
                  </a:lnTo>
                  <a:lnTo>
                    <a:pt x="31" y="34"/>
                  </a:lnTo>
                  <a:lnTo>
                    <a:pt x="21" y="22"/>
                  </a:lnTo>
                  <a:lnTo>
                    <a:pt x="12" y="12"/>
                  </a:lnTo>
                  <a:lnTo>
                    <a:pt x="2" y="4"/>
                  </a:lnTo>
                  <a:lnTo>
                    <a:pt x="0" y="0"/>
                  </a:lnTo>
                  <a:close/>
                </a:path>
              </a:pathLst>
            </a:custGeom>
            <a:grpFill/>
            <a:ln w="0">
              <a:solidFill>
                <a:srgbClr val="FFFFFF"/>
              </a:solidFill>
              <a:prstDash val="solid"/>
              <a:round/>
            </a:ln>
          </p:spPr>
          <p:txBody>
            <a:bodyPr/>
            <a:lstStyle/>
            <a:p>
              <a:endParaRPr altLang="en-US" lang="zh-CN"/>
            </a:p>
          </p:txBody>
        </p:sp>
        <p:sp>
          <p:nvSpPr>
            <p:cNvPr id="81" name="Freeform 86"/>
            <p:cNvSpPr/>
            <p:nvPr/>
          </p:nvSpPr>
          <p:spPr bwMode="gray">
            <a:xfrm>
              <a:off x="3848" y="2705"/>
              <a:ext cx="58" cy="77"/>
            </a:xfrm>
            <a:custGeom>
              <a:gdLst>
                <a:gd fmla="*/ 0 w 116" name="T0"/>
                <a:gd fmla="*/ 0 h 156" name="T1"/>
                <a:gd fmla="*/ 1 w 116" name="T2"/>
                <a:gd fmla="*/ 1 h 156" name="T3"/>
                <a:gd fmla="*/ 2 w 116" name="T4"/>
                <a:gd fmla="*/ 4 h 156" name="T5"/>
                <a:gd fmla="*/ 4 w 116" name="T6"/>
                <a:gd fmla="*/ 8 h 156" name="T7"/>
                <a:gd fmla="*/ 5 w 116" name="T8"/>
                <a:gd fmla="*/ 13 h 156" name="T9"/>
                <a:gd fmla="*/ 6 w 116" name="T10"/>
                <a:gd fmla="*/ 16 h 156" name="T11"/>
                <a:gd fmla="*/ 6 w 116" name="T12"/>
                <a:gd fmla="*/ 20 h 156" name="T13"/>
                <a:gd fmla="*/ 8 w 116" name="T14"/>
                <a:gd fmla="*/ 25 h 156" name="T15"/>
                <a:gd fmla="*/ 11 w 116" name="T16"/>
                <a:gd fmla="*/ 30 h 156" name="T17"/>
                <a:gd fmla="*/ 12 w 116" name="T18"/>
                <a:gd fmla="*/ 33 h 156" name="T19"/>
                <a:gd fmla="*/ 13 w 116" name="T20"/>
                <a:gd fmla="*/ 35 h 156" name="T21"/>
                <a:gd fmla="*/ 15 w 116" name="T22"/>
                <a:gd fmla="*/ 36 h 156" name="T23"/>
                <a:gd fmla="*/ 18 w 116" name="T24"/>
                <a:gd fmla="*/ 38 h 156" name="T25"/>
                <a:gd fmla="*/ 21 w 116" name="T26"/>
                <a:gd fmla="*/ 38 h 156" name="T27"/>
                <a:gd fmla="*/ 24 w 116" name="T28"/>
                <a:gd fmla="*/ 38 h 156" name="T29"/>
                <a:gd fmla="*/ 27 w 116" name="T30"/>
                <a:gd fmla="*/ 37 h 156" name="T31"/>
                <a:gd fmla="*/ 29 w 116" name="T32"/>
                <a:gd fmla="*/ 34 h 156" name="T33"/>
                <a:gd fmla="*/ 29 w 116" name="T34"/>
                <a:gd fmla="*/ 30 h 156" name="T35"/>
                <a:gd fmla="*/ 27 w 116" name="T36"/>
                <a:gd fmla="*/ 26 h 156" name="T37"/>
                <a:gd fmla="*/ 24 w 116" name="T38"/>
                <a:gd fmla="*/ 22 h 156" name="T39"/>
                <a:gd fmla="*/ 19 w 116" name="T40"/>
                <a:gd fmla="*/ 19 h 156" name="T41"/>
                <a:gd fmla="*/ 15 w 116" name="T42"/>
                <a:gd fmla="*/ 16 h 156" name="T43"/>
                <a:gd fmla="*/ 11 w 116" name="T44"/>
                <a:gd fmla="*/ 13 h 156" name="T45"/>
                <a:gd fmla="*/ 10 w 116" name="T46"/>
                <a:gd fmla="*/ 11 h 156" name="T47"/>
                <a:gd fmla="*/ 8 w 116" name="T48"/>
                <a:gd fmla="*/ 8 h 156" name="T49"/>
                <a:gd fmla="*/ 6 w 116" name="T50"/>
                <a:gd fmla="*/ 5 h 156" name="T51"/>
                <a:gd fmla="*/ 3 w 116" name="T52"/>
                <a:gd fmla="*/ 3 h 156" name="T53"/>
                <a:gd fmla="*/ 1 w 116" name="T54"/>
                <a:gd fmla="*/ 1 h 156" name="T55"/>
                <a:gd fmla="*/ 0 w 116" name="T56"/>
                <a:gd fmla="*/ 0 h 15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w 116" name="T87"/>
                <a:gd fmla="*/ 0 h 156" name="T88"/>
                <a:gd fmla="*/ 116 w 116" name="T89"/>
                <a:gd fmla="*/ 156 h 156" name="T90"/>
              </a:gd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b="T90" l="T87" r="T89" t="T88"/>
              <a:pathLst>
                <a:path h="156" w="115">
                  <a:moveTo>
                    <a:pt x="0" y="0"/>
                  </a:moveTo>
                  <a:lnTo>
                    <a:pt x="2" y="6"/>
                  </a:lnTo>
                  <a:lnTo>
                    <a:pt x="8" y="18"/>
                  </a:lnTo>
                  <a:lnTo>
                    <a:pt x="13" y="34"/>
                  </a:lnTo>
                  <a:lnTo>
                    <a:pt x="19" y="52"/>
                  </a:lnTo>
                  <a:lnTo>
                    <a:pt x="21" y="65"/>
                  </a:lnTo>
                  <a:lnTo>
                    <a:pt x="23" y="83"/>
                  </a:lnTo>
                  <a:lnTo>
                    <a:pt x="31" y="103"/>
                  </a:lnTo>
                  <a:lnTo>
                    <a:pt x="41" y="121"/>
                  </a:lnTo>
                  <a:lnTo>
                    <a:pt x="47" y="136"/>
                  </a:lnTo>
                  <a:lnTo>
                    <a:pt x="49" y="142"/>
                  </a:lnTo>
                  <a:lnTo>
                    <a:pt x="59" y="148"/>
                  </a:lnTo>
                  <a:lnTo>
                    <a:pt x="69" y="154"/>
                  </a:lnTo>
                  <a:lnTo>
                    <a:pt x="82" y="156"/>
                  </a:lnTo>
                  <a:lnTo>
                    <a:pt x="94" y="156"/>
                  </a:lnTo>
                  <a:lnTo>
                    <a:pt x="106" y="150"/>
                  </a:lnTo>
                  <a:lnTo>
                    <a:pt x="114" y="138"/>
                  </a:lnTo>
                  <a:lnTo>
                    <a:pt x="116" y="123"/>
                  </a:lnTo>
                  <a:lnTo>
                    <a:pt x="108" y="107"/>
                  </a:lnTo>
                  <a:lnTo>
                    <a:pt x="94" y="91"/>
                  </a:lnTo>
                  <a:lnTo>
                    <a:pt x="76" y="77"/>
                  </a:lnTo>
                  <a:lnTo>
                    <a:pt x="59" y="65"/>
                  </a:lnTo>
                  <a:lnTo>
                    <a:pt x="43" y="54"/>
                  </a:lnTo>
                  <a:lnTo>
                    <a:pt x="37" y="46"/>
                  </a:lnTo>
                  <a:lnTo>
                    <a:pt x="31" y="34"/>
                  </a:lnTo>
                  <a:lnTo>
                    <a:pt x="21" y="22"/>
                  </a:lnTo>
                  <a:lnTo>
                    <a:pt x="12" y="12"/>
                  </a:lnTo>
                  <a:lnTo>
                    <a:pt x="2" y="4"/>
                  </a:lnTo>
                  <a:lnTo>
                    <a:pt x="0" y="0"/>
                  </a:lnTo>
                </a:path>
              </a:pathLst>
            </a:custGeom>
            <a:grpFill/>
            <a:ln w="6350">
              <a:solidFill>
                <a:srgbClr val="FFFFFF"/>
              </a:solidFill>
              <a:prstDash val="solid"/>
              <a:round/>
            </a:ln>
          </p:spPr>
          <p:txBody>
            <a:bodyPr/>
            <a:lstStyle/>
            <a:p>
              <a:endParaRPr altLang="en-US" lang="zh-CN"/>
            </a:p>
          </p:txBody>
        </p:sp>
        <p:sp>
          <p:nvSpPr>
            <p:cNvPr id="82" name="Freeform 87"/>
            <p:cNvSpPr/>
            <p:nvPr/>
          </p:nvSpPr>
          <p:spPr bwMode="gray">
            <a:xfrm>
              <a:off x="3714" y="2597"/>
              <a:ext cx="37" cy="32"/>
            </a:xfrm>
            <a:custGeom>
              <a:gdLst>
                <a:gd fmla="*/ 0 w 75" name="T0"/>
                <a:gd fmla="*/ 12 h 63" name="T1"/>
                <a:gd fmla="*/ 8 w 75" name="T2"/>
                <a:gd fmla="*/ 0 h 63" name="T3"/>
                <a:gd fmla="*/ 18 w 75" name="T4"/>
                <a:gd fmla="*/ 4 h 63" name="T5"/>
                <a:gd fmla="*/ 18 w 75" name="T6"/>
                <a:gd fmla="*/ 13 h 63" name="T7"/>
                <a:gd fmla="*/ 8 w 75" name="T8"/>
                <a:gd fmla="*/ 16 h 63" name="T9"/>
                <a:gd fmla="*/ 0 w 75" name="T10"/>
                <a:gd fmla="*/ 12 h 63" name="T11"/>
                <a:gd fmla="*/ 0 60000 65536" name="T12"/>
                <a:gd fmla="*/ 0 60000 65536" name="T13"/>
                <a:gd fmla="*/ 0 60000 65536" name="T14"/>
                <a:gd fmla="*/ 0 60000 65536" name="T15"/>
                <a:gd fmla="*/ 0 60000 65536" name="T16"/>
                <a:gd fmla="*/ 0 60000 65536" name="T17"/>
                <a:gd fmla="*/ 0 w 75" name="T18"/>
                <a:gd fmla="*/ 0 h 63" name="T19"/>
                <a:gd fmla="*/ 75 w 75" name="T20"/>
                <a:gd fmla="*/ 63 h 63" name="T21"/>
              </a:gdLst>
              <a:cxnLst>
                <a:cxn ang="T12">
                  <a:pos x="T0" y="T1"/>
                </a:cxn>
                <a:cxn ang="T13">
                  <a:pos x="T2" y="T3"/>
                </a:cxn>
                <a:cxn ang="T14">
                  <a:pos x="T4" y="T5"/>
                </a:cxn>
                <a:cxn ang="T15">
                  <a:pos x="T6" y="T7"/>
                </a:cxn>
                <a:cxn ang="T16">
                  <a:pos x="T8" y="T9"/>
                </a:cxn>
                <a:cxn ang="T17">
                  <a:pos x="T10" y="T11"/>
                </a:cxn>
              </a:cxnLst>
              <a:rect b="T21" l="T18" r="T20" t="T19"/>
              <a:pathLst>
                <a:path h="62" w="75">
                  <a:moveTo>
                    <a:pt x="0" y="45"/>
                  </a:moveTo>
                  <a:lnTo>
                    <a:pt x="33" y="0"/>
                  </a:lnTo>
                  <a:lnTo>
                    <a:pt x="73" y="14"/>
                  </a:lnTo>
                  <a:lnTo>
                    <a:pt x="75" y="49"/>
                  </a:lnTo>
                  <a:lnTo>
                    <a:pt x="32" y="63"/>
                  </a:lnTo>
                  <a:lnTo>
                    <a:pt x="0" y="45"/>
                  </a:lnTo>
                  <a:close/>
                </a:path>
              </a:pathLst>
            </a:custGeom>
            <a:grpFill/>
            <a:ln w="0">
              <a:solidFill>
                <a:srgbClr val="FFFFFF"/>
              </a:solidFill>
              <a:prstDash val="solid"/>
              <a:round/>
            </a:ln>
          </p:spPr>
          <p:txBody>
            <a:bodyPr/>
            <a:lstStyle/>
            <a:p>
              <a:endParaRPr altLang="en-US" lang="zh-CN"/>
            </a:p>
          </p:txBody>
        </p:sp>
        <p:sp>
          <p:nvSpPr>
            <p:cNvPr id="83" name="Freeform 88"/>
            <p:cNvSpPr/>
            <p:nvPr/>
          </p:nvSpPr>
          <p:spPr bwMode="gray">
            <a:xfrm>
              <a:off x="3714" y="2597"/>
              <a:ext cx="37" cy="32"/>
            </a:xfrm>
            <a:custGeom>
              <a:gdLst>
                <a:gd fmla="*/ 0 w 75" name="T0"/>
                <a:gd fmla="*/ 12 h 63" name="T1"/>
                <a:gd fmla="*/ 8 w 75" name="T2"/>
                <a:gd fmla="*/ 0 h 63" name="T3"/>
                <a:gd fmla="*/ 18 w 75" name="T4"/>
                <a:gd fmla="*/ 4 h 63" name="T5"/>
                <a:gd fmla="*/ 18 w 75" name="T6"/>
                <a:gd fmla="*/ 13 h 63" name="T7"/>
                <a:gd fmla="*/ 8 w 75" name="T8"/>
                <a:gd fmla="*/ 16 h 63" name="T9"/>
                <a:gd fmla="*/ 0 w 75" name="T10"/>
                <a:gd fmla="*/ 12 h 63" name="T11"/>
                <a:gd fmla="*/ 0 60000 65536" name="T12"/>
                <a:gd fmla="*/ 0 60000 65536" name="T13"/>
                <a:gd fmla="*/ 0 60000 65536" name="T14"/>
                <a:gd fmla="*/ 0 60000 65536" name="T15"/>
                <a:gd fmla="*/ 0 60000 65536" name="T16"/>
                <a:gd fmla="*/ 0 60000 65536" name="T17"/>
                <a:gd fmla="*/ 0 w 75" name="T18"/>
                <a:gd fmla="*/ 0 h 63" name="T19"/>
                <a:gd fmla="*/ 75 w 75" name="T20"/>
                <a:gd fmla="*/ 63 h 63" name="T21"/>
              </a:gdLst>
              <a:cxnLst>
                <a:cxn ang="T12">
                  <a:pos x="T0" y="T1"/>
                </a:cxn>
                <a:cxn ang="T13">
                  <a:pos x="T2" y="T3"/>
                </a:cxn>
                <a:cxn ang="T14">
                  <a:pos x="T4" y="T5"/>
                </a:cxn>
                <a:cxn ang="T15">
                  <a:pos x="T6" y="T7"/>
                </a:cxn>
                <a:cxn ang="T16">
                  <a:pos x="T8" y="T9"/>
                </a:cxn>
                <a:cxn ang="T17">
                  <a:pos x="T10" y="T11"/>
                </a:cxn>
              </a:cxnLst>
              <a:rect b="T21" l="T18" r="T20" t="T19"/>
              <a:pathLst>
                <a:path h="62" w="75">
                  <a:moveTo>
                    <a:pt x="0" y="45"/>
                  </a:moveTo>
                  <a:lnTo>
                    <a:pt x="33" y="0"/>
                  </a:lnTo>
                  <a:lnTo>
                    <a:pt x="73" y="14"/>
                  </a:lnTo>
                  <a:lnTo>
                    <a:pt x="75" y="49"/>
                  </a:lnTo>
                  <a:lnTo>
                    <a:pt x="32" y="63"/>
                  </a:lnTo>
                  <a:lnTo>
                    <a:pt x="0" y="45"/>
                  </a:lnTo>
                </a:path>
              </a:pathLst>
            </a:custGeom>
            <a:grpFill/>
            <a:ln w="6350">
              <a:solidFill>
                <a:srgbClr val="FFFFFF"/>
              </a:solidFill>
              <a:prstDash val="solid"/>
              <a:round/>
            </a:ln>
          </p:spPr>
          <p:txBody>
            <a:bodyPr/>
            <a:lstStyle/>
            <a:p>
              <a:endParaRPr altLang="en-US" lang="zh-CN"/>
            </a:p>
          </p:txBody>
        </p:sp>
        <p:sp>
          <p:nvSpPr>
            <p:cNvPr id="84" name="Freeform 89"/>
            <p:cNvSpPr/>
            <p:nvPr/>
          </p:nvSpPr>
          <p:spPr bwMode="gray">
            <a:xfrm>
              <a:off x="3768" y="2614"/>
              <a:ext cx="37" cy="52"/>
            </a:xfrm>
            <a:custGeom>
              <a:gdLst>
                <a:gd fmla="*/ 0 w 73" name="T0"/>
                <a:gd fmla="*/ 10 h 105" name="T1"/>
                <a:gd fmla="*/ 9 w 73" name="T2"/>
                <a:gd fmla="*/ 0 h 105" name="T3"/>
                <a:gd fmla="*/ 16 w 73" name="T4"/>
                <a:gd fmla="*/ 12 h 105" name="T5"/>
                <a:gd fmla="*/ 19 w 73" name="T6"/>
                <a:gd fmla="*/ 26 h 105" name="T7"/>
                <a:gd fmla="*/ 9 w 73" name="T8"/>
                <a:gd fmla="*/ 19 h 105" name="T9"/>
                <a:gd fmla="*/ 0 w 73" name="T10"/>
                <a:gd fmla="*/ 10 h 105" name="T11"/>
                <a:gd fmla="*/ 0 60000 65536" name="T12"/>
                <a:gd fmla="*/ 0 60000 65536" name="T13"/>
                <a:gd fmla="*/ 0 60000 65536" name="T14"/>
                <a:gd fmla="*/ 0 60000 65536" name="T15"/>
                <a:gd fmla="*/ 0 60000 65536" name="T16"/>
                <a:gd fmla="*/ 0 60000 65536" name="T17"/>
                <a:gd fmla="*/ 0 w 73" name="T18"/>
                <a:gd fmla="*/ 0 h 105" name="T19"/>
                <a:gd fmla="*/ 73 w 73" name="T20"/>
                <a:gd fmla="*/ 105 h 105" name="T21"/>
              </a:gdLst>
              <a:cxnLst>
                <a:cxn ang="T12">
                  <a:pos x="T0" y="T1"/>
                </a:cxn>
                <a:cxn ang="T13">
                  <a:pos x="T2" y="T3"/>
                </a:cxn>
                <a:cxn ang="T14">
                  <a:pos x="T4" y="T5"/>
                </a:cxn>
                <a:cxn ang="T15">
                  <a:pos x="T6" y="T7"/>
                </a:cxn>
                <a:cxn ang="T16">
                  <a:pos x="T8" y="T9"/>
                </a:cxn>
                <a:cxn ang="T17">
                  <a:pos x="T10" y="T11"/>
                </a:cxn>
              </a:cxnLst>
              <a:rect b="T21" l="T18" r="T20" t="T19"/>
              <a:pathLst>
                <a:path h="105" w="73">
                  <a:moveTo>
                    <a:pt x="0" y="40"/>
                  </a:moveTo>
                  <a:lnTo>
                    <a:pt x="34" y="0"/>
                  </a:lnTo>
                  <a:lnTo>
                    <a:pt x="63" y="48"/>
                  </a:lnTo>
                  <a:lnTo>
                    <a:pt x="73" y="105"/>
                  </a:lnTo>
                  <a:lnTo>
                    <a:pt x="34" y="77"/>
                  </a:lnTo>
                  <a:lnTo>
                    <a:pt x="0" y="40"/>
                  </a:lnTo>
                  <a:close/>
                </a:path>
              </a:pathLst>
            </a:custGeom>
            <a:grpFill/>
            <a:ln w="0">
              <a:solidFill>
                <a:srgbClr val="FFFFFF"/>
              </a:solidFill>
              <a:prstDash val="solid"/>
              <a:round/>
            </a:ln>
          </p:spPr>
          <p:txBody>
            <a:bodyPr/>
            <a:lstStyle/>
            <a:p>
              <a:endParaRPr altLang="en-US" lang="zh-CN"/>
            </a:p>
          </p:txBody>
        </p:sp>
        <p:sp>
          <p:nvSpPr>
            <p:cNvPr id="85" name="Freeform 90"/>
            <p:cNvSpPr/>
            <p:nvPr/>
          </p:nvSpPr>
          <p:spPr bwMode="gray">
            <a:xfrm>
              <a:off x="3768" y="2614"/>
              <a:ext cx="37" cy="52"/>
            </a:xfrm>
            <a:custGeom>
              <a:gdLst>
                <a:gd fmla="*/ 0 w 73" name="T0"/>
                <a:gd fmla="*/ 10 h 105" name="T1"/>
                <a:gd fmla="*/ 9 w 73" name="T2"/>
                <a:gd fmla="*/ 0 h 105" name="T3"/>
                <a:gd fmla="*/ 16 w 73" name="T4"/>
                <a:gd fmla="*/ 12 h 105" name="T5"/>
                <a:gd fmla="*/ 19 w 73" name="T6"/>
                <a:gd fmla="*/ 26 h 105" name="T7"/>
                <a:gd fmla="*/ 9 w 73" name="T8"/>
                <a:gd fmla="*/ 19 h 105" name="T9"/>
                <a:gd fmla="*/ 0 w 73" name="T10"/>
                <a:gd fmla="*/ 10 h 105" name="T11"/>
                <a:gd fmla="*/ 0 60000 65536" name="T12"/>
                <a:gd fmla="*/ 0 60000 65536" name="T13"/>
                <a:gd fmla="*/ 0 60000 65536" name="T14"/>
                <a:gd fmla="*/ 0 60000 65536" name="T15"/>
                <a:gd fmla="*/ 0 60000 65536" name="T16"/>
                <a:gd fmla="*/ 0 60000 65536" name="T17"/>
                <a:gd fmla="*/ 0 w 73" name="T18"/>
                <a:gd fmla="*/ 0 h 105" name="T19"/>
                <a:gd fmla="*/ 73 w 73" name="T20"/>
                <a:gd fmla="*/ 105 h 105" name="T21"/>
              </a:gdLst>
              <a:cxnLst>
                <a:cxn ang="T12">
                  <a:pos x="T0" y="T1"/>
                </a:cxn>
                <a:cxn ang="T13">
                  <a:pos x="T2" y="T3"/>
                </a:cxn>
                <a:cxn ang="T14">
                  <a:pos x="T4" y="T5"/>
                </a:cxn>
                <a:cxn ang="T15">
                  <a:pos x="T6" y="T7"/>
                </a:cxn>
                <a:cxn ang="T16">
                  <a:pos x="T8" y="T9"/>
                </a:cxn>
                <a:cxn ang="T17">
                  <a:pos x="T10" y="T11"/>
                </a:cxn>
              </a:cxnLst>
              <a:rect b="T21" l="T18" r="T20" t="T19"/>
              <a:pathLst>
                <a:path h="105" w="73">
                  <a:moveTo>
                    <a:pt x="0" y="40"/>
                  </a:moveTo>
                  <a:lnTo>
                    <a:pt x="34" y="0"/>
                  </a:lnTo>
                  <a:lnTo>
                    <a:pt x="63" y="48"/>
                  </a:lnTo>
                  <a:lnTo>
                    <a:pt x="73" y="105"/>
                  </a:lnTo>
                  <a:lnTo>
                    <a:pt x="34" y="77"/>
                  </a:lnTo>
                  <a:lnTo>
                    <a:pt x="0" y="40"/>
                  </a:lnTo>
                </a:path>
              </a:pathLst>
            </a:custGeom>
            <a:grpFill/>
            <a:ln w="6350">
              <a:solidFill>
                <a:srgbClr val="FFFFFF"/>
              </a:solidFill>
              <a:prstDash val="solid"/>
              <a:round/>
            </a:ln>
          </p:spPr>
          <p:txBody>
            <a:bodyPr/>
            <a:lstStyle/>
            <a:p>
              <a:endParaRPr altLang="en-US" lang="zh-CN"/>
            </a:p>
          </p:txBody>
        </p:sp>
        <p:sp>
          <p:nvSpPr>
            <p:cNvPr id="86" name="Freeform 91"/>
            <p:cNvSpPr/>
            <p:nvPr/>
          </p:nvSpPr>
          <p:spPr bwMode="gray">
            <a:xfrm>
              <a:off x="3451" y="2207"/>
              <a:ext cx="493" cy="331"/>
            </a:xfrm>
            <a:custGeom>
              <a:gdLst>
                <a:gd fmla="*/ 81 w 987" name="T0"/>
                <a:gd fmla="*/ 0 h 663" name="T1"/>
                <a:gd fmla="*/ 88 w 987" name="T2"/>
                <a:gd fmla="*/ 3 h 663" name="T3"/>
                <a:gd fmla="*/ 96 w 987" name="T4"/>
                <a:gd fmla="*/ 5 h 663" name="T5"/>
                <a:gd fmla="*/ 103 w 987" name="T6"/>
                <a:gd fmla="*/ 2 h 663" name="T7"/>
                <a:gd fmla="*/ 111 w 987" name="T8"/>
                <a:gd fmla="*/ 0 h 663" name="T9"/>
                <a:gd fmla="*/ 119 w 987" name="T10"/>
                <a:gd fmla="*/ 5 h 663" name="T11"/>
                <a:gd fmla="*/ 125 w 987" name="T12"/>
                <a:gd fmla="*/ 15 h 663" name="T13"/>
                <a:gd fmla="*/ 126 w 987" name="T14"/>
                <a:gd fmla="*/ 24 h 663" name="T15"/>
                <a:gd fmla="*/ 128 w 987" name="T16"/>
                <a:gd fmla="*/ 32 h 663" name="T17"/>
                <a:gd fmla="*/ 133 w 987" name="T18"/>
                <a:gd fmla="*/ 37 h 663" name="T19"/>
                <a:gd fmla="*/ 141 w 987" name="T20"/>
                <a:gd fmla="*/ 39 h 663" name="T21"/>
                <a:gd fmla="*/ 149 w 987" name="T22"/>
                <a:gd fmla="*/ 38 h 663" name="T23"/>
                <a:gd fmla="*/ 154 w 987" name="T24"/>
                <a:gd fmla="*/ 33 h 663" name="T25"/>
                <a:gd fmla="*/ 160 w 987" name="T26"/>
                <a:gd fmla="*/ 24 h 663" name="T27"/>
                <a:gd fmla="*/ 167 w 987" name="T28"/>
                <a:gd fmla="*/ 15 h 663" name="T29"/>
                <a:gd fmla="*/ 175 w 987" name="T30"/>
                <a:gd fmla="*/ 6 h 663" name="T31"/>
                <a:gd fmla="*/ 184 w 987" name="T32"/>
                <a:gd fmla="*/ 2 h 663" name="T33"/>
                <a:gd fmla="*/ 191 w 987" name="T34"/>
                <a:gd fmla="*/ 4 h 663" name="T35"/>
                <a:gd fmla="*/ 200 w 987" name="T36"/>
                <a:gd fmla="*/ 9 h 663" name="T37"/>
                <a:gd fmla="*/ 212 w 987" name="T38"/>
                <a:gd fmla="*/ 11 h 663" name="T39"/>
                <a:gd fmla="*/ 224 w 987" name="T40"/>
                <a:gd fmla="*/ 9 h 663" name="T41"/>
                <a:gd fmla="*/ 234 w 987" name="T42"/>
                <a:gd fmla="*/ 7 h 663" name="T43"/>
                <a:gd fmla="*/ 241 w 987" name="T44"/>
                <a:gd fmla="*/ 5 h 663" name="T45"/>
                <a:gd fmla="*/ 246 w 987" name="T46"/>
                <a:gd fmla="*/ 5 h 663" name="T47"/>
                <a:gd fmla="*/ 246 w 987" name="T48"/>
                <a:gd fmla="*/ 12 h 663" name="T49"/>
                <a:gd fmla="*/ 245 w 987" name="T50"/>
                <a:gd fmla="*/ 23 h 663" name="T51"/>
                <a:gd fmla="*/ 243 w 987" name="T52"/>
                <a:gd fmla="*/ 31 h 663" name="T53"/>
                <a:gd fmla="*/ 237 w 987" name="T54"/>
                <a:gd fmla="*/ 32 h 663" name="T55"/>
                <a:gd fmla="*/ 231 w 987" name="T56"/>
                <a:gd fmla="*/ 31 h 663" name="T57"/>
                <a:gd fmla="*/ 225 w 987" name="T58"/>
                <a:gd fmla="*/ 32 h 663" name="T59"/>
                <a:gd fmla="*/ 216 w 987" name="T60"/>
                <a:gd fmla="*/ 41 h 663" name="T61"/>
                <a:gd fmla="*/ 205 w 987" name="T62"/>
                <a:gd fmla="*/ 49 h 663" name="T63"/>
                <a:gd fmla="*/ 198 w 987" name="T64"/>
                <a:gd fmla="*/ 51 h 663" name="T65"/>
                <a:gd fmla="*/ 191 w 987" name="T66"/>
                <a:gd fmla="*/ 52 h 663" name="T67"/>
                <a:gd fmla="*/ 189 w 987" name="T68"/>
                <a:gd fmla="*/ 55 h 663" name="T69"/>
                <a:gd fmla="*/ 191 w 987" name="T70"/>
                <a:gd fmla="*/ 63 h 663" name="T71"/>
                <a:gd fmla="*/ 190 w 987" name="T72"/>
                <a:gd fmla="*/ 72 h 663" name="T73"/>
                <a:gd fmla="*/ 185 w 987" name="T74"/>
                <a:gd fmla="*/ 77 h 663" name="T75"/>
                <a:gd fmla="*/ 177 w 987" name="T76"/>
                <a:gd fmla="*/ 79 h 663" name="T77"/>
                <a:gd fmla="*/ 171 w 987" name="T78"/>
                <a:gd fmla="*/ 79 h 663" name="T79"/>
                <a:gd fmla="*/ 170 w 987" name="T80"/>
                <a:gd fmla="*/ 84 h 663" name="T81"/>
                <a:gd fmla="*/ 170 w 987" name="T82"/>
                <a:gd fmla="*/ 93 h 663" name="T83"/>
                <a:gd fmla="*/ 168 w 987" name="T84"/>
                <a:gd fmla="*/ 101 h 663" name="T85"/>
                <a:gd fmla="*/ 163 w 987" name="T86"/>
                <a:gd fmla="*/ 106 h 663" name="T87"/>
                <a:gd fmla="*/ 157 w 987" name="T88"/>
                <a:gd fmla="*/ 111 h 663" name="T89"/>
                <a:gd fmla="*/ 155 w 987" name="T90"/>
                <a:gd fmla="*/ 118 h 663" name="T91"/>
                <a:gd fmla="*/ 152 w 987" name="T92"/>
                <a:gd fmla="*/ 123 h 663" name="T93"/>
                <a:gd fmla="*/ 139 w 987" name="T94"/>
                <a:gd fmla="*/ 127 h 663" name="T95"/>
                <a:gd fmla="*/ 129 w 987" name="T96"/>
                <a:gd fmla="*/ 143 h 663" name="T97"/>
                <a:gd fmla="*/ 106 w 987" name="T98"/>
                <a:gd fmla="*/ 148 h 663" name="T99"/>
                <a:gd fmla="*/ 89 w 987" name="T100"/>
                <a:gd fmla="*/ 156 h 663" name="T101"/>
                <a:gd fmla="*/ 66 w 987" name="T102"/>
                <a:gd fmla="*/ 144 h 663" name="T103"/>
                <a:gd fmla="*/ 52 w 987" name="T104"/>
                <a:gd fmla="*/ 160 h 663" name="T105"/>
                <a:gd fmla="*/ 13 w 987" name="T106"/>
                <a:gd fmla="*/ 152 h 663" name="T107"/>
                <a:gd fmla="*/ 0 w 987" name="T108"/>
                <a:gd fmla="*/ 140 h 663" name="T109"/>
                <a:gd fmla="*/ 14 w 987" name="T110"/>
                <a:gd fmla="*/ 98 h 663" name="T111"/>
                <a:gd fmla="*/ 8 w 987" name="T112"/>
                <a:gd fmla="*/ 78 h 663" name="T113"/>
                <a:gd fmla="*/ 26 w 987" name="T114"/>
                <a:gd fmla="*/ 45 h 663" name="T115"/>
                <a:gd fmla="*/ 50 w 987" name="T116"/>
                <a:gd fmla="*/ 22 h 663" name="T117"/>
                <a:gd fmla="*/ 80 w 987" name="T118"/>
                <a:gd fmla="*/ 0 h 663"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987" name="T180"/>
                <a:gd fmla="*/ 0 h 663" name="T181"/>
                <a:gd fmla="*/ 987 w 987" name="T182"/>
                <a:gd fmla="*/ 663 h 663"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663" w="986">
                  <a:moveTo>
                    <a:pt x="323" y="0"/>
                  </a:moveTo>
                  <a:lnTo>
                    <a:pt x="327" y="2"/>
                  </a:lnTo>
                  <a:lnTo>
                    <a:pt x="339" y="7"/>
                  </a:lnTo>
                  <a:lnTo>
                    <a:pt x="353" y="13"/>
                  </a:lnTo>
                  <a:lnTo>
                    <a:pt x="369" y="19"/>
                  </a:lnTo>
                  <a:lnTo>
                    <a:pt x="384" y="21"/>
                  </a:lnTo>
                  <a:lnTo>
                    <a:pt x="398" y="19"/>
                  </a:lnTo>
                  <a:lnTo>
                    <a:pt x="414" y="9"/>
                  </a:lnTo>
                  <a:lnTo>
                    <a:pt x="432" y="2"/>
                  </a:lnTo>
                  <a:lnTo>
                    <a:pt x="447" y="2"/>
                  </a:lnTo>
                  <a:lnTo>
                    <a:pt x="463" y="7"/>
                  </a:lnTo>
                  <a:lnTo>
                    <a:pt x="479" y="23"/>
                  </a:lnTo>
                  <a:lnTo>
                    <a:pt x="493" y="43"/>
                  </a:lnTo>
                  <a:lnTo>
                    <a:pt x="500" y="63"/>
                  </a:lnTo>
                  <a:lnTo>
                    <a:pt x="504" y="82"/>
                  </a:lnTo>
                  <a:lnTo>
                    <a:pt x="504" y="98"/>
                  </a:lnTo>
                  <a:lnTo>
                    <a:pt x="508" y="114"/>
                  </a:lnTo>
                  <a:lnTo>
                    <a:pt x="512" y="129"/>
                  </a:lnTo>
                  <a:lnTo>
                    <a:pt x="522" y="143"/>
                  </a:lnTo>
                  <a:lnTo>
                    <a:pt x="534" y="151"/>
                  </a:lnTo>
                  <a:lnTo>
                    <a:pt x="550" y="155"/>
                  </a:lnTo>
                  <a:lnTo>
                    <a:pt x="567" y="157"/>
                  </a:lnTo>
                  <a:lnTo>
                    <a:pt x="585" y="157"/>
                  </a:lnTo>
                  <a:lnTo>
                    <a:pt x="599" y="153"/>
                  </a:lnTo>
                  <a:lnTo>
                    <a:pt x="609" y="147"/>
                  </a:lnTo>
                  <a:lnTo>
                    <a:pt x="617" y="133"/>
                  </a:lnTo>
                  <a:lnTo>
                    <a:pt x="628" y="116"/>
                  </a:lnTo>
                  <a:lnTo>
                    <a:pt x="642" y="96"/>
                  </a:lnTo>
                  <a:lnTo>
                    <a:pt x="656" y="76"/>
                  </a:lnTo>
                  <a:lnTo>
                    <a:pt x="668" y="61"/>
                  </a:lnTo>
                  <a:lnTo>
                    <a:pt x="683" y="43"/>
                  </a:lnTo>
                  <a:lnTo>
                    <a:pt x="703" y="27"/>
                  </a:lnTo>
                  <a:lnTo>
                    <a:pt x="723" y="15"/>
                  </a:lnTo>
                  <a:lnTo>
                    <a:pt x="737" y="9"/>
                  </a:lnTo>
                  <a:lnTo>
                    <a:pt x="748" y="11"/>
                  </a:lnTo>
                  <a:lnTo>
                    <a:pt x="764" y="19"/>
                  </a:lnTo>
                  <a:lnTo>
                    <a:pt x="782" y="27"/>
                  </a:lnTo>
                  <a:lnTo>
                    <a:pt x="802" y="37"/>
                  </a:lnTo>
                  <a:lnTo>
                    <a:pt x="823" y="45"/>
                  </a:lnTo>
                  <a:lnTo>
                    <a:pt x="851" y="47"/>
                  </a:lnTo>
                  <a:lnTo>
                    <a:pt x="874" y="43"/>
                  </a:lnTo>
                  <a:lnTo>
                    <a:pt x="896" y="37"/>
                  </a:lnTo>
                  <a:lnTo>
                    <a:pt x="920" y="33"/>
                  </a:lnTo>
                  <a:lnTo>
                    <a:pt x="937" y="29"/>
                  </a:lnTo>
                  <a:lnTo>
                    <a:pt x="953" y="25"/>
                  </a:lnTo>
                  <a:lnTo>
                    <a:pt x="967" y="21"/>
                  </a:lnTo>
                  <a:lnTo>
                    <a:pt x="979" y="19"/>
                  </a:lnTo>
                  <a:lnTo>
                    <a:pt x="985" y="21"/>
                  </a:lnTo>
                  <a:lnTo>
                    <a:pt x="987" y="31"/>
                  </a:lnTo>
                  <a:lnTo>
                    <a:pt x="987" y="51"/>
                  </a:lnTo>
                  <a:lnTo>
                    <a:pt x="985" y="70"/>
                  </a:lnTo>
                  <a:lnTo>
                    <a:pt x="983" y="92"/>
                  </a:lnTo>
                  <a:lnTo>
                    <a:pt x="979" y="112"/>
                  </a:lnTo>
                  <a:lnTo>
                    <a:pt x="973" y="124"/>
                  </a:lnTo>
                  <a:lnTo>
                    <a:pt x="963" y="128"/>
                  </a:lnTo>
                  <a:lnTo>
                    <a:pt x="951" y="128"/>
                  </a:lnTo>
                  <a:lnTo>
                    <a:pt x="937" y="126"/>
                  </a:lnTo>
                  <a:lnTo>
                    <a:pt x="926" y="124"/>
                  </a:lnTo>
                  <a:lnTo>
                    <a:pt x="912" y="126"/>
                  </a:lnTo>
                  <a:lnTo>
                    <a:pt x="902" y="131"/>
                  </a:lnTo>
                  <a:lnTo>
                    <a:pt x="886" y="147"/>
                  </a:lnTo>
                  <a:lnTo>
                    <a:pt x="865" y="167"/>
                  </a:lnTo>
                  <a:lnTo>
                    <a:pt x="843" y="185"/>
                  </a:lnTo>
                  <a:lnTo>
                    <a:pt x="821" y="198"/>
                  </a:lnTo>
                  <a:lnTo>
                    <a:pt x="807" y="204"/>
                  </a:lnTo>
                  <a:lnTo>
                    <a:pt x="792" y="206"/>
                  </a:lnTo>
                  <a:lnTo>
                    <a:pt x="778" y="206"/>
                  </a:lnTo>
                  <a:lnTo>
                    <a:pt x="766" y="208"/>
                  </a:lnTo>
                  <a:lnTo>
                    <a:pt x="760" y="212"/>
                  </a:lnTo>
                  <a:lnTo>
                    <a:pt x="758" y="222"/>
                  </a:lnTo>
                  <a:lnTo>
                    <a:pt x="762" y="236"/>
                  </a:lnTo>
                  <a:lnTo>
                    <a:pt x="764" y="253"/>
                  </a:lnTo>
                  <a:lnTo>
                    <a:pt x="764" y="271"/>
                  </a:lnTo>
                  <a:lnTo>
                    <a:pt x="760" y="289"/>
                  </a:lnTo>
                  <a:lnTo>
                    <a:pt x="754" y="303"/>
                  </a:lnTo>
                  <a:lnTo>
                    <a:pt x="743" y="311"/>
                  </a:lnTo>
                  <a:lnTo>
                    <a:pt x="725" y="316"/>
                  </a:lnTo>
                  <a:lnTo>
                    <a:pt x="709" y="316"/>
                  </a:lnTo>
                  <a:lnTo>
                    <a:pt x="695" y="316"/>
                  </a:lnTo>
                  <a:lnTo>
                    <a:pt x="685" y="318"/>
                  </a:lnTo>
                  <a:lnTo>
                    <a:pt x="682" y="326"/>
                  </a:lnTo>
                  <a:lnTo>
                    <a:pt x="682" y="338"/>
                  </a:lnTo>
                  <a:lnTo>
                    <a:pt x="682" y="356"/>
                  </a:lnTo>
                  <a:lnTo>
                    <a:pt x="682" y="374"/>
                  </a:lnTo>
                  <a:lnTo>
                    <a:pt x="680" y="391"/>
                  </a:lnTo>
                  <a:lnTo>
                    <a:pt x="674" y="405"/>
                  </a:lnTo>
                  <a:lnTo>
                    <a:pt x="668" y="415"/>
                  </a:lnTo>
                  <a:lnTo>
                    <a:pt x="654" y="425"/>
                  </a:lnTo>
                  <a:lnTo>
                    <a:pt x="640" y="433"/>
                  </a:lnTo>
                  <a:lnTo>
                    <a:pt x="630" y="444"/>
                  </a:lnTo>
                  <a:lnTo>
                    <a:pt x="626" y="458"/>
                  </a:lnTo>
                  <a:lnTo>
                    <a:pt x="622" y="474"/>
                  </a:lnTo>
                  <a:lnTo>
                    <a:pt x="617" y="486"/>
                  </a:lnTo>
                  <a:lnTo>
                    <a:pt x="609" y="494"/>
                  </a:lnTo>
                  <a:lnTo>
                    <a:pt x="605" y="496"/>
                  </a:lnTo>
                  <a:lnTo>
                    <a:pt x="558" y="511"/>
                  </a:lnTo>
                  <a:lnTo>
                    <a:pt x="546" y="572"/>
                  </a:lnTo>
                  <a:lnTo>
                    <a:pt x="518" y="572"/>
                  </a:lnTo>
                  <a:lnTo>
                    <a:pt x="461" y="598"/>
                  </a:lnTo>
                  <a:lnTo>
                    <a:pt x="424" y="594"/>
                  </a:lnTo>
                  <a:lnTo>
                    <a:pt x="412" y="620"/>
                  </a:lnTo>
                  <a:lnTo>
                    <a:pt x="357" y="627"/>
                  </a:lnTo>
                  <a:lnTo>
                    <a:pt x="327" y="643"/>
                  </a:lnTo>
                  <a:lnTo>
                    <a:pt x="266" y="578"/>
                  </a:lnTo>
                  <a:lnTo>
                    <a:pt x="229" y="596"/>
                  </a:lnTo>
                  <a:lnTo>
                    <a:pt x="209" y="643"/>
                  </a:lnTo>
                  <a:lnTo>
                    <a:pt x="105" y="663"/>
                  </a:lnTo>
                  <a:lnTo>
                    <a:pt x="54" y="610"/>
                  </a:lnTo>
                  <a:lnTo>
                    <a:pt x="4" y="612"/>
                  </a:lnTo>
                  <a:lnTo>
                    <a:pt x="0" y="562"/>
                  </a:lnTo>
                  <a:lnTo>
                    <a:pt x="69" y="482"/>
                  </a:lnTo>
                  <a:lnTo>
                    <a:pt x="59" y="395"/>
                  </a:lnTo>
                  <a:lnTo>
                    <a:pt x="28" y="350"/>
                  </a:lnTo>
                  <a:lnTo>
                    <a:pt x="32" y="313"/>
                  </a:lnTo>
                  <a:lnTo>
                    <a:pt x="87" y="265"/>
                  </a:lnTo>
                  <a:lnTo>
                    <a:pt x="107" y="181"/>
                  </a:lnTo>
                  <a:lnTo>
                    <a:pt x="168" y="143"/>
                  </a:lnTo>
                  <a:lnTo>
                    <a:pt x="201" y="88"/>
                  </a:lnTo>
                  <a:lnTo>
                    <a:pt x="266" y="84"/>
                  </a:lnTo>
                  <a:lnTo>
                    <a:pt x="323" y="0"/>
                  </a:lnTo>
                  <a:close/>
                </a:path>
              </a:pathLst>
            </a:custGeom>
            <a:grpFill/>
            <a:ln w="0">
              <a:solidFill>
                <a:srgbClr val="FFFFFF"/>
              </a:solidFill>
              <a:prstDash val="solid"/>
              <a:round/>
            </a:ln>
          </p:spPr>
          <p:txBody>
            <a:bodyPr/>
            <a:lstStyle/>
            <a:p>
              <a:endParaRPr altLang="en-US" lang="zh-CN"/>
            </a:p>
          </p:txBody>
        </p:sp>
        <p:sp>
          <p:nvSpPr>
            <p:cNvPr id="87" name="Freeform 92"/>
            <p:cNvSpPr/>
            <p:nvPr/>
          </p:nvSpPr>
          <p:spPr bwMode="gray">
            <a:xfrm>
              <a:off x="3451" y="2207"/>
              <a:ext cx="493" cy="331"/>
            </a:xfrm>
            <a:custGeom>
              <a:gdLst>
                <a:gd fmla="*/ 81 w 987" name="T0"/>
                <a:gd fmla="*/ 0 h 663" name="T1"/>
                <a:gd fmla="*/ 88 w 987" name="T2"/>
                <a:gd fmla="*/ 3 h 663" name="T3"/>
                <a:gd fmla="*/ 96 w 987" name="T4"/>
                <a:gd fmla="*/ 5 h 663" name="T5"/>
                <a:gd fmla="*/ 103 w 987" name="T6"/>
                <a:gd fmla="*/ 2 h 663" name="T7"/>
                <a:gd fmla="*/ 111 w 987" name="T8"/>
                <a:gd fmla="*/ 0 h 663" name="T9"/>
                <a:gd fmla="*/ 119 w 987" name="T10"/>
                <a:gd fmla="*/ 5 h 663" name="T11"/>
                <a:gd fmla="*/ 125 w 987" name="T12"/>
                <a:gd fmla="*/ 15 h 663" name="T13"/>
                <a:gd fmla="*/ 126 w 987" name="T14"/>
                <a:gd fmla="*/ 24 h 663" name="T15"/>
                <a:gd fmla="*/ 128 w 987" name="T16"/>
                <a:gd fmla="*/ 32 h 663" name="T17"/>
                <a:gd fmla="*/ 133 w 987" name="T18"/>
                <a:gd fmla="*/ 37 h 663" name="T19"/>
                <a:gd fmla="*/ 141 w 987" name="T20"/>
                <a:gd fmla="*/ 39 h 663" name="T21"/>
                <a:gd fmla="*/ 149 w 987" name="T22"/>
                <a:gd fmla="*/ 38 h 663" name="T23"/>
                <a:gd fmla="*/ 154 w 987" name="T24"/>
                <a:gd fmla="*/ 33 h 663" name="T25"/>
                <a:gd fmla="*/ 160 w 987" name="T26"/>
                <a:gd fmla="*/ 24 h 663" name="T27"/>
                <a:gd fmla="*/ 167 w 987" name="T28"/>
                <a:gd fmla="*/ 15 h 663" name="T29"/>
                <a:gd fmla="*/ 175 w 987" name="T30"/>
                <a:gd fmla="*/ 6 h 663" name="T31"/>
                <a:gd fmla="*/ 184 w 987" name="T32"/>
                <a:gd fmla="*/ 2 h 663" name="T33"/>
                <a:gd fmla="*/ 191 w 987" name="T34"/>
                <a:gd fmla="*/ 4 h 663" name="T35"/>
                <a:gd fmla="*/ 200 w 987" name="T36"/>
                <a:gd fmla="*/ 9 h 663" name="T37"/>
                <a:gd fmla="*/ 212 w 987" name="T38"/>
                <a:gd fmla="*/ 11 h 663" name="T39"/>
                <a:gd fmla="*/ 224 w 987" name="T40"/>
                <a:gd fmla="*/ 9 h 663" name="T41"/>
                <a:gd fmla="*/ 234 w 987" name="T42"/>
                <a:gd fmla="*/ 7 h 663" name="T43"/>
                <a:gd fmla="*/ 241 w 987" name="T44"/>
                <a:gd fmla="*/ 5 h 663" name="T45"/>
                <a:gd fmla="*/ 246 w 987" name="T46"/>
                <a:gd fmla="*/ 5 h 663" name="T47"/>
                <a:gd fmla="*/ 246 w 987" name="T48"/>
                <a:gd fmla="*/ 12 h 663" name="T49"/>
                <a:gd fmla="*/ 245 w 987" name="T50"/>
                <a:gd fmla="*/ 23 h 663" name="T51"/>
                <a:gd fmla="*/ 243 w 987" name="T52"/>
                <a:gd fmla="*/ 31 h 663" name="T53"/>
                <a:gd fmla="*/ 237 w 987" name="T54"/>
                <a:gd fmla="*/ 32 h 663" name="T55"/>
                <a:gd fmla="*/ 231 w 987" name="T56"/>
                <a:gd fmla="*/ 31 h 663" name="T57"/>
                <a:gd fmla="*/ 225 w 987" name="T58"/>
                <a:gd fmla="*/ 32 h 663" name="T59"/>
                <a:gd fmla="*/ 216 w 987" name="T60"/>
                <a:gd fmla="*/ 41 h 663" name="T61"/>
                <a:gd fmla="*/ 205 w 987" name="T62"/>
                <a:gd fmla="*/ 49 h 663" name="T63"/>
                <a:gd fmla="*/ 198 w 987" name="T64"/>
                <a:gd fmla="*/ 51 h 663" name="T65"/>
                <a:gd fmla="*/ 191 w 987" name="T66"/>
                <a:gd fmla="*/ 52 h 663" name="T67"/>
                <a:gd fmla="*/ 189 w 987" name="T68"/>
                <a:gd fmla="*/ 55 h 663" name="T69"/>
                <a:gd fmla="*/ 191 w 987" name="T70"/>
                <a:gd fmla="*/ 63 h 663" name="T71"/>
                <a:gd fmla="*/ 190 w 987" name="T72"/>
                <a:gd fmla="*/ 72 h 663" name="T73"/>
                <a:gd fmla="*/ 185 w 987" name="T74"/>
                <a:gd fmla="*/ 77 h 663" name="T75"/>
                <a:gd fmla="*/ 177 w 987" name="T76"/>
                <a:gd fmla="*/ 79 h 663" name="T77"/>
                <a:gd fmla="*/ 171 w 987" name="T78"/>
                <a:gd fmla="*/ 79 h 663" name="T79"/>
                <a:gd fmla="*/ 170 w 987" name="T80"/>
                <a:gd fmla="*/ 84 h 663" name="T81"/>
                <a:gd fmla="*/ 170 w 987" name="T82"/>
                <a:gd fmla="*/ 93 h 663" name="T83"/>
                <a:gd fmla="*/ 168 w 987" name="T84"/>
                <a:gd fmla="*/ 101 h 663" name="T85"/>
                <a:gd fmla="*/ 163 w 987" name="T86"/>
                <a:gd fmla="*/ 106 h 663" name="T87"/>
                <a:gd fmla="*/ 157 w 987" name="T88"/>
                <a:gd fmla="*/ 111 h 663" name="T89"/>
                <a:gd fmla="*/ 155 w 987" name="T90"/>
                <a:gd fmla="*/ 118 h 663" name="T91"/>
                <a:gd fmla="*/ 152 w 987" name="T92"/>
                <a:gd fmla="*/ 123 h 663" name="T93"/>
                <a:gd fmla="*/ 139 w 987" name="T94"/>
                <a:gd fmla="*/ 127 h 663" name="T95"/>
                <a:gd fmla="*/ 129 w 987" name="T96"/>
                <a:gd fmla="*/ 143 h 663" name="T97"/>
                <a:gd fmla="*/ 106 w 987" name="T98"/>
                <a:gd fmla="*/ 148 h 663" name="T99"/>
                <a:gd fmla="*/ 89 w 987" name="T100"/>
                <a:gd fmla="*/ 156 h 663" name="T101"/>
                <a:gd fmla="*/ 66 w 987" name="T102"/>
                <a:gd fmla="*/ 144 h 663" name="T103"/>
                <a:gd fmla="*/ 52 w 987" name="T104"/>
                <a:gd fmla="*/ 160 h 663" name="T105"/>
                <a:gd fmla="*/ 13 w 987" name="T106"/>
                <a:gd fmla="*/ 152 h 663" name="T107"/>
                <a:gd fmla="*/ 0 w 987" name="T108"/>
                <a:gd fmla="*/ 140 h 663" name="T109"/>
                <a:gd fmla="*/ 14 w 987" name="T110"/>
                <a:gd fmla="*/ 98 h 663" name="T111"/>
                <a:gd fmla="*/ 8 w 987" name="T112"/>
                <a:gd fmla="*/ 78 h 663" name="T113"/>
                <a:gd fmla="*/ 26 w 987" name="T114"/>
                <a:gd fmla="*/ 45 h 663" name="T115"/>
                <a:gd fmla="*/ 50 w 987" name="T116"/>
                <a:gd fmla="*/ 22 h 663" name="T117"/>
                <a:gd fmla="*/ 80 w 987" name="T118"/>
                <a:gd fmla="*/ 0 h 663"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987" name="T180"/>
                <a:gd fmla="*/ 0 h 663" name="T181"/>
                <a:gd fmla="*/ 987 w 987" name="T182"/>
                <a:gd fmla="*/ 663 h 663"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663" w="986">
                  <a:moveTo>
                    <a:pt x="323" y="0"/>
                  </a:moveTo>
                  <a:lnTo>
                    <a:pt x="327" y="2"/>
                  </a:lnTo>
                  <a:lnTo>
                    <a:pt x="339" y="7"/>
                  </a:lnTo>
                  <a:lnTo>
                    <a:pt x="353" y="13"/>
                  </a:lnTo>
                  <a:lnTo>
                    <a:pt x="369" y="19"/>
                  </a:lnTo>
                  <a:lnTo>
                    <a:pt x="384" y="21"/>
                  </a:lnTo>
                  <a:lnTo>
                    <a:pt x="398" y="19"/>
                  </a:lnTo>
                  <a:lnTo>
                    <a:pt x="414" y="9"/>
                  </a:lnTo>
                  <a:lnTo>
                    <a:pt x="432" y="2"/>
                  </a:lnTo>
                  <a:lnTo>
                    <a:pt x="447" y="2"/>
                  </a:lnTo>
                  <a:lnTo>
                    <a:pt x="463" y="7"/>
                  </a:lnTo>
                  <a:lnTo>
                    <a:pt x="479" y="23"/>
                  </a:lnTo>
                  <a:lnTo>
                    <a:pt x="493" y="43"/>
                  </a:lnTo>
                  <a:lnTo>
                    <a:pt x="500" y="63"/>
                  </a:lnTo>
                  <a:lnTo>
                    <a:pt x="504" y="82"/>
                  </a:lnTo>
                  <a:lnTo>
                    <a:pt x="504" y="98"/>
                  </a:lnTo>
                  <a:lnTo>
                    <a:pt x="508" y="114"/>
                  </a:lnTo>
                  <a:lnTo>
                    <a:pt x="512" y="129"/>
                  </a:lnTo>
                  <a:lnTo>
                    <a:pt x="522" y="143"/>
                  </a:lnTo>
                  <a:lnTo>
                    <a:pt x="534" y="151"/>
                  </a:lnTo>
                  <a:lnTo>
                    <a:pt x="550" y="155"/>
                  </a:lnTo>
                  <a:lnTo>
                    <a:pt x="567" y="157"/>
                  </a:lnTo>
                  <a:lnTo>
                    <a:pt x="585" y="157"/>
                  </a:lnTo>
                  <a:lnTo>
                    <a:pt x="599" y="153"/>
                  </a:lnTo>
                  <a:lnTo>
                    <a:pt x="609" y="147"/>
                  </a:lnTo>
                  <a:lnTo>
                    <a:pt x="617" y="133"/>
                  </a:lnTo>
                  <a:lnTo>
                    <a:pt x="628" y="116"/>
                  </a:lnTo>
                  <a:lnTo>
                    <a:pt x="642" y="96"/>
                  </a:lnTo>
                  <a:lnTo>
                    <a:pt x="656" y="76"/>
                  </a:lnTo>
                  <a:lnTo>
                    <a:pt x="668" y="61"/>
                  </a:lnTo>
                  <a:lnTo>
                    <a:pt x="683" y="43"/>
                  </a:lnTo>
                  <a:lnTo>
                    <a:pt x="703" y="27"/>
                  </a:lnTo>
                  <a:lnTo>
                    <a:pt x="723" y="15"/>
                  </a:lnTo>
                  <a:lnTo>
                    <a:pt x="737" y="9"/>
                  </a:lnTo>
                  <a:lnTo>
                    <a:pt x="748" y="11"/>
                  </a:lnTo>
                  <a:lnTo>
                    <a:pt x="764" y="19"/>
                  </a:lnTo>
                  <a:lnTo>
                    <a:pt x="782" y="27"/>
                  </a:lnTo>
                  <a:lnTo>
                    <a:pt x="802" y="37"/>
                  </a:lnTo>
                  <a:lnTo>
                    <a:pt x="823" y="45"/>
                  </a:lnTo>
                  <a:lnTo>
                    <a:pt x="851" y="47"/>
                  </a:lnTo>
                  <a:lnTo>
                    <a:pt x="874" y="43"/>
                  </a:lnTo>
                  <a:lnTo>
                    <a:pt x="896" y="37"/>
                  </a:lnTo>
                  <a:lnTo>
                    <a:pt x="920" y="33"/>
                  </a:lnTo>
                  <a:lnTo>
                    <a:pt x="937" y="29"/>
                  </a:lnTo>
                  <a:lnTo>
                    <a:pt x="953" y="25"/>
                  </a:lnTo>
                  <a:lnTo>
                    <a:pt x="967" y="21"/>
                  </a:lnTo>
                  <a:lnTo>
                    <a:pt x="979" y="19"/>
                  </a:lnTo>
                  <a:lnTo>
                    <a:pt x="985" y="21"/>
                  </a:lnTo>
                  <a:lnTo>
                    <a:pt x="987" y="31"/>
                  </a:lnTo>
                  <a:lnTo>
                    <a:pt x="987" y="51"/>
                  </a:lnTo>
                  <a:lnTo>
                    <a:pt x="985" y="70"/>
                  </a:lnTo>
                  <a:lnTo>
                    <a:pt x="983" y="92"/>
                  </a:lnTo>
                  <a:lnTo>
                    <a:pt x="979" y="112"/>
                  </a:lnTo>
                  <a:lnTo>
                    <a:pt x="973" y="124"/>
                  </a:lnTo>
                  <a:lnTo>
                    <a:pt x="963" y="128"/>
                  </a:lnTo>
                  <a:lnTo>
                    <a:pt x="951" y="128"/>
                  </a:lnTo>
                  <a:lnTo>
                    <a:pt x="937" y="126"/>
                  </a:lnTo>
                  <a:lnTo>
                    <a:pt x="926" y="124"/>
                  </a:lnTo>
                  <a:lnTo>
                    <a:pt x="912" y="126"/>
                  </a:lnTo>
                  <a:lnTo>
                    <a:pt x="902" y="131"/>
                  </a:lnTo>
                  <a:lnTo>
                    <a:pt x="886" y="147"/>
                  </a:lnTo>
                  <a:lnTo>
                    <a:pt x="865" y="167"/>
                  </a:lnTo>
                  <a:lnTo>
                    <a:pt x="843" y="185"/>
                  </a:lnTo>
                  <a:lnTo>
                    <a:pt x="821" y="198"/>
                  </a:lnTo>
                  <a:lnTo>
                    <a:pt x="807" y="204"/>
                  </a:lnTo>
                  <a:lnTo>
                    <a:pt x="792" y="206"/>
                  </a:lnTo>
                  <a:lnTo>
                    <a:pt x="778" y="206"/>
                  </a:lnTo>
                  <a:lnTo>
                    <a:pt x="766" y="208"/>
                  </a:lnTo>
                  <a:lnTo>
                    <a:pt x="760" y="212"/>
                  </a:lnTo>
                  <a:lnTo>
                    <a:pt x="758" y="222"/>
                  </a:lnTo>
                  <a:lnTo>
                    <a:pt x="762" y="236"/>
                  </a:lnTo>
                  <a:lnTo>
                    <a:pt x="764" y="253"/>
                  </a:lnTo>
                  <a:lnTo>
                    <a:pt x="764" y="271"/>
                  </a:lnTo>
                  <a:lnTo>
                    <a:pt x="760" y="289"/>
                  </a:lnTo>
                  <a:lnTo>
                    <a:pt x="754" y="303"/>
                  </a:lnTo>
                  <a:lnTo>
                    <a:pt x="743" y="311"/>
                  </a:lnTo>
                  <a:lnTo>
                    <a:pt x="725" y="316"/>
                  </a:lnTo>
                  <a:lnTo>
                    <a:pt x="709" y="316"/>
                  </a:lnTo>
                  <a:lnTo>
                    <a:pt x="695" y="316"/>
                  </a:lnTo>
                  <a:lnTo>
                    <a:pt x="685" y="318"/>
                  </a:lnTo>
                  <a:lnTo>
                    <a:pt x="682" y="326"/>
                  </a:lnTo>
                  <a:lnTo>
                    <a:pt x="682" y="338"/>
                  </a:lnTo>
                  <a:lnTo>
                    <a:pt x="682" y="356"/>
                  </a:lnTo>
                  <a:lnTo>
                    <a:pt x="682" y="374"/>
                  </a:lnTo>
                  <a:lnTo>
                    <a:pt x="680" y="391"/>
                  </a:lnTo>
                  <a:lnTo>
                    <a:pt x="674" y="405"/>
                  </a:lnTo>
                  <a:lnTo>
                    <a:pt x="668" y="415"/>
                  </a:lnTo>
                  <a:lnTo>
                    <a:pt x="654" y="425"/>
                  </a:lnTo>
                  <a:lnTo>
                    <a:pt x="640" y="433"/>
                  </a:lnTo>
                  <a:lnTo>
                    <a:pt x="630" y="444"/>
                  </a:lnTo>
                  <a:lnTo>
                    <a:pt x="626" y="458"/>
                  </a:lnTo>
                  <a:lnTo>
                    <a:pt x="622" y="474"/>
                  </a:lnTo>
                  <a:lnTo>
                    <a:pt x="617" y="486"/>
                  </a:lnTo>
                  <a:lnTo>
                    <a:pt x="609" y="494"/>
                  </a:lnTo>
                  <a:lnTo>
                    <a:pt x="605" y="496"/>
                  </a:lnTo>
                  <a:lnTo>
                    <a:pt x="558" y="511"/>
                  </a:lnTo>
                  <a:lnTo>
                    <a:pt x="546" y="572"/>
                  </a:lnTo>
                  <a:lnTo>
                    <a:pt x="518" y="572"/>
                  </a:lnTo>
                  <a:lnTo>
                    <a:pt x="461" y="598"/>
                  </a:lnTo>
                  <a:lnTo>
                    <a:pt x="424" y="594"/>
                  </a:lnTo>
                  <a:lnTo>
                    <a:pt x="412" y="620"/>
                  </a:lnTo>
                  <a:lnTo>
                    <a:pt x="357" y="627"/>
                  </a:lnTo>
                  <a:lnTo>
                    <a:pt x="327" y="643"/>
                  </a:lnTo>
                  <a:lnTo>
                    <a:pt x="266" y="578"/>
                  </a:lnTo>
                  <a:lnTo>
                    <a:pt x="229" y="596"/>
                  </a:lnTo>
                  <a:lnTo>
                    <a:pt x="209" y="643"/>
                  </a:lnTo>
                  <a:lnTo>
                    <a:pt x="105" y="663"/>
                  </a:lnTo>
                  <a:lnTo>
                    <a:pt x="54" y="610"/>
                  </a:lnTo>
                  <a:lnTo>
                    <a:pt x="4" y="612"/>
                  </a:lnTo>
                  <a:lnTo>
                    <a:pt x="0" y="562"/>
                  </a:lnTo>
                  <a:lnTo>
                    <a:pt x="69" y="482"/>
                  </a:lnTo>
                  <a:lnTo>
                    <a:pt x="59" y="395"/>
                  </a:lnTo>
                  <a:lnTo>
                    <a:pt x="28" y="350"/>
                  </a:lnTo>
                  <a:lnTo>
                    <a:pt x="32" y="313"/>
                  </a:lnTo>
                  <a:lnTo>
                    <a:pt x="87" y="265"/>
                  </a:lnTo>
                  <a:lnTo>
                    <a:pt x="107" y="181"/>
                  </a:lnTo>
                  <a:lnTo>
                    <a:pt x="168" y="143"/>
                  </a:lnTo>
                  <a:lnTo>
                    <a:pt x="201" y="88"/>
                  </a:lnTo>
                  <a:lnTo>
                    <a:pt x="266" y="84"/>
                  </a:lnTo>
                  <a:lnTo>
                    <a:pt x="323" y="0"/>
                  </a:lnTo>
                </a:path>
              </a:pathLst>
            </a:custGeom>
            <a:grpFill/>
            <a:ln w="6350">
              <a:solidFill>
                <a:srgbClr val="FFFFFF"/>
              </a:solidFill>
              <a:prstDash val="solid"/>
              <a:round/>
            </a:ln>
          </p:spPr>
          <p:txBody>
            <a:bodyPr/>
            <a:lstStyle/>
            <a:p>
              <a:endParaRPr altLang="en-US" lang="zh-CN"/>
            </a:p>
          </p:txBody>
        </p:sp>
        <p:sp>
          <p:nvSpPr>
            <p:cNvPr id="88" name="Freeform 93"/>
            <p:cNvSpPr/>
            <p:nvPr/>
          </p:nvSpPr>
          <p:spPr bwMode="gray">
            <a:xfrm>
              <a:off x="3322" y="1838"/>
              <a:ext cx="400" cy="580"/>
            </a:xfrm>
            <a:custGeom>
              <a:gdLst>
                <a:gd fmla="*/ 199 w 799" name="T0"/>
                <a:gd fmla="*/ 103 h 1161" name="T1"/>
                <a:gd fmla="*/ 194 w 799" name="T2"/>
                <a:gd fmla="*/ 108 h 1161" name="T3"/>
                <a:gd fmla="*/ 187 w 799" name="T4"/>
                <a:gd fmla="*/ 114 h 1161" name="T5"/>
                <a:gd fmla="*/ 185 w 799" name="T6"/>
                <a:gd fmla="*/ 121 h 1161" name="T7"/>
                <a:gd fmla="*/ 185 w 799" name="T8"/>
                <a:gd fmla="*/ 129 h 1161" name="T9"/>
                <a:gd fmla="*/ 182 w 799" name="T10"/>
                <a:gd fmla="*/ 137 h 1161" name="T11"/>
                <a:gd fmla="*/ 171 w 799" name="T12"/>
                <a:gd fmla="*/ 142 h 1161" name="T13"/>
                <a:gd fmla="*/ 162 w 799" name="T14"/>
                <a:gd fmla="*/ 146 h 1161" name="T15"/>
                <a:gd fmla="*/ 156 w 799" name="T16"/>
                <a:gd fmla="*/ 146 h 1161" name="T17"/>
                <a:gd fmla="*/ 149 w 799" name="T18"/>
                <a:gd fmla="*/ 145 h 1161" name="T19"/>
                <a:gd fmla="*/ 145 w 799" name="T20"/>
                <a:gd fmla="*/ 144 h 1161" name="T21"/>
                <a:gd fmla="*/ 140 w 799" name="T22"/>
                <a:gd fmla="*/ 169 h 1161" name="T23"/>
                <a:gd fmla="*/ 145 w 799" name="T24"/>
                <a:gd fmla="*/ 184 h 1161" name="T25"/>
                <a:gd fmla="*/ 115 w 799" name="T26"/>
                <a:gd fmla="*/ 206 h 1161" name="T27"/>
                <a:gd fmla="*/ 92 w 799" name="T28"/>
                <a:gd fmla="*/ 229 h 1161" name="T29"/>
                <a:gd fmla="*/ 73 w 799" name="T30"/>
                <a:gd fmla="*/ 262 h 1161" name="T31"/>
                <a:gd fmla="*/ 79 w 799" name="T32"/>
                <a:gd fmla="*/ 283 h 1161" name="T33"/>
                <a:gd fmla="*/ 61 w 799" name="T34"/>
                <a:gd fmla="*/ 290 h 1161" name="T35"/>
                <a:gd fmla="*/ 20 w 799" name="T36"/>
                <a:gd fmla="*/ 284 h 1161" name="T37"/>
                <a:gd fmla="*/ 12 w 799" name="T38"/>
                <a:gd fmla="*/ 265 h 1161" name="T39"/>
                <a:gd fmla="*/ 17 w 799" name="T40"/>
                <a:gd fmla="*/ 247 h 1161" name="T41"/>
                <a:gd fmla="*/ 21 w 799" name="T42"/>
                <a:gd fmla="*/ 214 h 1161" name="T43"/>
                <a:gd fmla="*/ 3 w 799" name="T44"/>
                <a:gd fmla="*/ 187 h 1161" name="T45"/>
                <a:gd fmla="*/ 12 w 799" name="T46"/>
                <a:gd fmla="*/ 169 h 1161" name="T47"/>
                <a:gd fmla="*/ 29 w 799" name="T48"/>
                <a:gd fmla="*/ 148 h 1161" name="T49"/>
                <a:gd fmla="*/ 13 w 799" name="T50"/>
                <a:gd fmla="*/ 132 h 1161" name="T51"/>
                <a:gd fmla="*/ 24 w 799" name="T52"/>
                <a:gd fmla="*/ 116 h 1161" name="T53"/>
                <a:gd fmla="*/ 0 w 799" name="T54"/>
                <a:gd fmla="*/ 84 h 1161" name="T55"/>
                <a:gd fmla="*/ 1 w 799" name="T56"/>
                <a:gd fmla="*/ 68 h 1161" name="T57"/>
                <a:gd fmla="*/ 11 w 799" name="T58"/>
                <a:gd fmla="*/ 45 h 1161" name="T59"/>
                <a:gd fmla="*/ 29 w 799" name="T60"/>
                <a:gd fmla="*/ 36 h 1161" name="T61"/>
                <a:gd fmla="*/ 45 w 799" name="T62"/>
                <a:gd fmla="*/ 55 h 1161" name="T63"/>
                <a:gd fmla="*/ 68 w 799" name="T64"/>
                <a:gd fmla="*/ 41 h 1161" name="T65"/>
                <a:gd fmla="*/ 81 w 799" name="T66"/>
                <a:gd fmla="*/ 35 h 1161" name="T67"/>
                <a:gd fmla="*/ 88 w 799" name="T68"/>
                <a:gd fmla="*/ 14 h 1161" name="T69"/>
                <a:gd fmla="*/ 105 w 799" name="T70"/>
                <a:gd fmla="*/ 8 h 1161" name="T71"/>
                <a:gd fmla="*/ 116 w 799" name="T72"/>
                <a:gd fmla="*/ 4 h 1161" name="T73"/>
                <a:gd fmla="*/ 124 w 799" name="T74"/>
                <a:gd fmla="*/ 16 h 1161" name="T75"/>
                <a:gd fmla="*/ 128 w 799" name="T76"/>
                <a:gd fmla="*/ 21 h 1161" name="T77"/>
                <a:gd fmla="*/ 131 w 799" name="T78"/>
                <a:gd fmla="*/ 26 h 1161" name="T79"/>
                <a:gd fmla="*/ 132 w 799" name="T80"/>
                <a:gd fmla="*/ 28 h 1161" name="T81"/>
                <a:gd fmla="*/ 133 w 799" name="T82"/>
                <a:gd fmla="*/ 34 h 1161" name="T83"/>
                <a:gd fmla="*/ 135 w 799" name="T84"/>
                <a:gd fmla="*/ 40 h 1161" name="T85"/>
                <a:gd fmla="*/ 147 w 799" name="T86"/>
                <a:gd fmla="*/ 52 h 1161" name="T87"/>
                <a:gd fmla="*/ 166 w 799" name="T88"/>
                <a:gd fmla="*/ 58 h 1161" name="T89"/>
                <a:gd fmla="*/ 174 w 799" name="T90"/>
                <a:gd fmla="*/ 77 h 1161" name="T91"/>
                <a:gd fmla="*/ 194 w 799" name="T92"/>
                <a:gd fmla="*/ 97 h 1161"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w 799" name="T141"/>
                <a:gd fmla="*/ 0 h 1161" name="T142"/>
                <a:gd fmla="*/ 799 w 799" name="T143"/>
                <a:gd fmla="*/ 1161 h 1161" name="T144"/>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T144" l="T141" r="T143" t="T142"/>
              <a:pathLst>
                <a:path h="1161" w="799">
                  <a:moveTo>
                    <a:pt x="799" y="413"/>
                  </a:moveTo>
                  <a:lnTo>
                    <a:pt x="795" y="415"/>
                  </a:lnTo>
                  <a:lnTo>
                    <a:pt x="785" y="423"/>
                  </a:lnTo>
                  <a:lnTo>
                    <a:pt x="773" y="433"/>
                  </a:lnTo>
                  <a:lnTo>
                    <a:pt x="759" y="444"/>
                  </a:lnTo>
                  <a:lnTo>
                    <a:pt x="748" y="458"/>
                  </a:lnTo>
                  <a:lnTo>
                    <a:pt x="740" y="468"/>
                  </a:lnTo>
                  <a:lnTo>
                    <a:pt x="738" y="484"/>
                  </a:lnTo>
                  <a:lnTo>
                    <a:pt x="738" y="499"/>
                  </a:lnTo>
                  <a:lnTo>
                    <a:pt x="738" y="517"/>
                  </a:lnTo>
                  <a:lnTo>
                    <a:pt x="734" y="535"/>
                  </a:lnTo>
                  <a:lnTo>
                    <a:pt x="726" y="549"/>
                  </a:lnTo>
                  <a:lnTo>
                    <a:pt x="706" y="560"/>
                  </a:lnTo>
                  <a:lnTo>
                    <a:pt x="683" y="570"/>
                  </a:lnTo>
                  <a:lnTo>
                    <a:pt x="661" y="578"/>
                  </a:lnTo>
                  <a:lnTo>
                    <a:pt x="645" y="584"/>
                  </a:lnTo>
                  <a:lnTo>
                    <a:pt x="635" y="588"/>
                  </a:lnTo>
                  <a:lnTo>
                    <a:pt x="622" y="586"/>
                  </a:lnTo>
                  <a:lnTo>
                    <a:pt x="608" y="584"/>
                  </a:lnTo>
                  <a:lnTo>
                    <a:pt x="594" y="580"/>
                  </a:lnTo>
                  <a:lnTo>
                    <a:pt x="584" y="576"/>
                  </a:lnTo>
                  <a:lnTo>
                    <a:pt x="580" y="576"/>
                  </a:lnTo>
                  <a:lnTo>
                    <a:pt x="561" y="618"/>
                  </a:lnTo>
                  <a:lnTo>
                    <a:pt x="557" y="679"/>
                  </a:lnTo>
                  <a:lnTo>
                    <a:pt x="568" y="718"/>
                  </a:lnTo>
                  <a:lnTo>
                    <a:pt x="580" y="738"/>
                  </a:lnTo>
                  <a:lnTo>
                    <a:pt x="523" y="822"/>
                  </a:lnTo>
                  <a:lnTo>
                    <a:pt x="458" y="826"/>
                  </a:lnTo>
                  <a:lnTo>
                    <a:pt x="425" y="881"/>
                  </a:lnTo>
                  <a:lnTo>
                    <a:pt x="368" y="919"/>
                  </a:lnTo>
                  <a:lnTo>
                    <a:pt x="344" y="1003"/>
                  </a:lnTo>
                  <a:lnTo>
                    <a:pt x="289" y="1051"/>
                  </a:lnTo>
                  <a:lnTo>
                    <a:pt x="285" y="1088"/>
                  </a:lnTo>
                  <a:lnTo>
                    <a:pt x="316" y="1133"/>
                  </a:lnTo>
                  <a:lnTo>
                    <a:pt x="318" y="1147"/>
                  </a:lnTo>
                  <a:lnTo>
                    <a:pt x="244" y="1161"/>
                  </a:lnTo>
                  <a:lnTo>
                    <a:pt x="139" y="1145"/>
                  </a:lnTo>
                  <a:lnTo>
                    <a:pt x="80" y="1137"/>
                  </a:lnTo>
                  <a:lnTo>
                    <a:pt x="41" y="1100"/>
                  </a:lnTo>
                  <a:lnTo>
                    <a:pt x="45" y="1060"/>
                  </a:lnTo>
                  <a:lnTo>
                    <a:pt x="72" y="1025"/>
                  </a:lnTo>
                  <a:lnTo>
                    <a:pt x="66" y="990"/>
                  </a:lnTo>
                  <a:lnTo>
                    <a:pt x="96" y="929"/>
                  </a:lnTo>
                  <a:lnTo>
                    <a:pt x="82" y="858"/>
                  </a:lnTo>
                  <a:lnTo>
                    <a:pt x="7" y="820"/>
                  </a:lnTo>
                  <a:lnTo>
                    <a:pt x="9" y="749"/>
                  </a:lnTo>
                  <a:lnTo>
                    <a:pt x="41" y="718"/>
                  </a:lnTo>
                  <a:lnTo>
                    <a:pt x="47" y="677"/>
                  </a:lnTo>
                  <a:lnTo>
                    <a:pt x="88" y="665"/>
                  </a:lnTo>
                  <a:lnTo>
                    <a:pt x="114" y="594"/>
                  </a:lnTo>
                  <a:lnTo>
                    <a:pt x="88" y="547"/>
                  </a:lnTo>
                  <a:lnTo>
                    <a:pt x="49" y="529"/>
                  </a:lnTo>
                  <a:lnTo>
                    <a:pt x="53" y="486"/>
                  </a:lnTo>
                  <a:lnTo>
                    <a:pt x="96" y="466"/>
                  </a:lnTo>
                  <a:lnTo>
                    <a:pt x="63" y="419"/>
                  </a:lnTo>
                  <a:lnTo>
                    <a:pt x="0" y="338"/>
                  </a:lnTo>
                  <a:lnTo>
                    <a:pt x="15" y="314"/>
                  </a:lnTo>
                  <a:lnTo>
                    <a:pt x="3" y="273"/>
                  </a:lnTo>
                  <a:lnTo>
                    <a:pt x="35" y="234"/>
                  </a:lnTo>
                  <a:lnTo>
                    <a:pt x="41" y="181"/>
                  </a:lnTo>
                  <a:lnTo>
                    <a:pt x="66" y="143"/>
                  </a:lnTo>
                  <a:lnTo>
                    <a:pt x="114" y="147"/>
                  </a:lnTo>
                  <a:lnTo>
                    <a:pt x="131" y="224"/>
                  </a:lnTo>
                  <a:lnTo>
                    <a:pt x="179" y="220"/>
                  </a:lnTo>
                  <a:lnTo>
                    <a:pt x="230" y="165"/>
                  </a:lnTo>
                  <a:lnTo>
                    <a:pt x="269" y="167"/>
                  </a:lnTo>
                  <a:lnTo>
                    <a:pt x="297" y="131"/>
                  </a:lnTo>
                  <a:lnTo>
                    <a:pt x="324" y="141"/>
                  </a:lnTo>
                  <a:lnTo>
                    <a:pt x="362" y="127"/>
                  </a:lnTo>
                  <a:lnTo>
                    <a:pt x="352" y="59"/>
                  </a:lnTo>
                  <a:lnTo>
                    <a:pt x="387" y="33"/>
                  </a:lnTo>
                  <a:lnTo>
                    <a:pt x="419" y="33"/>
                  </a:lnTo>
                  <a:lnTo>
                    <a:pt x="439" y="0"/>
                  </a:lnTo>
                  <a:lnTo>
                    <a:pt x="464" y="17"/>
                  </a:lnTo>
                  <a:lnTo>
                    <a:pt x="492" y="64"/>
                  </a:lnTo>
                  <a:lnTo>
                    <a:pt x="496" y="66"/>
                  </a:lnTo>
                  <a:lnTo>
                    <a:pt x="502" y="74"/>
                  </a:lnTo>
                  <a:lnTo>
                    <a:pt x="509" y="84"/>
                  </a:lnTo>
                  <a:lnTo>
                    <a:pt x="517" y="94"/>
                  </a:lnTo>
                  <a:lnTo>
                    <a:pt x="523" y="104"/>
                  </a:lnTo>
                  <a:lnTo>
                    <a:pt x="525" y="108"/>
                  </a:lnTo>
                  <a:lnTo>
                    <a:pt x="525" y="114"/>
                  </a:lnTo>
                  <a:lnTo>
                    <a:pt x="527" y="124"/>
                  </a:lnTo>
                  <a:lnTo>
                    <a:pt x="531" y="137"/>
                  </a:lnTo>
                  <a:lnTo>
                    <a:pt x="535" y="151"/>
                  </a:lnTo>
                  <a:lnTo>
                    <a:pt x="539" y="161"/>
                  </a:lnTo>
                  <a:lnTo>
                    <a:pt x="539" y="165"/>
                  </a:lnTo>
                  <a:lnTo>
                    <a:pt x="586" y="208"/>
                  </a:lnTo>
                  <a:lnTo>
                    <a:pt x="653" y="206"/>
                  </a:lnTo>
                  <a:lnTo>
                    <a:pt x="661" y="232"/>
                  </a:lnTo>
                  <a:lnTo>
                    <a:pt x="641" y="291"/>
                  </a:lnTo>
                  <a:lnTo>
                    <a:pt x="696" y="309"/>
                  </a:lnTo>
                  <a:lnTo>
                    <a:pt x="744" y="342"/>
                  </a:lnTo>
                  <a:lnTo>
                    <a:pt x="775" y="389"/>
                  </a:lnTo>
                  <a:lnTo>
                    <a:pt x="799" y="413"/>
                  </a:lnTo>
                  <a:close/>
                </a:path>
              </a:pathLst>
            </a:custGeom>
            <a:grpFill/>
            <a:ln w="0">
              <a:solidFill>
                <a:srgbClr val="FFFFFF"/>
              </a:solidFill>
              <a:prstDash val="solid"/>
              <a:round/>
            </a:ln>
          </p:spPr>
          <p:txBody>
            <a:bodyPr/>
            <a:lstStyle/>
            <a:p>
              <a:endParaRPr altLang="en-US" lang="zh-CN"/>
            </a:p>
          </p:txBody>
        </p:sp>
        <p:sp>
          <p:nvSpPr>
            <p:cNvPr id="89" name="Freeform 94"/>
            <p:cNvSpPr/>
            <p:nvPr/>
          </p:nvSpPr>
          <p:spPr bwMode="gray">
            <a:xfrm>
              <a:off x="3322" y="1838"/>
              <a:ext cx="400" cy="580"/>
            </a:xfrm>
            <a:custGeom>
              <a:gdLst>
                <a:gd fmla="*/ 199 w 799" name="T0"/>
                <a:gd fmla="*/ 103 h 1161" name="T1"/>
                <a:gd fmla="*/ 194 w 799" name="T2"/>
                <a:gd fmla="*/ 108 h 1161" name="T3"/>
                <a:gd fmla="*/ 187 w 799" name="T4"/>
                <a:gd fmla="*/ 114 h 1161" name="T5"/>
                <a:gd fmla="*/ 185 w 799" name="T6"/>
                <a:gd fmla="*/ 121 h 1161" name="T7"/>
                <a:gd fmla="*/ 185 w 799" name="T8"/>
                <a:gd fmla="*/ 129 h 1161" name="T9"/>
                <a:gd fmla="*/ 182 w 799" name="T10"/>
                <a:gd fmla="*/ 137 h 1161" name="T11"/>
                <a:gd fmla="*/ 171 w 799" name="T12"/>
                <a:gd fmla="*/ 142 h 1161" name="T13"/>
                <a:gd fmla="*/ 162 w 799" name="T14"/>
                <a:gd fmla="*/ 146 h 1161" name="T15"/>
                <a:gd fmla="*/ 156 w 799" name="T16"/>
                <a:gd fmla="*/ 146 h 1161" name="T17"/>
                <a:gd fmla="*/ 149 w 799" name="T18"/>
                <a:gd fmla="*/ 145 h 1161" name="T19"/>
                <a:gd fmla="*/ 145 w 799" name="T20"/>
                <a:gd fmla="*/ 144 h 1161" name="T21"/>
                <a:gd fmla="*/ 140 w 799" name="T22"/>
                <a:gd fmla="*/ 169 h 1161" name="T23"/>
                <a:gd fmla="*/ 145 w 799" name="T24"/>
                <a:gd fmla="*/ 184 h 1161" name="T25"/>
                <a:gd fmla="*/ 115 w 799" name="T26"/>
                <a:gd fmla="*/ 206 h 1161" name="T27"/>
                <a:gd fmla="*/ 92 w 799" name="T28"/>
                <a:gd fmla="*/ 229 h 1161" name="T29"/>
                <a:gd fmla="*/ 73 w 799" name="T30"/>
                <a:gd fmla="*/ 262 h 1161" name="T31"/>
                <a:gd fmla="*/ 79 w 799" name="T32"/>
                <a:gd fmla="*/ 283 h 1161" name="T33"/>
                <a:gd fmla="*/ 61 w 799" name="T34"/>
                <a:gd fmla="*/ 290 h 1161" name="T35"/>
                <a:gd fmla="*/ 20 w 799" name="T36"/>
                <a:gd fmla="*/ 284 h 1161" name="T37"/>
                <a:gd fmla="*/ 12 w 799" name="T38"/>
                <a:gd fmla="*/ 265 h 1161" name="T39"/>
                <a:gd fmla="*/ 17 w 799" name="T40"/>
                <a:gd fmla="*/ 247 h 1161" name="T41"/>
                <a:gd fmla="*/ 21 w 799" name="T42"/>
                <a:gd fmla="*/ 214 h 1161" name="T43"/>
                <a:gd fmla="*/ 3 w 799" name="T44"/>
                <a:gd fmla="*/ 187 h 1161" name="T45"/>
                <a:gd fmla="*/ 12 w 799" name="T46"/>
                <a:gd fmla="*/ 169 h 1161" name="T47"/>
                <a:gd fmla="*/ 29 w 799" name="T48"/>
                <a:gd fmla="*/ 148 h 1161" name="T49"/>
                <a:gd fmla="*/ 13 w 799" name="T50"/>
                <a:gd fmla="*/ 132 h 1161" name="T51"/>
                <a:gd fmla="*/ 24 w 799" name="T52"/>
                <a:gd fmla="*/ 116 h 1161" name="T53"/>
                <a:gd fmla="*/ 0 w 799" name="T54"/>
                <a:gd fmla="*/ 84 h 1161" name="T55"/>
                <a:gd fmla="*/ 1 w 799" name="T56"/>
                <a:gd fmla="*/ 68 h 1161" name="T57"/>
                <a:gd fmla="*/ 11 w 799" name="T58"/>
                <a:gd fmla="*/ 45 h 1161" name="T59"/>
                <a:gd fmla="*/ 29 w 799" name="T60"/>
                <a:gd fmla="*/ 36 h 1161" name="T61"/>
                <a:gd fmla="*/ 45 w 799" name="T62"/>
                <a:gd fmla="*/ 55 h 1161" name="T63"/>
                <a:gd fmla="*/ 68 w 799" name="T64"/>
                <a:gd fmla="*/ 41 h 1161" name="T65"/>
                <a:gd fmla="*/ 81 w 799" name="T66"/>
                <a:gd fmla="*/ 35 h 1161" name="T67"/>
                <a:gd fmla="*/ 88 w 799" name="T68"/>
                <a:gd fmla="*/ 14 h 1161" name="T69"/>
                <a:gd fmla="*/ 105 w 799" name="T70"/>
                <a:gd fmla="*/ 8 h 1161" name="T71"/>
                <a:gd fmla="*/ 116 w 799" name="T72"/>
                <a:gd fmla="*/ 4 h 1161" name="T73"/>
                <a:gd fmla="*/ 124 w 799" name="T74"/>
                <a:gd fmla="*/ 16 h 1161" name="T75"/>
                <a:gd fmla="*/ 128 w 799" name="T76"/>
                <a:gd fmla="*/ 21 h 1161" name="T77"/>
                <a:gd fmla="*/ 131 w 799" name="T78"/>
                <a:gd fmla="*/ 26 h 1161" name="T79"/>
                <a:gd fmla="*/ 132 w 799" name="T80"/>
                <a:gd fmla="*/ 28 h 1161" name="T81"/>
                <a:gd fmla="*/ 133 w 799" name="T82"/>
                <a:gd fmla="*/ 34 h 1161" name="T83"/>
                <a:gd fmla="*/ 135 w 799" name="T84"/>
                <a:gd fmla="*/ 40 h 1161" name="T85"/>
                <a:gd fmla="*/ 147 w 799" name="T86"/>
                <a:gd fmla="*/ 52 h 1161" name="T87"/>
                <a:gd fmla="*/ 166 w 799" name="T88"/>
                <a:gd fmla="*/ 58 h 1161" name="T89"/>
                <a:gd fmla="*/ 174 w 799" name="T90"/>
                <a:gd fmla="*/ 77 h 1161" name="T91"/>
                <a:gd fmla="*/ 194 w 799" name="T92"/>
                <a:gd fmla="*/ 97 h 1161"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w 799" name="T141"/>
                <a:gd fmla="*/ 0 h 1161" name="T142"/>
                <a:gd fmla="*/ 799 w 799" name="T143"/>
                <a:gd fmla="*/ 1161 h 1161" name="T144"/>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T144" l="T141" r="T143" t="T142"/>
              <a:pathLst>
                <a:path h="1161" w="799">
                  <a:moveTo>
                    <a:pt x="799" y="413"/>
                  </a:moveTo>
                  <a:lnTo>
                    <a:pt x="795" y="415"/>
                  </a:lnTo>
                  <a:lnTo>
                    <a:pt x="785" y="423"/>
                  </a:lnTo>
                  <a:lnTo>
                    <a:pt x="773" y="433"/>
                  </a:lnTo>
                  <a:lnTo>
                    <a:pt x="759" y="444"/>
                  </a:lnTo>
                  <a:lnTo>
                    <a:pt x="748" y="458"/>
                  </a:lnTo>
                  <a:lnTo>
                    <a:pt x="740" y="468"/>
                  </a:lnTo>
                  <a:lnTo>
                    <a:pt x="738" y="484"/>
                  </a:lnTo>
                  <a:lnTo>
                    <a:pt x="738" y="499"/>
                  </a:lnTo>
                  <a:lnTo>
                    <a:pt x="738" y="517"/>
                  </a:lnTo>
                  <a:lnTo>
                    <a:pt x="734" y="535"/>
                  </a:lnTo>
                  <a:lnTo>
                    <a:pt x="726" y="549"/>
                  </a:lnTo>
                  <a:lnTo>
                    <a:pt x="706" y="560"/>
                  </a:lnTo>
                  <a:lnTo>
                    <a:pt x="683" y="570"/>
                  </a:lnTo>
                  <a:lnTo>
                    <a:pt x="661" y="578"/>
                  </a:lnTo>
                  <a:lnTo>
                    <a:pt x="645" y="584"/>
                  </a:lnTo>
                  <a:lnTo>
                    <a:pt x="635" y="588"/>
                  </a:lnTo>
                  <a:lnTo>
                    <a:pt x="622" y="586"/>
                  </a:lnTo>
                  <a:lnTo>
                    <a:pt x="608" y="584"/>
                  </a:lnTo>
                  <a:lnTo>
                    <a:pt x="594" y="580"/>
                  </a:lnTo>
                  <a:lnTo>
                    <a:pt x="584" y="576"/>
                  </a:lnTo>
                  <a:lnTo>
                    <a:pt x="580" y="576"/>
                  </a:lnTo>
                  <a:lnTo>
                    <a:pt x="561" y="618"/>
                  </a:lnTo>
                  <a:lnTo>
                    <a:pt x="557" y="679"/>
                  </a:lnTo>
                  <a:lnTo>
                    <a:pt x="568" y="718"/>
                  </a:lnTo>
                  <a:lnTo>
                    <a:pt x="580" y="738"/>
                  </a:lnTo>
                  <a:lnTo>
                    <a:pt x="523" y="822"/>
                  </a:lnTo>
                  <a:lnTo>
                    <a:pt x="458" y="826"/>
                  </a:lnTo>
                  <a:lnTo>
                    <a:pt x="425" y="881"/>
                  </a:lnTo>
                  <a:lnTo>
                    <a:pt x="368" y="919"/>
                  </a:lnTo>
                  <a:lnTo>
                    <a:pt x="344" y="1003"/>
                  </a:lnTo>
                  <a:lnTo>
                    <a:pt x="289" y="1051"/>
                  </a:lnTo>
                  <a:lnTo>
                    <a:pt x="285" y="1088"/>
                  </a:lnTo>
                  <a:lnTo>
                    <a:pt x="316" y="1133"/>
                  </a:lnTo>
                  <a:lnTo>
                    <a:pt x="318" y="1147"/>
                  </a:lnTo>
                  <a:lnTo>
                    <a:pt x="244" y="1161"/>
                  </a:lnTo>
                  <a:lnTo>
                    <a:pt x="139" y="1145"/>
                  </a:lnTo>
                  <a:lnTo>
                    <a:pt x="80" y="1137"/>
                  </a:lnTo>
                  <a:lnTo>
                    <a:pt x="41" y="1100"/>
                  </a:lnTo>
                  <a:lnTo>
                    <a:pt x="45" y="1060"/>
                  </a:lnTo>
                  <a:lnTo>
                    <a:pt x="72" y="1025"/>
                  </a:lnTo>
                  <a:lnTo>
                    <a:pt x="66" y="990"/>
                  </a:lnTo>
                  <a:lnTo>
                    <a:pt x="96" y="929"/>
                  </a:lnTo>
                  <a:lnTo>
                    <a:pt x="82" y="858"/>
                  </a:lnTo>
                  <a:lnTo>
                    <a:pt x="7" y="820"/>
                  </a:lnTo>
                  <a:lnTo>
                    <a:pt x="9" y="749"/>
                  </a:lnTo>
                  <a:lnTo>
                    <a:pt x="41" y="718"/>
                  </a:lnTo>
                  <a:lnTo>
                    <a:pt x="47" y="677"/>
                  </a:lnTo>
                  <a:lnTo>
                    <a:pt x="88" y="665"/>
                  </a:lnTo>
                  <a:lnTo>
                    <a:pt x="114" y="594"/>
                  </a:lnTo>
                  <a:lnTo>
                    <a:pt x="88" y="547"/>
                  </a:lnTo>
                  <a:lnTo>
                    <a:pt x="49" y="529"/>
                  </a:lnTo>
                  <a:lnTo>
                    <a:pt x="53" y="486"/>
                  </a:lnTo>
                  <a:lnTo>
                    <a:pt x="96" y="466"/>
                  </a:lnTo>
                  <a:lnTo>
                    <a:pt x="63" y="419"/>
                  </a:lnTo>
                  <a:lnTo>
                    <a:pt x="0" y="338"/>
                  </a:lnTo>
                  <a:lnTo>
                    <a:pt x="15" y="314"/>
                  </a:lnTo>
                  <a:lnTo>
                    <a:pt x="3" y="273"/>
                  </a:lnTo>
                  <a:lnTo>
                    <a:pt x="35" y="234"/>
                  </a:lnTo>
                  <a:lnTo>
                    <a:pt x="41" y="181"/>
                  </a:lnTo>
                  <a:lnTo>
                    <a:pt x="66" y="143"/>
                  </a:lnTo>
                  <a:lnTo>
                    <a:pt x="114" y="147"/>
                  </a:lnTo>
                  <a:lnTo>
                    <a:pt x="131" y="224"/>
                  </a:lnTo>
                  <a:lnTo>
                    <a:pt x="179" y="220"/>
                  </a:lnTo>
                  <a:lnTo>
                    <a:pt x="230" y="165"/>
                  </a:lnTo>
                  <a:lnTo>
                    <a:pt x="269" y="167"/>
                  </a:lnTo>
                  <a:lnTo>
                    <a:pt x="297" y="131"/>
                  </a:lnTo>
                  <a:lnTo>
                    <a:pt x="324" y="141"/>
                  </a:lnTo>
                  <a:lnTo>
                    <a:pt x="362" y="127"/>
                  </a:lnTo>
                  <a:lnTo>
                    <a:pt x="352" y="59"/>
                  </a:lnTo>
                  <a:lnTo>
                    <a:pt x="387" y="33"/>
                  </a:lnTo>
                  <a:lnTo>
                    <a:pt x="419" y="33"/>
                  </a:lnTo>
                  <a:lnTo>
                    <a:pt x="439" y="0"/>
                  </a:lnTo>
                  <a:lnTo>
                    <a:pt x="464" y="17"/>
                  </a:lnTo>
                  <a:lnTo>
                    <a:pt x="492" y="64"/>
                  </a:lnTo>
                  <a:lnTo>
                    <a:pt x="496" y="66"/>
                  </a:lnTo>
                  <a:lnTo>
                    <a:pt x="502" y="74"/>
                  </a:lnTo>
                  <a:lnTo>
                    <a:pt x="509" y="84"/>
                  </a:lnTo>
                  <a:lnTo>
                    <a:pt x="517" y="94"/>
                  </a:lnTo>
                  <a:lnTo>
                    <a:pt x="523" y="104"/>
                  </a:lnTo>
                  <a:lnTo>
                    <a:pt x="525" y="108"/>
                  </a:lnTo>
                  <a:lnTo>
                    <a:pt x="525" y="114"/>
                  </a:lnTo>
                  <a:lnTo>
                    <a:pt x="527" y="124"/>
                  </a:lnTo>
                  <a:lnTo>
                    <a:pt x="531" y="137"/>
                  </a:lnTo>
                  <a:lnTo>
                    <a:pt x="535" y="151"/>
                  </a:lnTo>
                  <a:lnTo>
                    <a:pt x="539" y="161"/>
                  </a:lnTo>
                  <a:lnTo>
                    <a:pt x="539" y="165"/>
                  </a:lnTo>
                  <a:lnTo>
                    <a:pt x="586" y="208"/>
                  </a:lnTo>
                  <a:lnTo>
                    <a:pt x="653" y="206"/>
                  </a:lnTo>
                  <a:lnTo>
                    <a:pt x="661" y="232"/>
                  </a:lnTo>
                  <a:lnTo>
                    <a:pt x="641" y="291"/>
                  </a:lnTo>
                  <a:lnTo>
                    <a:pt x="696" y="309"/>
                  </a:lnTo>
                  <a:lnTo>
                    <a:pt x="744" y="342"/>
                  </a:lnTo>
                  <a:lnTo>
                    <a:pt x="775" y="389"/>
                  </a:lnTo>
                  <a:lnTo>
                    <a:pt x="799" y="413"/>
                  </a:lnTo>
                </a:path>
              </a:pathLst>
            </a:custGeom>
            <a:grpFill/>
            <a:ln w="6350">
              <a:solidFill>
                <a:srgbClr val="FFFFFF"/>
              </a:solidFill>
              <a:prstDash val="solid"/>
              <a:round/>
            </a:ln>
          </p:spPr>
          <p:txBody>
            <a:bodyPr/>
            <a:lstStyle/>
            <a:p>
              <a:endParaRPr altLang="en-US" lang="zh-CN"/>
            </a:p>
          </p:txBody>
        </p:sp>
        <p:sp>
          <p:nvSpPr>
            <p:cNvPr id="90" name="Freeform 95"/>
            <p:cNvSpPr/>
            <p:nvPr/>
          </p:nvSpPr>
          <p:spPr bwMode="gray">
            <a:xfrm>
              <a:off x="3440" y="1985"/>
              <a:ext cx="121" cy="140"/>
            </a:xfrm>
            <a:custGeom>
              <a:gdLst>
                <a:gd fmla="*/ 44 w 242" name="T0"/>
                <a:gd fmla="*/ 62 h 279" name="T1"/>
                <a:gd fmla="*/ 35 w 242" name="T2"/>
                <a:gd fmla="*/ 63 h 279" name="T3"/>
                <a:gd fmla="*/ 29 w 242" name="T4"/>
                <a:gd fmla="*/ 70 h 279" name="T5"/>
                <a:gd fmla="*/ 11 w 242" name="T6"/>
                <a:gd fmla="*/ 69 h 279" name="T7"/>
                <a:gd fmla="*/ 1 w 242" name="T8"/>
                <a:gd fmla="*/ 63 h 279" name="T9"/>
                <a:gd fmla="*/ 0 w 242" name="T10"/>
                <a:gd fmla="*/ 45 h 279" name="T11"/>
                <a:gd fmla="*/ 6 w 242" name="T12"/>
                <a:gd fmla="*/ 40 h 279" name="T13"/>
                <a:gd fmla="*/ 11 w 242" name="T14"/>
                <a:gd fmla="*/ 30 h 279" name="T15"/>
                <a:gd fmla="*/ 5 w 242" name="T16"/>
                <a:gd fmla="*/ 27 h 279" name="T17"/>
                <a:gd fmla="*/ 7 w 242" name="T18"/>
                <a:gd fmla="*/ 22 h 279" name="T19"/>
                <a:gd fmla="*/ 14 w 242" name="T20"/>
                <a:gd fmla="*/ 20 h 279" name="T21"/>
                <a:gd fmla="*/ 21 w 242" name="T22"/>
                <a:gd fmla="*/ 10 h 279" name="T23"/>
                <a:gd fmla="*/ 27 w 242" name="T24"/>
                <a:gd fmla="*/ 3 h 279" name="T25"/>
                <a:gd fmla="*/ 33 w 242" name="T26"/>
                <a:gd fmla="*/ 0 h 279" name="T27"/>
                <a:gd fmla="*/ 44 w 242" name="T28"/>
                <a:gd fmla="*/ 13 h 279" name="T29"/>
                <a:gd fmla="*/ 54 w 242" name="T30"/>
                <a:gd fmla="*/ 13 h 279" name="T31"/>
                <a:gd fmla="*/ 58 w 242" name="T32"/>
                <a:gd fmla="*/ 25 h 279" name="T33"/>
                <a:gd fmla="*/ 61 w 242" name="T34"/>
                <a:gd fmla="*/ 35 h 279" name="T35"/>
                <a:gd fmla="*/ 54 w 242" name="T36"/>
                <a:gd fmla="*/ 41 h 279" name="T37"/>
                <a:gd fmla="*/ 54 w 242" name="T38"/>
                <a:gd fmla="*/ 54 h 279" name="T39"/>
                <a:gd fmla="*/ 44 w 242" name="T40"/>
                <a:gd fmla="*/ 62 h 279"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w 242" name="T63"/>
                <a:gd fmla="*/ 0 h 279" name="T64"/>
                <a:gd fmla="*/ 242 w 242" name="T65"/>
                <a:gd fmla="*/ 279 h 279" name="T66"/>
              </a:gd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b="T66" l="T63" r="T65" t="T64"/>
              <a:pathLst>
                <a:path h="279" w="241">
                  <a:moveTo>
                    <a:pt x="173" y="248"/>
                  </a:moveTo>
                  <a:lnTo>
                    <a:pt x="140" y="250"/>
                  </a:lnTo>
                  <a:lnTo>
                    <a:pt x="116" y="279"/>
                  </a:lnTo>
                  <a:lnTo>
                    <a:pt x="41" y="273"/>
                  </a:lnTo>
                  <a:lnTo>
                    <a:pt x="2" y="250"/>
                  </a:lnTo>
                  <a:lnTo>
                    <a:pt x="0" y="179"/>
                  </a:lnTo>
                  <a:lnTo>
                    <a:pt x="21" y="159"/>
                  </a:lnTo>
                  <a:lnTo>
                    <a:pt x="41" y="118"/>
                  </a:lnTo>
                  <a:lnTo>
                    <a:pt x="17" y="106"/>
                  </a:lnTo>
                  <a:lnTo>
                    <a:pt x="25" y="86"/>
                  </a:lnTo>
                  <a:lnTo>
                    <a:pt x="53" y="80"/>
                  </a:lnTo>
                  <a:lnTo>
                    <a:pt x="82" y="39"/>
                  </a:lnTo>
                  <a:lnTo>
                    <a:pt x="106" y="12"/>
                  </a:lnTo>
                  <a:lnTo>
                    <a:pt x="132" y="0"/>
                  </a:lnTo>
                  <a:lnTo>
                    <a:pt x="175" y="49"/>
                  </a:lnTo>
                  <a:lnTo>
                    <a:pt x="216" y="49"/>
                  </a:lnTo>
                  <a:lnTo>
                    <a:pt x="230" y="100"/>
                  </a:lnTo>
                  <a:lnTo>
                    <a:pt x="242" y="139"/>
                  </a:lnTo>
                  <a:lnTo>
                    <a:pt x="216" y="163"/>
                  </a:lnTo>
                  <a:lnTo>
                    <a:pt x="214" y="214"/>
                  </a:lnTo>
                  <a:lnTo>
                    <a:pt x="173" y="248"/>
                  </a:lnTo>
                  <a:close/>
                </a:path>
              </a:pathLst>
            </a:custGeom>
            <a:grpFill/>
            <a:ln w="0">
              <a:solidFill>
                <a:srgbClr val="FFFFFF"/>
              </a:solidFill>
              <a:prstDash val="solid"/>
              <a:round/>
            </a:ln>
          </p:spPr>
          <p:txBody>
            <a:bodyPr/>
            <a:lstStyle/>
            <a:p>
              <a:endParaRPr altLang="en-US" lang="zh-CN"/>
            </a:p>
          </p:txBody>
        </p:sp>
        <p:sp>
          <p:nvSpPr>
            <p:cNvPr id="92" name="Freeform 96"/>
            <p:cNvSpPr/>
            <p:nvPr/>
          </p:nvSpPr>
          <p:spPr bwMode="gray">
            <a:xfrm>
              <a:off x="3440" y="1985"/>
              <a:ext cx="121" cy="140"/>
            </a:xfrm>
            <a:custGeom>
              <a:gdLst>
                <a:gd fmla="*/ 44 w 242" name="T0"/>
                <a:gd fmla="*/ 62 h 279" name="T1"/>
                <a:gd fmla="*/ 35 w 242" name="T2"/>
                <a:gd fmla="*/ 63 h 279" name="T3"/>
                <a:gd fmla="*/ 29 w 242" name="T4"/>
                <a:gd fmla="*/ 70 h 279" name="T5"/>
                <a:gd fmla="*/ 11 w 242" name="T6"/>
                <a:gd fmla="*/ 69 h 279" name="T7"/>
                <a:gd fmla="*/ 1 w 242" name="T8"/>
                <a:gd fmla="*/ 63 h 279" name="T9"/>
                <a:gd fmla="*/ 0 w 242" name="T10"/>
                <a:gd fmla="*/ 45 h 279" name="T11"/>
                <a:gd fmla="*/ 6 w 242" name="T12"/>
                <a:gd fmla="*/ 40 h 279" name="T13"/>
                <a:gd fmla="*/ 11 w 242" name="T14"/>
                <a:gd fmla="*/ 30 h 279" name="T15"/>
                <a:gd fmla="*/ 5 w 242" name="T16"/>
                <a:gd fmla="*/ 27 h 279" name="T17"/>
                <a:gd fmla="*/ 7 w 242" name="T18"/>
                <a:gd fmla="*/ 22 h 279" name="T19"/>
                <a:gd fmla="*/ 14 w 242" name="T20"/>
                <a:gd fmla="*/ 20 h 279" name="T21"/>
                <a:gd fmla="*/ 21 w 242" name="T22"/>
                <a:gd fmla="*/ 10 h 279" name="T23"/>
                <a:gd fmla="*/ 27 w 242" name="T24"/>
                <a:gd fmla="*/ 3 h 279" name="T25"/>
                <a:gd fmla="*/ 33 w 242" name="T26"/>
                <a:gd fmla="*/ 0 h 279" name="T27"/>
                <a:gd fmla="*/ 44 w 242" name="T28"/>
                <a:gd fmla="*/ 13 h 279" name="T29"/>
                <a:gd fmla="*/ 54 w 242" name="T30"/>
                <a:gd fmla="*/ 13 h 279" name="T31"/>
                <a:gd fmla="*/ 58 w 242" name="T32"/>
                <a:gd fmla="*/ 25 h 279" name="T33"/>
                <a:gd fmla="*/ 61 w 242" name="T34"/>
                <a:gd fmla="*/ 35 h 279" name="T35"/>
                <a:gd fmla="*/ 54 w 242" name="T36"/>
                <a:gd fmla="*/ 41 h 279" name="T37"/>
                <a:gd fmla="*/ 54 w 242" name="T38"/>
                <a:gd fmla="*/ 54 h 279" name="T39"/>
                <a:gd fmla="*/ 44 w 242" name="T40"/>
                <a:gd fmla="*/ 62 h 279"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w 242" name="T63"/>
                <a:gd fmla="*/ 0 h 279" name="T64"/>
                <a:gd fmla="*/ 242 w 242" name="T65"/>
                <a:gd fmla="*/ 279 h 279" name="T66"/>
              </a:gd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b="T66" l="T63" r="T65" t="T64"/>
              <a:pathLst>
                <a:path h="279" w="241">
                  <a:moveTo>
                    <a:pt x="173" y="248"/>
                  </a:moveTo>
                  <a:lnTo>
                    <a:pt x="140" y="250"/>
                  </a:lnTo>
                  <a:lnTo>
                    <a:pt x="116" y="279"/>
                  </a:lnTo>
                  <a:lnTo>
                    <a:pt x="41" y="273"/>
                  </a:lnTo>
                  <a:lnTo>
                    <a:pt x="2" y="250"/>
                  </a:lnTo>
                  <a:lnTo>
                    <a:pt x="0" y="179"/>
                  </a:lnTo>
                  <a:lnTo>
                    <a:pt x="21" y="159"/>
                  </a:lnTo>
                  <a:lnTo>
                    <a:pt x="41" y="118"/>
                  </a:lnTo>
                  <a:lnTo>
                    <a:pt x="17" y="106"/>
                  </a:lnTo>
                  <a:lnTo>
                    <a:pt x="25" y="86"/>
                  </a:lnTo>
                  <a:lnTo>
                    <a:pt x="53" y="80"/>
                  </a:lnTo>
                  <a:lnTo>
                    <a:pt x="82" y="39"/>
                  </a:lnTo>
                  <a:lnTo>
                    <a:pt x="106" y="12"/>
                  </a:lnTo>
                  <a:lnTo>
                    <a:pt x="132" y="0"/>
                  </a:lnTo>
                  <a:lnTo>
                    <a:pt x="175" y="49"/>
                  </a:lnTo>
                  <a:lnTo>
                    <a:pt x="216" y="49"/>
                  </a:lnTo>
                  <a:lnTo>
                    <a:pt x="230" y="100"/>
                  </a:lnTo>
                  <a:lnTo>
                    <a:pt x="242" y="139"/>
                  </a:lnTo>
                  <a:lnTo>
                    <a:pt x="216" y="163"/>
                  </a:lnTo>
                  <a:lnTo>
                    <a:pt x="214" y="214"/>
                  </a:lnTo>
                  <a:lnTo>
                    <a:pt x="173" y="248"/>
                  </a:lnTo>
                </a:path>
              </a:pathLst>
            </a:custGeom>
            <a:grpFill/>
            <a:ln w="6350">
              <a:solidFill>
                <a:srgbClr val="FFFFFF"/>
              </a:solidFill>
              <a:prstDash val="solid"/>
              <a:round/>
            </a:ln>
          </p:spPr>
          <p:txBody>
            <a:bodyPr/>
            <a:lstStyle/>
            <a:p>
              <a:endParaRPr altLang="en-US" lang="zh-CN"/>
            </a:p>
          </p:txBody>
        </p:sp>
        <p:sp>
          <p:nvSpPr>
            <p:cNvPr id="93" name="Freeform 97"/>
            <p:cNvSpPr/>
            <p:nvPr/>
          </p:nvSpPr>
          <p:spPr bwMode="gray">
            <a:xfrm>
              <a:off x="3527" y="2070"/>
              <a:ext cx="86" cy="115"/>
            </a:xfrm>
            <a:custGeom>
              <a:gdLst>
                <a:gd fmla="*/ 2 w 171" name="T0"/>
                <a:gd fmla="*/ 36 h 230" name="T1"/>
                <a:gd fmla="*/ 1 w 171" name="T2"/>
                <a:gd fmla="*/ 47 h 230" name="T3"/>
                <a:gd fmla="*/ 8 w 171" name="T4"/>
                <a:gd fmla="*/ 56 h 230" name="T5"/>
                <a:gd fmla="*/ 24 w 171" name="T6"/>
                <a:gd fmla="*/ 58 h 230" name="T7"/>
                <a:gd fmla="*/ 37 w 171" name="T8"/>
                <a:gd fmla="*/ 54 h 230" name="T9"/>
                <a:gd fmla="*/ 38 w 171" name="T10"/>
                <a:gd fmla="*/ 39 h 230" name="T11"/>
                <a:gd fmla="*/ 43 w 171" name="T12"/>
                <a:gd fmla="*/ 27 h 230" name="T13"/>
                <a:gd fmla="*/ 41 w 171" name="T14"/>
                <a:gd fmla="*/ 20 h 230" name="T15"/>
                <a:gd fmla="*/ 35 w 171" name="T16"/>
                <a:gd fmla="*/ 15 h 230" name="T17"/>
                <a:gd fmla="*/ 25 w 171" name="T18"/>
                <a:gd fmla="*/ 9 h 230" name="T19"/>
                <a:gd fmla="*/ 25 w 171" name="T20"/>
                <a:gd fmla="*/ 1 h 230" name="T21"/>
                <a:gd fmla="*/ 12 w 171" name="T22"/>
                <a:gd fmla="*/ 0 h 230" name="T23"/>
                <a:gd fmla="*/ 11 w 171" name="T24"/>
                <a:gd fmla="*/ 12 h 230" name="T25"/>
                <a:gd fmla="*/ 0 w 171" name="T26"/>
                <a:gd fmla="*/ 20 h 230" name="T27"/>
                <a:gd fmla="*/ 2 w 171" name="T28"/>
                <a:gd fmla="*/ 36 h 230"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171" name="T45"/>
                <a:gd fmla="*/ 0 h 230" name="T46"/>
                <a:gd fmla="*/ 171 w 171" name="T47"/>
                <a:gd fmla="*/ 230 h 230"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230" w="171">
                  <a:moveTo>
                    <a:pt x="8" y="144"/>
                  </a:moveTo>
                  <a:lnTo>
                    <a:pt x="4" y="185"/>
                  </a:lnTo>
                  <a:lnTo>
                    <a:pt x="31" y="224"/>
                  </a:lnTo>
                  <a:lnTo>
                    <a:pt x="96" y="230"/>
                  </a:lnTo>
                  <a:lnTo>
                    <a:pt x="148" y="215"/>
                  </a:lnTo>
                  <a:lnTo>
                    <a:pt x="152" y="154"/>
                  </a:lnTo>
                  <a:lnTo>
                    <a:pt x="171" y="108"/>
                  </a:lnTo>
                  <a:lnTo>
                    <a:pt x="163" y="79"/>
                  </a:lnTo>
                  <a:lnTo>
                    <a:pt x="138" y="59"/>
                  </a:lnTo>
                  <a:lnTo>
                    <a:pt x="98" y="35"/>
                  </a:lnTo>
                  <a:lnTo>
                    <a:pt x="98" y="4"/>
                  </a:lnTo>
                  <a:lnTo>
                    <a:pt x="45" y="0"/>
                  </a:lnTo>
                  <a:lnTo>
                    <a:pt x="41" y="45"/>
                  </a:lnTo>
                  <a:lnTo>
                    <a:pt x="0" y="79"/>
                  </a:lnTo>
                  <a:lnTo>
                    <a:pt x="8" y="144"/>
                  </a:lnTo>
                  <a:close/>
                </a:path>
              </a:pathLst>
            </a:custGeom>
            <a:grpFill/>
            <a:ln w="0">
              <a:solidFill>
                <a:srgbClr val="FFFFFF"/>
              </a:solidFill>
              <a:prstDash val="solid"/>
              <a:round/>
            </a:ln>
          </p:spPr>
          <p:txBody>
            <a:bodyPr/>
            <a:lstStyle/>
            <a:p>
              <a:endParaRPr altLang="en-US" lang="zh-CN"/>
            </a:p>
          </p:txBody>
        </p:sp>
        <p:sp>
          <p:nvSpPr>
            <p:cNvPr id="94" name="Freeform 98"/>
            <p:cNvSpPr/>
            <p:nvPr/>
          </p:nvSpPr>
          <p:spPr bwMode="gray">
            <a:xfrm>
              <a:off x="3527" y="2070"/>
              <a:ext cx="86" cy="115"/>
            </a:xfrm>
            <a:custGeom>
              <a:gdLst>
                <a:gd fmla="*/ 2 w 171" name="T0"/>
                <a:gd fmla="*/ 36 h 230" name="T1"/>
                <a:gd fmla="*/ 1 w 171" name="T2"/>
                <a:gd fmla="*/ 47 h 230" name="T3"/>
                <a:gd fmla="*/ 8 w 171" name="T4"/>
                <a:gd fmla="*/ 56 h 230" name="T5"/>
                <a:gd fmla="*/ 24 w 171" name="T6"/>
                <a:gd fmla="*/ 58 h 230" name="T7"/>
                <a:gd fmla="*/ 37 w 171" name="T8"/>
                <a:gd fmla="*/ 54 h 230" name="T9"/>
                <a:gd fmla="*/ 38 w 171" name="T10"/>
                <a:gd fmla="*/ 39 h 230" name="T11"/>
                <a:gd fmla="*/ 43 w 171" name="T12"/>
                <a:gd fmla="*/ 27 h 230" name="T13"/>
                <a:gd fmla="*/ 41 w 171" name="T14"/>
                <a:gd fmla="*/ 20 h 230" name="T15"/>
                <a:gd fmla="*/ 35 w 171" name="T16"/>
                <a:gd fmla="*/ 15 h 230" name="T17"/>
                <a:gd fmla="*/ 25 w 171" name="T18"/>
                <a:gd fmla="*/ 9 h 230" name="T19"/>
                <a:gd fmla="*/ 25 w 171" name="T20"/>
                <a:gd fmla="*/ 1 h 230" name="T21"/>
                <a:gd fmla="*/ 12 w 171" name="T22"/>
                <a:gd fmla="*/ 0 h 230" name="T23"/>
                <a:gd fmla="*/ 11 w 171" name="T24"/>
                <a:gd fmla="*/ 12 h 230" name="T25"/>
                <a:gd fmla="*/ 0 w 171" name="T26"/>
                <a:gd fmla="*/ 20 h 230" name="T27"/>
                <a:gd fmla="*/ 2 w 171" name="T28"/>
                <a:gd fmla="*/ 36 h 230"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171" name="T45"/>
                <a:gd fmla="*/ 0 h 230" name="T46"/>
                <a:gd fmla="*/ 171 w 171" name="T47"/>
                <a:gd fmla="*/ 230 h 230"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230" w="171">
                  <a:moveTo>
                    <a:pt x="8" y="144"/>
                  </a:moveTo>
                  <a:lnTo>
                    <a:pt x="4" y="185"/>
                  </a:lnTo>
                  <a:lnTo>
                    <a:pt x="31" y="224"/>
                  </a:lnTo>
                  <a:lnTo>
                    <a:pt x="96" y="230"/>
                  </a:lnTo>
                  <a:lnTo>
                    <a:pt x="148" y="215"/>
                  </a:lnTo>
                  <a:lnTo>
                    <a:pt x="152" y="154"/>
                  </a:lnTo>
                  <a:lnTo>
                    <a:pt x="171" y="108"/>
                  </a:lnTo>
                  <a:lnTo>
                    <a:pt x="163" y="79"/>
                  </a:lnTo>
                  <a:lnTo>
                    <a:pt x="138" y="59"/>
                  </a:lnTo>
                  <a:lnTo>
                    <a:pt x="98" y="35"/>
                  </a:lnTo>
                  <a:lnTo>
                    <a:pt x="98" y="4"/>
                  </a:lnTo>
                  <a:lnTo>
                    <a:pt x="45" y="0"/>
                  </a:lnTo>
                  <a:lnTo>
                    <a:pt x="41" y="45"/>
                  </a:lnTo>
                  <a:lnTo>
                    <a:pt x="0" y="79"/>
                  </a:lnTo>
                  <a:lnTo>
                    <a:pt x="8" y="144"/>
                  </a:lnTo>
                </a:path>
              </a:pathLst>
            </a:custGeom>
            <a:grpFill/>
            <a:ln w="6350">
              <a:solidFill>
                <a:srgbClr val="FFFFFF"/>
              </a:solidFill>
              <a:prstDash val="solid"/>
              <a:round/>
            </a:ln>
          </p:spPr>
          <p:txBody>
            <a:bodyPr/>
            <a:lstStyle/>
            <a:p>
              <a:endParaRPr altLang="en-US" lang="zh-CN"/>
            </a:p>
          </p:txBody>
        </p:sp>
        <p:sp>
          <p:nvSpPr>
            <p:cNvPr id="95" name="Freeform 99"/>
            <p:cNvSpPr/>
            <p:nvPr/>
          </p:nvSpPr>
          <p:spPr bwMode="gray">
            <a:xfrm>
              <a:off x="3643" y="1699"/>
              <a:ext cx="430" cy="429"/>
            </a:xfrm>
            <a:custGeom>
              <a:gdLst>
                <a:gd fmla="*/ 182 w 860" name="T0"/>
                <a:gd fmla="*/ 145 h 858" name="T1"/>
                <a:gd fmla="*/ 179 w 860" name="T2"/>
                <a:gd fmla="*/ 149 h 858" name="T3"/>
                <a:gd fmla="*/ 174 w 860" name="T4"/>
                <a:gd fmla="*/ 152 h 858" name="T5"/>
                <a:gd fmla="*/ 166 w 860" name="T6"/>
                <a:gd fmla="*/ 154 h 858" name="T7"/>
                <a:gd fmla="*/ 156 w 860" name="T8"/>
                <a:gd fmla="*/ 157 h 858" name="T9"/>
                <a:gd fmla="*/ 149 w 860" name="T10"/>
                <a:gd fmla="*/ 163 h 858" name="T11"/>
                <a:gd fmla="*/ 140 w 860" name="T12"/>
                <a:gd fmla="*/ 170 h 858" name="T13"/>
                <a:gd fmla="*/ 133 w 860" name="T14"/>
                <a:gd fmla="*/ 176 h 858" name="T15"/>
                <a:gd fmla="*/ 129 w 860" name="T16"/>
                <a:gd fmla="*/ 180 h 858" name="T17"/>
                <a:gd fmla="*/ 123 w 860" name="T18"/>
                <a:gd fmla="*/ 186 h 858" name="T19"/>
                <a:gd fmla="*/ 119 w 860" name="T20"/>
                <a:gd fmla="*/ 194 h 858" name="T21"/>
                <a:gd fmla="*/ 113 w 860" name="T22"/>
                <a:gd fmla="*/ 201 h 858" name="T23"/>
                <a:gd fmla="*/ 107 w 860" name="T24"/>
                <a:gd fmla="*/ 204 h 858" name="T25"/>
                <a:gd fmla="*/ 103 w 860" name="T26"/>
                <a:gd fmla="*/ 208 h 858" name="T27"/>
                <a:gd fmla="*/ 95 w 860" name="T28"/>
                <a:gd fmla="*/ 213 h 858" name="T29"/>
                <a:gd fmla="*/ 89 w 860" name="T30"/>
                <a:gd fmla="*/ 215 h 858" name="T31"/>
                <a:gd fmla="*/ 88 w 860" name="T32"/>
                <a:gd fmla="*/ 210 h 858" name="T33"/>
                <a:gd fmla="*/ 92 w 860" name="T34"/>
                <a:gd fmla="*/ 204 h 858" name="T35"/>
                <a:gd fmla="*/ 98 w 860" name="T36"/>
                <a:gd fmla="*/ 198 h 858" name="T37"/>
                <a:gd fmla="*/ 103 w 860" name="T38"/>
                <a:gd fmla="*/ 191 h 858" name="T39"/>
                <a:gd fmla="*/ 101 w 860" name="T40"/>
                <a:gd fmla="*/ 187 h 858" name="T41"/>
                <a:gd fmla="*/ 95 w 860" name="T42"/>
                <a:gd fmla="*/ 184 h 858" name="T43"/>
                <a:gd fmla="*/ 91 w 860" name="T44"/>
                <a:gd fmla="*/ 179 h 858" name="T45"/>
                <a:gd fmla="*/ 93 w 860" name="T46"/>
                <a:gd fmla="*/ 170 h 858" name="T47"/>
                <a:gd fmla="*/ 100 w 860" name="T48"/>
                <a:gd fmla="*/ 159 h 858" name="T49"/>
                <a:gd fmla="*/ 107 w 860" name="T50"/>
                <a:gd fmla="*/ 148 h 858" name="T51"/>
                <a:gd fmla="*/ 110 w 860" name="T52"/>
                <a:gd fmla="*/ 140 h 858" name="T53"/>
                <a:gd fmla="*/ 110 w 860" name="T54"/>
                <a:gd fmla="*/ 135 h 858" name="T55"/>
                <a:gd fmla="*/ 105 w 860" name="T56"/>
                <a:gd fmla="*/ 129 h 858" name="T57"/>
                <a:gd fmla="*/ 99 w 860" name="T58"/>
                <a:gd fmla="*/ 123 h 858" name="T59"/>
                <a:gd fmla="*/ 94 w 860" name="T60"/>
                <a:gd fmla="*/ 122 h 858" name="T61"/>
                <a:gd fmla="*/ 87 w 860" name="T62"/>
                <a:gd fmla="*/ 123 h 858" name="T63"/>
                <a:gd fmla="*/ 78 w 860" name="T64"/>
                <a:gd fmla="*/ 123 h 858" name="T65"/>
                <a:gd fmla="*/ 74 w 860" name="T66"/>
                <a:gd fmla="*/ 124 h 858" name="T67"/>
                <a:gd fmla="*/ 70 w 860" name="T68"/>
                <a:gd fmla="*/ 134 h 858" name="T69"/>
                <a:gd fmla="*/ 66 w 860" name="T70"/>
                <a:gd fmla="*/ 145 h 858" name="T71"/>
                <a:gd fmla="*/ 60 w 860" name="T72"/>
                <a:gd fmla="*/ 152 h 858" name="T73"/>
                <a:gd fmla="*/ 53 w 860" name="T74"/>
                <a:gd fmla="*/ 163 h 858" name="T75"/>
                <a:gd fmla="*/ 46 w 860" name="T76"/>
                <a:gd fmla="*/ 169 h 858" name="T77"/>
                <a:gd fmla="*/ 41 w 860" name="T78"/>
                <a:gd fmla="*/ 172 h 858" name="T79"/>
                <a:gd fmla="*/ 34 w 860" name="T80"/>
                <a:gd fmla="*/ 167 h 858" name="T81"/>
                <a:gd fmla="*/ 14 w 860" name="T82"/>
                <a:gd fmla="*/ 147 h 858" name="T83"/>
                <a:gd fmla="*/ 5 w 860" name="T84"/>
                <a:gd fmla="*/ 127 h 858" name="T85"/>
                <a:gd fmla="*/ 7 w 860" name="T86"/>
                <a:gd fmla="*/ 101 h 858" name="T87"/>
                <a:gd fmla="*/ 3 w 860" name="T88"/>
                <a:gd fmla="*/ 79 h 858" name="T89"/>
                <a:gd fmla="*/ 21 w 860" name="T90"/>
                <a:gd fmla="*/ 80 h 858" name="T91"/>
                <a:gd fmla="*/ 43 w 860" name="T92"/>
                <a:gd fmla="*/ 78 h 858" name="T93"/>
                <a:gd fmla="*/ 69 w 860" name="T94"/>
                <a:gd fmla="*/ 53 h 858" name="T95"/>
                <a:gd fmla="*/ 94 w 860" name="T96"/>
                <a:gd fmla="*/ 44 h 858" name="T97"/>
                <a:gd fmla="*/ 108 w 860" name="T98"/>
                <a:gd fmla="*/ 37 h 858" name="T99"/>
                <a:gd fmla="*/ 131 w 860" name="T100"/>
                <a:gd fmla="*/ 12 h 858" name="T101"/>
                <a:gd fmla="*/ 149 w 860" name="T102"/>
                <a:gd fmla="*/ 6 h 858" name="T103"/>
                <a:gd fmla="*/ 182 w 860" name="T104"/>
                <a:gd fmla="*/ 30 h 858" name="T105"/>
                <a:gd fmla="*/ 194 w 860" name="T106"/>
                <a:gd fmla="*/ 60 h 858" name="T107"/>
                <a:gd fmla="*/ 215 w 860" name="T108"/>
                <a:gd fmla="*/ 101 h 858" name="T109"/>
                <a:gd fmla="*/ 183 w 860" name="T110"/>
                <a:gd fmla="*/ 134 h 85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860" name="T168"/>
                <a:gd fmla="*/ 0 h 858" name="T169"/>
                <a:gd fmla="*/ 860 w 860" name="T170"/>
                <a:gd fmla="*/ 858 h 85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858" w="860">
                  <a:moveTo>
                    <a:pt x="725" y="575"/>
                  </a:moveTo>
                  <a:lnTo>
                    <a:pt x="725" y="579"/>
                  </a:lnTo>
                  <a:lnTo>
                    <a:pt x="719" y="585"/>
                  </a:lnTo>
                  <a:lnTo>
                    <a:pt x="713" y="594"/>
                  </a:lnTo>
                  <a:lnTo>
                    <a:pt x="705" y="604"/>
                  </a:lnTo>
                  <a:lnTo>
                    <a:pt x="695" y="608"/>
                  </a:lnTo>
                  <a:lnTo>
                    <a:pt x="681" y="610"/>
                  </a:lnTo>
                  <a:lnTo>
                    <a:pt x="664" y="614"/>
                  </a:lnTo>
                  <a:lnTo>
                    <a:pt x="642" y="618"/>
                  </a:lnTo>
                  <a:lnTo>
                    <a:pt x="622" y="626"/>
                  </a:lnTo>
                  <a:lnTo>
                    <a:pt x="607" y="638"/>
                  </a:lnTo>
                  <a:lnTo>
                    <a:pt x="593" y="651"/>
                  </a:lnTo>
                  <a:lnTo>
                    <a:pt x="577" y="665"/>
                  </a:lnTo>
                  <a:lnTo>
                    <a:pt x="559" y="679"/>
                  </a:lnTo>
                  <a:lnTo>
                    <a:pt x="544" y="693"/>
                  </a:lnTo>
                  <a:lnTo>
                    <a:pt x="530" y="703"/>
                  </a:lnTo>
                  <a:lnTo>
                    <a:pt x="522" y="711"/>
                  </a:lnTo>
                  <a:lnTo>
                    <a:pt x="514" y="718"/>
                  </a:lnTo>
                  <a:lnTo>
                    <a:pt x="502" y="730"/>
                  </a:lnTo>
                  <a:lnTo>
                    <a:pt x="492" y="744"/>
                  </a:lnTo>
                  <a:lnTo>
                    <a:pt x="481" y="760"/>
                  </a:lnTo>
                  <a:lnTo>
                    <a:pt x="475" y="774"/>
                  </a:lnTo>
                  <a:lnTo>
                    <a:pt x="465" y="789"/>
                  </a:lnTo>
                  <a:lnTo>
                    <a:pt x="451" y="801"/>
                  </a:lnTo>
                  <a:lnTo>
                    <a:pt x="437" y="809"/>
                  </a:lnTo>
                  <a:lnTo>
                    <a:pt x="427" y="815"/>
                  </a:lnTo>
                  <a:lnTo>
                    <a:pt x="422" y="823"/>
                  </a:lnTo>
                  <a:lnTo>
                    <a:pt x="410" y="831"/>
                  </a:lnTo>
                  <a:lnTo>
                    <a:pt x="394" y="840"/>
                  </a:lnTo>
                  <a:lnTo>
                    <a:pt x="380" y="850"/>
                  </a:lnTo>
                  <a:lnTo>
                    <a:pt x="364" y="856"/>
                  </a:lnTo>
                  <a:lnTo>
                    <a:pt x="355" y="858"/>
                  </a:lnTo>
                  <a:lnTo>
                    <a:pt x="349" y="854"/>
                  </a:lnTo>
                  <a:lnTo>
                    <a:pt x="349" y="838"/>
                  </a:lnTo>
                  <a:lnTo>
                    <a:pt x="355" y="827"/>
                  </a:lnTo>
                  <a:lnTo>
                    <a:pt x="366" y="815"/>
                  </a:lnTo>
                  <a:lnTo>
                    <a:pt x="380" y="801"/>
                  </a:lnTo>
                  <a:lnTo>
                    <a:pt x="392" y="789"/>
                  </a:lnTo>
                  <a:lnTo>
                    <a:pt x="404" y="775"/>
                  </a:lnTo>
                  <a:lnTo>
                    <a:pt x="410" y="764"/>
                  </a:lnTo>
                  <a:lnTo>
                    <a:pt x="410" y="754"/>
                  </a:lnTo>
                  <a:lnTo>
                    <a:pt x="404" y="748"/>
                  </a:lnTo>
                  <a:lnTo>
                    <a:pt x="392" y="742"/>
                  </a:lnTo>
                  <a:lnTo>
                    <a:pt x="380" y="734"/>
                  </a:lnTo>
                  <a:lnTo>
                    <a:pt x="370" y="726"/>
                  </a:lnTo>
                  <a:lnTo>
                    <a:pt x="364" y="716"/>
                  </a:lnTo>
                  <a:lnTo>
                    <a:pt x="364" y="699"/>
                  </a:lnTo>
                  <a:lnTo>
                    <a:pt x="372" y="679"/>
                  </a:lnTo>
                  <a:lnTo>
                    <a:pt x="382" y="661"/>
                  </a:lnTo>
                  <a:lnTo>
                    <a:pt x="400" y="636"/>
                  </a:lnTo>
                  <a:lnTo>
                    <a:pt x="418" y="608"/>
                  </a:lnTo>
                  <a:lnTo>
                    <a:pt x="425" y="592"/>
                  </a:lnTo>
                  <a:lnTo>
                    <a:pt x="433" y="575"/>
                  </a:lnTo>
                  <a:lnTo>
                    <a:pt x="441" y="559"/>
                  </a:lnTo>
                  <a:lnTo>
                    <a:pt x="443" y="547"/>
                  </a:lnTo>
                  <a:lnTo>
                    <a:pt x="439" y="537"/>
                  </a:lnTo>
                  <a:lnTo>
                    <a:pt x="429" y="526"/>
                  </a:lnTo>
                  <a:lnTo>
                    <a:pt x="418" y="514"/>
                  </a:lnTo>
                  <a:lnTo>
                    <a:pt x="404" y="502"/>
                  </a:lnTo>
                  <a:lnTo>
                    <a:pt x="394" y="494"/>
                  </a:lnTo>
                  <a:lnTo>
                    <a:pt x="384" y="490"/>
                  </a:lnTo>
                  <a:lnTo>
                    <a:pt x="374" y="490"/>
                  </a:lnTo>
                  <a:lnTo>
                    <a:pt x="362" y="492"/>
                  </a:lnTo>
                  <a:lnTo>
                    <a:pt x="345" y="494"/>
                  </a:lnTo>
                  <a:lnTo>
                    <a:pt x="325" y="494"/>
                  </a:lnTo>
                  <a:lnTo>
                    <a:pt x="311" y="492"/>
                  </a:lnTo>
                  <a:lnTo>
                    <a:pt x="301" y="492"/>
                  </a:lnTo>
                  <a:lnTo>
                    <a:pt x="294" y="498"/>
                  </a:lnTo>
                  <a:lnTo>
                    <a:pt x="286" y="512"/>
                  </a:lnTo>
                  <a:lnTo>
                    <a:pt x="280" y="533"/>
                  </a:lnTo>
                  <a:lnTo>
                    <a:pt x="272" y="557"/>
                  </a:lnTo>
                  <a:lnTo>
                    <a:pt x="264" y="577"/>
                  </a:lnTo>
                  <a:lnTo>
                    <a:pt x="254" y="592"/>
                  </a:lnTo>
                  <a:lnTo>
                    <a:pt x="242" y="608"/>
                  </a:lnTo>
                  <a:lnTo>
                    <a:pt x="227" y="630"/>
                  </a:lnTo>
                  <a:lnTo>
                    <a:pt x="211" y="650"/>
                  </a:lnTo>
                  <a:lnTo>
                    <a:pt x="197" y="663"/>
                  </a:lnTo>
                  <a:lnTo>
                    <a:pt x="183" y="673"/>
                  </a:lnTo>
                  <a:lnTo>
                    <a:pt x="172" y="681"/>
                  </a:lnTo>
                  <a:lnTo>
                    <a:pt x="162" y="687"/>
                  </a:lnTo>
                  <a:lnTo>
                    <a:pt x="158" y="691"/>
                  </a:lnTo>
                  <a:lnTo>
                    <a:pt x="134" y="667"/>
                  </a:lnTo>
                  <a:lnTo>
                    <a:pt x="103" y="620"/>
                  </a:lnTo>
                  <a:lnTo>
                    <a:pt x="55" y="587"/>
                  </a:lnTo>
                  <a:lnTo>
                    <a:pt x="0" y="569"/>
                  </a:lnTo>
                  <a:lnTo>
                    <a:pt x="20" y="510"/>
                  </a:lnTo>
                  <a:lnTo>
                    <a:pt x="53" y="457"/>
                  </a:lnTo>
                  <a:lnTo>
                    <a:pt x="30" y="402"/>
                  </a:lnTo>
                  <a:lnTo>
                    <a:pt x="30" y="337"/>
                  </a:lnTo>
                  <a:lnTo>
                    <a:pt x="10" y="315"/>
                  </a:lnTo>
                  <a:lnTo>
                    <a:pt x="40" y="285"/>
                  </a:lnTo>
                  <a:lnTo>
                    <a:pt x="81" y="317"/>
                  </a:lnTo>
                  <a:lnTo>
                    <a:pt x="126" y="382"/>
                  </a:lnTo>
                  <a:lnTo>
                    <a:pt x="170" y="311"/>
                  </a:lnTo>
                  <a:lnTo>
                    <a:pt x="215" y="274"/>
                  </a:lnTo>
                  <a:lnTo>
                    <a:pt x="274" y="209"/>
                  </a:lnTo>
                  <a:lnTo>
                    <a:pt x="349" y="189"/>
                  </a:lnTo>
                  <a:lnTo>
                    <a:pt x="376" y="173"/>
                  </a:lnTo>
                  <a:lnTo>
                    <a:pt x="380" y="134"/>
                  </a:lnTo>
                  <a:lnTo>
                    <a:pt x="431" y="146"/>
                  </a:lnTo>
                  <a:lnTo>
                    <a:pt x="475" y="108"/>
                  </a:lnTo>
                  <a:lnTo>
                    <a:pt x="524" y="47"/>
                  </a:lnTo>
                  <a:lnTo>
                    <a:pt x="524" y="0"/>
                  </a:lnTo>
                  <a:lnTo>
                    <a:pt x="595" y="22"/>
                  </a:lnTo>
                  <a:lnTo>
                    <a:pt x="679" y="45"/>
                  </a:lnTo>
                  <a:lnTo>
                    <a:pt x="725" y="120"/>
                  </a:lnTo>
                  <a:lnTo>
                    <a:pt x="784" y="187"/>
                  </a:lnTo>
                  <a:lnTo>
                    <a:pt x="774" y="240"/>
                  </a:lnTo>
                  <a:lnTo>
                    <a:pt x="860" y="317"/>
                  </a:lnTo>
                  <a:lnTo>
                    <a:pt x="860" y="402"/>
                  </a:lnTo>
                  <a:lnTo>
                    <a:pt x="815" y="425"/>
                  </a:lnTo>
                  <a:lnTo>
                    <a:pt x="731" y="533"/>
                  </a:lnTo>
                  <a:lnTo>
                    <a:pt x="725" y="575"/>
                  </a:lnTo>
                  <a:close/>
                </a:path>
              </a:pathLst>
            </a:custGeom>
            <a:grpFill/>
            <a:ln w="0">
              <a:solidFill>
                <a:srgbClr val="FFFFFF"/>
              </a:solidFill>
              <a:prstDash val="solid"/>
              <a:round/>
            </a:ln>
          </p:spPr>
          <p:txBody>
            <a:bodyPr/>
            <a:lstStyle/>
            <a:p>
              <a:endParaRPr altLang="en-US" lang="zh-CN"/>
            </a:p>
          </p:txBody>
        </p:sp>
        <p:sp>
          <p:nvSpPr>
            <p:cNvPr id="96" name="Freeform 100"/>
            <p:cNvSpPr/>
            <p:nvPr/>
          </p:nvSpPr>
          <p:spPr bwMode="gray">
            <a:xfrm>
              <a:off x="3643" y="1699"/>
              <a:ext cx="430" cy="429"/>
            </a:xfrm>
            <a:custGeom>
              <a:gdLst>
                <a:gd fmla="*/ 182 w 860" name="T0"/>
                <a:gd fmla="*/ 145 h 858" name="T1"/>
                <a:gd fmla="*/ 179 w 860" name="T2"/>
                <a:gd fmla="*/ 149 h 858" name="T3"/>
                <a:gd fmla="*/ 174 w 860" name="T4"/>
                <a:gd fmla="*/ 152 h 858" name="T5"/>
                <a:gd fmla="*/ 166 w 860" name="T6"/>
                <a:gd fmla="*/ 154 h 858" name="T7"/>
                <a:gd fmla="*/ 156 w 860" name="T8"/>
                <a:gd fmla="*/ 157 h 858" name="T9"/>
                <a:gd fmla="*/ 149 w 860" name="T10"/>
                <a:gd fmla="*/ 163 h 858" name="T11"/>
                <a:gd fmla="*/ 140 w 860" name="T12"/>
                <a:gd fmla="*/ 170 h 858" name="T13"/>
                <a:gd fmla="*/ 133 w 860" name="T14"/>
                <a:gd fmla="*/ 176 h 858" name="T15"/>
                <a:gd fmla="*/ 129 w 860" name="T16"/>
                <a:gd fmla="*/ 180 h 858" name="T17"/>
                <a:gd fmla="*/ 123 w 860" name="T18"/>
                <a:gd fmla="*/ 186 h 858" name="T19"/>
                <a:gd fmla="*/ 119 w 860" name="T20"/>
                <a:gd fmla="*/ 194 h 858" name="T21"/>
                <a:gd fmla="*/ 113 w 860" name="T22"/>
                <a:gd fmla="*/ 201 h 858" name="T23"/>
                <a:gd fmla="*/ 107 w 860" name="T24"/>
                <a:gd fmla="*/ 204 h 858" name="T25"/>
                <a:gd fmla="*/ 103 w 860" name="T26"/>
                <a:gd fmla="*/ 208 h 858" name="T27"/>
                <a:gd fmla="*/ 95 w 860" name="T28"/>
                <a:gd fmla="*/ 213 h 858" name="T29"/>
                <a:gd fmla="*/ 89 w 860" name="T30"/>
                <a:gd fmla="*/ 215 h 858" name="T31"/>
                <a:gd fmla="*/ 88 w 860" name="T32"/>
                <a:gd fmla="*/ 210 h 858" name="T33"/>
                <a:gd fmla="*/ 92 w 860" name="T34"/>
                <a:gd fmla="*/ 204 h 858" name="T35"/>
                <a:gd fmla="*/ 98 w 860" name="T36"/>
                <a:gd fmla="*/ 198 h 858" name="T37"/>
                <a:gd fmla="*/ 103 w 860" name="T38"/>
                <a:gd fmla="*/ 191 h 858" name="T39"/>
                <a:gd fmla="*/ 101 w 860" name="T40"/>
                <a:gd fmla="*/ 187 h 858" name="T41"/>
                <a:gd fmla="*/ 95 w 860" name="T42"/>
                <a:gd fmla="*/ 184 h 858" name="T43"/>
                <a:gd fmla="*/ 91 w 860" name="T44"/>
                <a:gd fmla="*/ 179 h 858" name="T45"/>
                <a:gd fmla="*/ 93 w 860" name="T46"/>
                <a:gd fmla="*/ 170 h 858" name="T47"/>
                <a:gd fmla="*/ 100 w 860" name="T48"/>
                <a:gd fmla="*/ 159 h 858" name="T49"/>
                <a:gd fmla="*/ 107 w 860" name="T50"/>
                <a:gd fmla="*/ 148 h 858" name="T51"/>
                <a:gd fmla="*/ 110 w 860" name="T52"/>
                <a:gd fmla="*/ 140 h 858" name="T53"/>
                <a:gd fmla="*/ 110 w 860" name="T54"/>
                <a:gd fmla="*/ 135 h 858" name="T55"/>
                <a:gd fmla="*/ 105 w 860" name="T56"/>
                <a:gd fmla="*/ 129 h 858" name="T57"/>
                <a:gd fmla="*/ 99 w 860" name="T58"/>
                <a:gd fmla="*/ 123 h 858" name="T59"/>
                <a:gd fmla="*/ 94 w 860" name="T60"/>
                <a:gd fmla="*/ 122 h 858" name="T61"/>
                <a:gd fmla="*/ 87 w 860" name="T62"/>
                <a:gd fmla="*/ 123 h 858" name="T63"/>
                <a:gd fmla="*/ 78 w 860" name="T64"/>
                <a:gd fmla="*/ 123 h 858" name="T65"/>
                <a:gd fmla="*/ 74 w 860" name="T66"/>
                <a:gd fmla="*/ 124 h 858" name="T67"/>
                <a:gd fmla="*/ 70 w 860" name="T68"/>
                <a:gd fmla="*/ 134 h 858" name="T69"/>
                <a:gd fmla="*/ 66 w 860" name="T70"/>
                <a:gd fmla="*/ 145 h 858" name="T71"/>
                <a:gd fmla="*/ 60 w 860" name="T72"/>
                <a:gd fmla="*/ 152 h 858" name="T73"/>
                <a:gd fmla="*/ 53 w 860" name="T74"/>
                <a:gd fmla="*/ 163 h 858" name="T75"/>
                <a:gd fmla="*/ 46 w 860" name="T76"/>
                <a:gd fmla="*/ 169 h 858" name="T77"/>
                <a:gd fmla="*/ 41 w 860" name="T78"/>
                <a:gd fmla="*/ 172 h 858" name="T79"/>
                <a:gd fmla="*/ 34 w 860" name="T80"/>
                <a:gd fmla="*/ 167 h 858" name="T81"/>
                <a:gd fmla="*/ 14 w 860" name="T82"/>
                <a:gd fmla="*/ 147 h 858" name="T83"/>
                <a:gd fmla="*/ 5 w 860" name="T84"/>
                <a:gd fmla="*/ 127 h 858" name="T85"/>
                <a:gd fmla="*/ 7 w 860" name="T86"/>
                <a:gd fmla="*/ 101 h 858" name="T87"/>
                <a:gd fmla="*/ 3 w 860" name="T88"/>
                <a:gd fmla="*/ 79 h 858" name="T89"/>
                <a:gd fmla="*/ 21 w 860" name="T90"/>
                <a:gd fmla="*/ 80 h 858" name="T91"/>
                <a:gd fmla="*/ 43 w 860" name="T92"/>
                <a:gd fmla="*/ 78 h 858" name="T93"/>
                <a:gd fmla="*/ 69 w 860" name="T94"/>
                <a:gd fmla="*/ 53 h 858" name="T95"/>
                <a:gd fmla="*/ 94 w 860" name="T96"/>
                <a:gd fmla="*/ 44 h 858" name="T97"/>
                <a:gd fmla="*/ 108 w 860" name="T98"/>
                <a:gd fmla="*/ 37 h 858" name="T99"/>
                <a:gd fmla="*/ 131 w 860" name="T100"/>
                <a:gd fmla="*/ 12 h 858" name="T101"/>
                <a:gd fmla="*/ 149 w 860" name="T102"/>
                <a:gd fmla="*/ 6 h 858" name="T103"/>
                <a:gd fmla="*/ 182 w 860" name="T104"/>
                <a:gd fmla="*/ 30 h 858" name="T105"/>
                <a:gd fmla="*/ 194 w 860" name="T106"/>
                <a:gd fmla="*/ 60 h 858" name="T107"/>
                <a:gd fmla="*/ 215 w 860" name="T108"/>
                <a:gd fmla="*/ 101 h 858" name="T109"/>
                <a:gd fmla="*/ 183 w 860" name="T110"/>
                <a:gd fmla="*/ 134 h 85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860" name="T168"/>
                <a:gd fmla="*/ 0 h 858" name="T169"/>
                <a:gd fmla="*/ 860 w 860" name="T170"/>
                <a:gd fmla="*/ 858 h 85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858" w="860">
                  <a:moveTo>
                    <a:pt x="725" y="575"/>
                  </a:moveTo>
                  <a:lnTo>
                    <a:pt x="725" y="579"/>
                  </a:lnTo>
                  <a:lnTo>
                    <a:pt x="719" y="585"/>
                  </a:lnTo>
                  <a:lnTo>
                    <a:pt x="713" y="594"/>
                  </a:lnTo>
                  <a:lnTo>
                    <a:pt x="705" y="604"/>
                  </a:lnTo>
                  <a:lnTo>
                    <a:pt x="695" y="608"/>
                  </a:lnTo>
                  <a:lnTo>
                    <a:pt x="681" y="610"/>
                  </a:lnTo>
                  <a:lnTo>
                    <a:pt x="664" y="614"/>
                  </a:lnTo>
                  <a:lnTo>
                    <a:pt x="642" y="618"/>
                  </a:lnTo>
                  <a:lnTo>
                    <a:pt x="622" y="626"/>
                  </a:lnTo>
                  <a:lnTo>
                    <a:pt x="607" y="638"/>
                  </a:lnTo>
                  <a:lnTo>
                    <a:pt x="593" y="651"/>
                  </a:lnTo>
                  <a:lnTo>
                    <a:pt x="577" y="665"/>
                  </a:lnTo>
                  <a:lnTo>
                    <a:pt x="559" y="679"/>
                  </a:lnTo>
                  <a:lnTo>
                    <a:pt x="544" y="693"/>
                  </a:lnTo>
                  <a:lnTo>
                    <a:pt x="530" y="703"/>
                  </a:lnTo>
                  <a:lnTo>
                    <a:pt x="522" y="711"/>
                  </a:lnTo>
                  <a:lnTo>
                    <a:pt x="514" y="718"/>
                  </a:lnTo>
                  <a:lnTo>
                    <a:pt x="502" y="730"/>
                  </a:lnTo>
                  <a:lnTo>
                    <a:pt x="492" y="744"/>
                  </a:lnTo>
                  <a:lnTo>
                    <a:pt x="481" y="760"/>
                  </a:lnTo>
                  <a:lnTo>
                    <a:pt x="475" y="774"/>
                  </a:lnTo>
                  <a:lnTo>
                    <a:pt x="465" y="789"/>
                  </a:lnTo>
                  <a:lnTo>
                    <a:pt x="451" y="801"/>
                  </a:lnTo>
                  <a:lnTo>
                    <a:pt x="437" y="809"/>
                  </a:lnTo>
                  <a:lnTo>
                    <a:pt x="427" y="815"/>
                  </a:lnTo>
                  <a:lnTo>
                    <a:pt x="422" y="823"/>
                  </a:lnTo>
                  <a:lnTo>
                    <a:pt x="410" y="831"/>
                  </a:lnTo>
                  <a:lnTo>
                    <a:pt x="394" y="840"/>
                  </a:lnTo>
                  <a:lnTo>
                    <a:pt x="380" y="850"/>
                  </a:lnTo>
                  <a:lnTo>
                    <a:pt x="364" y="856"/>
                  </a:lnTo>
                  <a:lnTo>
                    <a:pt x="355" y="858"/>
                  </a:lnTo>
                  <a:lnTo>
                    <a:pt x="349" y="854"/>
                  </a:lnTo>
                  <a:lnTo>
                    <a:pt x="349" y="838"/>
                  </a:lnTo>
                  <a:lnTo>
                    <a:pt x="355" y="827"/>
                  </a:lnTo>
                  <a:lnTo>
                    <a:pt x="366" y="815"/>
                  </a:lnTo>
                  <a:lnTo>
                    <a:pt x="380" y="801"/>
                  </a:lnTo>
                  <a:lnTo>
                    <a:pt x="392" y="789"/>
                  </a:lnTo>
                  <a:lnTo>
                    <a:pt x="404" y="775"/>
                  </a:lnTo>
                  <a:lnTo>
                    <a:pt x="410" y="764"/>
                  </a:lnTo>
                  <a:lnTo>
                    <a:pt x="410" y="754"/>
                  </a:lnTo>
                  <a:lnTo>
                    <a:pt x="404" y="748"/>
                  </a:lnTo>
                  <a:lnTo>
                    <a:pt x="392" y="742"/>
                  </a:lnTo>
                  <a:lnTo>
                    <a:pt x="380" y="734"/>
                  </a:lnTo>
                  <a:lnTo>
                    <a:pt x="370" y="726"/>
                  </a:lnTo>
                  <a:lnTo>
                    <a:pt x="364" y="716"/>
                  </a:lnTo>
                  <a:lnTo>
                    <a:pt x="364" y="699"/>
                  </a:lnTo>
                  <a:lnTo>
                    <a:pt x="372" y="679"/>
                  </a:lnTo>
                  <a:lnTo>
                    <a:pt x="382" y="661"/>
                  </a:lnTo>
                  <a:lnTo>
                    <a:pt x="400" y="636"/>
                  </a:lnTo>
                  <a:lnTo>
                    <a:pt x="418" y="608"/>
                  </a:lnTo>
                  <a:lnTo>
                    <a:pt x="425" y="592"/>
                  </a:lnTo>
                  <a:lnTo>
                    <a:pt x="433" y="575"/>
                  </a:lnTo>
                  <a:lnTo>
                    <a:pt x="441" y="559"/>
                  </a:lnTo>
                  <a:lnTo>
                    <a:pt x="443" y="547"/>
                  </a:lnTo>
                  <a:lnTo>
                    <a:pt x="439" y="537"/>
                  </a:lnTo>
                  <a:lnTo>
                    <a:pt x="429" y="526"/>
                  </a:lnTo>
                  <a:lnTo>
                    <a:pt x="418" y="514"/>
                  </a:lnTo>
                  <a:lnTo>
                    <a:pt x="404" y="502"/>
                  </a:lnTo>
                  <a:lnTo>
                    <a:pt x="394" y="494"/>
                  </a:lnTo>
                  <a:lnTo>
                    <a:pt x="384" y="490"/>
                  </a:lnTo>
                  <a:lnTo>
                    <a:pt x="374" y="490"/>
                  </a:lnTo>
                  <a:lnTo>
                    <a:pt x="362" y="492"/>
                  </a:lnTo>
                  <a:lnTo>
                    <a:pt x="345" y="494"/>
                  </a:lnTo>
                  <a:lnTo>
                    <a:pt x="325" y="494"/>
                  </a:lnTo>
                  <a:lnTo>
                    <a:pt x="311" y="492"/>
                  </a:lnTo>
                  <a:lnTo>
                    <a:pt x="301" y="492"/>
                  </a:lnTo>
                  <a:lnTo>
                    <a:pt x="294" y="498"/>
                  </a:lnTo>
                  <a:lnTo>
                    <a:pt x="286" y="512"/>
                  </a:lnTo>
                  <a:lnTo>
                    <a:pt x="280" y="533"/>
                  </a:lnTo>
                  <a:lnTo>
                    <a:pt x="272" y="557"/>
                  </a:lnTo>
                  <a:lnTo>
                    <a:pt x="264" y="577"/>
                  </a:lnTo>
                  <a:lnTo>
                    <a:pt x="254" y="592"/>
                  </a:lnTo>
                  <a:lnTo>
                    <a:pt x="242" y="608"/>
                  </a:lnTo>
                  <a:lnTo>
                    <a:pt x="227" y="630"/>
                  </a:lnTo>
                  <a:lnTo>
                    <a:pt x="211" y="650"/>
                  </a:lnTo>
                  <a:lnTo>
                    <a:pt x="197" y="663"/>
                  </a:lnTo>
                  <a:lnTo>
                    <a:pt x="183" y="673"/>
                  </a:lnTo>
                  <a:lnTo>
                    <a:pt x="172" y="681"/>
                  </a:lnTo>
                  <a:lnTo>
                    <a:pt x="162" y="687"/>
                  </a:lnTo>
                  <a:lnTo>
                    <a:pt x="158" y="691"/>
                  </a:lnTo>
                  <a:lnTo>
                    <a:pt x="134" y="667"/>
                  </a:lnTo>
                  <a:lnTo>
                    <a:pt x="103" y="620"/>
                  </a:lnTo>
                  <a:lnTo>
                    <a:pt x="55" y="587"/>
                  </a:lnTo>
                  <a:lnTo>
                    <a:pt x="0" y="569"/>
                  </a:lnTo>
                  <a:lnTo>
                    <a:pt x="20" y="510"/>
                  </a:lnTo>
                  <a:lnTo>
                    <a:pt x="53" y="457"/>
                  </a:lnTo>
                  <a:lnTo>
                    <a:pt x="30" y="402"/>
                  </a:lnTo>
                  <a:lnTo>
                    <a:pt x="30" y="337"/>
                  </a:lnTo>
                  <a:lnTo>
                    <a:pt x="10" y="315"/>
                  </a:lnTo>
                  <a:lnTo>
                    <a:pt x="40" y="285"/>
                  </a:lnTo>
                  <a:lnTo>
                    <a:pt x="81" y="317"/>
                  </a:lnTo>
                  <a:lnTo>
                    <a:pt x="126" y="382"/>
                  </a:lnTo>
                  <a:lnTo>
                    <a:pt x="170" y="311"/>
                  </a:lnTo>
                  <a:lnTo>
                    <a:pt x="215" y="274"/>
                  </a:lnTo>
                  <a:lnTo>
                    <a:pt x="274" y="209"/>
                  </a:lnTo>
                  <a:lnTo>
                    <a:pt x="349" y="189"/>
                  </a:lnTo>
                  <a:lnTo>
                    <a:pt x="376" y="173"/>
                  </a:lnTo>
                  <a:lnTo>
                    <a:pt x="380" y="134"/>
                  </a:lnTo>
                  <a:lnTo>
                    <a:pt x="431" y="146"/>
                  </a:lnTo>
                  <a:lnTo>
                    <a:pt x="475" y="108"/>
                  </a:lnTo>
                  <a:lnTo>
                    <a:pt x="524" y="47"/>
                  </a:lnTo>
                  <a:lnTo>
                    <a:pt x="524" y="0"/>
                  </a:lnTo>
                  <a:lnTo>
                    <a:pt x="595" y="22"/>
                  </a:lnTo>
                  <a:lnTo>
                    <a:pt x="679" y="45"/>
                  </a:lnTo>
                  <a:lnTo>
                    <a:pt x="725" y="120"/>
                  </a:lnTo>
                  <a:lnTo>
                    <a:pt x="784" y="187"/>
                  </a:lnTo>
                  <a:lnTo>
                    <a:pt x="774" y="240"/>
                  </a:lnTo>
                  <a:lnTo>
                    <a:pt x="860" y="317"/>
                  </a:lnTo>
                  <a:lnTo>
                    <a:pt x="860" y="402"/>
                  </a:lnTo>
                  <a:lnTo>
                    <a:pt x="815" y="425"/>
                  </a:lnTo>
                  <a:lnTo>
                    <a:pt x="731" y="533"/>
                  </a:lnTo>
                  <a:lnTo>
                    <a:pt x="725" y="575"/>
                  </a:lnTo>
                </a:path>
              </a:pathLst>
            </a:custGeom>
            <a:grpFill/>
            <a:ln w="6350">
              <a:solidFill>
                <a:srgbClr val="FFFFFF"/>
              </a:solidFill>
              <a:prstDash val="solid"/>
              <a:round/>
            </a:ln>
          </p:spPr>
          <p:txBody>
            <a:bodyPr/>
            <a:lstStyle/>
            <a:p>
              <a:endParaRPr altLang="en-US" lang="zh-CN"/>
            </a:p>
          </p:txBody>
        </p:sp>
        <p:sp>
          <p:nvSpPr>
            <p:cNvPr id="97" name="Freeform 101"/>
            <p:cNvSpPr/>
            <p:nvPr/>
          </p:nvSpPr>
          <p:spPr bwMode="gray">
            <a:xfrm>
              <a:off x="3738" y="1458"/>
              <a:ext cx="630" cy="431"/>
            </a:xfrm>
            <a:custGeom>
              <a:gdLst>
                <a:gd fmla="*/ 315 w 1260" name="T0"/>
                <a:gd fmla="*/ 87 h 862" name="T1"/>
                <a:gd fmla="*/ 309 w 1260" name="T2"/>
                <a:gd fmla="*/ 91 h 862" name="T3"/>
                <a:gd fmla="*/ 299 w 1260" name="T4"/>
                <a:gd fmla="*/ 98 h 862" name="T5"/>
                <a:gd fmla="*/ 293 w 1260" name="T6"/>
                <a:gd fmla="*/ 101 h 862" name="T7"/>
                <a:gd fmla="*/ 287 w 1260" name="T8"/>
                <a:gd fmla="*/ 98 h 862" name="T9"/>
                <a:gd fmla="*/ 279 w 1260" name="T10"/>
                <a:gd fmla="*/ 94 h 862" name="T11"/>
                <a:gd fmla="*/ 277 w 1260" name="T12"/>
                <a:gd fmla="*/ 106 h 862" name="T13"/>
                <a:gd fmla="*/ 274 w 1260" name="T14"/>
                <a:gd fmla="*/ 119 h 862" name="T15"/>
                <a:gd fmla="*/ 265 w 1260" name="T16"/>
                <a:gd fmla="*/ 127 h 862" name="T17"/>
                <a:gd fmla="*/ 263 w 1260" name="T18"/>
                <a:gd fmla="*/ 136 h 862" name="T19"/>
                <a:gd fmla="*/ 254 w 1260" name="T20"/>
                <a:gd fmla="*/ 143 h 862" name="T21"/>
                <a:gd fmla="*/ 241 w 1260" name="T22"/>
                <a:gd fmla="*/ 147 h 862" name="T23"/>
                <a:gd fmla="*/ 233 w 1260" name="T24"/>
                <a:gd fmla="*/ 149 h 862" name="T25"/>
                <a:gd fmla="*/ 236 w 1260" name="T26"/>
                <a:gd fmla="*/ 157 h 862" name="T27"/>
                <a:gd fmla="*/ 244 w 1260" name="T28"/>
                <a:gd fmla="*/ 167 h 862" name="T29"/>
                <a:gd fmla="*/ 241 w 1260" name="T30"/>
                <a:gd fmla="*/ 175 h 862" name="T31"/>
                <a:gd fmla="*/ 226 w 1260" name="T32"/>
                <a:gd fmla="*/ 177 h 862" name="T33"/>
                <a:gd fmla="*/ 216 w 1260" name="T34"/>
                <a:gd fmla="*/ 177 h 862" name="T35"/>
                <a:gd fmla="*/ 207 w 1260" name="T36"/>
                <a:gd fmla="*/ 177 h 862" name="T37"/>
                <a:gd fmla="*/ 202 w 1260" name="T38"/>
                <a:gd fmla="*/ 172 h 862" name="T39"/>
                <a:gd fmla="*/ 196 w 1260" name="T40"/>
                <a:gd fmla="*/ 170 h 862" name="T41"/>
                <a:gd fmla="*/ 191 w 1260" name="T42"/>
                <a:gd fmla="*/ 183 h 862" name="T43"/>
                <a:gd fmla="*/ 185 w 1260" name="T44"/>
                <a:gd fmla="*/ 199 h 862" name="T45"/>
                <a:gd fmla="*/ 178 w 1260" name="T46"/>
                <a:gd fmla="*/ 213 h 862" name="T47"/>
                <a:gd fmla="*/ 169 w 1260" name="T48"/>
                <a:gd fmla="*/ 216 h 862" name="T49"/>
                <a:gd fmla="*/ 147 w 1260" name="T50"/>
                <a:gd fmla="*/ 181 h 862" name="T51"/>
                <a:gd fmla="*/ 122 w 1260" name="T52"/>
                <a:gd fmla="*/ 132 h 862" name="T53"/>
                <a:gd fmla="*/ 66 w 1260" name="T54"/>
                <a:gd fmla="*/ 99 h 862" name="T55"/>
                <a:gd fmla="*/ 28 w 1260" name="T56"/>
                <a:gd fmla="*/ 96 h 862" name="T57"/>
                <a:gd fmla="*/ 21 w 1260" name="T58"/>
                <a:gd fmla="*/ 55 h 862" name="T59"/>
                <a:gd fmla="*/ 6 w 1260" name="T60"/>
                <a:gd fmla="*/ 26 h 862" name="T61"/>
                <a:gd fmla="*/ 33 w 1260" name="T62"/>
                <a:gd fmla="*/ 29 h 862" name="T63"/>
                <a:gd fmla="*/ 64 w 1260" name="T64"/>
                <a:gd fmla="*/ 0 h 862" name="T65"/>
                <a:gd fmla="*/ 101 w 1260" name="T66"/>
                <a:gd fmla="*/ 27 h 862" name="T67"/>
                <a:gd fmla="*/ 133 w 1260" name="T68"/>
                <a:gd fmla="*/ 34 h 862" name="T69"/>
                <a:gd fmla="*/ 172 w 1260" name="T70"/>
                <a:gd fmla="*/ 48 h 862" name="T71"/>
                <a:gd fmla="*/ 206 w 1260" name="T72"/>
                <a:gd fmla="*/ 62 h 862" name="T73"/>
                <a:gd fmla="*/ 214 w 1260" name="T74"/>
                <a:gd fmla="*/ 42 h 862" name="T75"/>
                <a:gd fmla="*/ 217 w 1260" name="T76"/>
                <a:gd fmla="*/ 53 h 862" name="T77"/>
                <a:gd fmla="*/ 219 w 1260" name="T78"/>
                <a:gd fmla="*/ 58 h 862" name="T79"/>
                <a:gd fmla="*/ 227 w 1260" name="T80"/>
                <a:gd fmla="*/ 65 h 862" name="T81"/>
                <a:gd fmla="*/ 243 w 1260" name="T82"/>
                <a:gd fmla="*/ 80 h 862" name="T83"/>
                <a:gd fmla="*/ 265 w 1260" name="T84"/>
                <a:gd fmla="*/ 51 h 862" name="T85"/>
                <a:gd fmla="*/ 312 w 1260" name="T86"/>
                <a:gd fmla="*/ 62 h 862"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1260" name="T132"/>
                <a:gd fmla="*/ 0 h 862" name="T133"/>
                <a:gd fmla="*/ 1260 w 1260" name="T134"/>
                <a:gd fmla="*/ 862 h 862"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862" w="1260">
                  <a:moveTo>
                    <a:pt x="1246" y="248"/>
                  </a:moveTo>
                  <a:lnTo>
                    <a:pt x="1260" y="267"/>
                  </a:lnTo>
                  <a:lnTo>
                    <a:pt x="1258" y="348"/>
                  </a:lnTo>
                  <a:lnTo>
                    <a:pt x="1254" y="350"/>
                  </a:lnTo>
                  <a:lnTo>
                    <a:pt x="1246" y="356"/>
                  </a:lnTo>
                  <a:lnTo>
                    <a:pt x="1233" y="364"/>
                  </a:lnTo>
                  <a:lnTo>
                    <a:pt x="1219" y="374"/>
                  </a:lnTo>
                  <a:lnTo>
                    <a:pt x="1205" y="382"/>
                  </a:lnTo>
                  <a:lnTo>
                    <a:pt x="1195" y="390"/>
                  </a:lnTo>
                  <a:lnTo>
                    <a:pt x="1187" y="395"/>
                  </a:lnTo>
                  <a:lnTo>
                    <a:pt x="1179" y="399"/>
                  </a:lnTo>
                  <a:lnTo>
                    <a:pt x="1170" y="401"/>
                  </a:lnTo>
                  <a:lnTo>
                    <a:pt x="1160" y="401"/>
                  </a:lnTo>
                  <a:lnTo>
                    <a:pt x="1154" y="395"/>
                  </a:lnTo>
                  <a:lnTo>
                    <a:pt x="1146" y="390"/>
                  </a:lnTo>
                  <a:lnTo>
                    <a:pt x="1136" y="380"/>
                  </a:lnTo>
                  <a:lnTo>
                    <a:pt x="1124" y="376"/>
                  </a:lnTo>
                  <a:lnTo>
                    <a:pt x="1114" y="376"/>
                  </a:lnTo>
                  <a:lnTo>
                    <a:pt x="1110" y="384"/>
                  </a:lnTo>
                  <a:lnTo>
                    <a:pt x="1107" y="401"/>
                  </a:lnTo>
                  <a:lnTo>
                    <a:pt x="1105" y="423"/>
                  </a:lnTo>
                  <a:lnTo>
                    <a:pt x="1103" y="443"/>
                  </a:lnTo>
                  <a:lnTo>
                    <a:pt x="1101" y="460"/>
                  </a:lnTo>
                  <a:lnTo>
                    <a:pt x="1095" y="476"/>
                  </a:lnTo>
                  <a:lnTo>
                    <a:pt x="1085" y="490"/>
                  </a:lnTo>
                  <a:lnTo>
                    <a:pt x="1069" y="500"/>
                  </a:lnTo>
                  <a:lnTo>
                    <a:pt x="1059" y="508"/>
                  </a:lnTo>
                  <a:lnTo>
                    <a:pt x="1055" y="519"/>
                  </a:lnTo>
                  <a:lnTo>
                    <a:pt x="1053" y="531"/>
                  </a:lnTo>
                  <a:lnTo>
                    <a:pt x="1051" y="541"/>
                  </a:lnTo>
                  <a:lnTo>
                    <a:pt x="1045" y="551"/>
                  </a:lnTo>
                  <a:lnTo>
                    <a:pt x="1032" y="559"/>
                  </a:lnTo>
                  <a:lnTo>
                    <a:pt x="1016" y="569"/>
                  </a:lnTo>
                  <a:lnTo>
                    <a:pt x="996" y="576"/>
                  </a:lnTo>
                  <a:lnTo>
                    <a:pt x="979" y="584"/>
                  </a:lnTo>
                  <a:lnTo>
                    <a:pt x="965" y="588"/>
                  </a:lnTo>
                  <a:lnTo>
                    <a:pt x="951" y="590"/>
                  </a:lnTo>
                  <a:lnTo>
                    <a:pt x="941" y="592"/>
                  </a:lnTo>
                  <a:lnTo>
                    <a:pt x="933" y="596"/>
                  </a:lnTo>
                  <a:lnTo>
                    <a:pt x="929" y="604"/>
                  </a:lnTo>
                  <a:lnTo>
                    <a:pt x="933" y="614"/>
                  </a:lnTo>
                  <a:lnTo>
                    <a:pt x="943" y="628"/>
                  </a:lnTo>
                  <a:lnTo>
                    <a:pt x="955" y="641"/>
                  </a:lnTo>
                  <a:lnTo>
                    <a:pt x="967" y="651"/>
                  </a:lnTo>
                  <a:lnTo>
                    <a:pt x="977" y="665"/>
                  </a:lnTo>
                  <a:lnTo>
                    <a:pt x="981" y="677"/>
                  </a:lnTo>
                  <a:lnTo>
                    <a:pt x="975" y="691"/>
                  </a:lnTo>
                  <a:lnTo>
                    <a:pt x="963" y="699"/>
                  </a:lnTo>
                  <a:lnTo>
                    <a:pt x="943" y="702"/>
                  </a:lnTo>
                  <a:lnTo>
                    <a:pt x="923" y="704"/>
                  </a:lnTo>
                  <a:lnTo>
                    <a:pt x="906" y="706"/>
                  </a:lnTo>
                  <a:lnTo>
                    <a:pt x="892" y="708"/>
                  </a:lnTo>
                  <a:lnTo>
                    <a:pt x="880" y="708"/>
                  </a:lnTo>
                  <a:lnTo>
                    <a:pt x="864" y="708"/>
                  </a:lnTo>
                  <a:lnTo>
                    <a:pt x="847" y="706"/>
                  </a:lnTo>
                  <a:lnTo>
                    <a:pt x="833" y="706"/>
                  </a:lnTo>
                  <a:lnTo>
                    <a:pt x="827" y="706"/>
                  </a:lnTo>
                  <a:lnTo>
                    <a:pt x="825" y="702"/>
                  </a:lnTo>
                  <a:lnTo>
                    <a:pt x="819" y="697"/>
                  </a:lnTo>
                  <a:lnTo>
                    <a:pt x="809" y="687"/>
                  </a:lnTo>
                  <a:lnTo>
                    <a:pt x="799" y="679"/>
                  </a:lnTo>
                  <a:lnTo>
                    <a:pt x="792" y="675"/>
                  </a:lnTo>
                  <a:lnTo>
                    <a:pt x="786" y="679"/>
                  </a:lnTo>
                  <a:lnTo>
                    <a:pt x="780" y="691"/>
                  </a:lnTo>
                  <a:lnTo>
                    <a:pt x="774" y="708"/>
                  </a:lnTo>
                  <a:lnTo>
                    <a:pt x="766" y="732"/>
                  </a:lnTo>
                  <a:lnTo>
                    <a:pt x="756" y="756"/>
                  </a:lnTo>
                  <a:lnTo>
                    <a:pt x="748" y="777"/>
                  </a:lnTo>
                  <a:lnTo>
                    <a:pt x="742" y="795"/>
                  </a:lnTo>
                  <a:lnTo>
                    <a:pt x="733" y="821"/>
                  </a:lnTo>
                  <a:lnTo>
                    <a:pt x="723" y="838"/>
                  </a:lnTo>
                  <a:lnTo>
                    <a:pt x="711" y="850"/>
                  </a:lnTo>
                  <a:lnTo>
                    <a:pt x="699" y="854"/>
                  </a:lnTo>
                  <a:lnTo>
                    <a:pt x="687" y="858"/>
                  </a:lnTo>
                  <a:lnTo>
                    <a:pt x="677" y="862"/>
                  </a:lnTo>
                  <a:lnTo>
                    <a:pt x="671" y="862"/>
                  </a:lnTo>
                  <a:lnTo>
                    <a:pt x="671" y="799"/>
                  </a:lnTo>
                  <a:lnTo>
                    <a:pt x="585" y="722"/>
                  </a:lnTo>
                  <a:lnTo>
                    <a:pt x="595" y="669"/>
                  </a:lnTo>
                  <a:lnTo>
                    <a:pt x="536" y="602"/>
                  </a:lnTo>
                  <a:lnTo>
                    <a:pt x="490" y="527"/>
                  </a:lnTo>
                  <a:lnTo>
                    <a:pt x="335" y="482"/>
                  </a:lnTo>
                  <a:lnTo>
                    <a:pt x="297" y="460"/>
                  </a:lnTo>
                  <a:lnTo>
                    <a:pt x="262" y="393"/>
                  </a:lnTo>
                  <a:lnTo>
                    <a:pt x="223" y="327"/>
                  </a:lnTo>
                  <a:lnTo>
                    <a:pt x="144" y="388"/>
                  </a:lnTo>
                  <a:lnTo>
                    <a:pt x="114" y="382"/>
                  </a:lnTo>
                  <a:lnTo>
                    <a:pt x="112" y="352"/>
                  </a:lnTo>
                  <a:lnTo>
                    <a:pt x="77" y="303"/>
                  </a:lnTo>
                  <a:lnTo>
                    <a:pt x="83" y="220"/>
                  </a:lnTo>
                  <a:lnTo>
                    <a:pt x="42" y="165"/>
                  </a:lnTo>
                  <a:lnTo>
                    <a:pt x="0" y="157"/>
                  </a:lnTo>
                  <a:lnTo>
                    <a:pt x="24" y="102"/>
                  </a:lnTo>
                  <a:lnTo>
                    <a:pt x="67" y="116"/>
                  </a:lnTo>
                  <a:lnTo>
                    <a:pt x="83" y="96"/>
                  </a:lnTo>
                  <a:lnTo>
                    <a:pt x="132" y="118"/>
                  </a:lnTo>
                  <a:lnTo>
                    <a:pt x="124" y="53"/>
                  </a:lnTo>
                  <a:lnTo>
                    <a:pt x="160" y="23"/>
                  </a:lnTo>
                  <a:lnTo>
                    <a:pt x="256" y="0"/>
                  </a:lnTo>
                  <a:lnTo>
                    <a:pt x="280" y="63"/>
                  </a:lnTo>
                  <a:lnTo>
                    <a:pt x="343" y="132"/>
                  </a:lnTo>
                  <a:lnTo>
                    <a:pt x="406" y="110"/>
                  </a:lnTo>
                  <a:lnTo>
                    <a:pt x="453" y="114"/>
                  </a:lnTo>
                  <a:lnTo>
                    <a:pt x="488" y="81"/>
                  </a:lnTo>
                  <a:lnTo>
                    <a:pt x="530" y="134"/>
                  </a:lnTo>
                  <a:lnTo>
                    <a:pt x="650" y="110"/>
                  </a:lnTo>
                  <a:lnTo>
                    <a:pt x="673" y="142"/>
                  </a:lnTo>
                  <a:lnTo>
                    <a:pt x="689" y="191"/>
                  </a:lnTo>
                  <a:lnTo>
                    <a:pt x="742" y="177"/>
                  </a:lnTo>
                  <a:lnTo>
                    <a:pt x="790" y="250"/>
                  </a:lnTo>
                  <a:lnTo>
                    <a:pt x="823" y="248"/>
                  </a:lnTo>
                  <a:lnTo>
                    <a:pt x="813" y="167"/>
                  </a:lnTo>
                  <a:lnTo>
                    <a:pt x="853" y="161"/>
                  </a:lnTo>
                  <a:lnTo>
                    <a:pt x="855" y="167"/>
                  </a:lnTo>
                  <a:lnTo>
                    <a:pt x="858" y="179"/>
                  </a:lnTo>
                  <a:lnTo>
                    <a:pt x="864" y="195"/>
                  </a:lnTo>
                  <a:lnTo>
                    <a:pt x="868" y="212"/>
                  </a:lnTo>
                  <a:lnTo>
                    <a:pt x="872" y="224"/>
                  </a:lnTo>
                  <a:lnTo>
                    <a:pt x="874" y="232"/>
                  </a:lnTo>
                  <a:lnTo>
                    <a:pt x="878" y="234"/>
                  </a:lnTo>
                  <a:lnTo>
                    <a:pt x="886" y="242"/>
                  </a:lnTo>
                  <a:lnTo>
                    <a:pt x="896" y="250"/>
                  </a:lnTo>
                  <a:lnTo>
                    <a:pt x="908" y="258"/>
                  </a:lnTo>
                  <a:lnTo>
                    <a:pt x="916" y="262"/>
                  </a:lnTo>
                  <a:lnTo>
                    <a:pt x="920" y="266"/>
                  </a:lnTo>
                  <a:lnTo>
                    <a:pt x="971" y="319"/>
                  </a:lnTo>
                  <a:lnTo>
                    <a:pt x="994" y="293"/>
                  </a:lnTo>
                  <a:lnTo>
                    <a:pt x="1010" y="238"/>
                  </a:lnTo>
                  <a:lnTo>
                    <a:pt x="1059" y="201"/>
                  </a:lnTo>
                  <a:lnTo>
                    <a:pt x="1126" y="226"/>
                  </a:lnTo>
                  <a:lnTo>
                    <a:pt x="1203" y="252"/>
                  </a:lnTo>
                  <a:lnTo>
                    <a:pt x="1246" y="248"/>
                  </a:lnTo>
                  <a:close/>
                </a:path>
              </a:pathLst>
            </a:custGeom>
            <a:grpFill/>
            <a:ln w="0">
              <a:solidFill>
                <a:srgbClr val="FFFFFF"/>
              </a:solidFill>
              <a:prstDash val="solid"/>
              <a:round/>
            </a:ln>
          </p:spPr>
          <p:txBody>
            <a:bodyPr/>
            <a:lstStyle/>
            <a:p>
              <a:endParaRPr altLang="en-US" lang="zh-CN"/>
            </a:p>
          </p:txBody>
        </p:sp>
        <p:sp>
          <p:nvSpPr>
            <p:cNvPr id="98" name="Freeform 102"/>
            <p:cNvSpPr/>
            <p:nvPr/>
          </p:nvSpPr>
          <p:spPr bwMode="gray">
            <a:xfrm>
              <a:off x="3738" y="1458"/>
              <a:ext cx="630" cy="431"/>
            </a:xfrm>
            <a:custGeom>
              <a:gdLst>
                <a:gd fmla="*/ 315 w 1260" name="T0"/>
                <a:gd fmla="*/ 87 h 862" name="T1"/>
                <a:gd fmla="*/ 309 w 1260" name="T2"/>
                <a:gd fmla="*/ 91 h 862" name="T3"/>
                <a:gd fmla="*/ 299 w 1260" name="T4"/>
                <a:gd fmla="*/ 98 h 862" name="T5"/>
                <a:gd fmla="*/ 293 w 1260" name="T6"/>
                <a:gd fmla="*/ 101 h 862" name="T7"/>
                <a:gd fmla="*/ 287 w 1260" name="T8"/>
                <a:gd fmla="*/ 98 h 862" name="T9"/>
                <a:gd fmla="*/ 279 w 1260" name="T10"/>
                <a:gd fmla="*/ 94 h 862" name="T11"/>
                <a:gd fmla="*/ 277 w 1260" name="T12"/>
                <a:gd fmla="*/ 106 h 862" name="T13"/>
                <a:gd fmla="*/ 274 w 1260" name="T14"/>
                <a:gd fmla="*/ 119 h 862" name="T15"/>
                <a:gd fmla="*/ 265 w 1260" name="T16"/>
                <a:gd fmla="*/ 127 h 862" name="T17"/>
                <a:gd fmla="*/ 263 w 1260" name="T18"/>
                <a:gd fmla="*/ 136 h 862" name="T19"/>
                <a:gd fmla="*/ 254 w 1260" name="T20"/>
                <a:gd fmla="*/ 143 h 862" name="T21"/>
                <a:gd fmla="*/ 241 w 1260" name="T22"/>
                <a:gd fmla="*/ 147 h 862" name="T23"/>
                <a:gd fmla="*/ 233 w 1260" name="T24"/>
                <a:gd fmla="*/ 149 h 862" name="T25"/>
                <a:gd fmla="*/ 236 w 1260" name="T26"/>
                <a:gd fmla="*/ 157 h 862" name="T27"/>
                <a:gd fmla="*/ 244 w 1260" name="T28"/>
                <a:gd fmla="*/ 167 h 862" name="T29"/>
                <a:gd fmla="*/ 241 w 1260" name="T30"/>
                <a:gd fmla="*/ 175 h 862" name="T31"/>
                <a:gd fmla="*/ 226 w 1260" name="T32"/>
                <a:gd fmla="*/ 177 h 862" name="T33"/>
                <a:gd fmla="*/ 216 w 1260" name="T34"/>
                <a:gd fmla="*/ 177 h 862" name="T35"/>
                <a:gd fmla="*/ 207 w 1260" name="T36"/>
                <a:gd fmla="*/ 177 h 862" name="T37"/>
                <a:gd fmla="*/ 202 w 1260" name="T38"/>
                <a:gd fmla="*/ 172 h 862" name="T39"/>
                <a:gd fmla="*/ 196 w 1260" name="T40"/>
                <a:gd fmla="*/ 170 h 862" name="T41"/>
                <a:gd fmla="*/ 191 w 1260" name="T42"/>
                <a:gd fmla="*/ 183 h 862" name="T43"/>
                <a:gd fmla="*/ 185 w 1260" name="T44"/>
                <a:gd fmla="*/ 199 h 862" name="T45"/>
                <a:gd fmla="*/ 178 w 1260" name="T46"/>
                <a:gd fmla="*/ 213 h 862" name="T47"/>
                <a:gd fmla="*/ 169 w 1260" name="T48"/>
                <a:gd fmla="*/ 216 h 862" name="T49"/>
                <a:gd fmla="*/ 147 w 1260" name="T50"/>
                <a:gd fmla="*/ 181 h 862" name="T51"/>
                <a:gd fmla="*/ 122 w 1260" name="T52"/>
                <a:gd fmla="*/ 132 h 862" name="T53"/>
                <a:gd fmla="*/ 66 w 1260" name="T54"/>
                <a:gd fmla="*/ 99 h 862" name="T55"/>
                <a:gd fmla="*/ 28 w 1260" name="T56"/>
                <a:gd fmla="*/ 96 h 862" name="T57"/>
                <a:gd fmla="*/ 21 w 1260" name="T58"/>
                <a:gd fmla="*/ 55 h 862" name="T59"/>
                <a:gd fmla="*/ 6 w 1260" name="T60"/>
                <a:gd fmla="*/ 26 h 862" name="T61"/>
                <a:gd fmla="*/ 33 w 1260" name="T62"/>
                <a:gd fmla="*/ 29 h 862" name="T63"/>
                <a:gd fmla="*/ 64 w 1260" name="T64"/>
                <a:gd fmla="*/ 0 h 862" name="T65"/>
                <a:gd fmla="*/ 101 w 1260" name="T66"/>
                <a:gd fmla="*/ 27 h 862" name="T67"/>
                <a:gd fmla="*/ 133 w 1260" name="T68"/>
                <a:gd fmla="*/ 34 h 862" name="T69"/>
                <a:gd fmla="*/ 172 w 1260" name="T70"/>
                <a:gd fmla="*/ 48 h 862" name="T71"/>
                <a:gd fmla="*/ 206 w 1260" name="T72"/>
                <a:gd fmla="*/ 62 h 862" name="T73"/>
                <a:gd fmla="*/ 214 w 1260" name="T74"/>
                <a:gd fmla="*/ 42 h 862" name="T75"/>
                <a:gd fmla="*/ 217 w 1260" name="T76"/>
                <a:gd fmla="*/ 53 h 862" name="T77"/>
                <a:gd fmla="*/ 219 w 1260" name="T78"/>
                <a:gd fmla="*/ 58 h 862" name="T79"/>
                <a:gd fmla="*/ 227 w 1260" name="T80"/>
                <a:gd fmla="*/ 65 h 862" name="T81"/>
                <a:gd fmla="*/ 243 w 1260" name="T82"/>
                <a:gd fmla="*/ 80 h 862" name="T83"/>
                <a:gd fmla="*/ 265 w 1260" name="T84"/>
                <a:gd fmla="*/ 51 h 862" name="T85"/>
                <a:gd fmla="*/ 312 w 1260" name="T86"/>
                <a:gd fmla="*/ 62 h 862"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1260" name="T132"/>
                <a:gd fmla="*/ 0 h 862" name="T133"/>
                <a:gd fmla="*/ 1260 w 1260" name="T134"/>
                <a:gd fmla="*/ 862 h 862"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862" w="1260">
                  <a:moveTo>
                    <a:pt x="1246" y="248"/>
                  </a:moveTo>
                  <a:lnTo>
                    <a:pt x="1260" y="267"/>
                  </a:lnTo>
                  <a:lnTo>
                    <a:pt x="1258" y="348"/>
                  </a:lnTo>
                  <a:lnTo>
                    <a:pt x="1254" y="350"/>
                  </a:lnTo>
                  <a:lnTo>
                    <a:pt x="1246" y="356"/>
                  </a:lnTo>
                  <a:lnTo>
                    <a:pt x="1233" y="364"/>
                  </a:lnTo>
                  <a:lnTo>
                    <a:pt x="1219" y="374"/>
                  </a:lnTo>
                  <a:lnTo>
                    <a:pt x="1205" y="382"/>
                  </a:lnTo>
                  <a:lnTo>
                    <a:pt x="1195" y="390"/>
                  </a:lnTo>
                  <a:lnTo>
                    <a:pt x="1187" y="395"/>
                  </a:lnTo>
                  <a:lnTo>
                    <a:pt x="1179" y="399"/>
                  </a:lnTo>
                  <a:lnTo>
                    <a:pt x="1170" y="401"/>
                  </a:lnTo>
                  <a:lnTo>
                    <a:pt x="1160" y="401"/>
                  </a:lnTo>
                  <a:lnTo>
                    <a:pt x="1154" y="395"/>
                  </a:lnTo>
                  <a:lnTo>
                    <a:pt x="1146" y="390"/>
                  </a:lnTo>
                  <a:lnTo>
                    <a:pt x="1136" y="380"/>
                  </a:lnTo>
                  <a:lnTo>
                    <a:pt x="1124" y="376"/>
                  </a:lnTo>
                  <a:lnTo>
                    <a:pt x="1114" y="376"/>
                  </a:lnTo>
                  <a:lnTo>
                    <a:pt x="1110" y="384"/>
                  </a:lnTo>
                  <a:lnTo>
                    <a:pt x="1107" y="401"/>
                  </a:lnTo>
                  <a:lnTo>
                    <a:pt x="1105" y="423"/>
                  </a:lnTo>
                  <a:lnTo>
                    <a:pt x="1103" y="443"/>
                  </a:lnTo>
                  <a:lnTo>
                    <a:pt x="1101" y="460"/>
                  </a:lnTo>
                  <a:lnTo>
                    <a:pt x="1095" y="476"/>
                  </a:lnTo>
                  <a:lnTo>
                    <a:pt x="1085" y="490"/>
                  </a:lnTo>
                  <a:lnTo>
                    <a:pt x="1069" y="500"/>
                  </a:lnTo>
                  <a:lnTo>
                    <a:pt x="1059" y="508"/>
                  </a:lnTo>
                  <a:lnTo>
                    <a:pt x="1055" y="519"/>
                  </a:lnTo>
                  <a:lnTo>
                    <a:pt x="1053" y="531"/>
                  </a:lnTo>
                  <a:lnTo>
                    <a:pt x="1051" y="541"/>
                  </a:lnTo>
                  <a:lnTo>
                    <a:pt x="1045" y="551"/>
                  </a:lnTo>
                  <a:lnTo>
                    <a:pt x="1032" y="559"/>
                  </a:lnTo>
                  <a:lnTo>
                    <a:pt x="1016" y="569"/>
                  </a:lnTo>
                  <a:lnTo>
                    <a:pt x="996" y="576"/>
                  </a:lnTo>
                  <a:lnTo>
                    <a:pt x="979" y="584"/>
                  </a:lnTo>
                  <a:lnTo>
                    <a:pt x="965" y="588"/>
                  </a:lnTo>
                  <a:lnTo>
                    <a:pt x="951" y="590"/>
                  </a:lnTo>
                  <a:lnTo>
                    <a:pt x="941" y="592"/>
                  </a:lnTo>
                  <a:lnTo>
                    <a:pt x="933" y="596"/>
                  </a:lnTo>
                  <a:lnTo>
                    <a:pt x="929" y="604"/>
                  </a:lnTo>
                  <a:lnTo>
                    <a:pt x="933" y="614"/>
                  </a:lnTo>
                  <a:lnTo>
                    <a:pt x="943" y="628"/>
                  </a:lnTo>
                  <a:lnTo>
                    <a:pt x="955" y="641"/>
                  </a:lnTo>
                  <a:lnTo>
                    <a:pt x="967" y="651"/>
                  </a:lnTo>
                  <a:lnTo>
                    <a:pt x="977" y="665"/>
                  </a:lnTo>
                  <a:lnTo>
                    <a:pt x="981" y="677"/>
                  </a:lnTo>
                  <a:lnTo>
                    <a:pt x="975" y="691"/>
                  </a:lnTo>
                  <a:lnTo>
                    <a:pt x="963" y="699"/>
                  </a:lnTo>
                  <a:lnTo>
                    <a:pt x="943" y="702"/>
                  </a:lnTo>
                  <a:lnTo>
                    <a:pt x="923" y="704"/>
                  </a:lnTo>
                  <a:lnTo>
                    <a:pt x="906" y="706"/>
                  </a:lnTo>
                  <a:lnTo>
                    <a:pt x="892" y="708"/>
                  </a:lnTo>
                  <a:lnTo>
                    <a:pt x="880" y="708"/>
                  </a:lnTo>
                  <a:lnTo>
                    <a:pt x="864" y="708"/>
                  </a:lnTo>
                  <a:lnTo>
                    <a:pt x="847" y="706"/>
                  </a:lnTo>
                  <a:lnTo>
                    <a:pt x="833" y="706"/>
                  </a:lnTo>
                  <a:lnTo>
                    <a:pt x="827" y="706"/>
                  </a:lnTo>
                  <a:lnTo>
                    <a:pt x="825" y="702"/>
                  </a:lnTo>
                  <a:lnTo>
                    <a:pt x="819" y="697"/>
                  </a:lnTo>
                  <a:lnTo>
                    <a:pt x="809" y="687"/>
                  </a:lnTo>
                  <a:lnTo>
                    <a:pt x="799" y="679"/>
                  </a:lnTo>
                  <a:lnTo>
                    <a:pt x="792" y="675"/>
                  </a:lnTo>
                  <a:lnTo>
                    <a:pt x="786" y="679"/>
                  </a:lnTo>
                  <a:lnTo>
                    <a:pt x="780" y="691"/>
                  </a:lnTo>
                  <a:lnTo>
                    <a:pt x="774" y="708"/>
                  </a:lnTo>
                  <a:lnTo>
                    <a:pt x="766" y="732"/>
                  </a:lnTo>
                  <a:lnTo>
                    <a:pt x="756" y="756"/>
                  </a:lnTo>
                  <a:lnTo>
                    <a:pt x="748" y="777"/>
                  </a:lnTo>
                  <a:lnTo>
                    <a:pt x="742" y="795"/>
                  </a:lnTo>
                  <a:lnTo>
                    <a:pt x="733" y="821"/>
                  </a:lnTo>
                  <a:lnTo>
                    <a:pt x="723" y="838"/>
                  </a:lnTo>
                  <a:lnTo>
                    <a:pt x="711" y="850"/>
                  </a:lnTo>
                  <a:lnTo>
                    <a:pt x="699" y="854"/>
                  </a:lnTo>
                  <a:lnTo>
                    <a:pt x="687" y="858"/>
                  </a:lnTo>
                  <a:lnTo>
                    <a:pt x="677" y="862"/>
                  </a:lnTo>
                  <a:lnTo>
                    <a:pt x="671" y="862"/>
                  </a:lnTo>
                  <a:lnTo>
                    <a:pt x="671" y="799"/>
                  </a:lnTo>
                  <a:lnTo>
                    <a:pt x="585" y="722"/>
                  </a:lnTo>
                  <a:lnTo>
                    <a:pt x="595" y="669"/>
                  </a:lnTo>
                  <a:lnTo>
                    <a:pt x="536" y="602"/>
                  </a:lnTo>
                  <a:lnTo>
                    <a:pt x="490" y="527"/>
                  </a:lnTo>
                  <a:lnTo>
                    <a:pt x="335" y="482"/>
                  </a:lnTo>
                  <a:lnTo>
                    <a:pt x="297" y="460"/>
                  </a:lnTo>
                  <a:lnTo>
                    <a:pt x="262" y="393"/>
                  </a:lnTo>
                  <a:lnTo>
                    <a:pt x="223" y="327"/>
                  </a:lnTo>
                  <a:lnTo>
                    <a:pt x="144" y="388"/>
                  </a:lnTo>
                  <a:lnTo>
                    <a:pt x="114" y="382"/>
                  </a:lnTo>
                  <a:lnTo>
                    <a:pt x="112" y="352"/>
                  </a:lnTo>
                  <a:lnTo>
                    <a:pt x="77" y="303"/>
                  </a:lnTo>
                  <a:lnTo>
                    <a:pt x="83" y="220"/>
                  </a:lnTo>
                  <a:lnTo>
                    <a:pt x="42" y="165"/>
                  </a:lnTo>
                  <a:lnTo>
                    <a:pt x="0" y="157"/>
                  </a:lnTo>
                  <a:lnTo>
                    <a:pt x="24" y="102"/>
                  </a:lnTo>
                  <a:lnTo>
                    <a:pt x="67" y="116"/>
                  </a:lnTo>
                  <a:lnTo>
                    <a:pt x="83" y="96"/>
                  </a:lnTo>
                  <a:lnTo>
                    <a:pt x="132" y="118"/>
                  </a:lnTo>
                  <a:lnTo>
                    <a:pt x="124" y="53"/>
                  </a:lnTo>
                  <a:lnTo>
                    <a:pt x="160" y="23"/>
                  </a:lnTo>
                  <a:lnTo>
                    <a:pt x="256" y="0"/>
                  </a:lnTo>
                  <a:lnTo>
                    <a:pt x="280" y="63"/>
                  </a:lnTo>
                  <a:lnTo>
                    <a:pt x="343" y="132"/>
                  </a:lnTo>
                  <a:lnTo>
                    <a:pt x="406" y="110"/>
                  </a:lnTo>
                  <a:lnTo>
                    <a:pt x="453" y="114"/>
                  </a:lnTo>
                  <a:lnTo>
                    <a:pt x="488" y="81"/>
                  </a:lnTo>
                  <a:lnTo>
                    <a:pt x="530" y="134"/>
                  </a:lnTo>
                  <a:lnTo>
                    <a:pt x="650" y="110"/>
                  </a:lnTo>
                  <a:lnTo>
                    <a:pt x="673" y="142"/>
                  </a:lnTo>
                  <a:lnTo>
                    <a:pt x="689" y="191"/>
                  </a:lnTo>
                  <a:lnTo>
                    <a:pt x="742" y="177"/>
                  </a:lnTo>
                  <a:lnTo>
                    <a:pt x="790" y="250"/>
                  </a:lnTo>
                  <a:lnTo>
                    <a:pt x="823" y="248"/>
                  </a:lnTo>
                  <a:lnTo>
                    <a:pt x="813" y="167"/>
                  </a:lnTo>
                  <a:lnTo>
                    <a:pt x="853" y="161"/>
                  </a:lnTo>
                  <a:lnTo>
                    <a:pt x="855" y="167"/>
                  </a:lnTo>
                  <a:lnTo>
                    <a:pt x="858" y="179"/>
                  </a:lnTo>
                  <a:lnTo>
                    <a:pt x="864" y="195"/>
                  </a:lnTo>
                  <a:lnTo>
                    <a:pt x="868" y="212"/>
                  </a:lnTo>
                  <a:lnTo>
                    <a:pt x="872" y="224"/>
                  </a:lnTo>
                  <a:lnTo>
                    <a:pt x="874" y="232"/>
                  </a:lnTo>
                  <a:lnTo>
                    <a:pt x="878" y="234"/>
                  </a:lnTo>
                  <a:lnTo>
                    <a:pt x="886" y="242"/>
                  </a:lnTo>
                  <a:lnTo>
                    <a:pt x="896" y="250"/>
                  </a:lnTo>
                  <a:lnTo>
                    <a:pt x="908" y="258"/>
                  </a:lnTo>
                  <a:lnTo>
                    <a:pt x="916" y="262"/>
                  </a:lnTo>
                  <a:lnTo>
                    <a:pt x="920" y="266"/>
                  </a:lnTo>
                  <a:lnTo>
                    <a:pt x="971" y="319"/>
                  </a:lnTo>
                  <a:lnTo>
                    <a:pt x="994" y="293"/>
                  </a:lnTo>
                  <a:lnTo>
                    <a:pt x="1010" y="238"/>
                  </a:lnTo>
                  <a:lnTo>
                    <a:pt x="1059" y="201"/>
                  </a:lnTo>
                  <a:lnTo>
                    <a:pt x="1126" y="226"/>
                  </a:lnTo>
                  <a:lnTo>
                    <a:pt x="1203" y="252"/>
                  </a:lnTo>
                  <a:lnTo>
                    <a:pt x="1246" y="248"/>
                  </a:lnTo>
                </a:path>
              </a:pathLst>
            </a:custGeom>
            <a:grpFill/>
            <a:ln w="6350">
              <a:solidFill>
                <a:srgbClr val="FFFFFF"/>
              </a:solidFill>
              <a:prstDash val="solid"/>
              <a:round/>
            </a:ln>
          </p:spPr>
          <p:txBody>
            <a:bodyPr/>
            <a:lstStyle/>
            <a:p>
              <a:endParaRPr altLang="en-US" lang="zh-CN"/>
            </a:p>
          </p:txBody>
        </p:sp>
        <p:sp>
          <p:nvSpPr>
            <p:cNvPr id="99" name="Freeform 103"/>
            <p:cNvSpPr/>
            <p:nvPr/>
          </p:nvSpPr>
          <p:spPr bwMode="gray">
            <a:xfrm>
              <a:off x="3599" y="839"/>
              <a:ext cx="861" cy="778"/>
            </a:xfrm>
            <a:custGeom>
              <a:gdLst>
                <a:gd fmla="*/ 419 w 1722" name="T0"/>
                <a:gd fmla="*/ 147 h 1557" name="T1"/>
                <a:gd fmla="*/ 423 w 1722" name="T2"/>
                <a:gd fmla="*/ 159 h 1557" name="T3"/>
                <a:gd fmla="*/ 428 w 1722" name="T4"/>
                <a:gd fmla="*/ 173 h 1557" name="T5"/>
                <a:gd fmla="*/ 419 w 1722" name="T6"/>
                <a:gd fmla="*/ 185 h 1557" name="T7"/>
                <a:gd fmla="*/ 421 w 1722" name="T8"/>
                <a:gd fmla="*/ 196 h 1557" name="T9"/>
                <a:gd fmla="*/ 431 w 1722" name="T10"/>
                <a:gd fmla="*/ 209 h 1557" name="T11"/>
                <a:gd fmla="*/ 429 w 1722" name="T12"/>
                <a:gd fmla="*/ 233 h 1557" name="T13"/>
                <a:gd fmla="*/ 425 w 1722" name="T14"/>
                <a:gd fmla="*/ 256 h 1557" name="T15"/>
                <a:gd fmla="*/ 417 w 1722" name="T16"/>
                <a:gd fmla="*/ 278 h 1557" name="T17"/>
                <a:gd fmla="*/ 418 w 1722" name="T18"/>
                <a:gd fmla="*/ 290 h 1557" name="T19"/>
                <a:gd fmla="*/ 404 w 1722" name="T20"/>
                <a:gd fmla="*/ 293 h 1557" name="T21"/>
                <a:gd fmla="*/ 383 w 1722" name="T22"/>
                <a:gd fmla="*/ 292 h 1557" name="T23"/>
                <a:gd fmla="*/ 374 w 1722" name="T24"/>
                <a:gd fmla="*/ 295 h 1557" name="T25"/>
                <a:gd fmla="*/ 367 w 1722" name="T26"/>
                <a:gd fmla="*/ 309 h 1557" name="T27"/>
                <a:gd fmla="*/ 358 w 1722" name="T28"/>
                <a:gd fmla="*/ 318 h 1557" name="T29"/>
                <a:gd fmla="*/ 368 w 1722" name="T30"/>
                <a:gd fmla="*/ 333 h 1557" name="T31"/>
                <a:gd fmla="*/ 375 w 1722" name="T32"/>
                <a:gd fmla="*/ 350 h 1557" name="T33"/>
                <a:gd fmla="*/ 380 w 1722" name="T34"/>
                <a:gd fmla="*/ 367 h 1557" name="T35"/>
                <a:gd fmla="*/ 334 w 1722" name="T36"/>
                <a:gd fmla="*/ 359 h 1557" name="T37"/>
                <a:gd fmla="*/ 299 w 1722" name="T38"/>
                <a:gd fmla="*/ 376 h 1557" name="T39"/>
                <a:gd fmla="*/ 275 w 1722" name="T40"/>
                <a:gd fmla="*/ 371 h 1557" name="T41"/>
                <a:gd fmla="*/ 237 w 1722" name="T42"/>
                <a:gd fmla="*/ 345 h 1557" name="T43"/>
                <a:gd fmla="*/ 183 w 1722" name="T44"/>
                <a:gd fmla="*/ 338 h 1557" name="T45"/>
                <a:gd fmla="*/ 134 w 1722" name="T46"/>
                <a:gd fmla="*/ 309 h 1557" name="T47"/>
                <a:gd fmla="*/ 93 w 1722" name="T48"/>
                <a:gd fmla="*/ 288 h 1557" name="T49"/>
                <a:gd fmla="*/ 118 w 1722" name="T50"/>
                <a:gd fmla="*/ 211 h 1557" name="T51"/>
                <a:gd fmla="*/ 133 w 1722" name="T52"/>
                <a:gd fmla="*/ 147 h 1557" name="T53"/>
                <a:gd fmla="*/ 106 w 1722" name="T54"/>
                <a:gd fmla="*/ 89 h 1557" name="T55"/>
                <a:gd fmla="*/ 45 w 1722" name="T56"/>
                <a:gd fmla="*/ 63 h 1557" name="T57"/>
                <a:gd fmla="*/ 12 w 1722" name="T58"/>
                <a:gd fmla="*/ 35 h 1557" name="T59"/>
                <a:gd fmla="*/ 9 w 1722" name="T60"/>
                <a:gd fmla="*/ 18 h 1557" name="T61"/>
                <a:gd fmla="*/ 25 w 1722" name="T62"/>
                <a:gd fmla="*/ 11 h 1557" name="T63"/>
                <a:gd fmla="*/ 45 w 1722" name="T64"/>
                <a:gd fmla="*/ 4 h 1557" name="T65"/>
                <a:gd fmla="*/ 61 w 1722" name="T66"/>
                <a:gd fmla="*/ 1 h 1557" name="T67"/>
                <a:gd fmla="*/ 82 w 1722" name="T68"/>
                <a:gd fmla="*/ 11 h 1557" name="T69"/>
                <a:gd fmla="*/ 94 w 1722" name="T70"/>
                <a:gd fmla="*/ 8 h 1557" name="T71"/>
                <a:gd fmla="*/ 104 w 1722" name="T72"/>
                <a:gd fmla="*/ 6 h 1557" name="T73"/>
                <a:gd fmla="*/ 127 w 1722" name="T74"/>
                <a:gd fmla="*/ 24 h 1557" name="T75"/>
                <a:gd fmla="*/ 146 w 1722" name="T76"/>
                <a:gd fmla="*/ 46 h 1557" name="T77"/>
                <a:gd fmla="*/ 160 w 1722" name="T78"/>
                <a:gd fmla="*/ 69 h 1557" name="T79"/>
                <a:gd fmla="*/ 175 w 1722" name="T80"/>
                <a:gd fmla="*/ 92 h 1557" name="T81"/>
                <a:gd fmla="*/ 184 w 1722" name="T82"/>
                <a:gd fmla="*/ 101 h 1557" name="T83"/>
                <a:gd fmla="*/ 194 w 1722" name="T84"/>
                <a:gd fmla="*/ 123 h 1557" name="T85"/>
                <a:gd fmla="*/ 206 w 1722" name="T86"/>
                <a:gd fmla="*/ 138 h 1557" name="T87"/>
                <a:gd fmla="*/ 225 w 1722" name="T88"/>
                <a:gd fmla="*/ 141 h 1557" name="T89"/>
                <a:gd fmla="*/ 245 w 1722" name="T90"/>
                <a:gd fmla="*/ 137 h 1557" name="T91"/>
                <a:gd fmla="*/ 267 w 1722" name="T92"/>
                <a:gd fmla="*/ 143 h 1557" name="T93"/>
                <a:gd fmla="*/ 281 w 1722" name="T94"/>
                <a:gd fmla="*/ 152 h 1557" name="T95"/>
                <a:gd fmla="*/ 293 w 1722" name="T96"/>
                <a:gd fmla="*/ 154 h 1557" name="T97"/>
                <a:gd fmla="*/ 298 w 1722" name="T98"/>
                <a:gd fmla="*/ 154 h 1557" name="T99"/>
                <a:gd fmla="*/ 300 w 1722" name="T100"/>
                <a:gd fmla="*/ 160 h 1557" name="T101"/>
                <a:gd fmla="*/ 308 w 1722" name="T102"/>
                <a:gd fmla="*/ 175 h 1557" name="T103"/>
                <a:gd fmla="*/ 317 w 1722" name="T104"/>
                <a:gd fmla="*/ 191 h 1557" name="T105"/>
                <a:gd fmla="*/ 329 w 1722" name="T106"/>
                <a:gd fmla="*/ 197 h 1557" name="T107"/>
                <a:gd fmla="*/ 350 w 1722" name="T108"/>
                <a:gd fmla="*/ 191 h 1557" name="T109"/>
                <a:gd fmla="*/ 368 w 1722" name="T110"/>
                <a:gd fmla="*/ 175 h 1557" name="T111"/>
                <a:gd fmla="*/ 382 w 1722" name="T112"/>
                <a:gd fmla="*/ 160 h 1557" name="T113"/>
                <a:gd fmla="*/ 396 w 1722" name="T114"/>
                <a:gd fmla="*/ 148 h 1557" name="T115"/>
                <a:gd fmla="*/ 414 w 1722" name="T116"/>
                <a:gd fmla="*/ 140 h 1557"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722" name="T177"/>
                <a:gd fmla="*/ 0 h 1557" name="T178"/>
                <a:gd fmla="*/ 1722 w 1722" name="T179"/>
                <a:gd fmla="*/ 1557 h 1557"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557" w="1722">
                  <a:moveTo>
                    <a:pt x="1673" y="557"/>
                  </a:moveTo>
                  <a:lnTo>
                    <a:pt x="1673" y="561"/>
                  </a:lnTo>
                  <a:lnTo>
                    <a:pt x="1673" y="575"/>
                  </a:lnTo>
                  <a:lnTo>
                    <a:pt x="1675" y="590"/>
                  </a:lnTo>
                  <a:lnTo>
                    <a:pt x="1675" y="606"/>
                  </a:lnTo>
                  <a:lnTo>
                    <a:pt x="1675" y="618"/>
                  </a:lnTo>
                  <a:lnTo>
                    <a:pt x="1681" y="628"/>
                  </a:lnTo>
                  <a:lnTo>
                    <a:pt x="1691" y="639"/>
                  </a:lnTo>
                  <a:lnTo>
                    <a:pt x="1702" y="649"/>
                  </a:lnTo>
                  <a:lnTo>
                    <a:pt x="1712" y="661"/>
                  </a:lnTo>
                  <a:lnTo>
                    <a:pt x="1714" y="673"/>
                  </a:lnTo>
                  <a:lnTo>
                    <a:pt x="1710" y="693"/>
                  </a:lnTo>
                  <a:lnTo>
                    <a:pt x="1698" y="712"/>
                  </a:lnTo>
                  <a:lnTo>
                    <a:pt x="1687" y="728"/>
                  </a:lnTo>
                  <a:lnTo>
                    <a:pt x="1681" y="736"/>
                  </a:lnTo>
                  <a:lnTo>
                    <a:pt x="1673" y="742"/>
                  </a:lnTo>
                  <a:lnTo>
                    <a:pt x="1669" y="752"/>
                  </a:lnTo>
                  <a:lnTo>
                    <a:pt x="1667" y="762"/>
                  </a:lnTo>
                  <a:lnTo>
                    <a:pt x="1673" y="773"/>
                  </a:lnTo>
                  <a:lnTo>
                    <a:pt x="1683" y="787"/>
                  </a:lnTo>
                  <a:lnTo>
                    <a:pt x="1697" y="799"/>
                  </a:lnTo>
                  <a:lnTo>
                    <a:pt x="1708" y="811"/>
                  </a:lnTo>
                  <a:lnTo>
                    <a:pt x="1718" y="823"/>
                  </a:lnTo>
                  <a:lnTo>
                    <a:pt x="1722" y="836"/>
                  </a:lnTo>
                  <a:lnTo>
                    <a:pt x="1720" y="852"/>
                  </a:lnTo>
                  <a:lnTo>
                    <a:pt x="1720" y="876"/>
                  </a:lnTo>
                  <a:lnTo>
                    <a:pt x="1718" y="905"/>
                  </a:lnTo>
                  <a:lnTo>
                    <a:pt x="1716" y="935"/>
                  </a:lnTo>
                  <a:lnTo>
                    <a:pt x="1714" y="964"/>
                  </a:lnTo>
                  <a:lnTo>
                    <a:pt x="1712" y="988"/>
                  </a:lnTo>
                  <a:lnTo>
                    <a:pt x="1708" y="1002"/>
                  </a:lnTo>
                  <a:lnTo>
                    <a:pt x="1697" y="1025"/>
                  </a:lnTo>
                  <a:lnTo>
                    <a:pt x="1687" y="1051"/>
                  </a:lnTo>
                  <a:lnTo>
                    <a:pt x="1675" y="1074"/>
                  </a:lnTo>
                  <a:lnTo>
                    <a:pt x="1667" y="1096"/>
                  </a:lnTo>
                  <a:lnTo>
                    <a:pt x="1667" y="1114"/>
                  </a:lnTo>
                  <a:lnTo>
                    <a:pt x="1667" y="1130"/>
                  </a:lnTo>
                  <a:lnTo>
                    <a:pt x="1669" y="1139"/>
                  </a:lnTo>
                  <a:lnTo>
                    <a:pt x="1671" y="1151"/>
                  </a:lnTo>
                  <a:lnTo>
                    <a:pt x="1671" y="1163"/>
                  </a:lnTo>
                  <a:lnTo>
                    <a:pt x="1667" y="1171"/>
                  </a:lnTo>
                  <a:lnTo>
                    <a:pt x="1655" y="1175"/>
                  </a:lnTo>
                  <a:lnTo>
                    <a:pt x="1639" y="1175"/>
                  </a:lnTo>
                  <a:lnTo>
                    <a:pt x="1614" y="1175"/>
                  </a:lnTo>
                  <a:lnTo>
                    <a:pt x="1586" y="1175"/>
                  </a:lnTo>
                  <a:lnTo>
                    <a:pt x="1561" y="1173"/>
                  </a:lnTo>
                  <a:lnTo>
                    <a:pt x="1539" y="1171"/>
                  </a:lnTo>
                  <a:lnTo>
                    <a:pt x="1529" y="1169"/>
                  </a:lnTo>
                  <a:lnTo>
                    <a:pt x="1521" y="1169"/>
                  </a:lnTo>
                  <a:lnTo>
                    <a:pt x="1511" y="1171"/>
                  </a:lnTo>
                  <a:lnTo>
                    <a:pt x="1502" y="1177"/>
                  </a:lnTo>
                  <a:lnTo>
                    <a:pt x="1496" y="1183"/>
                  </a:lnTo>
                  <a:lnTo>
                    <a:pt x="1492" y="1193"/>
                  </a:lnTo>
                  <a:lnTo>
                    <a:pt x="1486" y="1206"/>
                  </a:lnTo>
                  <a:lnTo>
                    <a:pt x="1478" y="1222"/>
                  </a:lnTo>
                  <a:lnTo>
                    <a:pt x="1468" y="1238"/>
                  </a:lnTo>
                  <a:lnTo>
                    <a:pt x="1458" y="1246"/>
                  </a:lnTo>
                  <a:lnTo>
                    <a:pt x="1445" y="1254"/>
                  </a:lnTo>
                  <a:lnTo>
                    <a:pt x="1435" y="1261"/>
                  </a:lnTo>
                  <a:lnTo>
                    <a:pt x="1429" y="1273"/>
                  </a:lnTo>
                  <a:lnTo>
                    <a:pt x="1433" y="1285"/>
                  </a:lnTo>
                  <a:lnTo>
                    <a:pt x="1443" y="1297"/>
                  </a:lnTo>
                  <a:lnTo>
                    <a:pt x="1456" y="1313"/>
                  </a:lnTo>
                  <a:lnTo>
                    <a:pt x="1470" y="1332"/>
                  </a:lnTo>
                  <a:lnTo>
                    <a:pt x="1480" y="1350"/>
                  </a:lnTo>
                  <a:lnTo>
                    <a:pt x="1486" y="1364"/>
                  </a:lnTo>
                  <a:lnTo>
                    <a:pt x="1492" y="1381"/>
                  </a:lnTo>
                  <a:lnTo>
                    <a:pt x="1498" y="1401"/>
                  </a:lnTo>
                  <a:lnTo>
                    <a:pt x="1504" y="1423"/>
                  </a:lnTo>
                  <a:lnTo>
                    <a:pt x="1510" y="1441"/>
                  </a:lnTo>
                  <a:lnTo>
                    <a:pt x="1513" y="1454"/>
                  </a:lnTo>
                  <a:lnTo>
                    <a:pt x="1517" y="1470"/>
                  </a:lnTo>
                  <a:lnTo>
                    <a:pt x="1521" y="1482"/>
                  </a:lnTo>
                  <a:lnTo>
                    <a:pt x="1523" y="1486"/>
                  </a:lnTo>
                  <a:lnTo>
                    <a:pt x="1480" y="1490"/>
                  </a:lnTo>
                  <a:lnTo>
                    <a:pt x="1336" y="1439"/>
                  </a:lnTo>
                  <a:lnTo>
                    <a:pt x="1287" y="1476"/>
                  </a:lnTo>
                  <a:lnTo>
                    <a:pt x="1271" y="1531"/>
                  </a:lnTo>
                  <a:lnTo>
                    <a:pt x="1248" y="1557"/>
                  </a:lnTo>
                  <a:lnTo>
                    <a:pt x="1195" y="1504"/>
                  </a:lnTo>
                  <a:lnTo>
                    <a:pt x="1151" y="1472"/>
                  </a:lnTo>
                  <a:lnTo>
                    <a:pt x="1130" y="1399"/>
                  </a:lnTo>
                  <a:lnTo>
                    <a:pt x="1090" y="1405"/>
                  </a:lnTo>
                  <a:lnTo>
                    <a:pt x="1100" y="1486"/>
                  </a:lnTo>
                  <a:lnTo>
                    <a:pt x="1067" y="1488"/>
                  </a:lnTo>
                  <a:lnTo>
                    <a:pt x="1019" y="1415"/>
                  </a:lnTo>
                  <a:lnTo>
                    <a:pt x="966" y="1429"/>
                  </a:lnTo>
                  <a:lnTo>
                    <a:pt x="950" y="1380"/>
                  </a:lnTo>
                  <a:lnTo>
                    <a:pt x="927" y="1348"/>
                  </a:lnTo>
                  <a:lnTo>
                    <a:pt x="807" y="1372"/>
                  </a:lnTo>
                  <a:lnTo>
                    <a:pt x="765" y="1322"/>
                  </a:lnTo>
                  <a:lnTo>
                    <a:pt x="730" y="1352"/>
                  </a:lnTo>
                  <a:lnTo>
                    <a:pt x="683" y="1348"/>
                  </a:lnTo>
                  <a:lnTo>
                    <a:pt x="620" y="1370"/>
                  </a:lnTo>
                  <a:lnTo>
                    <a:pt x="557" y="1301"/>
                  </a:lnTo>
                  <a:lnTo>
                    <a:pt x="533" y="1238"/>
                  </a:lnTo>
                  <a:lnTo>
                    <a:pt x="437" y="1261"/>
                  </a:lnTo>
                  <a:lnTo>
                    <a:pt x="401" y="1291"/>
                  </a:lnTo>
                  <a:lnTo>
                    <a:pt x="413" y="1208"/>
                  </a:lnTo>
                  <a:lnTo>
                    <a:pt x="372" y="1153"/>
                  </a:lnTo>
                  <a:lnTo>
                    <a:pt x="317" y="1094"/>
                  </a:lnTo>
                  <a:lnTo>
                    <a:pt x="332" y="1047"/>
                  </a:lnTo>
                  <a:lnTo>
                    <a:pt x="415" y="956"/>
                  </a:lnTo>
                  <a:lnTo>
                    <a:pt x="472" y="844"/>
                  </a:lnTo>
                  <a:lnTo>
                    <a:pt x="521" y="791"/>
                  </a:lnTo>
                  <a:lnTo>
                    <a:pt x="529" y="722"/>
                  </a:lnTo>
                  <a:lnTo>
                    <a:pt x="563" y="708"/>
                  </a:lnTo>
                  <a:lnTo>
                    <a:pt x="531" y="590"/>
                  </a:lnTo>
                  <a:lnTo>
                    <a:pt x="561" y="480"/>
                  </a:lnTo>
                  <a:lnTo>
                    <a:pt x="580" y="376"/>
                  </a:lnTo>
                  <a:lnTo>
                    <a:pt x="468" y="297"/>
                  </a:lnTo>
                  <a:lnTo>
                    <a:pt x="421" y="358"/>
                  </a:lnTo>
                  <a:lnTo>
                    <a:pt x="313" y="393"/>
                  </a:lnTo>
                  <a:lnTo>
                    <a:pt x="210" y="393"/>
                  </a:lnTo>
                  <a:lnTo>
                    <a:pt x="183" y="321"/>
                  </a:lnTo>
                  <a:lnTo>
                    <a:pt x="179" y="254"/>
                  </a:lnTo>
                  <a:lnTo>
                    <a:pt x="112" y="226"/>
                  </a:lnTo>
                  <a:lnTo>
                    <a:pt x="88" y="273"/>
                  </a:lnTo>
                  <a:lnTo>
                    <a:pt x="0" y="222"/>
                  </a:lnTo>
                  <a:lnTo>
                    <a:pt x="45" y="140"/>
                  </a:lnTo>
                  <a:lnTo>
                    <a:pt x="6" y="90"/>
                  </a:lnTo>
                  <a:lnTo>
                    <a:pt x="10" y="88"/>
                  </a:lnTo>
                  <a:lnTo>
                    <a:pt x="19" y="83"/>
                  </a:lnTo>
                  <a:lnTo>
                    <a:pt x="33" y="75"/>
                  </a:lnTo>
                  <a:lnTo>
                    <a:pt x="51" y="65"/>
                  </a:lnTo>
                  <a:lnTo>
                    <a:pt x="69" y="57"/>
                  </a:lnTo>
                  <a:lnTo>
                    <a:pt x="84" y="49"/>
                  </a:lnTo>
                  <a:lnTo>
                    <a:pt x="98" y="45"/>
                  </a:lnTo>
                  <a:lnTo>
                    <a:pt x="112" y="41"/>
                  </a:lnTo>
                  <a:lnTo>
                    <a:pt x="134" y="35"/>
                  </a:lnTo>
                  <a:lnTo>
                    <a:pt x="155" y="25"/>
                  </a:lnTo>
                  <a:lnTo>
                    <a:pt x="179" y="18"/>
                  </a:lnTo>
                  <a:lnTo>
                    <a:pt x="197" y="8"/>
                  </a:lnTo>
                  <a:lnTo>
                    <a:pt x="208" y="4"/>
                  </a:lnTo>
                  <a:lnTo>
                    <a:pt x="224" y="0"/>
                  </a:lnTo>
                  <a:lnTo>
                    <a:pt x="244" y="4"/>
                  </a:lnTo>
                  <a:lnTo>
                    <a:pt x="267" y="14"/>
                  </a:lnTo>
                  <a:lnTo>
                    <a:pt x="293" y="25"/>
                  </a:lnTo>
                  <a:lnTo>
                    <a:pt x="313" y="39"/>
                  </a:lnTo>
                  <a:lnTo>
                    <a:pt x="328" y="47"/>
                  </a:lnTo>
                  <a:lnTo>
                    <a:pt x="344" y="51"/>
                  </a:lnTo>
                  <a:lnTo>
                    <a:pt x="358" y="49"/>
                  </a:lnTo>
                  <a:lnTo>
                    <a:pt x="366" y="43"/>
                  </a:lnTo>
                  <a:lnTo>
                    <a:pt x="374" y="35"/>
                  </a:lnTo>
                  <a:lnTo>
                    <a:pt x="380" y="27"/>
                  </a:lnTo>
                  <a:lnTo>
                    <a:pt x="387" y="21"/>
                  </a:lnTo>
                  <a:lnTo>
                    <a:pt x="397" y="21"/>
                  </a:lnTo>
                  <a:lnTo>
                    <a:pt x="413" y="25"/>
                  </a:lnTo>
                  <a:lnTo>
                    <a:pt x="447" y="39"/>
                  </a:lnTo>
                  <a:lnTo>
                    <a:pt x="472" y="53"/>
                  </a:lnTo>
                  <a:lnTo>
                    <a:pt x="492" y="73"/>
                  </a:lnTo>
                  <a:lnTo>
                    <a:pt x="510" y="96"/>
                  </a:lnTo>
                  <a:lnTo>
                    <a:pt x="531" y="118"/>
                  </a:lnTo>
                  <a:lnTo>
                    <a:pt x="551" y="142"/>
                  </a:lnTo>
                  <a:lnTo>
                    <a:pt x="567" y="163"/>
                  </a:lnTo>
                  <a:lnTo>
                    <a:pt x="582" y="187"/>
                  </a:lnTo>
                  <a:lnTo>
                    <a:pt x="598" y="212"/>
                  </a:lnTo>
                  <a:lnTo>
                    <a:pt x="610" y="232"/>
                  </a:lnTo>
                  <a:lnTo>
                    <a:pt x="622" y="256"/>
                  </a:lnTo>
                  <a:lnTo>
                    <a:pt x="637" y="279"/>
                  </a:lnTo>
                  <a:lnTo>
                    <a:pt x="655" y="303"/>
                  </a:lnTo>
                  <a:lnTo>
                    <a:pt x="673" y="325"/>
                  </a:lnTo>
                  <a:lnTo>
                    <a:pt x="689" y="348"/>
                  </a:lnTo>
                  <a:lnTo>
                    <a:pt x="698" y="368"/>
                  </a:lnTo>
                  <a:lnTo>
                    <a:pt x="704" y="378"/>
                  </a:lnTo>
                  <a:lnTo>
                    <a:pt x="714" y="386"/>
                  </a:lnTo>
                  <a:lnTo>
                    <a:pt x="726" y="393"/>
                  </a:lnTo>
                  <a:lnTo>
                    <a:pt x="736" y="405"/>
                  </a:lnTo>
                  <a:lnTo>
                    <a:pt x="742" y="417"/>
                  </a:lnTo>
                  <a:lnTo>
                    <a:pt x="750" y="445"/>
                  </a:lnTo>
                  <a:lnTo>
                    <a:pt x="761" y="470"/>
                  </a:lnTo>
                  <a:lnTo>
                    <a:pt x="773" y="492"/>
                  </a:lnTo>
                  <a:lnTo>
                    <a:pt x="783" y="508"/>
                  </a:lnTo>
                  <a:lnTo>
                    <a:pt x="795" y="527"/>
                  </a:lnTo>
                  <a:lnTo>
                    <a:pt x="809" y="543"/>
                  </a:lnTo>
                  <a:lnTo>
                    <a:pt x="824" y="555"/>
                  </a:lnTo>
                  <a:lnTo>
                    <a:pt x="840" y="561"/>
                  </a:lnTo>
                  <a:lnTo>
                    <a:pt x="862" y="567"/>
                  </a:lnTo>
                  <a:lnTo>
                    <a:pt x="882" y="569"/>
                  </a:lnTo>
                  <a:lnTo>
                    <a:pt x="901" y="565"/>
                  </a:lnTo>
                  <a:lnTo>
                    <a:pt x="919" y="559"/>
                  </a:lnTo>
                  <a:lnTo>
                    <a:pt x="941" y="553"/>
                  </a:lnTo>
                  <a:lnTo>
                    <a:pt x="960" y="549"/>
                  </a:lnTo>
                  <a:lnTo>
                    <a:pt x="982" y="551"/>
                  </a:lnTo>
                  <a:lnTo>
                    <a:pt x="1004" y="559"/>
                  </a:lnTo>
                  <a:lnTo>
                    <a:pt x="1029" y="563"/>
                  </a:lnTo>
                  <a:lnTo>
                    <a:pt x="1051" y="569"/>
                  </a:lnTo>
                  <a:lnTo>
                    <a:pt x="1065" y="575"/>
                  </a:lnTo>
                  <a:lnTo>
                    <a:pt x="1073" y="580"/>
                  </a:lnTo>
                  <a:lnTo>
                    <a:pt x="1086" y="588"/>
                  </a:lnTo>
                  <a:lnTo>
                    <a:pt x="1104" y="598"/>
                  </a:lnTo>
                  <a:lnTo>
                    <a:pt x="1122" y="608"/>
                  </a:lnTo>
                  <a:lnTo>
                    <a:pt x="1139" y="616"/>
                  </a:lnTo>
                  <a:lnTo>
                    <a:pt x="1155" y="620"/>
                  </a:lnTo>
                  <a:lnTo>
                    <a:pt x="1167" y="620"/>
                  </a:lnTo>
                  <a:lnTo>
                    <a:pt x="1171" y="618"/>
                  </a:lnTo>
                  <a:lnTo>
                    <a:pt x="1177" y="614"/>
                  </a:lnTo>
                  <a:lnTo>
                    <a:pt x="1181" y="614"/>
                  </a:lnTo>
                  <a:lnTo>
                    <a:pt x="1185" y="614"/>
                  </a:lnTo>
                  <a:lnTo>
                    <a:pt x="1189" y="616"/>
                  </a:lnTo>
                  <a:lnTo>
                    <a:pt x="1191" y="618"/>
                  </a:lnTo>
                  <a:lnTo>
                    <a:pt x="1193" y="624"/>
                  </a:lnTo>
                  <a:lnTo>
                    <a:pt x="1195" y="632"/>
                  </a:lnTo>
                  <a:lnTo>
                    <a:pt x="1197" y="641"/>
                  </a:lnTo>
                  <a:lnTo>
                    <a:pt x="1202" y="659"/>
                  </a:lnTo>
                  <a:lnTo>
                    <a:pt x="1212" y="675"/>
                  </a:lnTo>
                  <a:lnTo>
                    <a:pt x="1224" y="687"/>
                  </a:lnTo>
                  <a:lnTo>
                    <a:pt x="1232" y="701"/>
                  </a:lnTo>
                  <a:lnTo>
                    <a:pt x="1238" y="714"/>
                  </a:lnTo>
                  <a:lnTo>
                    <a:pt x="1244" y="734"/>
                  </a:lnTo>
                  <a:lnTo>
                    <a:pt x="1254" y="754"/>
                  </a:lnTo>
                  <a:lnTo>
                    <a:pt x="1265" y="767"/>
                  </a:lnTo>
                  <a:lnTo>
                    <a:pt x="1277" y="775"/>
                  </a:lnTo>
                  <a:lnTo>
                    <a:pt x="1289" y="779"/>
                  </a:lnTo>
                  <a:lnTo>
                    <a:pt x="1299" y="785"/>
                  </a:lnTo>
                  <a:lnTo>
                    <a:pt x="1313" y="789"/>
                  </a:lnTo>
                  <a:lnTo>
                    <a:pt x="1328" y="785"/>
                  </a:lnTo>
                  <a:lnTo>
                    <a:pt x="1348" y="777"/>
                  </a:lnTo>
                  <a:lnTo>
                    <a:pt x="1374" y="773"/>
                  </a:lnTo>
                  <a:lnTo>
                    <a:pt x="1399" y="767"/>
                  </a:lnTo>
                  <a:lnTo>
                    <a:pt x="1423" y="760"/>
                  </a:lnTo>
                  <a:lnTo>
                    <a:pt x="1447" y="742"/>
                  </a:lnTo>
                  <a:lnTo>
                    <a:pt x="1462" y="722"/>
                  </a:lnTo>
                  <a:lnTo>
                    <a:pt x="1472" y="701"/>
                  </a:lnTo>
                  <a:lnTo>
                    <a:pt x="1480" y="689"/>
                  </a:lnTo>
                  <a:lnTo>
                    <a:pt x="1494" y="675"/>
                  </a:lnTo>
                  <a:lnTo>
                    <a:pt x="1510" y="659"/>
                  </a:lnTo>
                  <a:lnTo>
                    <a:pt x="1527" y="643"/>
                  </a:lnTo>
                  <a:lnTo>
                    <a:pt x="1543" y="628"/>
                  </a:lnTo>
                  <a:lnTo>
                    <a:pt x="1557" y="616"/>
                  </a:lnTo>
                  <a:lnTo>
                    <a:pt x="1572" y="604"/>
                  </a:lnTo>
                  <a:lnTo>
                    <a:pt x="1584" y="594"/>
                  </a:lnTo>
                  <a:lnTo>
                    <a:pt x="1598" y="586"/>
                  </a:lnTo>
                  <a:lnTo>
                    <a:pt x="1614" y="577"/>
                  </a:lnTo>
                  <a:lnTo>
                    <a:pt x="1634" y="567"/>
                  </a:lnTo>
                  <a:lnTo>
                    <a:pt x="1653" y="561"/>
                  </a:lnTo>
                  <a:lnTo>
                    <a:pt x="1667" y="557"/>
                  </a:lnTo>
                  <a:lnTo>
                    <a:pt x="1673" y="557"/>
                  </a:lnTo>
                  <a:close/>
                </a:path>
              </a:pathLst>
            </a:custGeom>
            <a:grpFill/>
            <a:ln w="0">
              <a:solidFill>
                <a:srgbClr val="FFFFFF"/>
              </a:solidFill>
              <a:prstDash val="solid"/>
              <a:round/>
            </a:ln>
          </p:spPr>
          <p:txBody>
            <a:bodyPr/>
            <a:lstStyle/>
            <a:p>
              <a:endParaRPr altLang="en-US" lang="zh-CN"/>
            </a:p>
          </p:txBody>
        </p:sp>
        <p:sp>
          <p:nvSpPr>
            <p:cNvPr id="100" name="Freeform 104"/>
            <p:cNvSpPr/>
            <p:nvPr/>
          </p:nvSpPr>
          <p:spPr bwMode="gray">
            <a:xfrm>
              <a:off x="3599" y="839"/>
              <a:ext cx="861" cy="778"/>
            </a:xfrm>
            <a:custGeom>
              <a:gdLst>
                <a:gd fmla="*/ 419 w 1722" name="T0"/>
                <a:gd fmla="*/ 147 h 1557" name="T1"/>
                <a:gd fmla="*/ 423 w 1722" name="T2"/>
                <a:gd fmla="*/ 159 h 1557" name="T3"/>
                <a:gd fmla="*/ 428 w 1722" name="T4"/>
                <a:gd fmla="*/ 173 h 1557" name="T5"/>
                <a:gd fmla="*/ 419 w 1722" name="T6"/>
                <a:gd fmla="*/ 185 h 1557" name="T7"/>
                <a:gd fmla="*/ 421 w 1722" name="T8"/>
                <a:gd fmla="*/ 196 h 1557" name="T9"/>
                <a:gd fmla="*/ 431 w 1722" name="T10"/>
                <a:gd fmla="*/ 209 h 1557" name="T11"/>
                <a:gd fmla="*/ 429 w 1722" name="T12"/>
                <a:gd fmla="*/ 233 h 1557" name="T13"/>
                <a:gd fmla="*/ 425 w 1722" name="T14"/>
                <a:gd fmla="*/ 256 h 1557" name="T15"/>
                <a:gd fmla="*/ 417 w 1722" name="T16"/>
                <a:gd fmla="*/ 278 h 1557" name="T17"/>
                <a:gd fmla="*/ 418 w 1722" name="T18"/>
                <a:gd fmla="*/ 290 h 1557" name="T19"/>
                <a:gd fmla="*/ 404 w 1722" name="T20"/>
                <a:gd fmla="*/ 293 h 1557" name="T21"/>
                <a:gd fmla="*/ 383 w 1722" name="T22"/>
                <a:gd fmla="*/ 292 h 1557" name="T23"/>
                <a:gd fmla="*/ 374 w 1722" name="T24"/>
                <a:gd fmla="*/ 295 h 1557" name="T25"/>
                <a:gd fmla="*/ 367 w 1722" name="T26"/>
                <a:gd fmla="*/ 309 h 1557" name="T27"/>
                <a:gd fmla="*/ 358 w 1722" name="T28"/>
                <a:gd fmla="*/ 318 h 1557" name="T29"/>
                <a:gd fmla="*/ 368 w 1722" name="T30"/>
                <a:gd fmla="*/ 333 h 1557" name="T31"/>
                <a:gd fmla="*/ 375 w 1722" name="T32"/>
                <a:gd fmla="*/ 350 h 1557" name="T33"/>
                <a:gd fmla="*/ 380 w 1722" name="T34"/>
                <a:gd fmla="*/ 367 h 1557" name="T35"/>
                <a:gd fmla="*/ 334 w 1722" name="T36"/>
                <a:gd fmla="*/ 359 h 1557" name="T37"/>
                <a:gd fmla="*/ 299 w 1722" name="T38"/>
                <a:gd fmla="*/ 376 h 1557" name="T39"/>
                <a:gd fmla="*/ 275 w 1722" name="T40"/>
                <a:gd fmla="*/ 371 h 1557" name="T41"/>
                <a:gd fmla="*/ 237 w 1722" name="T42"/>
                <a:gd fmla="*/ 345 h 1557" name="T43"/>
                <a:gd fmla="*/ 183 w 1722" name="T44"/>
                <a:gd fmla="*/ 338 h 1557" name="T45"/>
                <a:gd fmla="*/ 134 w 1722" name="T46"/>
                <a:gd fmla="*/ 309 h 1557" name="T47"/>
                <a:gd fmla="*/ 93 w 1722" name="T48"/>
                <a:gd fmla="*/ 288 h 1557" name="T49"/>
                <a:gd fmla="*/ 118 w 1722" name="T50"/>
                <a:gd fmla="*/ 211 h 1557" name="T51"/>
                <a:gd fmla="*/ 133 w 1722" name="T52"/>
                <a:gd fmla="*/ 147 h 1557" name="T53"/>
                <a:gd fmla="*/ 106 w 1722" name="T54"/>
                <a:gd fmla="*/ 89 h 1557" name="T55"/>
                <a:gd fmla="*/ 45 w 1722" name="T56"/>
                <a:gd fmla="*/ 63 h 1557" name="T57"/>
                <a:gd fmla="*/ 12 w 1722" name="T58"/>
                <a:gd fmla="*/ 35 h 1557" name="T59"/>
                <a:gd fmla="*/ 9 w 1722" name="T60"/>
                <a:gd fmla="*/ 18 h 1557" name="T61"/>
                <a:gd fmla="*/ 25 w 1722" name="T62"/>
                <a:gd fmla="*/ 11 h 1557" name="T63"/>
                <a:gd fmla="*/ 45 w 1722" name="T64"/>
                <a:gd fmla="*/ 4 h 1557" name="T65"/>
                <a:gd fmla="*/ 61 w 1722" name="T66"/>
                <a:gd fmla="*/ 1 h 1557" name="T67"/>
                <a:gd fmla="*/ 82 w 1722" name="T68"/>
                <a:gd fmla="*/ 11 h 1557" name="T69"/>
                <a:gd fmla="*/ 94 w 1722" name="T70"/>
                <a:gd fmla="*/ 8 h 1557" name="T71"/>
                <a:gd fmla="*/ 104 w 1722" name="T72"/>
                <a:gd fmla="*/ 6 h 1557" name="T73"/>
                <a:gd fmla="*/ 127 w 1722" name="T74"/>
                <a:gd fmla="*/ 24 h 1557" name="T75"/>
                <a:gd fmla="*/ 146 w 1722" name="T76"/>
                <a:gd fmla="*/ 46 h 1557" name="T77"/>
                <a:gd fmla="*/ 160 w 1722" name="T78"/>
                <a:gd fmla="*/ 69 h 1557" name="T79"/>
                <a:gd fmla="*/ 175 w 1722" name="T80"/>
                <a:gd fmla="*/ 92 h 1557" name="T81"/>
                <a:gd fmla="*/ 184 w 1722" name="T82"/>
                <a:gd fmla="*/ 101 h 1557" name="T83"/>
                <a:gd fmla="*/ 194 w 1722" name="T84"/>
                <a:gd fmla="*/ 123 h 1557" name="T85"/>
                <a:gd fmla="*/ 206 w 1722" name="T86"/>
                <a:gd fmla="*/ 138 h 1557" name="T87"/>
                <a:gd fmla="*/ 225 w 1722" name="T88"/>
                <a:gd fmla="*/ 141 h 1557" name="T89"/>
                <a:gd fmla="*/ 245 w 1722" name="T90"/>
                <a:gd fmla="*/ 137 h 1557" name="T91"/>
                <a:gd fmla="*/ 267 w 1722" name="T92"/>
                <a:gd fmla="*/ 143 h 1557" name="T93"/>
                <a:gd fmla="*/ 281 w 1722" name="T94"/>
                <a:gd fmla="*/ 152 h 1557" name="T95"/>
                <a:gd fmla="*/ 293 w 1722" name="T96"/>
                <a:gd fmla="*/ 154 h 1557" name="T97"/>
                <a:gd fmla="*/ 298 w 1722" name="T98"/>
                <a:gd fmla="*/ 154 h 1557" name="T99"/>
                <a:gd fmla="*/ 300 w 1722" name="T100"/>
                <a:gd fmla="*/ 160 h 1557" name="T101"/>
                <a:gd fmla="*/ 308 w 1722" name="T102"/>
                <a:gd fmla="*/ 175 h 1557" name="T103"/>
                <a:gd fmla="*/ 317 w 1722" name="T104"/>
                <a:gd fmla="*/ 191 h 1557" name="T105"/>
                <a:gd fmla="*/ 329 w 1722" name="T106"/>
                <a:gd fmla="*/ 197 h 1557" name="T107"/>
                <a:gd fmla="*/ 350 w 1722" name="T108"/>
                <a:gd fmla="*/ 191 h 1557" name="T109"/>
                <a:gd fmla="*/ 368 w 1722" name="T110"/>
                <a:gd fmla="*/ 175 h 1557" name="T111"/>
                <a:gd fmla="*/ 382 w 1722" name="T112"/>
                <a:gd fmla="*/ 160 h 1557" name="T113"/>
                <a:gd fmla="*/ 396 w 1722" name="T114"/>
                <a:gd fmla="*/ 148 h 1557" name="T115"/>
                <a:gd fmla="*/ 414 w 1722" name="T116"/>
                <a:gd fmla="*/ 140 h 1557"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1722" name="T177"/>
                <a:gd fmla="*/ 0 h 1557" name="T178"/>
                <a:gd fmla="*/ 1722 w 1722" name="T179"/>
                <a:gd fmla="*/ 1557 h 1557"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557" w="1722">
                  <a:moveTo>
                    <a:pt x="1673" y="557"/>
                  </a:moveTo>
                  <a:lnTo>
                    <a:pt x="1673" y="561"/>
                  </a:lnTo>
                  <a:lnTo>
                    <a:pt x="1673" y="575"/>
                  </a:lnTo>
                  <a:lnTo>
                    <a:pt x="1675" y="590"/>
                  </a:lnTo>
                  <a:lnTo>
                    <a:pt x="1675" y="606"/>
                  </a:lnTo>
                  <a:lnTo>
                    <a:pt x="1675" y="618"/>
                  </a:lnTo>
                  <a:lnTo>
                    <a:pt x="1681" y="628"/>
                  </a:lnTo>
                  <a:lnTo>
                    <a:pt x="1691" y="639"/>
                  </a:lnTo>
                  <a:lnTo>
                    <a:pt x="1702" y="649"/>
                  </a:lnTo>
                  <a:lnTo>
                    <a:pt x="1712" y="661"/>
                  </a:lnTo>
                  <a:lnTo>
                    <a:pt x="1714" y="673"/>
                  </a:lnTo>
                  <a:lnTo>
                    <a:pt x="1710" y="693"/>
                  </a:lnTo>
                  <a:lnTo>
                    <a:pt x="1698" y="712"/>
                  </a:lnTo>
                  <a:lnTo>
                    <a:pt x="1687" y="728"/>
                  </a:lnTo>
                  <a:lnTo>
                    <a:pt x="1681" y="736"/>
                  </a:lnTo>
                  <a:lnTo>
                    <a:pt x="1673" y="742"/>
                  </a:lnTo>
                  <a:lnTo>
                    <a:pt x="1669" y="752"/>
                  </a:lnTo>
                  <a:lnTo>
                    <a:pt x="1667" y="762"/>
                  </a:lnTo>
                  <a:lnTo>
                    <a:pt x="1673" y="773"/>
                  </a:lnTo>
                  <a:lnTo>
                    <a:pt x="1683" y="787"/>
                  </a:lnTo>
                  <a:lnTo>
                    <a:pt x="1697" y="799"/>
                  </a:lnTo>
                  <a:lnTo>
                    <a:pt x="1708" y="811"/>
                  </a:lnTo>
                  <a:lnTo>
                    <a:pt x="1718" y="823"/>
                  </a:lnTo>
                  <a:lnTo>
                    <a:pt x="1722" y="836"/>
                  </a:lnTo>
                  <a:lnTo>
                    <a:pt x="1720" y="852"/>
                  </a:lnTo>
                  <a:lnTo>
                    <a:pt x="1720" y="876"/>
                  </a:lnTo>
                  <a:lnTo>
                    <a:pt x="1718" y="905"/>
                  </a:lnTo>
                  <a:lnTo>
                    <a:pt x="1716" y="935"/>
                  </a:lnTo>
                  <a:lnTo>
                    <a:pt x="1714" y="964"/>
                  </a:lnTo>
                  <a:lnTo>
                    <a:pt x="1712" y="988"/>
                  </a:lnTo>
                  <a:lnTo>
                    <a:pt x="1708" y="1002"/>
                  </a:lnTo>
                  <a:lnTo>
                    <a:pt x="1697" y="1025"/>
                  </a:lnTo>
                  <a:lnTo>
                    <a:pt x="1687" y="1051"/>
                  </a:lnTo>
                  <a:lnTo>
                    <a:pt x="1675" y="1074"/>
                  </a:lnTo>
                  <a:lnTo>
                    <a:pt x="1667" y="1096"/>
                  </a:lnTo>
                  <a:lnTo>
                    <a:pt x="1667" y="1114"/>
                  </a:lnTo>
                  <a:lnTo>
                    <a:pt x="1667" y="1130"/>
                  </a:lnTo>
                  <a:lnTo>
                    <a:pt x="1669" y="1139"/>
                  </a:lnTo>
                  <a:lnTo>
                    <a:pt x="1671" y="1151"/>
                  </a:lnTo>
                  <a:lnTo>
                    <a:pt x="1671" y="1163"/>
                  </a:lnTo>
                  <a:lnTo>
                    <a:pt x="1667" y="1171"/>
                  </a:lnTo>
                  <a:lnTo>
                    <a:pt x="1655" y="1175"/>
                  </a:lnTo>
                  <a:lnTo>
                    <a:pt x="1639" y="1175"/>
                  </a:lnTo>
                  <a:lnTo>
                    <a:pt x="1614" y="1175"/>
                  </a:lnTo>
                  <a:lnTo>
                    <a:pt x="1586" y="1175"/>
                  </a:lnTo>
                  <a:lnTo>
                    <a:pt x="1561" y="1173"/>
                  </a:lnTo>
                  <a:lnTo>
                    <a:pt x="1539" y="1171"/>
                  </a:lnTo>
                  <a:lnTo>
                    <a:pt x="1529" y="1169"/>
                  </a:lnTo>
                  <a:lnTo>
                    <a:pt x="1521" y="1169"/>
                  </a:lnTo>
                  <a:lnTo>
                    <a:pt x="1511" y="1171"/>
                  </a:lnTo>
                  <a:lnTo>
                    <a:pt x="1502" y="1177"/>
                  </a:lnTo>
                  <a:lnTo>
                    <a:pt x="1496" y="1183"/>
                  </a:lnTo>
                  <a:lnTo>
                    <a:pt x="1492" y="1193"/>
                  </a:lnTo>
                  <a:lnTo>
                    <a:pt x="1486" y="1206"/>
                  </a:lnTo>
                  <a:lnTo>
                    <a:pt x="1478" y="1222"/>
                  </a:lnTo>
                  <a:lnTo>
                    <a:pt x="1468" y="1238"/>
                  </a:lnTo>
                  <a:lnTo>
                    <a:pt x="1458" y="1246"/>
                  </a:lnTo>
                  <a:lnTo>
                    <a:pt x="1445" y="1254"/>
                  </a:lnTo>
                  <a:lnTo>
                    <a:pt x="1435" y="1261"/>
                  </a:lnTo>
                  <a:lnTo>
                    <a:pt x="1429" y="1273"/>
                  </a:lnTo>
                  <a:lnTo>
                    <a:pt x="1433" y="1285"/>
                  </a:lnTo>
                  <a:lnTo>
                    <a:pt x="1443" y="1297"/>
                  </a:lnTo>
                  <a:lnTo>
                    <a:pt x="1456" y="1313"/>
                  </a:lnTo>
                  <a:lnTo>
                    <a:pt x="1470" y="1332"/>
                  </a:lnTo>
                  <a:lnTo>
                    <a:pt x="1480" y="1350"/>
                  </a:lnTo>
                  <a:lnTo>
                    <a:pt x="1486" y="1364"/>
                  </a:lnTo>
                  <a:lnTo>
                    <a:pt x="1492" y="1381"/>
                  </a:lnTo>
                  <a:lnTo>
                    <a:pt x="1498" y="1401"/>
                  </a:lnTo>
                  <a:lnTo>
                    <a:pt x="1504" y="1423"/>
                  </a:lnTo>
                  <a:lnTo>
                    <a:pt x="1510" y="1441"/>
                  </a:lnTo>
                  <a:lnTo>
                    <a:pt x="1513" y="1454"/>
                  </a:lnTo>
                  <a:lnTo>
                    <a:pt x="1517" y="1470"/>
                  </a:lnTo>
                  <a:lnTo>
                    <a:pt x="1521" y="1482"/>
                  </a:lnTo>
                  <a:lnTo>
                    <a:pt x="1523" y="1486"/>
                  </a:lnTo>
                  <a:lnTo>
                    <a:pt x="1480" y="1490"/>
                  </a:lnTo>
                  <a:lnTo>
                    <a:pt x="1336" y="1439"/>
                  </a:lnTo>
                  <a:lnTo>
                    <a:pt x="1287" y="1476"/>
                  </a:lnTo>
                  <a:lnTo>
                    <a:pt x="1271" y="1531"/>
                  </a:lnTo>
                  <a:lnTo>
                    <a:pt x="1248" y="1557"/>
                  </a:lnTo>
                  <a:lnTo>
                    <a:pt x="1195" y="1504"/>
                  </a:lnTo>
                  <a:lnTo>
                    <a:pt x="1151" y="1472"/>
                  </a:lnTo>
                  <a:lnTo>
                    <a:pt x="1130" y="1399"/>
                  </a:lnTo>
                  <a:lnTo>
                    <a:pt x="1090" y="1405"/>
                  </a:lnTo>
                  <a:lnTo>
                    <a:pt x="1100" y="1486"/>
                  </a:lnTo>
                  <a:lnTo>
                    <a:pt x="1067" y="1488"/>
                  </a:lnTo>
                  <a:lnTo>
                    <a:pt x="1019" y="1415"/>
                  </a:lnTo>
                  <a:lnTo>
                    <a:pt x="966" y="1429"/>
                  </a:lnTo>
                  <a:lnTo>
                    <a:pt x="950" y="1380"/>
                  </a:lnTo>
                  <a:lnTo>
                    <a:pt x="927" y="1348"/>
                  </a:lnTo>
                  <a:lnTo>
                    <a:pt x="807" y="1372"/>
                  </a:lnTo>
                  <a:lnTo>
                    <a:pt x="765" y="1322"/>
                  </a:lnTo>
                  <a:lnTo>
                    <a:pt x="730" y="1352"/>
                  </a:lnTo>
                  <a:lnTo>
                    <a:pt x="683" y="1348"/>
                  </a:lnTo>
                  <a:lnTo>
                    <a:pt x="620" y="1370"/>
                  </a:lnTo>
                  <a:lnTo>
                    <a:pt x="557" y="1301"/>
                  </a:lnTo>
                  <a:lnTo>
                    <a:pt x="533" y="1238"/>
                  </a:lnTo>
                  <a:lnTo>
                    <a:pt x="437" y="1261"/>
                  </a:lnTo>
                  <a:lnTo>
                    <a:pt x="401" y="1291"/>
                  </a:lnTo>
                  <a:lnTo>
                    <a:pt x="413" y="1208"/>
                  </a:lnTo>
                  <a:lnTo>
                    <a:pt x="372" y="1153"/>
                  </a:lnTo>
                  <a:lnTo>
                    <a:pt x="317" y="1094"/>
                  </a:lnTo>
                  <a:lnTo>
                    <a:pt x="332" y="1047"/>
                  </a:lnTo>
                  <a:lnTo>
                    <a:pt x="415" y="956"/>
                  </a:lnTo>
                  <a:lnTo>
                    <a:pt x="472" y="844"/>
                  </a:lnTo>
                  <a:lnTo>
                    <a:pt x="521" y="791"/>
                  </a:lnTo>
                  <a:lnTo>
                    <a:pt x="529" y="722"/>
                  </a:lnTo>
                  <a:lnTo>
                    <a:pt x="563" y="708"/>
                  </a:lnTo>
                  <a:lnTo>
                    <a:pt x="531" y="590"/>
                  </a:lnTo>
                  <a:lnTo>
                    <a:pt x="561" y="480"/>
                  </a:lnTo>
                  <a:lnTo>
                    <a:pt x="580" y="376"/>
                  </a:lnTo>
                  <a:lnTo>
                    <a:pt x="468" y="297"/>
                  </a:lnTo>
                  <a:lnTo>
                    <a:pt x="421" y="358"/>
                  </a:lnTo>
                  <a:lnTo>
                    <a:pt x="313" y="393"/>
                  </a:lnTo>
                  <a:lnTo>
                    <a:pt x="210" y="393"/>
                  </a:lnTo>
                  <a:lnTo>
                    <a:pt x="183" y="321"/>
                  </a:lnTo>
                  <a:lnTo>
                    <a:pt x="179" y="254"/>
                  </a:lnTo>
                  <a:lnTo>
                    <a:pt x="112" y="226"/>
                  </a:lnTo>
                  <a:lnTo>
                    <a:pt x="88" y="273"/>
                  </a:lnTo>
                  <a:lnTo>
                    <a:pt x="0" y="222"/>
                  </a:lnTo>
                  <a:lnTo>
                    <a:pt x="45" y="140"/>
                  </a:lnTo>
                  <a:lnTo>
                    <a:pt x="6" y="90"/>
                  </a:lnTo>
                  <a:lnTo>
                    <a:pt x="10" y="88"/>
                  </a:lnTo>
                  <a:lnTo>
                    <a:pt x="19" y="83"/>
                  </a:lnTo>
                  <a:lnTo>
                    <a:pt x="33" y="75"/>
                  </a:lnTo>
                  <a:lnTo>
                    <a:pt x="51" y="65"/>
                  </a:lnTo>
                  <a:lnTo>
                    <a:pt x="69" y="57"/>
                  </a:lnTo>
                  <a:lnTo>
                    <a:pt x="84" y="49"/>
                  </a:lnTo>
                  <a:lnTo>
                    <a:pt x="98" y="45"/>
                  </a:lnTo>
                  <a:lnTo>
                    <a:pt x="112" y="41"/>
                  </a:lnTo>
                  <a:lnTo>
                    <a:pt x="134" y="35"/>
                  </a:lnTo>
                  <a:lnTo>
                    <a:pt x="155" y="25"/>
                  </a:lnTo>
                  <a:lnTo>
                    <a:pt x="179" y="18"/>
                  </a:lnTo>
                  <a:lnTo>
                    <a:pt x="197" y="8"/>
                  </a:lnTo>
                  <a:lnTo>
                    <a:pt x="208" y="4"/>
                  </a:lnTo>
                  <a:lnTo>
                    <a:pt x="224" y="0"/>
                  </a:lnTo>
                  <a:lnTo>
                    <a:pt x="244" y="4"/>
                  </a:lnTo>
                  <a:lnTo>
                    <a:pt x="267" y="14"/>
                  </a:lnTo>
                  <a:lnTo>
                    <a:pt x="293" y="25"/>
                  </a:lnTo>
                  <a:lnTo>
                    <a:pt x="313" y="39"/>
                  </a:lnTo>
                  <a:lnTo>
                    <a:pt x="328" y="47"/>
                  </a:lnTo>
                  <a:lnTo>
                    <a:pt x="344" y="51"/>
                  </a:lnTo>
                  <a:lnTo>
                    <a:pt x="358" y="49"/>
                  </a:lnTo>
                  <a:lnTo>
                    <a:pt x="366" y="43"/>
                  </a:lnTo>
                  <a:lnTo>
                    <a:pt x="374" y="35"/>
                  </a:lnTo>
                  <a:lnTo>
                    <a:pt x="380" y="27"/>
                  </a:lnTo>
                  <a:lnTo>
                    <a:pt x="387" y="21"/>
                  </a:lnTo>
                  <a:lnTo>
                    <a:pt x="397" y="21"/>
                  </a:lnTo>
                  <a:lnTo>
                    <a:pt x="413" y="25"/>
                  </a:lnTo>
                  <a:lnTo>
                    <a:pt x="447" y="39"/>
                  </a:lnTo>
                  <a:lnTo>
                    <a:pt x="472" y="53"/>
                  </a:lnTo>
                  <a:lnTo>
                    <a:pt x="492" y="73"/>
                  </a:lnTo>
                  <a:lnTo>
                    <a:pt x="510" y="96"/>
                  </a:lnTo>
                  <a:lnTo>
                    <a:pt x="531" y="118"/>
                  </a:lnTo>
                  <a:lnTo>
                    <a:pt x="551" y="142"/>
                  </a:lnTo>
                  <a:lnTo>
                    <a:pt x="567" y="163"/>
                  </a:lnTo>
                  <a:lnTo>
                    <a:pt x="582" y="187"/>
                  </a:lnTo>
                  <a:lnTo>
                    <a:pt x="598" y="212"/>
                  </a:lnTo>
                  <a:lnTo>
                    <a:pt x="610" y="232"/>
                  </a:lnTo>
                  <a:lnTo>
                    <a:pt x="622" y="256"/>
                  </a:lnTo>
                  <a:lnTo>
                    <a:pt x="637" y="279"/>
                  </a:lnTo>
                  <a:lnTo>
                    <a:pt x="655" y="303"/>
                  </a:lnTo>
                  <a:lnTo>
                    <a:pt x="673" y="325"/>
                  </a:lnTo>
                  <a:lnTo>
                    <a:pt x="689" y="348"/>
                  </a:lnTo>
                  <a:lnTo>
                    <a:pt x="698" y="368"/>
                  </a:lnTo>
                  <a:lnTo>
                    <a:pt x="704" y="378"/>
                  </a:lnTo>
                  <a:lnTo>
                    <a:pt x="714" y="386"/>
                  </a:lnTo>
                  <a:lnTo>
                    <a:pt x="726" y="393"/>
                  </a:lnTo>
                  <a:lnTo>
                    <a:pt x="736" y="405"/>
                  </a:lnTo>
                  <a:lnTo>
                    <a:pt x="742" y="417"/>
                  </a:lnTo>
                  <a:lnTo>
                    <a:pt x="750" y="445"/>
                  </a:lnTo>
                  <a:lnTo>
                    <a:pt x="761" y="470"/>
                  </a:lnTo>
                  <a:lnTo>
                    <a:pt x="773" y="492"/>
                  </a:lnTo>
                  <a:lnTo>
                    <a:pt x="783" y="508"/>
                  </a:lnTo>
                  <a:lnTo>
                    <a:pt x="795" y="527"/>
                  </a:lnTo>
                  <a:lnTo>
                    <a:pt x="809" y="543"/>
                  </a:lnTo>
                  <a:lnTo>
                    <a:pt x="824" y="555"/>
                  </a:lnTo>
                  <a:lnTo>
                    <a:pt x="840" y="561"/>
                  </a:lnTo>
                  <a:lnTo>
                    <a:pt x="862" y="567"/>
                  </a:lnTo>
                  <a:lnTo>
                    <a:pt x="882" y="569"/>
                  </a:lnTo>
                  <a:lnTo>
                    <a:pt x="901" y="565"/>
                  </a:lnTo>
                  <a:lnTo>
                    <a:pt x="919" y="559"/>
                  </a:lnTo>
                  <a:lnTo>
                    <a:pt x="941" y="553"/>
                  </a:lnTo>
                  <a:lnTo>
                    <a:pt x="960" y="549"/>
                  </a:lnTo>
                  <a:lnTo>
                    <a:pt x="982" y="551"/>
                  </a:lnTo>
                  <a:lnTo>
                    <a:pt x="1004" y="559"/>
                  </a:lnTo>
                  <a:lnTo>
                    <a:pt x="1029" y="563"/>
                  </a:lnTo>
                  <a:lnTo>
                    <a:pt x="1051" y="569"/>
                  </a:lnTo>
                  <a:lnTo>
                    <a:pt x="1065" y="575"/>
                  </a:lnTo>
                  <a:lnTo>
                    <a:pt x="1073" y="580"/>
                  </a:lnTo>
                  <a:lnTo>
                    <a:pt x="1086" y="588"/>
                  </a:lnTo>
                  <a:lnTo>
                    <a:pt x="1104" y="598"/>
                  </a:lnTo>
                  <a:lnTo>
                    <a:pt x="1122" y="608"/>
                  </a:lnTo>
                  <a:lnTo>
                    <a:pt x="1139" y="616"/>
                  </a:lnTo>
                  <a:lnTo>
                    <a:pt x="1155" y="620"/>
                  </a:lnTo>
                  <a:lnTo>
                    <a:pt x="1167" y="620"/>
                  </a:lnTo>
                  <a:lnTo>
                    <a:pt x="1171" y="618"/>
                  </a:lnTo>
                  <a:lnTo>
                    <a:pt x="1177" y="614"/>
                  </a:lnTo>
                  <a:lnTo>
                    <a:pt x="1181" y="614"/>
                  </a:lnTo>
                  <a:lnTo>
                    <a:pt x="1185" y="614"/>
                  </a:lnTo>
                  <a:lnTo>
                    <a:pt x="1189" y="616"/>
                  </a:lnTo>
                  <a:lnTo>
                    <a:pt x="1191" y="618"/>
                  </a:lnTo>
                  <a:lnTo>
                    <a:pt x="1193" y="624"/>
                  </a:lnTo>
                  <a:lnTo>
                    <a:pt x="1195" y="632"/>
                  </a:lnTo>
                  <a:lnTo>
                    <a:pt x="1197" y="641"/>
                  </a:lnTo>
                  <a:lnTo>
                    <a:pt x="1202" y="659"/>
                  </a:lnTo>
                  <a:lnTo>
                    <a:pt x="1212" y="675"/>
                  </a:lnTo>
                  <a:lnTo>
                    <a:pt x="1224" y="687"/>
                  </a:lnTo>
                  <a:lnTo>
                    <a:pt x="1232" y="701"/>
                  </a:lnTo>
                  <a:lnTo>
                    <a:pt x="1238" y="714"/>
                  </a:lnTo>
                  <a:lnTo>
                    <a:pt x="1244" y="734"/>
                  </a:lnTo>
                  <a:lnTo>
                    <a:pt x="1254" y="754"/>
                  </a:lnTo>
                  <a:lnTo>
                    <a:pt x="1265" y="767"/>
                  </a:lnTo>
                  <a:lnTo>
                    <a:pt x="1277" y="775"/>
                  </a:lnTo>
                  <a:lnTo>
                    <a:pt x="1289" y="779"/>
                  </a:lnTo>
                  <a:lnTo>
                    <a:pt x="1299" y="785"/>
                  </a:lnTo>
                  <a:lnTo>
                    <a:pt x="1313" y="789"/>
                  </a:lnTo>
                  <a:lnTo>
                    <a:pt x="1328" y="785"/>
                  </a:lnTo>
                  <a:lnTo>
                    <a:pt x="1348" y="777"/>
                  </a:lnTo>
                  <a:lnTo>
                    <a:pt x="1374" y="773"/>
                  </a:lnTo>
                  <a:lnTo>
                    <a:pt x="1399" y="767"/>
                  </a:lnTo>
                  <a:lnTo>
                    <a:pt x="1423" y="760"/>
                  </a:lnTo>
                  <a:lnTo>
                    <a:pt x="1447" y="742"/>
                  </a:lnTo>
                  <a:lnTo>
                    <a:pt x="1462" y="722"/>
                  </a:lnTo>
                  <a:lnTo>
                    <a:pt x="1472" y="701"/>
                  </a:lnTo>
                  <a:lnTo>
                    <a:pt x="1480" y="689"/>
                  </a:lnTo>
                  <a:lnTo>
                    <a:pt x="1494" y="675"/>
                  </a:lnTo>
                  <a:lnTo>
                    <a:pt x="1510" y="659"/>
                  </a:lnTo>
                  <a:lnTo>
                    <a:pt x="1527" y="643"/>
                  </a:lnTo>
                  <a:lnTo>
                    <a:pt x="1543" y="628"/>
                  </a:lnTo>
                  <a:lnTo>
                    <a:pt x="1557" y="616"/>
                  </a:lnTo>
                  <a:lnTo>
                    <a:pt x="1572" y="604"/>
                  </a:lnTo>
                  <a:lnTo>
                    <a:pt x="1584" y="594"/>
                  </a:lnTo>
                  <a:lnTo>
                    <a:pt x="1598" y="586"/>
                  </a:lnTo>
                  <a:lnTo>
                    <a:pt x="1614" y="577"/>
                  </a:lnTo>
                  <a:lnTo>
                    <a:pt x="1634" y="567"/>
                  </a:lnTo>
                  <a:lnTo>
                    <a:pt x="1653" y="561"/>
                  </a:lnTo>
                  <a:lnTo>
                    <a:pt x="1667" y="557"/>
                  </a:lnTo>
                  <a:lnTo>
                    <a:pt x="1673" y="557"/>
                  </a:lnTo>
                </a:path>
              </a:pathLst>
            </a:custGeom>
            <a:grpFill/>
            <a:ln w="6350">
              <a:solidFill>
                <a:srgbClr val="FFFFFF"/>
              </a:solidFill>
              <a:prstDash val="solid"/>
              <a:round/>
            </a:ln>
          </p:spPr>
          <p:txBody>
            <a:bodyPr/>
            <a:lstStyle/>
            <a:p>
              <a:endParaRPr altLang="en-US" lang="zh-CN"/>
            </a:p>
          </p:txBody>
        </p:sp>
        <p:sp>
          <p:nvSpPr>
            <p:cNvPr id="101" name="Freeform 105"/>
            <p:cNvSpPr/>
            <p:nvPr/>
          </p:nvSpPr>
          <p:spPr bwMode="gray">
            <a:xfrm>
              <a:off x="2264" y="884"/>
              <a:ext cx="1641" cy="1473"/>
            </a:xfrm>
            <a:custGeom>
              <a:gdLst>
                <a:gd fmla="*/ 651 w 3282" name="T0"/>
                <a:gd fmla="*/ 10 h 2947" name="T1"/>
                <a:gd fmla="*/ 669 w 3282" name="T2"/>
                <a:gd fmla="*/ 0 h 2947" name="T3"/>
                <a:gd fmla="*/ 720 w 3282" name="T4"/>
                <a:gd fmla="*/ 75 h 2947" name="T5"/>
                <a:gd fmla="*/ 808 w 3282" name="T6"/>
                <a:gd fmla="*/ 154 h 2947" name="T7"/>
                <a:gd fmla="*/ 761 w 3282" name="T8"/>
                <a:gd fmla="*/ 265 h 2947" name="T9"/>
                <a:gd fmla="*/ 737 w 3282" name="T10"/>
                <a:gd fmla="*/ 326 h 2947" name="T11"/>
                <a:gd fmla="*/ 793 w 3282" name="T12"/>
                <a:gd fmla="*/ 368 h 2947" name="T13"/>
                <a:gd fmla="*/ 785 w 3282" name="T14"/>
                <a:gd fmla="*/ 441 h 2947" name="T15"/>
                <a:gd fmla="*/ 710 w 3282" name="T16"/>
                <a:gd fmla="*/ 486 h 2947" name="T17"/>
                <a:gd fmla="*/ 693 w 3282" name="T18"/>
                <a:gd fmla="*/ 529 h 2947" name="T19"/>
                <a:gd fmla="*/ 634 w 3282" name="T20"/>
                <a:gd fmla="*/ 485 h 2947" name="T21"/>
                <a:gd fmla="*/ 587 w 3282" name="T22"/>
                <a:gd fmla="*/ 518 h 2947" name="T23"/>
                <a:gd fmla="*/ 530 w 3282" name="T24"/>
                <a:gd fmla="*/ 545 h 2947" name="T25"/>
                <a:gd fmla="*/ 470 w 3282" name="T26"/>
                <a:gd fmla="*/ 631 h 2947" name="T27"/>
                <a:gd fmla="*/ 376 w 3282" name="T28"/>
                <a:gd fmla="*/ 713 h 2947" name="T29"/>
                <a:gd fmla="*/ 309 w 3282" name="T30"/>
                <a:gd fmla="*/ 676 h 2947" name="T31"/>
                <a:gd fmla="*/ 235 w 3282" name="T32"/>
                <a:gd fmla="*/ 736 h 2947" name="T33"/>
                <a:gd fmla="*/ 189 w 3282" name="T34"/>
                <a:gd fmla="*/ 655 h 2947" name="T35"/>
                <a:gd fmla="*/ 88 w 3282" name="T36"/>
                <a:gd fmla="*/ 617 h 2947" name="T37"/>
                <a:gd fmla="*/ 9 w 3282" name="T38"/>
                <a:gd fmla="*/ 583 h 2947" name="T39"/>
                <a:gd fmla="*/ 20 w 3282" name="T40"/>
                <a:gd fmla="*/ 515 h 2947" name="T41"/>
                <a:gd fmla="*/ 70 w 3282" name="T42"/>
                <a:gd fmla="*/ 522 h 2947" name="T43"/>
                <a:gd fmla="*/ 103 w 3282" name="T44"/>
                <a:gd fmla="*/ 518 h 2947" name="T45"/>
                <a:gd fmla="*/ 144 w 3282" name="T46"/>
                <a:gd fmla="*/ 526 h 2947" name="T47"/>
                <a:gd fmla="*/ 178 w 3282" name="T48"/>
                <a:gd fmla="*/ 545 h 2947" name="T49"/>
                <a:gd fmla="*/ 223 w 3282" name="T50"/>
                <a:gd fmla="*/ 550 h 2947" name="T51"/>
                <a:gd fmla="*/ 246 w 3282" name="T52"/>
                <a:gd fmla="*/ 558 h 2947" name="T53"/>
                <a:gd fmla="*/ 291 w 3282" name="T54"/>
                <a:gd fmla="*/ 532 h 2947" name="T55"/>
                <a:gd fmla="*/ 341 w 3282" name="T56"/>
                <a:gd fmla="*/ 519 h 2947" name="T57"/>
                <a:gd fmla="*/ 375 w 3282" name="T58"/>
                <a:gd fmla="*/ 517 h 2947" name="T59"/>
                <a:gd fmla="*/ 398 w 3282" name="T60"/>
                <a:gd fmla="*/ 506 h 2947" name="T61"/>
                <a:gd fmla="*/ 420 w 3282" name="T62"/>
                <a:gd fmla="*/ 485 h 2947" name="T63"/>
                <a:gd fmla="*/ 443 w 3282" name="T64"/>
                <a:gd fmla="*/ 466 h 2947" name="T65"/>
                <a:gd fmla="*/ 459 w 3282" name="T66"/>
                <a:gd fmla="*/ 452 h 2947" name="T67"/>
                <a:gd fmla="*/ 443 w 3282" name="T68"/>
                <a:gd fmla="*/ 419 h 2947" name="T69"/>
                <a:gd fmla="*/ 466 w 3282" name="T70"/>
                <a:gd fmla="*/ 396 h 2947" name="T71"/>
                <a:gd fmla="*/ 505 w 3282" name="T72"/>
                <a:gd fmla="*/ 403 h 2947" name="T73"/>
                <a:gd fmla="*/ 530 w 3282" name="T74"/>
                <a:gd fmla="*/ 375 h 2947" name="T75"/>
                <a:gd fmla="*/ 561 w 3282" name="T76"/>
                <a:gd fmla="*/ 369 h 2947" name="T77"/>
                <a:gd fmla="*/ 579 w 3282" name="T78"/>
                <a:gd fmla="*/ 341 h 2947" name="T79"/>
                <a:gd fmla="*/ 607 w 3282" name="T80"/>
                <a:gd fmla="*/ 315 h 2947" name="T81"/>
                <a:gd fmla="*/ 634 w 3282" name="T82"/>
                <a:gd fmla="*/ 298 h 2947" name="T83"/>
                <a:gd fmla="*/ 672 w 3282" name="T84"/>
                <a:gd fmla="*/ 300 h 2947" name="T85"/>
                <a:gd fmla="*/ 671 w 3282" name="T86"/>
                <a:gd fmla="*/ 277 h 2947" name="T87"/>
                <a:gd fmla="*/ 631 w 3282" name="T88"/>
                <a:gd fmla="*/ 249 h 2947" name="T89"/>
                <a:gd fmla="*/ 607 w 3282" name="T90"/>
                <a:gd fmla="*/ 260 h 2947" name="T91"/>
                <a:gd fmla="*/ 576 w 3282" name="T92"/>
                <a:gd fmla="*/ 258 h 2947" name="T93"/>
                <a:gd fmla="*/ 553 w 3282" name="T94"/>
                <a:gd fmla="*/ 268 h 2947" name="T95"/>
                <a:gd fmla="*/ 549 w 3282" name="T96"/>
                <a:gd fmla="*/ 245 h 2947" name="T97"/>
                <a:gd fmla="*/ 560 w 3282" name="T98"/>
                <a:gd fmla="*/ 195 h 2947" name="T99"/>
                <a:gd fmla="*/ 583 w 3282" name="T100"/>
                <a:gd fmla="*/ 179 h 2947" name="T101"/>
                <a:gd fmla="*/ 611 w 3282" name="T102"/>
                <a:gd fmla="*/ 168 h 2947" name="T103"/>
                <a:gd fmla="*/ 635 w 3282" name="T104"/>
                <a:gd fmla="*/ 152 h 2947" name="T105"/>
                <a:gd fmla="*/ 636 w 3282" name="T106"/>
                <a:gd fmla="*/ 124 h 2947" name="T107"/>
                <a:gd fmla="*/ 647 w 3282" name="T108"/>
                <a:gd fmla="*/ 84 h 2947" name="T109"/>
                <a:gd fmla="*/ 659 w 3282" name="T110"/>
                <a:gd fmla="*/ 61 h 2947" name="T111"/>
                <a:gd fmla="*/ 652 w 3282" name="T112"/>
                <a:gd fmla="*/ 37 h 2947" name="T113"/>
                <a:gd fmla="*/ 637 w 3282" name="T114"/>
                <a:gd fmla="*/ 31 h 2947"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3282" name="T174"/>
                <a:gd fmla="*/ 0 h 2947" name="T175"/>
                <a:gd fmla="*/ 3282 w 3282" name="T176"/>
                <a:gd fmla="*/ 2947 h 2947"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2947" w="3282">
                  <a:moveTo>
                    <a:pt x="2552" y="115"/>
                  </a:moveTo>
                  <a:lnTo>
                    <a:pt x="2554" y="111"/>
                  </a:lnTo>
                  <a:lnTo>
                    <a:pt x="2559" y="101"/>
                  </a:lnTo>
                  <a:lnTo>
                    <a:pt x="2569" y="87"/>
                  </a:lnTo>
                  <a:lnTo>
                    <a:pt x="2579" y="73"/>
                  </a:lnTo>
                  <a:lnTo>
                    <a:pt x="2589" y="55"/>
                  </a:lnTo>
                  <a:lnTo>
                    <a:pt x="2601" y="42"/>
                  </a:lnTo>
                  <a:lnTo>
                    <a:pt x="2609" y="28"/>
                  </a:lnTo>
                  <a:lnTo>
                    <a:pt x="2617" y="20"/>
                  </a:lnTo>
                  <a:lnTo>
                    <a:pt x="2628" y="12"/>
                  </a:lnTo>
                  <a:lnTo>
                    <a:pt x="2642" y="6"/>
                  </a:lnTo>
                  <a:lnTo>
                    <a:pt x="2658" y="2"/>
                  </a:lnTo>
                  <a:lnTo>
                    <a:pt x="2670" y="0"/>
                  </a:lnTo>
                  <a:lnTo>
                    <a:pt x="2676" y="0"/>
                  </a:lnTo>
                  <a:lnTo>
                    <a:pt x="2715" y="50"/>
                  </a:lnTo>
                  <a:lnTo>
                    <a:pt x="2670" y="132"/>
                  </a:lnTo>
                  <a:lnTo>
                    <a:pt x="2758" y="183"/>
                  </a:lnTo>
                  <a:lnTo>
                    <a:pt x="2782" y="142"/>
                  </a:lnTo>
                  <a:lnTo>
                    <a:pt x="2849" y="164"/>
                  </a:lnTo>
                  <a:lnTo>
                    <a:pt x="2853" y="231"/>
                  </a:lnTo>
                  <a:lnTo>
                    <a:pt x="2880" y="303"/>
                  </a:lnTo>
                  <a:lnTo>
                    <a:pt x="2983" y="303"/>
                  </a:lnTo>
                  <a:lnTo>
                    <a:pt x="3091" y="268"/>
                  </a:lnTo>
                  <a:lnTo>
                    <a:pt x="3138" y="207"/>
                  </a:lnTo>
                  <a:lnTo>
                    <a:pt x="3250" y="286"/>
                  </a:lnTo>
                  <a:lnTo>
                    <a:pt x="3231" y="386"/>
                  </a:lnTo>
                  <a:lnTo>
                    <a:pt x="3201" y="500"/>
                  </a:lnTo>
                  <a:lnTo>
                    <a:pt x="3231" y="616"/>
                  </a:lnTo>
                  <a:lnTo>
                    <a:pt x="3199" y="632"/>
                  </a:lnTo>
                  <a:lnTo>
                    <a:pt x="3191" y="701"/>
                  </a:lnTo>
                  <a:lnTo>
                    <a:pt x="3140" y="756"/>
                  </a:lnTo>
                  <a:lnTo>
                    <a:pt x="3085" y="866"/>
                  </a:lnTo>
                  <a:lnTo>
                    <a:pt x="3002" y="957"/>
                  </a:lnTo>
                  <a:lnTo>
                    <a:pt x="2987" y="1004"/>
                  </a:lnTo>
                  <a:lnTo>
                    <a:pt x="3042" y="1063"/>
                  </a:lnTo>
                  <a:lnTo>
                    <a:pt x="3083" y="1120"/>
                  </a:lnTo>
                  <a:lnTo>
                    <a:pt x="3071" y="1201"/>
                  </a:lnTo>
                  <a:lnTo>
                    <a:pt x="3079" y="1266"/>
                  </a:lnTo>
                  <a:lnTo>
                    <a:pt x="3030" y="1244"/>
                  </a:lnTo>
                  <a:lnTo>
                    <a:pt x="3014" y="1264"/>
                  </a:lnTo>
                  <a:lnTo>
                    <a:pt x="2971" y="1250"/>
                  </a:lnTo>
                  <a:lnTo>
                    <a:pt x="2947" y="1305"/>
                  </a:lnTo>
                  <a:lnTo>
                    <a:pt x="2989" y="1313"/>
                  </a:lnTo>
                  <a:lnTo>
                    <a:pt x="3030" y="1368"/>
                  </a:lnTo>
                  <a:lnTo>
                    <a:pt x="3024" y="1451"/>
                  </a:lnTo>
                  <a:lnTo>
                    <a:pt x="3059" y="1500"/>
                  </a:lnTo>
                  <a:lnTo>
                    <a:pt x="3061" y="1530"/>
                  </a:lnTo>
                  <a:lnTo>
                    <a:pt x="3091" y="1536"/>
                  </a:lnTo>
                  <a:lnTo>
                    <a:pt x="3170" y="1475"/>
                  </a:lnTo>
                  <a:lnTo>
                    <a:pt x="3209" y="1541"/>
                  </a:lnTo>
                  <a:lnTo>
                    <a:pt x="3244" y="1608"/>
                  </a:lnTo>
                  <a:lnTo>
                    <a:pt x="3282" y="1630"/>
                  </a:lnTo>
                  <a:lnTo>
                    <a:pt x="3282" y="1677"/>
                  </a:lnTo>
                  <a:lnTo>
                    <a:pt x="3239" y="1728"/>
                  </a:lnTo>
                  <a:lnTo>
                    <a:pt x="3189" y="1776"/>
                  </a:lnTo>
                  <a:lnTo>
                    <a:pt x="3138" y="1766"/>
                  </a:lnTo>
                  <a:lnTo>
                    <a:pt x="3134" y="1803"/>
                  </a:lnTo>
                  <a:lnTo>
                    <a:pt x="3101" y="1819"/>
                  </a:lnTo>
                  <a:lnTo>
                    <a:pt x="3032" y="1839"/>
                  </a:lnTo>
                  <a:lnTo>
                    <a:pt x="2981" y="1898"/>
                  </a:lnTo>
                  <a:lnTo>
                    <a:pt x="2928" y="1941"/>
                  </a:lnTo>
                  <a:lnTo>
                    <a:pt x="2884" y="2012"/>
                  </a:lnTo>
                  <a:lnTo>
                    <a:pt x="2839" y="1947"/>
                  </a:lnTo>
                  <a:lnTo>
                    <a:pt x="2798" y="1917"/>
                  </a:lnTo>
                  <a:lnTo>
                    <a:pt x="2768" y="1945"/>
                  </a:lnTo>
                  <a:lnTo>
                    <a:pt x="2788" y="1967"/>
                  </a:lnTo>
                  <a:lnTo>
                    <a:pt x="2788" y="2032"/>
                  </a:lnTo>
                  <a:lnTo>
                    <a:pt x="2811" y="2087"/>
                  </a:lnTo>
                  <a:lnTo>
                    <a:pt x="2778" y="2140"/>
                  </a:lnTo>
                  <a:lnTo>
                    <a:pt x="2770" y="2118"/>
                  </a:lnTo>
                  <a:lnTo>
                    <a:pt x="2703" y="2116"/>
                  </a:lnTo>
                  <a:lnTo>
                    <a:pt x="2656" y="2073"/>
                  </a:lnTo>
                  <a:lnTo>
                    <a:pt x="2640" y="2012"/>
                  </a:lnTo>
                  <a:lnTo>
                    <a:pt x="2607" y="1971"/>
                  </a:lnTo>
                  <a:lnTo>
                    <a:pt x="2581" y="1925"/>
                  </a:lnTo>
                  <a:lnTo>
                    <a:pt x="2556" y="1911"/>
                  </a:lnTo>
                  <a:lnTo>
                    <a:pt x="2536" y="1941"/>
                  </a:lnTo>
                  <a:lnTo>
                    <a:pt x="2506" y="1943"/>
                  </a:lnTo>
                  <a:lnTo>
                    <a:pt x="2469" y="1967"/>
                  </a:lnTo>
                  <a:lnTo>
                    <a:pt x="2479" y="2035"/>
                  </a:lnTo>
                  <a:lnTo>
                    <a:pt x="2441" y="2049"/>
                  </a:lnTo>
                  <a:lnTo>
                    <a:pt x="2414" y="2039"/>
                  </a:lnTo>
                  <a:lnTo>
                    <a:pt x="2386" y="2075"/>
                  </a:lnTo>
                  <a:lnTo>
                    <a:pt x="2347" y="2073"/>
                  </a:lnTo>
                  <a:lnTo>
                    <a:pt x="2296" y="2128"/>
                  </a:lnTo>
                  <a:lnTo>
                    <a:pt x="2248" y="2132"/>
                  </a:lnTo>
                  <a:lnTo>
                    <a:pt x="2231" y="2055"/>
                  </a:lnTo>
                  <a:lnTo>
                    <a:pt x="2183" y="2051"/>
                  </a:lnTo>
                  <a:lnTo>
                    <a:pt x="2158" y="2093"/>
                  </a:lnTo>
                  <a:lnTo>
                    <a:pt x="2152" y="2142"/>
                  </a:lnTo>
                  <a:lnTo>
                    <a:pt x="2120" y="2181"/>
                  </a:lnTo>
                  <a:lnTo>
                    <a:pt x="2132" y="2222"/>
                  </a:lnTo>
                  <a:lnTo>
                    <a:pt x="2117" y="2246"/>
                  </a:lnTo>
                  <a:lnTo>
                    <a:pt x="2185" y="2333"/>
                  </a:lnTo>
                  <a:lnTo>
                    <a:pt x="2075" y="2376"/>
                  </a:lnTo>
                  <a:lnTo>
                    <a:pt x="2014" y="2376"/>
                  </a:lnTo>
                  <a:lnTo>
                    <a:pt x="1928" y="2407"/>
                  </a:lnTo>
                  <a:lnTo>
                    <a:pt x="1880" y="2526"/>
                  </a:lnTo>
                  <a:lnTo>
                    <a:pt x="1802" y="2555"/>
                  </a:lnTo>
                  <a:lnTo>
                    <a:pt x="1766" y="2539"/>
                  </a:lnTo>
                  <a:lnTo>
                    <a:pt x="1731" y="2598"/>
                  </a:lnTo>
                  <a:lnTo>
                    <a:pt x="1674" y="2579"/>
                  </a:lnTo>
                  <a:lnTo>
                    <a:pt x="1621" y="2638"/>
                  </a:lnTo>
                  <a:lnTo>
                    <a:pt x="1601" y="2718"/>
                  </a:lnTo>
                  <a:lnTo>
                    <a:pt x="1502" y="2852"/>
                  </a:lnTo>
                  <a:lnTo>
                    <a:pt x="1459" y="2888"/>
                  </a:lnTo>
                  <a:lnTo>
                    <a:pt x="1430" y="2860"/>
                  </a:lnTo>
                  <a:lnTo>
                    <a:pt x="1339" y="2876"/>
                  </a:lnTo>
                  <a:lnTo>
                    <a:pt x="1298" y="2823"/>
                  </a:lnTo>
                  <a:lnTo>
                    <a:pt x="1239" y="2821"/>
                  </a:lnTo>
                  <a:lnTo>
                    <a:pt x="1195" y="2781"/>
                  </a:lnTo>
                  <a:lnTo>
                    <a:pt x="1233" y="2707"/>
                  </a:lnTo>
                  <a:lnTo>
                    <a:pt x="1248" y="2659"/>
                  </a:lnTo>
                  <a:lnTo>
                    <a:pt x="1215" y="2612"/>
                  </a:lnTo>
                  <a:lnTo>
                    <a:pt x="1150" y="2630"/>
                  </a:lnTo>
                  <a:lnTo>
                    <a:pt x="1115" y="2709"/>
                  </a:lnTo>
                  <a:lnTo>
                    <a:pt x="1101" y="2846"/>
                  </a:lnTo>
                  <a:lnTo>
                    <a:pt x="1052" y="2901"/>
                  </a:lnTo>
                  <a:lnTo>
                    <a:pt x="939" y="2947"/>
                  </a:lnTo>
                  <a:lnTo>
                    <a:pt x="869" y="2941"/>
                  </a:lnTo>
                  <a:lnTo>
                    <a:pt x="810" y="2886"/>
                  </a:lnTo>
                  <a:lnTo>
                    <a:pt x="817" y="2795"/>
                  </a:lnTo>
                  <a:lnTo>
                    <a:pt x="874" y="2764"/>
                  </a:lnTo>
                  <a:lnTo>
                    <a:pt x="874" y="2657"/>
                  </a:lnTo>
                  <a:lnTo>
                    <a:pt x="829" y="2618"/>
                  </a:lnTo>
                  <a:lnTo>
                    <a:pt x="754" y="2620"/>
                  </a:lnTo>
                  <a:lnTo>
                    <a:pt x="658" y="2714"/>
                  </a:lnTo>
                  <a:lnTo>
                    <a:pt x="524" y="2714"/>
                  </a:lnTo>
                  <a:lnTo>
                    <a:pt x="441" y="2671"/>
                  </a:lnTo>
                  <a:lnTo>
                    <a:pt x="445" y="2610"/>
                  </a:lnTo>
                  <a:lnTo>
                    <a:pt x="378" y="2606"/>
                  </a:lnTo>
                  <a:lnTo>
                    <a:pt x="302" y="2539"/>
                  </a:lnTo>
                  <a:lnTo>
                    <a:pt x="351" y="2470"/>
                  </a:lnTo>
                  <a:lnTo>
                    <a:pt x="396" y="2457"/>
                  </a:lnTo>
                  <a:lnTo>
                    <a:pt x="376" y="2390"/>
                  </a:lnTo>
                  <a:lnTo>
                    <a:pt x="296" y="2362"/>
                  </a:lnTo>
                  <a:lnTo>
                    <a:pt x="203" y="2374"/>
                  </a:lnTo>
                  <a:lnTo>
                    <a:pt x="156" y="2429"/>
                  </a:lnTo>
                  <a:lnTo>
                    <a:pt x="111" y="2423"/>
                  </a:lnTo>
                  <a:lnTo>
                    <a:pt x="34" y="2333"/>
                  </a:lnTo>
                  <a:lnTo>
                    <a:pt x="0" y="2236"/>
                  </a:lnTo>
                  <a:lnTo>
                    <a:pt x="18" y="2179"/>
                  </a:lnTo>
                  <a:lnTo>
                    <a:pt x="10" y="2055"/>
                  </a:lnTo>
                  <a:lnTo>
                    <a:pt x="14" y="2057"/>
                  </a:lnTo>
                  <a:lnTo>
                    <a:pt x="30" y="2057"/>
                  </a:lnTo>
                  <a:lnTo>
                    <a:pt x="52" y="2059"/>
                  </a:lnTo>
                  <a:lnTo>
                    <a:pt x="79" y="2063"/>
                  </a:lnTo>
                  <a:lnTo>
                    <a:pt x="109" y="2065"/>
                  </a:lnTo>
                  <a:lnTo>
                    <a:pt x="138" y="2069"/>
                  </a:lnTo>
                  <a:lnTo>
                    <a:pt x="166" y="2073"/>
                  </a:lnTo>
                  <a:lnTo>
                    <a:pt x="189" y="2077"/>
                  </a:lnTo>
                  <a:lnTo>
                    <a:pt x="207" y="2081"/>
                  </a:lnTo>
                  <a:lnTo>
                    <a:pt x="243" y="2089"/>
                  </a:lnTo>
                  <a:lnTo>
                    <a:pt x="278" y="2089"/>
                  </a:lnTo>
                  <a:lnTo>
                    <a:pt x="308" y="2081"/>
                  </a:lnTo>
                  <a:lnTo>
                    <a:pt x="323" y="2075"/>
                  </a:lnTo>
                  <a:lnTo>
                    <a:pt x="337" y="2069"/>
                  </a:lnTo>
                  <a:lnTo>
                    <a:pt x="351" y="2067"/>
                  </a:lnTo>
                  <a:lnTo>
                    <a:pt x="367" y="2065"/>
                  </a:lnTo>
                  <a:lnTo>
                    <a:pt x="386" y="2069"/>
                  </a:lnTo>
                  <a:lnTo>
                    <a:pt x="412" y="2075"/>
                  </a:lnTo>
                  <a:lnTo>
                    <a:pt x="441" y="2079"/>
                  </a:lnTo>
                  <a:lnTo>
                    <a:pt x="473" y="2083"/>
                  </a:lnTo>
                  <a:lnTo>
                    <a:pt x="498" y="2087"/>
                  </a:lnTo>
                  <a:lnTo>
                    <a:pt x="518" y="2087"/>
                  </a:lnTo>
                  <a:lnTo>
                    <a:pt x="542" y="2089"/>
                  </a:lnTo>
                  <a:lnTo>
                    <a:pt x="560" y="2095"/>
                  </a:lnTo>
                  <a:lnTo>
                    <a:pt x="575" y="2104"/>
                  </a:lnTo>
                  <a:lnTo>
                    <a:pt x="589" y="2118"/>
                  </a:lnTo>
                  <a:lnTo>
                    <a:pt x="607" y="2134"/>
                  </a:lnTo>
                  <a:lnTo>
                    <a:pt x="626" y="2148"/>
                  </a:lnTo>
                  <a:lnTo>
                    <a:pt x="646" y="2156"/>
                  </a:lnTo>
                  <a:lnTo>
                    <a:pt x="666" y="2163"/>
                  </a:lnTo>
                  <a:lnTo>
                    <a:pt x="685" y="2173"/>
                  </a:lnTo>
                  <a:lnTo>
                    <a:pt x="709" y="2183"/>
                  </a:lnTo>
                  <a:lnTo>
                    <a:pt x="739" y="2193"/>
                  </a:lnTo>
                  <a:lnTo>
                    <a:pt x="762" y="2197"/>
                  </a:lnTo>
                  <a:lnTo>
                    <a:pt x="792" y="2199"/>
                  </a:lnTo>
                  <a:lnTo>
                    <a:pt x="821" y="2201"/>
                  </a:lnTo>
                  <a:lnTo>
                    <a:pt x="851" y="2201"/>
                  </a:lnTo>
                  <a:lnTo>
                    <a:pt x="874" y="2201"/>
                  </a:lnTo>
                  <a:lnTo>
                    <a:pt x="892" y="2203"/>
                  </a:lnTo>
                  <a:lnTo>
                    <a:pt x="904" y="2207"/>
                  </a:lnTo>
                  <a:lnTo>
                    <a:pt x="914" y="2215"/>
                  </a:lnTo>
                  <a:lnTo>
                    <a:pt x="924" y="2224"/>
                  </a:lnTo>
                  <a:lnTo>
                    <a:pt x="935" y="2232"/>
                  </a:lnTo>
                  <a:lnTo>
                    <a:pt x="947" y="2236"/>
                  </a:lnTo>
                  <a:lnTo>
                    <a:pt x="965" y="2238"/>
                  </a:lnTo>
                  <a:lnTo>
                    <a:pt x="985" y="2234"/>
                  </a:lnTo>
                  <a:lnTo>
                    <a:pt x="1002" y="2224"/>
                  </a:lnTo>
                  <a:lnTo>
                    <a:pt x="1024" y="2207"/>
                  </a:lnTo>
                  <a:lnTo>
                    <a:pt x="1048" y="2187"/>
                  </a:lnTo>
                  <a:lnTo>
                    <a:pt x="1073" y="2171"/>
                  </a:lnTo>
                  <a:lnTo>
                    <a:pt x="1103" y="2157"/>
                  </a:lnTo>
                  <a:lnTo>
                    <a:pt x="1134" y="2144"/>
                  </a:lnTo>
                  <a:lnTo>
                    <a:pt x="1164" y="2130"/>
                  </a:lnTo>
                  <a:lnTo>
                    <a:pt x="1199" y="2114"/>
                  </a:lnTo>
                  <a:lnTo>
                    <a:pt x="1241" y="2098"/>
                  </a:lnTo>
                  <a:lnTo>
                    <a:pt x="1282" y="2087"/>
                  </a:lnTo>
                  <a:lnTo>
                    <a:pt x="1325" y="2079"/>
                  </a:lnTo>
                  <a:lnTo>
                    <a:pt x="1345" y="2077"/>
                  </a:lnTo>
                  <a:lnTo>
                    <a:pt x="1357" y="2077"/>
                  </a:lnTo>
                  <a:lnTo>
                    <a:pt x="1363" y="2079"/>
                  </a:lnTo>
                  <a:lnTo>
                    <a:pt x="1367" y="2079"/>
                  </a:lnTo>
                  <a:lnTo>
                    <a:pt x="1371" y="2081"/>
                  </a:lnTo>
                  <a:lnTo>
                    <a:pt x="1378" y="2081"/>
                  </a:lnTo>
                  <a:lnTo>
                    <a:pt x="1392" y="2081"/>
                  </a:lnTo>
                  <a:lnTo>
                    <a:pt x="1418" y="2079"/>
                  </a:lnTo>
                  <a:lnTo>
                    <a:pt x="1463" y="2075"/>
                  </a:lnTo>
                  <a:lnTo>
                    <a:pt x="1498" y="2071"/>
                  </a:lnTo>
                  <a:lnTo>
                    <a:pt x="1526" y="2065"/>
                  </a:lnTo>
                  <a:lnTo>
                    <a:pt x="1548" y="2059"/>
                  </a:lnTo>
                  <a:lnTo>
                    <a:pt x="1561" y="2053"/>
                  </a:lnTo>
                  <a:lnTo>
                    <a:pt x="1571" y="2045"/>
                  </a:lnTo>
                  <a:lnTo>
                    <a:pt x="1577" y="2035"/>
                  </a:lnTo>
                  <a:lnTo>
                    <a:pt x="1581" y="2030"/>
                  </a:lnTo>
                  <a:lnTo>
                    <a:pt x="1589" y="2024"/>
                  </a:lnTo>
                  <a:lnTo>
                    <a:pt x="1603" y="2018"/>
                  </a:lnTo>
                  <a:lnTo>
                    <a:pt x="1622" y="2014"/>
                  </a:lnTo>
                  <a:lnTo>
                    <a:pt x="1640" y="2006"/>
                  </a:lnTo>
                  <a:lnTo>
                    <a:pt x="1656" y="1994"/>
                  </a:lnTo>
                  <a:lnTo>
                    <a:pt x="1668" y="1974"/>
                  </a:lnTo>
                  <a:lnTo>
                    <a:pt x="1674" y="1957"/>
                  </a:lnTo>
                  <a:lnTo>
                    <a:pt x="1680" y="1941"/>
                  </a:lnTo>
                  <a:lnTo>
                    <a:pt x="1685" y="1927"/>
                  </a:lnTo>
                  <a:lnTo>
                    <a:pt x="1697" y="1913"/>
                  </a:lnTo>
                  <a:lnTo>
                    <a:pt x="1715" y="1900"/>
                  </a:lnTo>
                  <a:lnTo>
                    <a:pt x="1737" y="1888"/>
                  </a:lnTo>
                  <a:lnTo>
                    <a:pt x="1752" y="1878"/>
                  </a:lnTo>
                  <a:lnTo>
                    <a:pt x="1764" y="1872"/>
                  </a:lnTo>
                  <a:lnTo>
                    <a:pt x="1772" y="1866"/>
                  </a:lnTo>
                  <a:lnTo>
                    <a:pt x="1780" y="1860"/>
                  </a:lnTo>
                  <a:lnTo>
                    <a:pt x="1790" y="1854"/>
                  </a:lnTo>
                  <a:lnTo>
                    <a:pt x="1804" y="1848"/>
                  </a:lnTo>
                  <a:lnTo>
                    <a:pt x="1817" y="1841"/>
                  </a:lnTo>
                  <a:lnTo>
                    <a:pt x="1831" y="1831"/>
                  </a:lnTo>
                  <a:lnTo>
                    <a:pt x="1837" y="1821"/>
                  </a:lnTo>
                  <a:lnTo>
                    <a:pt x="1837" y="1811"/>
                  </a:lnTo>
                  <a:lnTo>
                    <a:pt x="1825" y="1795"/>
                  </a:lnTo>
                  <a:lnTo>
                    <a:pt x="1809" y="1780"/>
                  </a:lnTo>
                  <a:lnTo>
                    <a:pt x="1794" y="1762"/>
                  </a:lnTo>
                  <a:lnTo>
                    <a:pt x="1780" y="1744"/>
                  </a:lnTo>
                  <a:lnTo>
                    <a:pt x="1772" y="1726"/>
                  </a:lnTo>
                  <a:lnTo>
                    <a:pt x="1772" y="1707"/>
                  </a:lnTo>
                  <a:lnTo>
                    <a:pt x="1772" y="1679"/>
                  </a:lnTo>
                  <a:lnTo>
                    <a:pt x="1776" y="1652"/>
                  </a:lnTo>
                  <a:lnTo>
                    <a:pt x="1782" y="1628"/>
                  </a:lnTo>
                  <a:lnTo>
                    <a:pt x="1790" y="1608"/>
                  </a:lnTo>
                  <a:lnTo>
                    <a:pt x="1806" y="1593"/>
                  </a:lnTo>
                  <a:lnTo>
                    <a:pt x="1823" y="1585"/>
                  </a:lnTo>
                  <a:lnTo>
                    <a:pt x="1843" y="1581"/>
                  </a:lnTo>
                  <a:lnTo>
                    <a:pt x="1863" y="1585"/>
                  </a:lnTo>
                  <a:lnTo>
                    <a:pt x="1884" y="1597"/>
                  </a:lnTo>
                  <a:lnTo>
                    <a:pt x="1910" y="1606"/>
                  </a:lnTo>
                  <a:lnTo>
                    <a:pt x="1937" y="1614"/>
                  </a:lnTo>
                  <a:lnTo>
                    <a:pt x="1963" y="1616"/>
                  </a:lnTo>
                  <a:lnTo>
                    <a:pt x="1985" y="1614"/>
                  </a:lnTo>
                  <a:lnTo>
                    <a:pt x="2002" y="1614"/>
                  </a:lnTo>
                  <a:lnTo>
                    <a:pt x="2020" y="1612"/>
                  </a:lnTo>
                  <a:lnTo>
                    <a:pt x="2034" y="1608"/>
                  </a:lnTo>
                  <a:lnTo>
                    <a:pt x="2046" y="1597"/>
                  </a:lnTo>
                  <a:lnTo>
                    <a:pt x="2058" y="1581"/>
                  </a:lnTo>
                  <a:lnTo>
                    <a:pt x="2071" y="1561"/>
                  </a:lnTo>
                  <a:lnTo>
                    <a:pt x="2085" y="1538"/>
                  </a:lnTo>
                  <a:lnTo>
                    <a:pt x="2101" y="1518"/>
                  </a:lnTo>
                  <a:lnTo>
                    <a:pt x="2117" y="1502"/>
                  </a:lnTo>
                  <a:lnTo>
                    <a:pt x="2130" y="1494"/>
                  </a:lnTo>
                  <a:lnTo>
                    <a:pt x="2146" y="1490"/>
                  </a:lnTo>
                  <a:lnTo>
                    <a:pt x="2166" y="1488"/>
                  </a:lnTo>
                  <a:lnTo>
                    <a:pt x="2189" y="1486"/>
                  </a:lnTo>
                  <a:lnTo>
                    <a:pt x="2213" y="1484"/>
                  </a:lnTo>
                  <a:lnTo>
                    <a:pt x="2231" y="1482"/>
                  </a:lnTo>
                  <a:lnTo>
                    <a:pt x="2243" y="1477"/>
                  </a:lnTo>
                  <a:lnTo>
                    <a:pt x="2254" y="1469"/>
                  </a:lnTo>
                  <a:lnTo>
                    <a:pt x="2268" y="1455"/>
                  </a:lnTo>
                  <a:lnTo>
                    <a:pt x="2284" y="1437"/>
                  </a:lnTo>
                  <a:lnTo>
                    <a:pt x="2298" y="1421"/>
                  </a:lnTo>
                  <a:lnTo>
                    <a:pt x="2308" y="1408"/>
                  </a:lnTo>
                  <a:lnTo>
                    <a:pt x="2311" y="1388"/>
                  </a:lnTo>
                  <a:lnTo>
                    <a:pt x="2315" y="1364"/>
                  </a:lnTo>
                  <a:lnTo>
                    <a:pt x="2321" y="1343"/>
                  </a:lnTo>
                  <a:lnTo>
                    <a:pt x="2331" y="1323"/>
                  </a:lnTo>
                  <a:lnTo>
                    <a:pt x="2351" y="1303"/>
                  </a:lnTo>
                  <a:lnTo>
                    <a:pt x="2374" y="1286"/>
                  </a:lnTo>
                  <a:lnTo>
                    <a:pt x="2402" y="1276"/>
                  </a:lnTo>
                  <a:lnTo>
                    <a:pt x="2416" y="1270"/>
                  </a:lnTo>
                  <a:lnTo>
                    <a:pt x="2426" y="1262"/>
                  </a:lnTo>
                  <a:lnTo>
                    <a:pt x="2433" y="1250"/>
                  </a:lnTo>
                  <a:lnTo>
                    <a:pt x="2443" y="1240"/>
                  </a:lnTo>
                  <a:lnTo>
                    <a:pt x="2455" y="1232"/>
                  </a:lnTo>
                  <a:lnTo>
                    <a:pt x="2469" y="1227"/>
                  </a:lnTo>
                  <a:lnTo>
                    <a:pt x="2487" y="1217"/>
                  </a:lnTo>
                  <a:lnTo>
                    <a:pt x="2510" y="1205"/>
                  </a:lnTo>
                  <a:lnTo>
                    <a:pt x="2534" y="1195"/>
                  </a:lnTo>
                  <a:lnTo>
                    <a:pt x="2559" y="1189"/>
                  </a:lnTo>
                  <a:lnTo>
                    <a:pt x="2583" y="1187"/>
                  </a:lnTo>
                  <a:lnTo>
                    <a:pt x="2607" y="1189"/>
                  </a:lnTo>
                  <a:lnTo>
                    <a:pt x="2628" y="1195"/>
                  </a:lnTo>
                  <a:lnTo>
                    <a:pt x="2652" y="1199"/>
                  </a:lnTo>
                  <a:lnTo>
                    <a:pt x="2670" y="1203"/>
                  </a:lnTo>
                  <a:lnTo>
                    <a:pt x="2685" y="1203"/>
                  </a:lnTo>
                  <a:lnTo>
                    <a:pt x="2697" y="1197"/>
                  </a:lnTo>
                  <a:lnTo>
                    <a:pt x="2707" y="1183"/>
                  </a:lnTo>
                  <a:lnTo>
                    <a:pt x="2713" y="1171"/>
                  </a:lnTo>
                  <a:lnTo>
                    <a:pt x="2713" y="1158"/>
                  </a:lnTo>
                  <a:lnTo>
                    <a:pt x="2707" y="1140"/>
                  </a:lnTo>
                  <a:lnTo>
                    <a:pt x="2695" y="1126"/>
                  </a:lnTo>
                  <a:lnTo>
                    <a:pt x="2682" y="1108"/>
                  </a:lnTo>
                  <a:lnTo>
                    <a:pt x="2662" y="1089"/>
                  </a:lnTo>
                  <a:lnTo>
                    <a:pt x="2644" y="1071"/>
                  </a:lnTo>
                  <a:lnTo>
                    <a:pt x="2626" y="1055"/>
                  </a:lnTo>
                  <a:lnTo>
                    <a:pt x="2611" y="1042"/>
                  </a:lnTo>
                  <a:lnTo>
                    <a:pt x="2575" y="1016"/>
                  </a:lnTo>
                  <a:lnTo>
                    <a:pt x="2538" y="1004"/>
                  </a:lnTo>
                  <a:lnTo>
                    <a:pt x="2524" y="998"/>
                  </a:lnTo>
                  <a:lnTo>
                    <a:pt x="2510" y="990"/>
                  </a:lnTo>
                  <a:lnTo>
                    <a:pt x="2498" y="986"/>
                  </a:lnTo>
                  <a:lnTo>
                    <a:pt x="2485" y="984"/>
                  </a:lnTo>
                  <a:lnTo>
                    <a:pt x="2469" y="990"/>
                  </a:lnTo>
                  <a:lnTo>
                    <a:pt x="2453" y="1006"/>
                  </a:lnTo>
                  <a:lnTo>
                    <a:pt x="2439" y="1024"/>
                  </a:lnTo>
                  <a:lnTo>
                    <a:pt x="2426" y="1040"/>
                  </a:lnTo>
                  <a:lnTo>
                    <a:pt x="2408" y="1051"/>
                  </a:lnTo>
                  <a:lnTo>
                    <a:pt x="2394" y="1053"/>
                  </a:lnTo>
                  <a:lnTo>
                    <a:pt x="2376" y="1049"/>
                  </a:lnTo>
                  <a:lnTo>
                    <a:pt x="2357" y="1044"/>
                  </a:lnTo>
                  <a:lnTo>
                    <a:pt x="2337" y="1036"/>
                  </a:lnTo>
                  <a:lnTo>
                    <a:pt x="2317" y="1032"/>
                  </a:lnTo>
                  <a:lnTo>
                    <a:pt x="2304" y="1034"/>
                  </a:lnTo>
                  <a:lnTo>
                    <a:pt x="2292" y="1042"/>
                  </a:lnTo>
                  <a:lnTo>
                    <a:pt x="2282" y="1053"/>
                  </a:lnTo>
                  <a:lnTo>
                    <a:pt x="2272" y="1067"/>
                  </a:lnTo>
                  <a:lnTo>
                    <a:pt x="2260" y="1079"/>
                  </a:lnTo>
                  <a:lnTo>
                    <a:pt x="2248" y="1087"/>
                  </a:lnTo>
                  <a:lnTo>
                    <a:pt x="2235" y="1087"/>
                  </a:lnTo>
                  <a:lnTo>
                    <a:pt x="2211" y="1075"/>
                  </a:lnTo>
                  <a:lnTo>
                    <a:pt x="2189" y="1061"/>
                  </a:lnTo>
                  <a:lnTo>
                    <a:pt x="2174" y="1044"/>
                  </a:lnTo>
                  <a:lnTo>
                    <a:pt x="2168" y="1024"/>
                  </a:lnTo>
                  <a:lnTo>
                    <a:pt x="2170" y="1010"/>
                  </a:lnTo>
                  <a:lnTo>
                    <a:pt x="2178" y="1002"/>
                  </a:lnTo>
                  <a:lnTo>
                    <a:pt x="2185" y="992"/>
                  </a:lnTo>
                  <a:lnTo>
                    <a:pt x="2193" y="982"/>
                  </a:lnTo>
                  <a:lnTo>
                    <a:pt x="2197" y="965"/>
                  </a:lnTo>
                  <a:lnTo>
                    <a:pt x="2199" y="935"/>
                  </a:lnTo>
                  <a:lnTo>
                    <a:pt x="2201" y="902"/>
                  </a:lnTo>
                  <a:lnTo>
                    <a:pt x="2207" y="868"/>
                  </a:lnTo>
                  <a:lnTo>
                    <a:pt x="2217" y="839"/>
                  </a:lnTo>
                  <a:lnTo>
                    <a:pt x="2229" y="811"/>
                  </a:lnTo>
                  <a:lnTo>
                    <a:pt x="2239" y="782"/>
                  </a:lnTo>
                  <a:lnTo>
                    <a:pt x="2248" y="754"/>
                  </a:lnTo>
                  <a:lnTo>
                    <a:pt x="2254" y="735"/>
                  </a:lnTo>
                  <a:lnTo>
                    <a:pt x="2262" y="721"/>
                  </a:lnTo>
                  <a:lnTo>
                    <a:pt x="2276" y="713"/>
                  </a:lnTo>
                  <a:lnTo>
                    <a:pt x="2296" y="711"/>
                  </a:lnTo>
                  <a:lnTo>
                    <a:pt x="2317" y="713"/>
                  </a:lnTo>
                  <a:lnTo>
                    <a:pt x="2331" y="719"/>
                  </a:lnTo>
                  <a:lnTo>
                    <a:pt x="2349" y="725"/>
                  </a:lnTo>
                  <a:lnTo>
                    <a:pt x="2365" y="733"/>
                  </a:lnTo>
                  <a:lnTo>
                    <a:pt x="2380" y="736"/>
                  </a:lnTo>
                  <a:lnTo>
                    <a:pt x="2394" y="736"/>
                  </a:lnTo>
                  <a:lnTo>
                    <a:pt x="2406" y="729"/>
                  </a:lnTo>
                  <a:lnTo>
                    <a:pt x="2424" y="703"/>
                  </a:lnTo>
                  <a:lnTo>
                    <a:pt x="2443" y="675"/>
                  </a:lnTo>
                  <a:lnTo>
                    <a:pt x="2463" y="650"/>
                  </a:lnTo>
                  <a:lnTo>
                    <a:pt x="2477" y="640"/>
                  </a:lnTo>
                  <a:lnTo>
                    <a:pt x="2493" y="636"/>
                  </a:lnTo>
                  <a:lnTo>
                    <a:pt x="2506" y="634"/>
                  </a:lnTo>
                  <a:lnTo>
                    <a:pt x="2522" y="630"/>
                  </a:lnTo>
                  <a:lnTo>
                    <a:pt x="2534" y="622"/>
                  </a:lnTo>
                  <a:lnTo>
                    <a:pt x="2540" y="611"/>
                  </a:lnTo>
                  <a:lnTo>
                    <a:pt x="2542" y="595"/>
                  </a:lnTo>
                  <a:lnTo>
                    <a:pt x="2538" y="577"/>
                  </a:lnTo>
                  <a:lnTo>
                    <a:pt x="2534" y="561"/>
                  </a:lnTo>
                  <a:lnTo>
                    <a:pt x="2530" y="548"/>
                  </a:lnTo>
                  <a:lnTo>
                    <a:pt x="2532" y="534"/>
                  </a:lnTo>
                  <a:lnTo>
                    <a:pt x="2536" y="518"/>
                  </a:lnTo>
                  <a:lnTo>
                    <a:pt x="2542" y="498"/>
                  </a:lnTo>
                  <a:lnTo>
                    <a:pt x="2550" y="477"/>
                  </a:lnTo>
                  <a:lnTo>
                    <a:pt x="2556" y="459"/>
                  </a:lnTo>
                  <a:lnTo>
                    <a:pt x="2561" y="443"/>
                  </a:lnTo>
                  <a:lnTo>
                    <a:pt x="2567" y="416"/>
                  </a:lnTo>
                  <a:lnTo>
                    <a:pt x="2571" y="386"/>
                  </a:lnTo>
                  <a:lnTo>
                    <a:pt x="2579" y="355"/>
                  </a:lnTo>
                  <a:lnTo>
                    <a:pt x="2585" y="337"/>
                  </a:lnTo>
                  <a:lnTo>
                    <a:pt x="2589" y="327"/>
                  </a:lnTo>
                  <a:lnTo>
                    <a:pt x="2595" y="317"/>
                  </a:lnTo>
                  <a:lnTo>
                    <a:pt x="2603" y="305"/>
                  </a:lnTo>
                  <a:lnTo>
                    <a:pt x="2615" y="294"/>
                  </a:lnTo>
                  <a:lnTo>
                    <a:pt x="2626" y="276"/>
                  </a:lnTo>
                  <a:lnTo>
                    <a:pt x="2632" y="260"/>
                  </a:lnTo>
                  <a:lnTo>
                    <a:pt x="2634" y="246"/>
                  </a:lnTo>
                  <a:lnTo>
                    <a:pt x="2634" y="231"/>
                  </a:lnTo>
                  <a:lnTo>
                    <a:pt x="2632" y="209"/>
                  </a:lnTo>
                  <a:lnTo>
                    <a:pt x="2632" y="185"/>
                  </a:lnTo>
                  <a:lnTo>
                    <a:pt x="2628" y="164"/>
                  </a:lnTo>
                  <a:lnTo>
                    <a:pt x="2622" y="150"/>
                  </a:lnTo>
                  <a:lnTo>
                    <a:pt x="2615" y="146"/>
                  </a:lnTo>
                  <a:lnTo>
                    <a:pt x="2605" y="148"/>
                  </a:lnTo>
                  <a:lnTo>
                    <a:pt x="2593" y="152"/>
                  </a:lnTo>
                  <a:lnTo>
                    <a:pt x="2581" y="156"/>
                  </a:lnTo>
                  <a:lnTo>
                    <a:pt x="2567" y="158"/>
                  </a:lnTo>
                  <a:lnTo>
                    <a:pt x="2556" y="156"/>
                  </a:lnTo>
                  <a:lnTo>
                    <a:pt x="2548" y="148"/>
                  </a:lnTo>
                  <a:lnTo>
                    <a:pt x="2546" y="136"/>
                  </a:lnTo>
                  <a:lnTo>
                    <a:pt x="2548" y="124"/>
                  </a:lnTo>
                  <a:lnTo>
                    <a:pt x="2550" y="116"/>
                  </a:lnTo>
                  <a:lnTo>
                    <a:pt x="2552" y="115"/>
                  </a:lnTo>
                  <a:close/>
                </a:path>
              </a:pathLst>
            </a:custGeom>
            <a:grpFill/>
            <a:ln w="0">
              <a:solidFill>
                <a:srgbClr val="FFFFFF"/>
              </a:solidFill>
              <a:prstDash val="solid"/>
              <a:round/>
            </a:ln>
          </p:spPr>
          <p:txBody>
            <a:bodyPr/>
            <a:lstStyle/>
            <a:p>
              <a:endParaRPr altLang="en-US" lang="zh-CN"/>
            </a:p>
          </p:txBody>
        </p:sp>
        <p:sp>
          <p:nvSpPr>
            <p:cNvPr id="102" name="Freeform 106"/>
            <p:cNvSpPr/>
            <p:nvPr/>
          </p:nvSpPr>
          <p:spPr bwMode="gray">
            <a:xfrm>
              <a:off x="2264" y="884"/>
              <a:ext cx="1641" cy="1473"/>
            </a:xfrm>
            <a:custGeom>
              <a:gdLst>
                <a:gd fmla="*/ 651 w 3282" name="T0"/>
                <a:gd fmla="*/ 10 h 2947" name="T1"/>
                <a:gd fmla="*/ 669 w 3282" name="T2"/>
                <a:gd fmla="*/ 0 h 2947" name="T3"/>
                <a:gd fmla="*/ 720 w 3282" name="T4"/>
                <a:gd fmla="*/ 75 h 2947" name="T5"/>
                <a:gd fmla="*/ 808 w 3282" name="T6"/>
                <a:gd fmla="*/ 154 h 2947" name="T7"/>
                <a:gd fmla="*/ 761 w 3282" name="T8"/>
                <a:gd fmla="*/ 265 h 2947" name="T9"/>
                <a:gd fmla="*/ 737 w 3282" name="T10"/>
                <a:gd fmla="*/ 326 h 2947" name="T11"/>
                <a:gd fmla="*/ 793 w 3282" name="T12"/>
                <a:gd fmla="*/ 368 h 2947" name="T13"/>
                <a:gd fmla="*/ 785 w 3282" name="T14"/>
                <a:gd fmla="*/ 441 h 2947" name="T15"/>
                <a:gd fmla="*/ 710 w 3282" name="T16"/>
                <a:gd fmla="*/ 486 h 2947" name="T17"/>
                <a:gd fmla="*/ 693 w 3282" name="T18"/>
                <a:gd fmla="*/ 529 h 2947" name="T19"/>
                <a:gd fmla="*/ 634 w 3282" name="T20"/>
                <a:gd fmla="*/ 485 h 2947" name="T21"/>
                <a:gd fmla="*/ 587 w 3282" name="T22"/>
                <a:gd fmla="*/ 518 h 2947" name="T23"/>
                <a:gd fmla="*/ 530 w 3282" name="T24"/>
                <a:gd fmla="*/ 545 h 2947" name="T25"/>
                <a:gd fmla="*/ 470 w 3282" name="T26"/>
                <a:gd fmla="*/ 631 h 2947" name="T27"/>
                <a:gd fmla="*/ 376 w 3282" name="T28"/>
                <a:gd fmla="*/ 713 h 2947" name="T29"/>
                <a:gd fmla="*/ 309 w 3282" name="T30"/>
                <a:gd fmla="*/ 676 h 2947" name="T31"/>
                <a:gd fmla="*/ 235 w 3282" name="T32"/>
                <a:gd fmla="*/ 736 h 2947" name="T33"/>
                <a:gd fmla="*/ 189 w 3282" name="T34"/>
                <a:gd fmla="*/ 655 h 2947" name="T35"/>
                <a:gd fmla="*/ 88 w 3282" name="T36"/>
                <a:gd fmla="*/ 617 h 2947" name="T37"/>
                <a:gd fmla="*/ 9 w 3282" name="T38"/>
                <a:gd fmla="*/ 583 h 2947" name="T39"/>
                <a:gd fmla="*/ 20 w 3282" name="T40"/>
                <a:gd fmla="*/ 515 h 2947" name="T41"/>
                <a:gd fmla="*/ 70 w 3282" name="T42"/>
                <a:gd fmla="*/ 522 h 2947" name="T43"/>
                <a:gd fmla="*/ 103 w 3282" name="T44"/>
                <a:gd fmla="*/ 518 h 2947" name="T45"/>
                <a:gd fmla="*/ 144 w 3282" name="T46"/>
                <a:gd fmla="*/ 526 h 2947" name="T47"/>
                <a:gd fmla="*/ 178 w 3282" name="T48"/>
                <a:gd fmla="*/ 545 h 2947" name="T49"/>
                <a:gd fmla="*/ 223 w 3282" name="T50"/>
                <a:gd fmla="*/ 550 h 2947" name="T51"/>
                <a:gd fmla="*/ 246 w 3282" name="T52"/>
                <a:gd fmla="*/ 558 h 2947" name="T53"/>
                <a:gd fmla="*/ 291 w 3282" name="T54"/>
                <a:gd fmla="*/ 532 h 2947" name="T55"/>
                <a:gd fmla="*/ 341 w 3282" name="T56"/>
                <a:gd fmla="*/ 519 h 2947" name="T57"/>
                <a:gd fmla="*/ 375 w 3282" name="T58"/>
                <a:gd fmla="*/ 517 h 2947" name="T59"/>
                <a:gd fmla="*/ 398 w 3282" name="T60"/>
                <a:gd fmla="*/ 506 h 2947" name="T61"/>
                <a:gd fmla="*/ 420 w 3282" name="T62"/>
                <a:gd fmla="*/ 485 h 2947" name="T63"/>
                <a:gd fmla="*/ 443 w 3282" name="T64"/>
                <a:gd fmla="*/ 466 h 2947" name="T65"/>
                <a:gd fmla="*/ 459 w 3282" name="T66"/>
                <a:gd fmla="*/ 452 h 2947" name="T67"/>
                <a:gd fmla="*/ 443 w 3282" name="T68"/>
                <a:gd fmla="*/ 419 h 2947" name="T69"/>
                <a:gd fmla="*/ 466 w 3282" name="T70"/>
                <a:gd fmla="*/ 396 h 2947" name="T71"/>
                <a:gd fmla="*/ 505 w 3282" name="T72"/>
                <a:gd fmla="*/ 403 h 2947" name="T73"/>
                <a:gd fmla="*/ 530 w 3282" name="T74"/>
                <a:gd fmla="*/ 375 h 2947" name="T75"/>
                <a:gd fmla="*/ 561 w 3282" name="T76"/>
                <a:gd fmla="*/ 369 h 2947" name="T77"/>
                <a:gd fmla="*/ 579 w 3282" name="T78"/>
                <a:gd fmla="*/ 341 h 2947" name="T79"/>
                <a:gd fmla="*/ 607 w 3282" name="T80"/>
                <a:gd fmla="*/ 315 h 2947" name="T81"/>
                <a:gd fmla="*/ 634 w 3282" name="T82"/>
                <a:gd fmla="*/ 298 h 2947" name="T83"/>
                <a:gd fmla="*/ 672 w 3282" name="T84"/>
                <a:gd fmla="*/ 300 h 2947" name="T85"/>
                <a:gd fmla="*/ 671 w 3282" name="T86"/>
                <a:gd fmla="*/ 277 h 2947" name="T87"/>
                <a:gd fmla="*/ 631 w 3282" name="T88"/>
                <a:gd fmla="*/ 249 h 2947" name="T89"/>
                <a:gd fmla="*/ 607 w 3282" name="T90"/>
                <a:gd fmla="*/ 260 h 2947" name="T91"/>
                <a:gd fmla="*/ 576 w 3282" name="T92"/>
                <a:gd fmla="*/ 258 h 2947" name="T93"/>
                <a:gd fmla="*/ 553 w 3282" name="T94"/>
                <a:gd fmla="*/ 268 h 2947" name="T95"/>
                <a:gd fmla="*/ 549 w 3282" name="T96"/>
                <a:gd fmla="*/ 245 h 2947" name="T97"/>
                <a:gd fmla="*/ 560 w 3282" name="T98"/>
                <a:gd fmla="*/ 195 h 2947" name="T99"/>
                <a:gd fmla="*/ 583 w 3282" name="T100"/>
                <a:gd fmla="*/ 179 h 2947" name="T101"/>
                <a:gd fmla="*/ 611 w 3282" name="T102"/>
                <a:gd fmla="*/ 168 h 2947" name="T103"/>
                <a:gd fmla="*/ 635 w 3282" name="T104"/>
                <a:gd fmla="*/ 152 h 2947" name="T105"/>
                <a:gd fmla="*/ 636 w 3282" name="T106"/>
                <a:gd fmla="*/ 124 h 2947" name="T107"/>
                <a:gd fmla="*/ 647 w 3282" name="T108"/>
                <a:gd fmla="*/ 84 h 2947" name="T109"/>
                <a:gd fmla="*/ 659 w 3282" name="T110"/>
                <a:gd fmla="*/ 61 h 2947" name="T111"/>
                <a:gd fmla="*/ 652 w 3282" name="T112"/>
                <a:gd fmla="*/ 37 h 2947" name="T113"/>
                <a:gd fmla="*/ 637 w 3282" name="T114"/>
                <a:gd fmla="*/ 31 h 2947"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3282" name="T174"/>
                <a:gd fmla="*/ 0 h 2947" name="T175"/>
                <a:gd fmla="*/ 3282 w 3282" name="T176"/>
                <a:gd fmla="*/ 2947 h 2947"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2947" w="3282">
                  <a:moveTo>
                    <a:pt x="2552" y="115"/>
                  </a:moveTo>
                  <a:lnTo>
                    <a:pt x="2554" y="111"/>
                  </a:lnTo>
                  <a:lnTo>
                    <a:pt x="2559" y="101"/>
                  </a:lnTo>
                  <a:lnTo>
                    <a:pt x="2569" y="87"/>
                  </a:lnTo>
                  <a:lnTo>
                    <a:pt x="2579" y="73"/>
                  </a:lnTo>
                  <a:lnTo>
                    <a:pt x="2589" y="55"/>
                  </a:lnTo>
                  <a:lnTo>
                    <a:pt x="2601" y="42"/>
                  </a:lnTo>
                  <a:lnTo>
                    <a:pt x="2609" y="28"/>
                  </a:lnTo>
                  <a:lnTo>
                    <a:pt x="2617" y="20"/>
                  </a:lnTo>
                  <a:lnTo>
                    <a:pt x="2628" y="12"/>
                  </a:lnTo>
                  <a:lnTo>
                    <a:pt x="2642" y="6"/>
                  </a:lnTo>
                  <a:lnTo>
                    <a:pt x="2658" y="2"/>
                  </a:lnTo>
                  <a:lnTo>
                    <a:pt x="2670" y="0"/>
                  </a:lnTo>
                  <a:lnTo>
                    <a:pt x="2676" y="0"/>
                  </a:lnTo>
                  <a:lnTo>
                    <a:pt x="2715" y="50"/>
                  </a:lnTo>
                  <a:lnTo>
                    <a:pt x="2670" y="132"/>
                  </a:lnTo>
                  <a:lnTo>
                    <a:pt x="2758" y="183"/>
                  </a:lnTo>
                  <a:lnTo>
                    <a:pt x="2782" y="142"/>
                  </a:lnTo>
                  <a:lnTo>
                    <a:pt x="2849" y="164"/>
                  </a:lnTo>
                  <a:lnTo>
                    <a:pt x="2853" y="231"/>
                  </a:lnTo>
                  <a:lnTo>
                    <a:pt x="2880" y="303"/>
                  </a:lnTo>
                  <a:lnTo>
                    <a:pt x="2983" y="303"/>
                  </a:lnTo>
                  <a:lnTo>
                    <a:pt x="3091" y="268"/>
                  </a:lnTo>
                  <a:lnTo>
                    <a:pt x="3138" y="207"/>
                  </a:lnTo>
                  <a:lnTo>
                    <a:pt x="3250" y="286"/>
                  </a:lnTo>
                  <a:lnTo>
                    <a:pt x="3231" y="386"/>
                  </a:lnTo>
                  <a:lnTo>
                    <a:pt x="3201" y="500"/>
                  </a:lnTo>
                  <a:lnTo>
                    <a:pt x="3231" y="616"/>
                  </a:lnTo>
                  <a:lnTo>
                    <a:pt x="3199" y="632"/>
                  </a:lnTo>
                  <a:lnTo>
                    <a:pt x="3191" y="701"/>
                  </a:lnTo>
                  <a:lnTo>
                    <a:pt x="3140" y="756"/>
                  </a:lnTo>
                  <a:lnTo>
                    <a:pt x="3085" y="866"/>
                  </a:lnTo>
                  <a:lnTo>
                    <a:pt x="3002" y="957"/>
                  </a:lnTo>
                  <a:lnTo>
                    <a:pt x="2987" y="1004"/>
                  </a:lnTo>
                  <a:lnTo>
                    <a:pt x="3042" y="1063"/>
                  </a:lnTo>
                  <a:lnTo>
                    <a:pt x="3083" y="1120"/>
                  </a:lnTo>
                  <a:lnTo>
                    <a:pt x="3071" y="1201"/>
                  </a:lnTo>
                  <a:lnTo>
                    <a:pt x="3079" y="1266"/>
                  </a:lnTo>
                  <a:lnTo>
                    <a:pt x="3030" y="1244"/>
                  </a:lnTo>
                  <a:lnTo>
                    <a:pt x="3014" y="1264"/>
                  </a:lnTo>
                  <a:lnTo>
                    <a:pt x="2971" y="1250"/>
                  </a:lnTo>
                  <a:lnTo>
                    <a:pt x="2947" y="1305"/>
                  </a:lnTo>
                  <a:lnTo>
                    <a:pt x="2989" y="1313"/>
                  </a:lnTo>
                  <a:lnTo>
                    <a:pt x="3030" y="1368"/>
                  </a:lnTo>
                  <a:lnTo>
                    <a:pt x="3024" y="1451"/>
                  </a:lnTo>
                  <a:lnTo>
                    <a:pt x="3059" y="1500"/>
                  </a:lnTo>
                  <a:lnTo>
                    <a:pt x="3061" y="1530"/>
                  </a:lnTo>
                  <a:lnTo>
                    <a:pt x="3091" y="1536"/>
                  </a:lnTo>
                  <a:lnTo>
                    <a:pt x="3170" y="1475"/>
                  </a:lnTo>
                  <a:lnTo>
                    <a:pt x="3209" y="1541"/>
                  </a:lnTo>
                  <a:lnTo>
                    <a:pt x="3244" y="1608"/>
                  </a:lnTo>
                  <a:lnTo>
                    <a:pt x="3282" y="1630"/>
                  </a:lnTo>
                  <a:lnTo>
                    <a:pt x="3282" y="1677"/>
                  </a:lnTo>
                  <a:lnTo>
                    <a:pt x="3239" y="1728"/>
                  </a:lnTo>
                  <a:lnTo>
                    <a:pt x="3189" y="1776"/>
                  </a:lnTo>
                  <a:lnTo>
                    <a:pt x="3138" y="1766"/>
                  </a:lnTo>
                  <a:lnTo>
                    <a:pt x="3134" y="1803"/>
                  </a:lnTo>
                  <a:lnTo>
                    <a:pt x="3101" y="1819"/>
                  </a:lnTo>
                  <a:lnTo>
                    <a:pt x="3032" y="1839"/>
                  </a:lnTo>
                  <a:lnTo>
                    <a:pt x="2981" y="1898"/>
                  </a:lnTo>
                  <a:lnTo>
                    <a:pt x="2928" y="1941"/>
                  </a:lnTo>
                  <a:lnTo>
                    <a:pt x="2884" y="2012"/>
                  </a:lnTo>
                  <a:lnTo>
                    <a:pt x="2839" y="1947"/>
                  </a:lnTo>
                  <a:lnTo>
                    <a:pt x="2798" y="1917"/>
                  </a:lnTo>
                  <a:lnTo>
                    <a:pt x="2768" y="1945"/>
                  </a:lnTo>
                  <a:lnTo>
                    <a:pt x="2788" y="1967"/>
                  </a:lnTo>
                  <a:lnTo>
                    <a:pt x="2788" y="2032"/>
                  </a:lnTo>
                  <a:lnTo>
                    <a:pt x="2811" y="2087"/>
                  </a:lnTo>
                  <a:lnTo>
                    <a:pt x="2778" y="2140"/>
                  </a:lnTo>
                  <a:lnTo>
                    <a:pt x="2770" y="2118"/>
                  </a:lnTo>
                  <a:lnTo>
                    <a:pt x="2703" y="2116"/>
                  </a:lnTo>
                  <a:lnTo>
                    <a:pt x="2656" y="2073"/>
                  </a:lnTo>
                  <a:lnTo>
                    <a:pt x="2640" y="2012"/>
                  </a:lnTo>
                  <a:lnTo>
                    <a:pt x="2607" y="1971"/>
                  </a:lnTo>
                  <a:lnTo>
                    <a:pt x="2581" y="1925"/>
                  </a:lnTo>
                  <a:lnTo>
                    <a:pt x="2556" y="1911"/>
                  </a:lnTo>
                  <a:lnTo>
                    <a:pt x="2536" y="1941"/>
                  </a:lnTo>
                  <a:lnTo>
                    <a:pt x="2506" y="1943"/>
                  </a:lnTo>
                  <a:lnTo>
                    <a:pt x="2469" y="1967"/>
                  </a:lnTo>
                  <a:lnTo>
                    <a:pt x="2479" y="2035"/>
                  </a:lnTo>
                  <a:lnTo>
                    <a:pt x="2441" y="2049"/>
                  </a:lnTo>
                  <a:lnTo>
                    <a:pt x="2414" y="2039"/>
                  </a:lnTo>
                  <a:lnTo>
                    <a:pt x="2386" y="2075"/>
                  </a:lnTo>
                  <a:lnTo>
                    <a:pt x="2347" y="2073"/>
                  </a:lnTo>
                  <a:lnTo>
                    <a:pt x="2296" y="2128"/>
                  </a:lnTo>
                  <a:lnTo>
                    <a:pt x="2248" y="2132"/>
                  </a:lnTo>
                  <a:lnTo>
                    <a:pt x="2231" y="2055"/>
                  </a:lnTo>
                  <a:lnTo>
                    <a:pt x="2183" y="2051"/>
                  </a:lnTo>
                  <a:lnTo>
                    <a:pt x="2158" y="2093"/>
                  </a:lnTo>
                  <a:lnTo>
                    <a:pt x="2152" y="2142"/>
                  </a:lnTo>
                  <a:lnTo>
                    <a:pt x="2120" y="2181"/>
                  </a:lnTo>
                  <a:lnTo>
                    <a:pt x="2132" y="2222"/>
                  </a:lnTo>
                  <a:lnTo>
                    <a:pt x="2117" y="2246"/>
                  </a:lnTo>
                  <a:lnTo>
                    <a:pt x="2185" y="2333"/>
                  </a:lnTo>
                  <a:lnTo>
                    <a:pt x="2075" y="2376"/>
                  </a:lnTo>
                  <a:lnTo>
                    <a:pt x="2014" y="2376"/>
                  </a:lnTo>
                  <a:lnTo>
                    <a:pt x="1928" y="2407"/>
                  </a:lnTo>
                  <a:lnTo>
                    <a:pt x="1880" y="2526"/>
                  </a:lnTo>
                  <a:lnTo>
                    <a:pt x="1802" y="2555"/>
                  </a:lnTo>
                  <a:lnTo>
                    <a:pt x="1766" y="2539"/>
                  </a:lnTo>
                  <a:lnTo>
                    <a:pt x="1731" y="2598"/>
                  </a:lnTo>
                  <a:lnTo>
                    <a:pt x="1674" y="2579"/>
                  </a:lnTo>
                  <a:lnTo>
                    <a:pt x="1621" y="2638"/>
                  </a:lnTo>
                  <a:lnTo>
                    <a:pt x="1601" y="2718"/>
                  </a:lnTo>
                  <a:lnTo>
                    <a:pt x="1502" y="2852"/>
                  </a:lnTo>
                  <a:lnTo>
                    <a:pt x="1459" y="2888"/>
                  </a:lnTo>
                  <a:lnTo>
                    <a:pt x="1430" y="2860"/>
                  </a:lnTo>
                  <a:lnTo>
                    <a:pt x="1339" y="2876"/>
                  </a:lnTo>
                  <a:lnTo>
                    <a:pt x="1298" y="2823"/>
                  </a:lnTo>
                  <a:lnTo>
                    <a:pt x="1239" y="2821"/>
                  </a:lnTo>
                  <a:lnTo>
                    <a:pt x="1195" y="2781"/>
                  </a:lnTo>
                  <a:lnTo>
                    <a:pt x="1233" y="2707"/>
                  </a:lnTo>
                  <a:lnTo>
                    <a:pt x="1248" y="2659"/>
                  </a:lnTo>
                  <a:lnTo>
                    <a:pt x="1215" y="2612"/>
                  </a:lnTo>
                  <a:lnTo>
                    <a:pt x="1150" y="2630"/>
                  </a:lnTo>
                  <a:lnTo>
                    <a:pt x="1115" y="2709"/>
                  </a:lnTo>
                  <a:lnTo>
                    <a:pt x="1101" y="2846"/>
                  </a:lnTo>
                  <a:lnTo>
                    <a:pt x="1052" y="2901"/>
                  </a:lnTo>
                  <a:lnTo>
                    <a:pt x="939" y="2947"/>
                  </a:lnTo>
                  <a:lnTo>
                    <a:pt x="869" y="2941"/>
                  </a:lnTo>
                  <a:lnTo>
                    <a:pt x="810" y="2886"/>
                  </a:lnTo>
                  <a:lnTo>
                    <a:pt x="817" y="2795"/>
                  </a:lnTo>
                  <a:lnTo>
                    <a:pt x="874" y="2764"/>
                  </a:lnTo>
                  <a:lnTo>
                    <a:pt x="874" y="2657"/>
                  </a:lnTo>
                  <a:lnTo>
                    <a:pt x="829" y="2618"/>
                  </a:lnTo>
                  <a:lnTo>
                    <a:pt x="754" y="2620"/>
                  </a:lnTo>
                  <a:lnTo>
                    <a:pt x="658" y="2714"/>
                  </a:lnTo>
                  <a:lnTo>
                    <a:pt x="524" y="2714"/>
                  </a:lnTo>
                  <a:lnTo>
                    <a:pt x="441" y="2671"/>
                  </a:lnTo>
                  <a:lnTo>
                    <a:pt x="445" y="2610"/>
                  </a:lnTo>
                  <a:lnTo>
                    <a:pt x="378" y="2606"/>
                  </a:lnTo>
                  <a:lnTo>
                    <a:pt x="302" y="2539"/>
                  </a:lnTo>
                  <a:lnTo>
                    <a:pt x="351" y="2470"/>
                  </a:lnTo>
                  <a:lnTo>
                    <a:pt x="396" y="2457"/>
                  </a:lnTo>
                  <a:lnTo>
                    <a:pt x="376" y="2390"/>
                  </a:lnTo>
                  <a:lnTo>
                    <a:pt x="296" y="2362"/>
                  </a:lnTo>
                  <a:lnTo>
                    <a:pt x="203" y="2374"/>
                  </a:lnTo>
                  <a:lnTo>
                    <a:pt x="156" y="2429"/>
                  </a:lnTo>
                  <a:lnTo>
                    <a:pt x="111" y="2423"/>
                  </a:lnTo>
                  <a:lnTo>
                    <a:pt x="34" y="2333"/>
                  </a:lnTo>
                  <a:lnTo>
                    <a:pt x="0" y="2236"/>
                  </a:lnTo>
                  <a:lnTo>
                    <a:pt x="18" y="2179"/>
                  </a:lnTo>
                  <a:lnTo>
                    <a:pt x="10" y="2055"/>
                  </a:lnTo>
                  <a:lnTo>
                    <a:pt x="14" y="2057"/>
                  </a:lnTo>
                  <a:lnTo>
                    <a:pt x="30" y="2057"/>
                  </a:lnTo>
                  <a:lnTo>
                    <a:pt x="52" y="2059"/>
                  </a:lnTo>
                  <a:lnTo>
                    <a:pt x="79" y="2063"/>
                  </a:lnTo>
                  <a:lnTo>
                    <a:pt x="109" y="2065"/>
                  </a:lnTo>
                  <a:lnTo>
                    <a:pt x="138" y="2069"/>
                  </a:lnTo>
                  <a:lnTo>
                    <a:pt x="166" y="2073"/>
                  </a:lnTo>
                  <a:lnTo>
                    <a:pt x="189" y="2077"/>
                  </a:lnTo>
                  <a:lnTo>
                    <a:pt x="207" y="2081"/>
                  </a:lnTo>
                  <a:lnTo>
                    <a:pt x="243" y="2089"/>
                  </a:lnTo>
                  <a:lnTo>
                    <a:pt x="278" y="2089"/>
                  </a:lnTo>
                  <a:lnTo>
                    <a:pt x="308" y="2081"/>
                  </a:lnTo>
                  <a:lnTo>
                    <a:pt x="323" y="2075"/>
                  </a:lnTo>
                  <a:lnTo>
                    <a:pt x="337" y="2069"/>
                  </a:lnTo>
                  <a:lnTo>
                    <a:pt x="351" y="2067"/>
                  </a:lnTo>
                  <a:lnTo>
                    <a:pt x="367" y="2065"/>
                  </a:lnTo>
                  <a:lnTo>
                    <a:pt x="386" y="2069"/>
                  </a:lnTo>
                  <a:lnTo>
                    <a:pt x="412" y="2075"/>
                  </a:lnTo>
                  <a:lnTo>
                    <a:pt x="441" y="2079"/>
                  </a:lnTo>
                  <a:lnTo>
                    <a:pt x="473" y="2083"/>
                  </a:lnTo>
                  <a:lnTo>
                    <a:pt x="498" y="2087"/>
                  </a:lnTo>
                  <a:lnTo>
                    <a:pt x="518" y="2087"/>
                  </a:lnTo>
                  <a:lnTo>
                    <a:pt x="542" y="2089"/>
                  </a:lnTo>
                  <a:lnTo>
                    <a:pt x="560" y="2095"/>
                  </a:lnTo>
                  <a:lnTo>
                    <a:pt x="575" y="2104"/>
                  </a:lnTo>
                  <a:lnTo>
                    <a:pt x="589" y="2118"/>
                  </a:lnTo>
                  <a:lnTo>
                    <a:pt x="607" y="2134"/>
                  </a:lnTo>
                  <a:lnTo>
                    <a:pt x="626" y="2148"/>
                  </a:lnTo>
                  <a:lnTo>
                    <a:pt x="646" y="2156"/>
                  </a:lnTo>
                  <a:lnTo>
                    <a:pt x="666" y="2163"/>
                  </a:lnTo>
                  <a:lnTo>
                    <a:pt x="685" y="2173"/>
                  </a:lnTo>
                  <a:lnTo>
                    <a:pt x="709" y="2183"/>
                  </a:lnTo>
                  <a:lnTo>
                    <a:pt x="739" y="2193"/>
                  </a:lnTo>
                  <a:lnTo>
                    <a:pt x="762" y="2197"/>
                  </a:lnTo>
                  <a:lnTo>
                    <a:pt x="792" y="2199"/>
                  </a:lnTo>
                  <a:lnTo>
                    <a:pt x="821" y="2201"/>
                  </a:lnTo>
                  <a:lnTo>
                    <a:pt x="851" y="2201"/>
                  </a:lnTo>
                  <a:lnTo>
                    <a:pt x="874" y="2201"/>
                  </a:lnTo>
                  <a:lnTo>
                    <a:pt x="892" y="2203"/>
                  </a:lnTo>
                  <a:lnTo>
                    <a:pt x="904" y="2207"/>
                  </a:lnTo>
                  <a:lnTo>
                    <a:pt x="914" y="2215"/>
                  </a:lnTo>
                  <a:lnTo>
                    <a:pt x="924" y="2224"/>
                  </a:lnTo>
                  <a:lnTo>
                    <a:pt x="935" y="2232"/>
                  </a:lnTo>
                  <a:lnTo>
                    <a:pt x="947" y="2236"/>
                  </a:lnTo>
                  <a:lnTo>
                    <a:pt x="965" y="2238"/>
                  </a:lnTo>
                  <a:lnTo>
                    <a:pt x="985" y="2234"/>
                  </a:lnTo>
                  <a:lnTo>
                    <a:pt x="1002" y="2224"/>
                  </a:lnTo>
                  <a:lnTo>
                    <a:pt x="1024" y="2207"/>
                  </a:lnTo>
                  <a:lnTo>
                    <a:pt x="1048" y="2187"/>
                  </a:lnTo>
                  <a:lnTo>
                    <a:pt x="1073" y="2171"/>
                  </a:lnTo>
                  <a:lnTo>
                    <a:pt x="1103" y="2157"/>
                  </a:lnTo>
                  <a:lnTo>
                    <a:pt x="1134" y="2144"/>
                  </a:lnTo>
                  <a:lnTo>
                    <a:pt x="1164" y="2130"/>
                  </a:lnTo>
                  <a:lnTo>
                    <a:pt x="1199" y="2114"/>
                  </a:lnTo>
                  <a:lnTo>
                    <a:pt x="1241" y="2098"/>
                  </a:lnTo>
                  <a:lnTo>
                    <a:pt x="1282" y="2087"/>
                  </a:lnTo>
                  <a:lnTo>
                    <a:pt x="1325" y="2079"/>
                  </a:lnTo>
                  <a:lnTo>
                    <a:pt x="1345" y="2077"/>
                  </a:lnTo>
                  <a:lnTo>
                    <a:pt x="1357" y="2077"/>
                  </a:lnTo>
                  <a:lnTo>
                    <a:pt x="1363" y="2079"/>
                  </a:lnTo>
                  <a:lnTo>
                    <a:pt x="1367" y="2079"/>
                  </a:lnTo>
                  <a:lnTo>
                    <a:pt x="1371" y="2081"/>
                  </a:lnTo>
                  <a:lnTo>
                    <a:pt x="1378" y="2081"/>
                  </a:lnTo>
                  <a:lnTo>
                    <a:pt x="1392" y="2081"/>
                  </a:lnTo>
                  <a:lnTo>
                    <a:pt x="1418" y="2079"/>
                  </a:lnTo>
                  <a:lnTo>
                    <a:pt x="1463" y="2075"/>
                  </a:lnTo>
                  <a:lnTo>
                    <a:pt x="1498" y="2071"/>
                  </a:lnTo>
                  <a:lnTo>
                    <a:pt x="1526" y="2065"/>
                  </a:lnTo>
                  <a:lnTo>
                    <a:pt x="1548" y="2059"/>
                  </a:lnTo>
                  <a:lnTo>
                    <a:pt x="1561" y="2053"/>
                  </a:lnTo>
                  <a:lnTo>
                    <a:pt x="1571" y="2045"/>
                  </a:lnTo>
                  <a:lnTo>
                    <a:pt x="1577" y="2035"/>
                  </a:lnTo>
                  <a:lnTo>
                    <a:pt x="1581" y="2030"/>
                  </a:lnTo>
                  <a:lnTo>
                    <a:pt x="1589" y="2024"/>
                  </a:lnTo>
                  <a:lnTo>
                    <a:pt x="1603" y="2018"/>
                  </a:lnTo>
                  <a:lnTo>
                    <a:pt x="1622" y="2014"/>
                  </a:lnTo>
                  <a:lnTo>
                    <a:pt x="1640" y="2006"/>
                  </a:lnTo>
                  <a:lnTo>
                    <a:pt x="1656" y="1994"/>
                  </a:lnTo>
                  <a:lnTo>
                    <a:pt x="1668" y="1974"/>
                  </a:lnTo>
                  <a:lnTo>
                    <a:pt x="1674" y="1957"/>
                  </a:lnTo>
                  <a:lnTo>
                    <a:pt x="1680" y="1941"/>
                  </a:lnTo>
                  <a:lnTo>
                    <a:pt x="1685" y="1927"/>
                  </a:lnTo>
                  <a:lnTo>
                    <a:pt x="1697" y="1913"/>
                  </a:lnTo>
                  <a:lnTo>
                    <a:pt x="1715" y="1900"/>
                  </a:lnTo>
                  <a:lnTo>
                    <a:pt x="1737" y="1888"/>
                  </a:lnTo>
                  <a:lnTo>
                    <a:pt x="1752" y="1878"/>
                  </a:lnTo>
                  <a:lnTo>
                    <a:pt x="1764" y="1872"/>
                  </a:lnTo>
                  <a:lnTo>
                    <a:pt x="1772" y="1866"/>
                  </a:lnTo>
                  <a:lnTo>
                    <a:pt x="1780" y="1860"/>
                  </a:lnTo>
                  <a:lnTo>
                    <a:pt x="1790" y="1854"/>
                  </a:lnTo>
                  <a:lnTo>
                    <a:pt x="1804" y="1848"/>
                  </a:lnTo>
                  <a:lnTo>
                    <a:pt x="1817" y="1841"/>
                  </a:lnTo>
                  <a:lnTo>
                    <a:pt x="1831" y="1831"/>
                  </a:lnTo>
                  <a:lnTo>
                    <a:pt x="1837" y="1821"/>
                  </a:lnTo>
                  <a:lnTo>
                    <a:pt x="1837" y="1811"/>
                  </a:lnTo>
                  <a:lnTo>
                    <a:pt x="1825" y="1795"/>
                  </a:lnTo>
                  <a:lnTo>
                    <a:pt x="1809" y="1780"/>
                  </a:lnTo>
                  <a:lnTo>
                    <a:pt x="1794" y="1762"/>
                  </a:lnTo>
                  <a:lnTo>
                    <a:pt x="1780" y="1744"/>
                  </a:lnTo>
                  <a:lnTo>
                    <a:pt x="1772" y="1726"/>
                  </a:lnTo>
                  <a:lnTo>
                    <a:pt x="1772" y="1707"/>
                  </a:lnTo>
                  <a:lnTo>
                    <a:pt x="1772" y="1679"/>
                  </a:lnTo>
                  <a:lnTo>
                    <a:pt x="1776" y="1652"/>
                  </a:lnTo>
                  <a:lnTo>
                    <a:pt x="1782" y="1628"/>
                  </a:lnTo>
                  <a:lnTo>
                    <a:pt x="1790" y="1608"/>
                  </a:lnTo>
                  <a:lnTo>
                    <a:pt x="1806" y="1593"/>
                  </a:lnTo>
                  <a:lnTo>
                    <a:pt x="1823" y="1585"/>
                  </a:lnTo>
                  <a:lnTo>
                    <a:pt x="1843" y="1581"/>
                  </a:lnTo>
                  <a:lnTo>
                    <a:pt x="1863" y="1585"/>
                  </a:lnTo>
                  <a:lnTo>
                    <a:pt x="1884" y="1597"/>
                  </a:lnTo>
                  <a:lnTo>
                    <a:pt x="1910" y="1606"/>
                  </a:lnTo>
                  <a:lnTo>
                    <a:pt x="1937" y="1614"/>
                  </a:lnTo>
                  <a:lnTo>
                    <a:pt x="1963" y="1616"/>
                  </a:lnTo>
                  <a:lnTo>
                    <a:pt x="1985" y="1614"/>
                  </a:lnTo>
                  <a:lnTo>
                    <a:pt x="2002" y="1614"/>
                  </a:lnTo>
                  <a:lnTo>
                    <a:pt x="2020" y="1612"/>
                  </a:lnTo>
                  <a:lnTo>
                    <a:pt x="2034" y="1608"/>
                  </a:lnTo>
                  <a:lnTo>
                    <a:pt x="2046" y="1597"/>
                  </a:lnTo>
                  <a:lnTo>
                    <a:pt x="2058" y="1581"/>
                  </a:lnTo>
                  <a:lnTo>
                    <a:pt x="2071" y="1561"/>
                  </a:lnTo>
                  <a:lnTo>
                    <a:pt x="2085" y="1538"/>
                  </a:lnTo>
                  <a:lnTo>
                    <a:pt x="2101" y="1518"/>
                  </a:lnTo>
                  <a:lnTo>
                    <a:pt x="2117" y="1502"/>
                  </a:lnTo>
                  <a:lnTo>
                    <a:pt x="2130" y="1494"/>
                  </a:lnTo>
                  <a:lnTo>
                    <a:pt x="2146" y="1490"/>
                  </a:lnTo>
                  <a:lnTo>
                    <a:pt x="2166" y="1488"/>
                  </a:lnTo>
                  <a:lnTo>
                    <a:pt x="2189" y="1486"/>
                  </a:lnTo>
                  <a:lnTo>
                    <a:pt x="2213" y="1484"/>
                  </a:lnTo>
                  <a:lnTo>
                    <a:pt x="2231" y="1482"/>
                  </a:lnTo>
                  <a:lnTo>
                    <a:pt x="2243" y="1477"/>
                  </a:lnTo>
                  <a:lnTo>
                    <a:pt x="2254" y="1469"/>
                  </a:lnTo>
                  <a:lnTo>
                    <a:pt x="2268" y="1455"/>
                  </a:lnTo>
                  <a:lnTo>
                    <a:pt x="2284" y="1437"/>
                  </a:lnTo>
                  <a:lnTo>
                    <a:pt x="2298" y="1421"/>
                  </a:lnTo>
                  <a:lnTo>
                    <a:pt x="2308" y="1408"/>
                  </a:lnTo>
                  <a:lnTo>
                    <a:pt x="2311" y="1388"/>
                  </a:lnTo>
                  <a:lnTo>
                    <a:pt x="2315" y="1364"/>
                  </a:lnTo>
                  <a:lnTo>
                    <a:pt x="2321" y="1343"/>
                  </a:lnTo>
                  <a:lnTo>
                    <a:pt x="2331" y="1323"/>
                  </a:lnTo>
                  <a:lnTo>
                    <a:pt x="2351" y="1303"/>
                  </a:lnTo>
                  <a:lnTo>
                    <a:pt x="2374" y="1286"/>
                  </a:lnTo>
                  <a:lnTo>
                    <a:pt x="2402" y="1276"/>
                  </a:lnTo>
                  <a:lnTo>
                    <a:pt x="2416" y="1270"/>
                  </a:lnTo>
                  <a:lnTo>
                    <a:pt x="2426" y="1262"/>
                  </a:lnTo>
                  <a:lnTo>
                    <a:pt x="2433" y="1250"/>
                  </a:lnTo>
                  <a:lnTo>
                    <a:pt x="2443" y="1240"/>
                  </a:lnTo>
                  <a:lnTo>
                    <a:pt x="2455" y="1232"/>
                  </a:lnTo>
                  <a:lnTo>
                    <a:pt x="2469" y="1227"/>
                  </a:lnTo>
                  <a:lnTo>
                    <a:pt x="2487" y="1217"/>
                  </a:lnTo>
                  <a:lnTo>
                    <a:pt x="2510" y="1205"/>
                  </a:lnTo>
                  <a:lnTo>
                    <a:pt x="2534" y="1195"/>
                  </a:lnTo>
                  <a:lnTo>
                    <a:pt x="2559" y="1189"/>
                  </a:lnTo>
                  <a:lnTo>
                    <a:pt x="2583" y="1187"/>
                  </a:lnTo>
                  <a:lnTo>
                    <a:pt x="2607" y="1189"/>
                  </a:lnTo>
                  <a:lnTo>
                    <a:pt x="2628" y="1195"/>
                  </a:lnTo>
                  <a:lnTo>
                    <a:pt x="2652" y="1199"/>
                  </a:lnTo>
                  <a:lnTo>
                    <a:pt x="2670" y="1203"/>
                  </a:lnTo>
                  <a:lnTo>
                    <a:pt x="2685" y="1203"/>
                  </a:lnTo>
                  <a:lnTo>
                    <a:pt x="2697" y="1197"/>
                  </a:lnTo>
                  <a:lnTo>
                    <a:pt x="2707" y="1183"/>
                  </a:lnTo>
                  <a:lnTo>
                    <a:pt x="2713" y="1171"/>
                  </a:lnTo>
                  <a:lnTo>
                    <a:pt x="2713" y="1158"/>
                  </a:lnTo>
                  <a:lnTo>
                    <a:pt x="2707" y="1140"/>
                  </a:lnTo>
                  <a:lnTo>
                    <a:pt x="2695" y="1126"/>
                  </a:lnTo>
                  <a:lnTo>
                    <a:pt x="2682" y="1108"/>
                  </a:lnTo>
                  <a:lnTo>
                    <a:pt x="2662" y="1089"/>
                  </a:lnTo>
                  <a:lnTo>
                    <a:pt x="2644" y="1071"/>
                  </a:lnTo>
                  <a:lnTo>
                    <a:pt x="2626" y="1055"/>
                  </a:lnTo>
                  <a:lnTo>
                    <a:pt x="2611" y="1042"/>
                  </a:lnTo>
                  <a:lnTo>
                    <a:pt x="2575" y="1016"/>
                  </a:lnTo>
                  <a:lnTo>
                    <a:pt x="2538" y="1004"/>
                  </a:lnTo>
                  <a:lnTo>
                    <a:pt x="2524" y="998"/>
                  </a:lnTo>
                  <a:lnTo>
                    <a:pt x="2510" y="990"/>
                  </a:lnTo>
                  <a:lnTo>
                    <a:pt x="2498" y="986"/>
                  </a:lnTo>
                  <a:lnTo>
                    <a:pt x="2485" y="984"/>
                  </a:lnTo>
                  <a:lnTo>
                    <a:pt x="2469" y="990"/>
                  </a:lnTo>
                  <a:lnTo>
                    <a:pt x="2453" y="1006"/>
                  </a:lnTo>
                  <a:lnTo>
                    <a:pt x="2439" y="1024"/>
                  </a:lnTo>
                  <a:lnTo>
                    <a:pt x="2426" y="1040"/>
                  </a:lnTo>
                  <a:lnTo>
                    <a:pt x="2408" y="1051"/>
                  </a:lnTo>
                  <a:lnTo>
                    <a:pt x="2394" y="1053"/>
                  </a:lnTo>
                  <a:lnTo>
                    <a:pt x="2376" y="1049"/>
                  </a:lnTo>
                  <a:lnTo>
                    <a:pt x="2357" y="1044"/>
                  </a:lnTo>
                  <a:lnTo>
                    <a:pt x="2337" y="1036"/>
                  </a:lnTo>
                  <a:lnTo>
                    <a:pt x="2317" y="1032"/>
                  </a:lnTo>
                  <a:lnTo>
                    <a:pt x="2304" y="1034"/>
                  </a:lnTo>
                  <a:lnTo>
                    <a:pt x="2292" y="1042"/>
                  </a:lnTo>
                  <a:lnTo>
                    <a:pt x="2282" y="1053"/>
                  </a:lnTo>
                  <a:lnTo>
                    <a:pt x="2272" y="1067"/>
                  </a:lnTo>
                  <a:lnTo>
                    <a:pt x="2260" y="1079"/>
                  </a:lnTo>
                  <a:lnTo>
                    <a:pt x="2248" y="1087"/>
                  </a:lnTo>
                  <a:lnTo>
                    <a:pt x="2235" y="1087"/>
                  </a:lnTo>
                  <a:lnTo>
                    <a:pt x="2211" y="1075"/>
                  </a:lnTo>
                  <a:lnTo>
                    <a:pt x="2189" y="1061"/>
                  </a:lnTo>
                  <a:lnTo>
                    <a:pt x="2174" y="1044"/>
                  </a:lnTo>
                  <a:lnTo>
                    <a:pt x="2168" y="1024"/>
                  </a:lnTo>
                  <a:lnTo>
                    <a:pt x="2170" y="1010"/>
                  </a:lnTo>
                  <a:lnTo>
                    <a:pt x="2178" y="1002"/>
                  </a:lnTo>
                  <a:lnTo>
                    <a:pt x="2185" y="992"/>
                  </a:lnTo>
                  <a:lnTo>
                    <a:pt x="2193" y="982"/>
                  </a:lnTo>
                  <a:lnTo>
                    <a:pt x="2197" y="965"/>
                  </a:lnTo>
                  <a:lnTo>
                    <a:pt x="2199" y="935"/>
                  </a:lnTo>
                  <a:lnTo>
                    <a:pt x="2201" y="902"/>
                  </a:lnTo>
                  <a:lnTo>
                    <a:pt x="2207" y="868"/>
                  </a:lnTo>
                  <a:lnTo>
                    <a:pt x="2217" y="839"/>
                  </a:lnTo>
                  <a:lnTo>
                    <a:pt x="2229" y="811"/>
                  </a:lnTo>
                  <a:lnTo>
                    <a:pt x="2239" y="782"/>
                  </a:lnTo>
                  <a:lnTo>
                    <a:pt x="2248" y="754"/>
                  </a:lnTo>
                  <a:lnTo>
                    <a:pt x="2254" y="735"/>
                  </a:lnTo>
                  <a:lnTo>
                    <a:pt x="2262" y="721"/>
                  </a:lnTo>
                  <a:lnTo>
                    <a:pt x="2276" y="713"/>
                  </a:lnTo>
                  <a:lnTo>
                    <a:pt x="2296" y="711"/>
                  </a:lnTo>
                  <a:lnTo>
                    <a:pt x="2317" y="713"/>
                  </a:lnTo>
                  <a:lnTo>
                    <a:pt x="2331" y="719"/>
                  </a:lnTo>
                  <a:lnTo>
                    <a:pt x="2349" y="725"/>
                  </a:lnTo>
                  <a:lnTo>
                    <a:pt x="2365" y="733"/>
                  </a:lnTo>
                  <a:lnTo>
                    <a:pt x="2380" y="736"/>
                  </a:lnTo>
                  <a:lnTo>
                    <a:pt x="2394" y="736"/>
                  </a:lnTo>
                  <a:lnTo>
                    <a:pt x="2406" y="729"/>
                  </a:lnTo>
                  <a:lnTo>
                    <a:pt x="2424" y="703"/>
                  </a:lnTo>
                  <a:lnTo>
                    <a:pt x="2443" y="675"/>
                  </a:lnTo>
                  <a:lnTo>
                    <a:pt x="2463" y="650"/>
                  </a:lnTo>
                  <a:lnTo>
                    <a:pt x="2477" y="640"/>
                  </a:lnTo>
                  <a:lnTo>
                    <a:pt x="2493" y="636"/>
                  </a:lnTo>
                  <a:lnTo>
                    <a:pt x="2506" y="634"/>
                  </a:lnTo>
                  <a:lnTo>
                    <a:pt x="2522" y="630"/>
                  </a:lnTo>
                  <a:lnTo>
                    <a:pt x="2534" y="622"/>
                  </a:lnTo>
                  <a:lnTo>
                    <a:pt x="2540" y="611"/>
                  </a:lnTo>
                  <a:lnTo>
                    <a:pt x="2542" y="595"/>
                  </a:lnTo>
                  <a:lnTo>
                    <a:pt x="2538" y="577"/>
                  </a:lnTo>
                  <a:lnTo>
                    <a:pt x="2534" y="561"/>
                  </a:lnTo>
                  <a:lnTo>
                    <a:pt x="2530" y="548"/>
                  </a:lnTo>
                  <a:lnTo>
                    <a:pt x="2532" y="534"/>
                  </a:lnTo>
                  <a:lnTo>
                    <a:pt x="2536" y="518"/>
                  </a:lnTo>
                  <a:lnTo>
                    <a:pt x="2542" y="498"/>
                  </a:lnTo>
                  <a:lnTo>
                    <a:pt x="2550" y="477"/>
                  </a:lnTo>
                  <a:lnTo>
                    <a:pt x="2556" y="459"/>
                  </a:lnTo>
                  <a:lnTo>
                    <a:pt x="2561" y="443"/>
                  </a:lnTo>
                  <a:lnTo>
                    <a:pt x="2567" y="416"/>
                  </a:lnTo>
                  <a:lnTo>
                    <a:pt x="2571" y="386"/>
                  </a:lnTo>
                  <a:lnTo>
                    <a:pt x="2579" y="355"/>
                  </a:lnTo>
                  <a:lnTo>
                    <a:pt x="2585" y="337"/>
                  </a:lnTo>
                  <a:lnTo>
                    <a:pt x="2589" y="327"/>
                  </a:lnTo>
                  <a:lnTo>
                    <a:pt x="2595" y="317"/>
                  </a:lnTo>
                  <a:lnTo>
                    <a:pt x="2603" y="305"/>
                  </a:lnTo>
                  <a:lnTo>
                    <a:pt x="2615" y="294"/>
                  </a:lnTo>
                  <a:lnTo>
                    <a:pt x="2626" y="276"/>
                  </a:lnTo>
                  <a:lnTo>
                    <a:pt x="2632" y="260"/>
                  </a:lnTo>
                  <a:lnTo>
                    <a:pt x="2634" y="246"/>
                  </a:lnTo>
                  <a:lnTo>
                    <a:pt x="2634" y="231"/>
                  </a:lnTo>
                  <a:lnTo>
                    <a:pt x="2632" y="209"/>
                  </a:lnTo>
                  <a:lnTo>
                    <a:pt x="2632" y="185"/>
                  </a:lnTo>
                  <a:lnTo>
                    <a:pt x="2628" y="164"/>
                  </a:lnTo>
                  <a:lnTo>
                    <a:pt x="2622" y="150"/>
                  </a:lnTo>
                  <a:lnTo>
                    <a:pt x="2615" y="146"/>
                  </a:lnTo>
                  <a:lnTo>
                    <a:pt x="2605" y="148"/>
                  </a:lnTo>
                  <a:lnTo>
                    <a:pt x="2593" y="152"/>
                  </a:lnTo>
                  <a:lnTo>
                    <a:pt x="2581" y="156"/>
                  </a:lnTo>
                  <a:lnTo>
                    <a:pt x="2567" y="158"/>
                  </a:lnTo>
                  <a:lnTo>
                    <a:pt x="2556" y="156"/>
                  </a:lnTo>
                  <a:lnTo>
                    <a:pt x="2548" y="148"/>
                  </a:lnTo>
                  <a:lnTo>
                    <a:pt x="2546" y="136"/>
                  </a:lnTo>
                  <a:lnTo>
                    <a:pt x="2548" y="124"/>
                  </a:lnTo>
                  <a:lnTo>
                    <a:pt x="2550" y="116"/>
                  </a:lnTo>
                  <a:lnTo>
                    <a:pt x="2552" y="115"/>
                  </a:lnTo>
                </a:path>
              </a:pathLst>
            </a:custGeom>
            <a:grpFill/>
            <a:ln w="6350">
              <a:solidFill>
                <a:srgbClr val="FFFFFF"/>
              </a:solidFill>
              <a:prstDash val="solid"/>
              <a:round/>
            </a:ln>
          </p:spPr>
          <p:txBody>
            <a:bodyPr/>
            <a:lstStyle/>
            <a:p>
              <a:endParaRPr altLang="en-US" lang="zh-CN"/>
            </a:p>
          </p:txBody>
        </p:sp>
        <p:sp>
          <p:nvSpPr>
            <p:cNvPr id="103" name="Freeform 107"/>
            <p:cNvSpPr/>
            <p:nvPr/>
          </p:nvSpPr>
          <p:spPr bwMode="gray">
            <a:xfrm>
              <a:off x="2016" y="1899"/>
              <a:ext cx="1007" cy="870"/>
            </a:xfrm>
            <a:custGeom>
              <a:gdLst>
                <a:gd fmla="*/ 92 w 2014" name="T0"/>
                <a:gd fmla="*/ 13 h 1739" name="T1"/>
                <a:gd fmla="*/ 66 w 2014" name="T2"/>
                <a:gd fmla="*/ 38 h 1739" name="T3"/>
                <a:gd fmla="*/ 0 w 2014" name="T4"/>
                <a:gd fmla="*/ 77 h 1739" name="T5"/>
                <a:gd fmla="*/ 45 w 2014" name="T6"/>
                <a:gd fmla="*/ 154 h 1739" name="T7"/>
                <a:gd fmla="*/ 90 w 2014" name="T8"/>
                <a:gd fmla="*/ 171 h 1739" name="T9"/>
                <a:gd fmla="*/ 140 w 2014" name="T10"/>
                <a:gd fmla="*/ 160 h 1739" name="T11"/>
                <a:gd fmla="*/ 188 w 2014" name="T12"/>
                <a:gd fmla="*/ 177 h 1739" name="T13"/>
                <a:gd fmla="*/ 215 w 2014" name="T14"/>
                <a:gd fmla="*/ 193 h 1739" name="T15"/>
                <a:gd fmla="*/ 258 w 2014" name="T16"/>
                <a:gd fmla="*/ 220 h 1739" name="T17"/>
                <a:gd fmla="*/ 284 w 2014" name="T18"/>
                <a:gd fmla="*/ 237 h 1739" name="T19"/>
                <a:gd fmla="*/ 301 w 2014" name="T20"/>
                <a:gd fmla="*/ 275 h 1739" name="T21"/>
                <a:gd fmla="*/ 283 w 2014" name="T22"/>
                <a:gd fmla="*/ 318 h 1739" name="T23"/>
                <a:gd fmla="*/ 270 w 2014" name="T24"/>
                <a:gd fmla="*/ 341 h 1739" name="T25"/>
                <a:gd fmla="*/ 249 w 2014" name="T26"/>
                <a:gd fmla="*/ 367 h 1739" name="T27"/>
                <a:gd fmla="*/ 239 w 2014" name="T28"/>
                <a:gd fmla="*/ 374 h 1739" name="T29"/>
                <a:gd fmla="*/ 281 w 2014" name="T30"/>
                <a:gd fmla="*/ 390 h 1739" name="T31"/>
                <a:gd fmla="*/ 314 w 2014" name="T32"/>
                <a:gd fmla="*/ 373 h 1739" name="T33"/>
                <a:gd fmla="*/ 353 w 2014" name="T34"/>
                <a:gd fmla="*/ 403 h 1739" name="T35"/>
                <a:gd fmla="*/ 385 w 2014" name="T36"/>
                <a:gd fmla="*/ 435 h 1739" name="T37"/>
                <a:gd fmla="*/ 413 w 2014" name="T38"/>
                <a:gd fmla="*/ 401 h 1739" name="T39"/>
                <a:gd fmla="*/ 430 w 2014" name="T40"/>
                <a:gd fmla="*/ 377 h 1739" name="T41"/>
                <a:gd fmla="*/ 425 w 2014" name="T42"/>
                <a:gd fmla="*/ 349 h 1739" name="T43"/>
                <a:gd fmla="*/ 431 w 2014" name="T44"/>
                <a:gd fmla="*/ 341 h 1739" name="T45"/>
                <a:gd fmla="*/ 432 w 2014" name="T46"/>
                <a:gd fmla="*/ 335 h 1739" name="T47"/>
                <a:gd fmla="*/ 432 w 2014" name="T48"/>
                <a:gd fmla="*/ 327 h 1739" name="T49"/>
                <a:gd fmla="*/ 472 w 2014" name="T50"/>
                <a:gd fmla="*/ 329 h 1739" name="T51"/>
                <a:gd fmla="*/ 500 w 2014" name="T52"/>
                <a:gd fmla="*/ 302 h 1739" name="T53"/>
                <a:gd fmla="*/ 501 w 2014" name="T54"/>
                <a:gd fmla="*/ 267 h 1739" name="T55"/>
                <a:gd fmla="*/ 453 w 2014" name="T56"/>
                <a:gd fmla="*/ 241 h 1739" name="T57"/>
                <a:gd fmla="*/ 429 w 2014" name="T58"/>
                <a:gd fmla="*/ 256 h 1739" name="T59"/>
                <a:gd fmla="*/ 444 w 2014" name="T60"/>
                <a:gd fmla="*/ 290 h 1739" name="T61"/>
                <a:gd fmla="*/ 429 w 2014" name="T62"/>
                <a:gd fmla="*/ 315 h 1739" name="T63"/>
                <a:gd fmla="*/ 398 w 2014" name="T64"/>
                <a:gd fmla="*/ 302 h 1739" name="T65"/>
                <a:gd fmla="*/ 391 w 2014" name="T66"/>
                <a:gd fmla="*/ 276 h 1739" name="T67"/>
                <a:gd fmla="*/ 369 w 2014" name="T68"/>
                <a:gd fmla="*/ 243 h 1739" name="T69"/>
                <a:gd fmla="*/ 342 w 2014" name="T70"/>
                <a:gd fmla="*/ 228 h 1739" name="T71"/>
                <a:gd fmla="*/ 343 w 2014" name="T72"/>
                <a:gd fmla="*/ 183 h 1739" name="T73"/>
                <a:gd fmla="*/ 313 w 2014" name="T74"/>
                <a:gd fmla="*/ 148 h 1739" name="T75"/>
                <a:gd fmla="*/ 235 w 2014" name="T76"/>
                <a:gd fmla="*/ 161 h 1739" name="T77"/>
                <a:gd fmla="*/ 200 w 2014" name="T78"/>
                <a:gd fmla="*/ 128 h 1739" name="T79"/>
                <a:gd fmla="*/ 218 w 2014" name="T80"/>
                <a:gd fmla="*/ 91 h 1739" name="T81"/>
                <a:gd fmla="*/ 163 w 2014" name="T82"/>
                <a:gd fmla="*/ 100 h 1739" name="T83"/>
                <a:gd fmla="*/ 124 w 2014" name="T84"/>
                <a:gd fmla="*/ 52 h 1739" name="T85"/>
                <a:gd fmla="*/ 116 w 2014" name="T86"/>
                <a:gd fmla="*/ 3 h 1739"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2014" name="T132"/>
                <a:gd fmla="*/ 0 h 1739" name="T133"/>
                <a:gd fmla="*/ 2014 w 2014" name="T134"/>
                <a:gd fmla="*/ 1739 h 1739"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1739" w="2013">
                  <a:moveTo>
                    <a:pt x="463" y="9"/>
                  </a:moveTo>
                  <a:lnTo>
                    <a:pt x="398" y="0"/>
                  </a:lnTo>
                  <a:lnTo>
                    <a:pt x="365" y="51"/>
                  </a:lnTo>
                  <a:lnTo>
                    <a:pt x="374" y="92"/>
                  </a:lnTo>
                  <a:lnTo>
                    <a:pt x="347" y="122"/>
                  </a:lnTo>
                  <a:lnTo>
                    <a:pt x="264" y="149"/>
                  </a:lnTo>
                  <a:lnTo>
                    <a:pt x="160" y="181"/>
                  </a:lnTo>
                  <a:lnTo>
                    <a:pt x="81" y="259"/>
                  </a:lnTo>
                  <a:lnTo>
                    <a:pt x="0" y="307"/>
                  </a:lnTo>
                  <a:lnTo>
                    <a:pt x="32" y="570"/>
                  </a:lnTo>
                  <a:lnTo>
                    <a:pt x="115" y="578"/>
                  </a:lnTo>
                  <a:lnTo>
                    <a:pt x="180" y="614"/>
                  </a:lnTo>
                  <a:lnTo>
                    <a:pt x="237" y="625"/>
                  </a:lnTo>
                  <a:lnTo>
                    <a:pt x="298" y="684"/>
                  </a:lnTo>
                  <a:lnTo>
                    <a:pt x="357" y="681"/>
                  </a:lnTo>
                  <a:lnTo>
                    <a:pt x="432" y="637"/>
                  </a:lnTo>
                  <a:lnTo>
                    <a:pt x="504" y="641"/>
                  </a:lnTo>
                  <a:lnTo>
                    <a:pt x="559" y="637"/>
                  </a:lnTo>
                  <a:lnTo>
                    <a:pt x="601" y="612"/>
                  </a:lnTo>
                  <a:lnTo>
                    <a:pt x="674" y="651"/>
                  </a:lnTo>
                  <a:lnTo>
                    <a:pt x="752" y="708"/>
                  </a:lnTo>
                  <a:lnTo>
                    <a:pt x="813" y="669"/>
                  </a:lnTo>
                  <a:lnTo>
                    <a:pt x="829" y="708"/>
                  </a:lnTo>
                  <a:lnTo>
                    <a:pt x="859" y="771"/>
                  </a:lnTo>
                  <a:lnTo>
                    <a:pt x="945" y="807"/>
                  </a:lnTo>
                  <a:lnTo>
                    <a:pt x="998" y="877"/>
                  </a:lnTo>
                  <a:lnTo>
                    <a:pt x="1032" y="879"/>
                  </a:lnTo>
                  <a:lnTo>
                    <a:pt x="1059" y="854"/>
                  </a:lnTo>
                  <a:lnTo>
                    <a:pt x="1101" y="895"/>
                  </a:lnTo>
                  <a:lnTo>
                    <a:pt x="1136" y="946"/>
                  </a:lnTo>
                  <a:lnTo>
                    <a:pt x="1150" y="1015"/>
                  </a:lnTo>
                  <a:lnTo>
                    <a:pt x="1181" y="1051"/>
                  </a:lnTo>
                  <a:lnTo>
                    <a:pt x="1203" y="1100"/>
                  </a:lnTo>
                  <a:lnTo>
                    <a:pt x="1229" y="1129"/>
                  </a:lnTo>
                  <a:lnTo>
                    <a:pt x="1197" y="1234"/>
                  </a:lnTo>
                  <a:lnTo>
                    <a:pt x="1132" y="1271"/>
                  </a:lnTo>
                  <a:lnTo>
                    <a:pt x="1144" y="1326"/>
                  </a:lnTo>
                  <a:lnTo>
                    <a:pt x="1105" y="1358"/>
                  </a:lnTo>
                  <a:lnTo>
                    <a:pt x="1077" y="1362"/>
                  </a:lnTo>
                  <a:lnTo>
                    <a:pt x="1085" y="1448"/>
                  </a:lnTo>
                  <a:lnTo>
                    <a:pt x="1050" y="1478"/>
                  </a:lnTo>
                  <a:lnTo>
                    <a:pt x="996" y="1468"/>
                  </a:lnTo>
                  <a:lnTo>
                    <a:pt x="971" y="1425"/>
                  </a:lnTo>
                  <a:lnTo>
                    <a:pt x="943" y="1444"/>
                  </a:lnTo>
                  <a:lnTo>
                    <a:pt x="953" y="1495"/>
                  </a:lnTo>
                  <a:lnTo>
                    <a:pt x="1018" y="1503"/>
                  </a:lnTo>
                  <a:lnTo>
                    <a:pt x="1073" y="1547"/>
                  </a:lnTo>
                  <a:lnTo>
                    <a:pt x="1124" y="1558"/>
                  </a:lnTo>
                  <a:lnTo>
                    <a:pt x="1126" y="1507"/>
                  </a:lnTo>
                  <a:lnTo>
                    <a:pt x="1223" y="1472"/>
                  </a:lnTo>
                  <a:lnTo>
                    <a:pt x="1256" y="1489"/>
                  </a:lnTo>
                  <a:lnTo>
                    <a:pt x="1282" y="1560"/>
                  </a:lnTo>
                  <a:lnTo>
                    <a:pt x="1363" y="1633"/>
                  </a:lnTo>
                  <a:lnTo>
                    <a:pt x="1410" y="1610"/>
                  </a:lnTo>
                  <a:lnTo>
                    <a:pt x="1437" y="1688"/>
                  </a:lnTo>
                  <a:lnTo>
                    <a:pt x="1493" y="1732"/>
                  </a:lnTo>
                  <a:lnTo>
                    <a:pt x="1540" y="1739"/>
                  </a:lnTo>
                  <a:lnTo>
                    <a:pt x="1587" y="1688"/>
                  </a:lnTo>
                  <a:lnTo>
                    <a:pt x="1654" y="1651"/>
                  </a:lnTo>
                  <a:lnTo>
                    <a:pt x="1650" y="1602"/>
                  </a:lnTo>
                  <a:lnTo>
                    <a:pt x="1634" y="1580"/>
                  </a:lnTo>
                  <a:lnTo>
                    <a:pt x="1731" y="1566"/>
                  </a:lnTo>
                  <a:lnTo>
                    <a:pt x="1719" y="1507"/>
                  </a:lnTo>
                  <a:lnTo>
                    <a:pt x="1744" y="1430"/>
                  </a:lnTo>
                  <a:lnTo>
                    <a:pt x="1697" y="1399"/>
                  </a:lnTo>
                  <a:lnTo>
                    <a:pt x="1699" y="1395"/>
                  </a:lnTo>
                  <a:lnTo>
                    <a:pt x="1707" y="1385"/>
                  </a:lnTo>
                  <a:lnTo>
                    <a:pt x="1715" y="1373"/>
                  </a:lnTo>
                  <a:lnTo>
                    <a:pt x="1723" y="1363"/>
                  </a:lnTo>
                  <a:lnTo>
                    <a:pt x="1727" y="1360"/>
                  </a:lnTo>
                  <a:lnTo>
                    <a:pt x="1727" y="1354"/>
                  </a:lnTo>
                  <a:lnTo>
                    <a:pt x="1725" y="1340"/>
                  </a:lnTo>
                  <a:lnTo>
                    <a:pt x="1725" y="1324"/>
                  </a:lnTo>
                  <a:lnTo>
                    <a:pt x="1725" y="1312"/>
                  </a:lnTo>
                  <a:lnTo>
                    <a:pt x="1725" y="1306"/>
                  </a:lnTo>
                  <a:lnTo>
                    <a:pt x="1788" y="1302"/>
                  </a:lnTo>
                  <a:lnTo>
                    <a:pt x="1835" y="1328"/>
                  </a:lnTo>
                  <a:lnTo>
                    <a:pt x="1888" y="1316"/>
                  </a:lnTo>
                  <a:lnTo>
                    <a:pt x="1888" y="1267"/>
                  </a:lnTo>
                  <a:lnTo>
                    <a:pt x="1996" y="1259"/>
                  </a:lnTo>
                  <a:lnTo>
                    <a:pt x="2000" y="1206"/>
                  </a:lnTo>
                  <a:lnTo>
                    <a:pt x="1989" y="1155"/>
                  </a:lnTo>
                  <a:lnTo>
                    <a:pt x="2014" y="1112"/>
                  </a:lnTo>
                  <a:lnTo>
                    <a:pt x="2002" y="1068"/>
                  </a:lnTo>
                  <a:lnTo>
                    <a:pt x="1882" y="1015"/>
                  </a:lnTo>
                  <a:lnTo>
                    <a:pt x="1811" y="993"/>
                  </a:lnTo>
                  <a:lnTo>
                    <a:pt x="1809" y="962"/>
                  </a:lnTo>
                  <a:lnTo>
                    <a:pt x="1758" y="960"/>
                  </a:lnTo>
                  <a:lnTo>
                    <a:pt x="1727" y="944"/>
                  </a:lnTo>
                  <a:lnTo>
                    <a:pt x="1713" y="1023"/>
                  </a:lnTo>
                  <a:lnTo>
                    <a:pt x="1701" y="1102"/>
                  </a:lnTo>
                  <a:lnTo>
                    <a:pt x="1754" y="1121"/>
                  </a:lnTo>
                  <a:lnTo>
                    <a:pt x="1774" y="1157"/>
                  </a:lnTo>
                  <a:lnTo>
                    <a:pt x="1756" y="1198"/>
                  </a:lnTo>
                  <a:lnTo>
                    <a:pt x="1717" y="1214"/>
                  </a:lnTo>
                  <a:lnTo>
                    <a:pt x="1713" y="1259"/>
                  </a:lnTo>
                  <a:lnTo>
                    <a:pt x="1678" y="1271"/>
                  </a:lnTo>
                  <a:lnTo>
                    <a:pt x="1613" y="1241"/>
                  </a:lnTo>
                  <a:lnTo>
                    <a:pt x="1589" y="1206"/>
                  </a:lnTo>
                  <a:lnTo>
                    <a:pt x="1546" y="1190"/>
                  </a:lnTo>
                  <a:lnTo>
                    <a:pt x="1546" y="1145"/>
                  </a:lnTo>
                  <a:lnTo>
                    <a:pt x="1563" y="1104"/>
                  </a:lnTo>
                  <a:lnTo>
                    <a:pt x="1524" y="1047"/>
                  </a:lnTo>
                  <a:lnTo>
                    <a:pt x="1528" y="1011"/>
                  </a:lnTo>
                  <a:lnTo>
                    <a:pt x="1475" y="970"/>
                  </a:lnTo>
                  <a:lnTo>
                    <a:pt x="1447" y="932"/>
                  </a:lnTo>
                  <a:lnTo>
                    <a:pt x="1437" y="915"/>
                  </a:lnTo>
                  <a:lnTo>
                    <a:pt x="1365" y="911"/>
                  </a:lnTo>
                  <a:lnTo>
                    <a:pt x="1306" y="856"/>
                  </a:lnTo>
                  <a:lnTo>
                    <a:pt x="1313" y="767"/>
                  </a:lnTo>
                  <a:lnTo>
                    <a:pt x="1370" y="732"/>
                  </a:lnTo>
                  <a:lnTo>
                    <a:pt x="1370" y="627"/>
                  </a:lnTo>
                  <a:lnTo>
                    <a:pt x="1325" y="588"/>
                  </a:lnTo>
                  <a:lnTo>
                    <a:pt x="1250" y="592"/>
                  </a:lnTo>
                  <a:lnTo>
                    <a:pt x="1154" y="684"/>
                  </a:lnTo>
                  <a:lnTo>
                    <a:pt x="1020" y="684"/>
                  </a:lnTo>
                  <a:lnTo>
                    <a:pt x="937" y="641"/>
                  </a:lnTo>
                  <a:lnTo>
                    <a:pt x="941" y="580"/>
                  </a:lnTo>
                  <a:lnTo>
                    <a:pt x="874" y="576"/>
                  </a:lnTo>
                  <a:lnTo>
                    <a:pt x="798" y="509"/>
                  </a:lnTo>
                  <a:lnTo>
                    <a:pt x="847" y="440"/>
                  </a:lnTo>
                  <a:lnTo>
                    <a:pt x="892" y="425"/>
                  </a:lnTo>
                  <a:lnTo>
                    <a:pt x="872" y="362"/>
                  </a:lnTo>
                  <a:lnTo>
                    <a:pt x="792" y="334"/>
                  </a:lnTo>
                  <a:lnTo>
                    <a:pt x="699" y="344"/>
                  </a:lnTo>
                  <a:lnTo>
                    <a:pt x="652" y="399"/>
                  </a:lnTo>
                  <a:lnTo>
                    <a:pt x="607" y="393"/>
                  </a:lnTo>
                  <a:lnTo>
                    <a:pt x="530" y="303"/>
                  </a:lnTo>
                  <a:lnTo>
                    <a:pt x="496" y="208"/>
                  </a:lnTo>
                  <a:lnTo>
                    <a:pt x="514" y="149"/>
                  </a:lnTo>
                  <a:lnTo>
                    <a:pt x="506" y="25"/>
                  </a:lnTo>
                  <a:lnTo>
                    <a:pt x="463" y="9"/>
                  </a:lnTo>
                  <a:close/>
                </a:path>
              </a:pathLst>
            </a:custGeom>
            <a:grpFill/>
            <a:ln w="0">
              <a:solidFill>
                <a:srgbClr val="FFFFFF"/>
              </a:solidFill>
              <a:prstDash val="solid"/>
              <a:round/>
            </a:ln>
          </p:spPr>
          <p:txBody>
            <a:bodyPr/>
            <a:lstStyle/>
            <a:p>
              <a:endParaRPr altLang="en-US" lang="zh-CN"/>
            </a:p>
          </p:txBody>
        </p:sp>
        <p:sp>
          <p:nvSpPr>
            <p:cNvPr id="104" name="Freeform 108"/>
            <p:cNvSpPr/>
            <p:nvPr/>
          </p:nvSpPr>
          <p:spPr bwMode="gray">
            <a:xfrm>
              <a:off x="2016" y="1899"/>
              <a:ext cx="1007" cy="870"/>
            </a:xfrm>
            <a:custGeom>
              <a:gdLst>
                <a:gd fmla="*/ 92 w 2014" name="T0"/>
                <a:gd fmla="*/ 13 h 1739" name="T1"/>
                <a:gd fmla="*/ 66 w 2014" name="T2"/>
                <a:gd fmla="*/ 38 h 1739" name="T3"/>
                <a:gd fmla="*/ 0 w 2014" name="T4"/>
                <a:gd fmla="*/ 77 h 1739" name="T5"/>
                <a:gd fmla="*/ 45 w 2014" name="T6"/>
                <a:gd fmla="*/ 154 h 1739" name="T7"/>
                <a:gd fmla="*/ 90 w 2014" name="T8"/>
                <a:gd fmla="*/ 171 h 1739" name="T9"/>
                <a:gd fmla="*/ 140 w 2014" name="T10"/>
                <a:gd fmla="*/ 160 h 1739" name="T11"/>
                <a:gd fmla="*/ 188 w 2014" name="T12"/>
                <a:gd fmla="*/ 177 h 1739" name="T13"/>
                <a:gd fmla="*/ 215 w 2014" name="T14"/>
                <a:gd fmla="*/ 193 h 1739" name="T15"/>
                <a:gd fmla="*/ 258 w 2014" name="T16"/>
                <a:gd fmla="*/ 220 h 1739" name="T17"/>
                <a:gd fmla="*/ 284 w 2014" name="T18"/>
                <a:gd fmla="*/ 237 h 1739" name="T19"/>
                <a:gd fmla="*/ 301 w 2014" name="T20"/>
                <a:gd fmla="*/ 275 h 1739" name="T21"/>
                <a:gd fmla="*/ 283 w 2014" name="T22"/>
                <a:gd fmla="*/ 318 h 1739" name="T23"/>
                <a:gd fmla="*/ 270 w 2014" name="T24"/>
                <a:gd fmla="*/ 341 h 1739" name="T25"/>
                <a:gd fmla="*/ 249 w 2014" name="T26"/>
                <a:gd fmla="*/ 367 h 1739" name="T27"/>
                <a:gd fmla="*/ 239 w 2014" name="T28"/>
                <a:gd fmla="*/ 374 h 1739" name="T29"/>
                <a:gd fmla="*/ 281 w 2014" name="T30"/>
                <a:gd fmla="*/ 390 h 1739" name="T31"/>
                <a:gd fmla="*/ 314 w 2014" name="T32"/>
                <a:gd fmla="*/ 373 h 1739" name="T33"/>
                <a:gd fmla="*/ 353 w 2014" name="T34"/>
                <a:gd fmla="*/ 403 h 1739" name="T35"/>
                <a:gd fmla="*/ 385 w 2014" name="T36"/>
                <a:gd fmla="*/ 435 h 1739" name="T37"/>
                <a:gd fmla="*/ 413 w 2014" name="T38"/>
                <a:gd fmla="*/ 401 h 1739" name="T39"/>
                <a:gd fmla="*/ 430 w 2014" name="T40"/>
                <a:gd fmla="*/ 377 h 1739" name="T41"/>
                <a:gd fmla="*/ 425 w 2014" name="T42"/>
                <a:gd fmla="*/ 349 h 1739" name="T43"/>
                <a:gd fmla="*/ 431 w 2014" name="T44"/>
                <a:gd fmla="*/ 341 h 1739" name="T45"/>
                <a:gd fmla="*/ 432 w 2014" name="T46"/>
                <a:gd fmla="*/ 335 h 1739" name="T47"/>
                <a:gd fmla="*/ 432 w 2014" name="T48"/>
                <a:gd fmla="*/ 327 h 1739" name="T49"/>
                <a:gd fmla="*/ 472 w 2014" name="T50"/>
                <a:gd fmla="*/ 329 h 1739" name="T51"/>
                <a:gd fmla="*/ 500 w 2014" name="T52"/>
                <a:gd fmla="*/ 302 h 1739" name="T53"/>
                <a:gd fmla="*/ 501 w 2014" name="T54"/>
                <a:gd fmla="*/ 267 h 1739" name="T55"/>
                <a:gd fmla="*/ 453 w 2014" name="T56"/>
                <a:gd fmla="*/ 241 h 1739" name="T57"/>
                <a:gd fmla="*/ 429 w 2014" name="T58"/>
                <a:gd fmla="*/ 256 h 1739" name="T59"/>
                <a:gd fmla="*/ 444 w 2014" name="T60"/>
                <a:gd fmla="*/ 290 h 1739" name="T61"/>
                <a:gd fmla="*/ 429 w 2014" name="T62"/>
                <a:gd fmla="*/ 315 h 1739" name="T63"/>
                <a:gd fmla="*/ 398 w 2014" name="T64"/>
                <a:gd fmla="*/ 302 h 1739" name="T65"/>
                <a:gd fmla="*/ 391 w 2014" name="T66"/>
                <a:gd fmla="*/ 276 h 1739" name="T67"/>
                <a:gd fmla="*/ 369 w 2014" name="T68"/>
                <a:gd fmla="*/ 243 h 1739" name="T69"/>
                <a:gd fmla="*/ 342 w 2014" name="T70"/>
                <a:gd fmla="*/ 228 h 1739" name="T71"/>
                <a:gd fmla="*/ 343 w 2014" name="T72"/>
                <a:gd fmla="*/ 183 h 1739" name="T73"/>
                <a:gd fmla="*/ 313 w 2014" name="T74"/>
                <a:gd fmla="*/ 148 h 1739" name="T75"/>
                <a:gd fmla="*/ 235 w 2014" name="T76"/>
                <a:gd fmla="*/ 161 h 1739" name="T77"/>
                <a:gd fmla="*/ 200 w 2014" name="T78"/>
                <a:gd fmla="*/ 128 h 1739" name="T79"/>
                <a:gd fmla="*/ 218 w 2014" name="T80"/>
                <a:gd fmla="*/ 91 h 1739" name="T81"/>
                <a:gd fmla="*/ 163 w 2014" name="T82"/>
                <a:gd fmla="*/ 100 h 1739" name="T83"/>
                <a:gd fmla="*/ 124 w 2014" name="T84"/>
                <a:gd fmla="*/ 52 h 1739" name="T85"/>
                <a:gd fmla="*/ 116 w 2014" name="T86"/>
                <a:gd fmla="*/ 3 h 1739"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w 2014" name="T132"/>
                <a:gd fmla="*/ 0 h 1739" name="T133"/>
                <a:gd fmla="*/ 2014 w 2014" name="T134"/>
                <a:gd fmla="*/ 1739 h 1739" name="T135"/>
              </a:gd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b="T135" l="T132" r="T134" t="T133"/>
              <a:pathLst>
                <a:path h="1739" w="2013">
                  <a:moveTo>
                    <a:pt x="463" y="9"/>
                  </a:moveTo>
                  <a:lnTo>
                    <a:pt x="398" y="0"/>
                  </a:lnTo>
                  <a:lnTo>
                    <a:pt x="365" y="51"/>
                  </a:lnTo>
                  <a:lnTo>
                    <a:pt x="374" y="92"/>
                  </a:lnTo>
                  <a:lnTo>
                    <a:pt x="347" y="122"/>
                  </a:lnTo>
                  <a:lnTo>
                    <a:pt x="264" y="149"/>
                  </a:lnTo>
                  <a:lnTo>
                    <a:pt x="160" y="181"/>
                  </a:lnTo>
                  <a:lnTo>
                    <a:pt x="81" y="259"/>
                  </a:lnTo>
                  <a:lnTo>
                    <a:pt x="0" y="307"/>
                  </a:lnTo>
                  <a:lnTo>
                    <a:pt x="32" y="570"/>
                  </a:lnTo>
                  <a:lnTo>
                    <a:pt x="115" y="578"/>
                  </a:lnTo>
                  <a:lnTo>
                    <a:pt x="180" y="614"/>
                  </a:lnTo>
                  <a:lnTo>
                    <a:pt x="237" y="625"/>
                  </a:lnTo>
                  <a:lnTo>
                    <a:pt x="298" y="684"/>
                  </a:lnTo>
                  <a:lnTo>
                    <a:pt x="357" y="681"/>
                  </a:lnTo>
                  <a:lnTo>
                    <a:pt x="432" y="637"/>
                  </a:lnTo>
                  <a:lnTo>
                    <a:pt x="504" y="641"/>
                  </a:lnTo>
                  <a:lnTo>
                    <a:pt x="559" y="637"/>
                  </a:lnTo>
                  <a:lnTo>
                    <a:pt x="601" y="612"/>
                  </a:lnTo>
                  <a:lnTo>
                    <a:pt x="674" y="651"/>
                  </a:lnTo>
                  <a:lnTo>
                    <a:pt x="752" y="708"/>
                  </a:lnTo>
                  <a:lnTo>
                    <a:pt x="813" y="669"/>
                  </a:lnTo>
                  <a:lnTo>
                    <a:pt x="829" y="708"/>
                  </a:lnTo>
                  <a:lnTo>
                    <a:pt x="859" y="771"/>
                  </a:lnTo>
                  <a:lnTo>
                    <a:pt x="945" y="807"/>
                  </a:lnTo>
                  <a:lnTo>
                    <a:pt x="998" y="877"/>
                  </a:lnTo>
                  <a:lnTo>
                    <a:pt x="1032" y="879"/>
                  </a:lnTo>
                  <a:lnTo>
                    <a:pt x="1059" y="854"/>
                  </a:lnTo>
                  <a:lnTo>
                    <a:pt x="1101" y="895"/>
                  </a:lnTo>
                  <a:lnTo>
                    <a:pt x="1136" y="946"/>
                  </a:lnTo>
                  <a:lnTo>
                    <a:pt x="1150" y="1015"/>
                  </a:lnTo>
                  <a:lnTo>
                    <a:pt x="1181" y="1051"/>
                  </a:lnTo>
                  <a:lnTo>
                    <a:pt x="1203" y="1100"/>
                  </a:lnTo>
                  <a:lnTo>
                    <a:pt x="1229" y="1129"/>
                  </a:lnTo>
                  <a:lnTo>
                    <a:pt x="1197" y="1234"/>
                  </a:lnTo>
                  <a:lnTo>
                    <a:pt x="1132" y="1271"/>
                  </a:lnTo>
                  <a:lnTo>
                    <a:pt x="1144" y="1326"/>
                  </a:lnTo>
                  <a:lnTo>
                    <a:pt x="1105" y="1358"/>
                  </a:lnTo>
                  <a:lnTo>
                    <a:pt x="1077" y="1362"/>
                  </a:lnTo>
                  <a:lnTo>
                    <a:pt x="1085" y="1448"/>
                  </a:lnTo>
                  <a:lnTo>
                    <a:pt x="1050" y="1478"/>
                  </a:lnTo>
                  <a:lnTo>
                    <a:pt x="996" y="1468"/>
                  </a:lnTo>
                  <a:lnTo>
                    <a:pt x="971" y="1425"/>
                  </a:lnTo>
                  <a:lnTo>
                    <a:pt x="943" y="1444"/>
                  </a:lnTo>
                  <a:lnTo>
                    <a:pt x="953" y="1495"/>
                  </a:lnTo>
                  <a:lnTo>
                    <a:pt x="1018" y="1503"/>
                  </a:lnTo>
                  <a:lnTo>
                    <a:pt x="1073" y="1547"/>
                  </a:lnTo>
                  <a:lnTo>
                    <a:pt x="1124" y="1558"/>
                  </a:lnTo>
                  <a:lnTo>
                    <a:pt x="1126" y="1507"/>
                  </a:lnTo>
                  <a:lnTo>
                    <a:pt x="1223" y="1472"/>
                  </a:lnTo>
                  <a:lnTo>
                    <a:pt x="1256" y="1489"/>
                  </a:lnTo>
                  <a:lnTo>
                    <a:pt x="1282" y="1560"/>
                  </a:lnTo>
                  <a:lnTo>
                    <a:pt x="1363" y="1633"/>
                  </a:lnTo>
                  <a:lnTo>
                    <a:pt x="1410" y="1610"/>
                  </a:lnTo>
                  <a:lnTo>
                    <a:pt x="1437" y="1688"/>
                  </a:lnTo>
                  <a:lnTo>
                    <a:pt x="1493" y="1732"/>
                  </a:lnTo>
                  <a:lnTo>
                    <a:pt x="1540" y="1739"/>
                  </a:lnTo>
                  <a:lnTo>
                    <a:pt x="1587" y="1688"/>
                  </a:lnTo>
                  <a:lnTo>
                    <a:pt x="1654" y="1651"/>
                  </a:lnTo>
                  <a:lnTo>
                    <a:pt x="1650" y="1602"/>
                  </a:lnTo>
                  <a:lnTo>
                    <a:pt x="1634" y="1580"/>
                  </a:lnTo>
                  <a:lnTo>
                    <a:pt x="1731" y="1566"/>
                  </a:lnTo>
                  <a:lnTo>
                    <a:pt x="1719" y="1507"/>
                  </a:lnTo>
                  <a:lnTo>
                    <a:pt x="1744" y="1430"/>
                  </a:lnTo>
                  <a:lnTo>
                    <a:pt x="1697" y="1399"/>
                  </a:lnTo>
                  <a:lnTo>
                    <a:pt x="1699" y="1395"/>
                  </a:lnTo>
                  <a:lnTo>
                    <a:pt x="1707" y="1385"/>
                  </a:lnTo>
                  <a:lnTo>
                    <a:pt x="1715" y="1373"/>
                  </a:lnTo>
                  <a:lnTo>
                    <a:pt x="1723" y="1363"/>
                  </a:lnTo>
                  <a:lnTo>
                    <a:pt x="1727" y="1360"/>
                  </a:lnTo>
                  <a:lnTo>
                    <a:pt x="1727" y="1354"/>
                  </a:lnTo>
                  <a:lnTo>
                    <a:pt x="1725" y="1340"/>
                  </a:lnTo>
                  <a:lnTo>
                    <a:pt x="1725" y="1324"/>
                  </a:lnTo>
                  <a:lnTo>
                    <a:pt x="1725" y="1312"/>
                  </a:lnTo>
                  <a:lnTo>
                    <a:pt x="1725" y="1306"/>
                  </a:lnTo>
                  <a:lnTo>
                    <a:pt x="1788" y="1302"/>
                  </a:lnTo>
                  <a:lnTo>
                    <a:pt x="1835" y="1328"/>
                  </a:lnTo>
                  <a:lnTo>
                    <a:pt x="1888" y="1316"/>
                  </a:lnTo>
                  <a:lnTo>
                    <a:pt x="1888" y="1267"/>
                  </a:lnTo>
                  <a:lnTo>
                    <a:pt x="1996" y="1259"/>
                  </a:lnTo>
                  <a:lnTo>
                    <a:pt x="2000" y="1206"/>
                  </a:lnTo>
                  <a:lnTo>
                    <a:pt x="1989" y="1155"/>
                  </a:lnTo>
                  <a:lnTo>
                    <a:pt x="2014" y="1112"/>
                  </a:lnTo>
                  <a:lnTo>
                    <a:pt x="2002" y="1068"/>
                  </a:lnTo>
                  <a:lnTo>
                    <a:pt x="1882" y="1015"/>
                  </a:lnTo>
                  <a:lnTo>
                    <a:pt x="1811" y="993"/>
                  </a:lnTo>
                  <a:lnTo>
                    <a:pt x="1809" y="962"/>
                  </a:lnTo>
                  <a:lnTo>
                    <a:pt x="1758" y="960"/>
                  </a:lnTo>
                  <a:lnTo>
                    <a:pt x="1727" y="944"/>
                  </a:lnTo>
                  <a:lnTo>
                    <a:pt x="1713" y="1023"/>
                  </a:lnTo>
                  <a:lnTo>
                    <a:pt x="1701" y="1102"/>
                  </a:lnTo>
                  <a:lnTo>
                    <a:pt x="1754" y="1121"/>
                  </a:lnTo>
                  <a:lnTo>
                    <a:pt x="1774" y="1157"/>
                  </a:lnTo>
                  <a:lnTo>
                    <a:pt x="1756" y="1198"/>
                  </a:lnTo>
                  <a:lnTo>
                    <a:pt x="1717" y="1214"/>
                  </a:lnTo>
                  <a:lnTo>
                    <a:pt x="1713" y="1259"/>
                  </a:lnTo>
                  <a:lnTo>
                    <a:pt x="1678" y="1271"/>
                  </a:lnTo>
                  <a:lnTo>
                    <a:pt x="1613" y="1241"/>
                  </a:lnTo>
                  <a:lnTo>
                    <a:pt x="1589" y="1206"/>
                  </a:lnTo>
                  <a:lnTo>
                    <a:pt x="1546" y="1190"/>
                  </a:lnTo>
                  <a:lnTo>
                    <a:pt x="1546" y="1145"/>
                  </a:lnTo>
                  <a:lnTo>
                    <a:pt x="1563" y="1104"/>
                  </a:lnTo>
                  <a:lnTo>
                    <a:pt x="1524" y="1047"/>
                  </a:lnTo>
                  <a:lnTo>
                    <a:pt x="1528" y="1011"/>
                  </a:lnTo>
                  <a:lnTo>
                    <a:pt x="1475" y="970"/>
                  </a:lnTo>
                  <a:lnTo>
                    <a:pt x="1447" y="932"/>
                  </a:lnTo>
                  <a:lnTo>
                    <a:pt x="1437" y="915"/>
                  </a:lnTo>
                  <a:lnTo>
                    <a:pt x="1365" y="911"/>
                  </a:lnTo>
                  <a:lnTo>
                    <a:pt x="1306" y="856"/>
                  </a:lnTo>
                  <a:lnTo>
                    <a:pt x="1313" y="767"/>
                  </a:lnTo>
                  <a:lnTo>
                    <a:pt x="1370" y="732"/>
                  </a:lnTo>
                  <a:lnTo>
                    <a:pt x="1370" y="627"/>
                  </a:lnTo>
                  <a:lnTo>
                    <a:pt x="1325" y="588"/>
                  </a:lnTo>
                  <a:lnTo>
                    <a:pt x="1250" y="592"/>
                  </a:lnTo>
                  <a:lnTo>
                    <a:pt x="1154" y="684"/>
                  </a:lnTo>
                  <a:lnTo>
                    <a:pt x="1020" y="684"/>
                  </a:lnTo>
                  <a:lnTo>
                    <a:pt x="937" y="641"/>
                  </a:lnTo>
                  <a:lnTo>
                    <a:pt x="941" y="580"/>
                  </a:lnTo>
                  <a:lnTo>
                    <a:pt x="874" y="576"/>
                  </a:lnTo>
                  <a:lnTo>
                    <a:pt x="798" y="509"/>
                  </a:lnTo>
                  <a:lnTo>
                    <a:pt x="847" y="440"/>
                  </a:lnTo>
                  <a:lnTo>
                    <a:pt x="892" y="425"/>
                  </a:lnTo>
                  <a:lnTo>
                    <a:pt x="872" y="362"/>
                  </a:lnTo>
                  <a:lnTo>
                    <a:pt x="792" y="334"/>
                  </a:lnTo>
                  <a:lnTo>
                    <a:pt x="699" y="344"/>
                  </a:lnTo>
                  <a:lnTo>
                    <a:pt x="652" y="399"/>
                  </a:lnTo>
                  <a:lnTo>
                    <a:pt x="607" y="393"/>
                  </a:lnTo>
                  <a:lnTo>
                    <a:pt x="530" y="303"/>
                  </a:lnTo>
                  <a:lnTo>
                    <a:pt x="496" y="208"/>
                  </a:lnTo>
                  <a:lnTo>
                    <a:pt x="514" y="149"/>
                  </a:lnTo>
                  <a:lnTo>
                    <a:pt x="506" y="25"/>
                  </a:lnTo>
                  <a:lnTo>
                    <a:pt x="463" y="9"/>
                  </a:lnTo>
                </a:path>
              </a:pathLst>
            </a:custGeom>
            <a:grpFill/>
            <a:ln w="6350">
              <a:solidFill>
                <a:srgbClr val="FFFFFF"/>
              </a:solidFill>
              <a:prstDash val="solid"/>
              <a:round/>
            </a:ln>
          </p:spPr>
          <p:txBody>
            <a:bodyPr/>
            <a:lstStyle/>
            <a:p>
              <a:endParaRPr altLang="en-US" lang="zh-CN"/>
            </a:p>
          </p:txBody>
        </p:sp>
        <p:sp>
          <p:nvSpPr>
            <p:cNvPr id="105" name="Freeform 109"/>
            <p:cNvSpPr/>
            <p:nvPr/>
          </p:nvSpPr>
          <p:spPr bwMode="gray">
            <a:xfrm>
              <a:off x="1694" y="2177"/>
              <a:ext cx="936" cy="666"/>
            </a:xfrm>
            <a:custGeom>
              <a:gdLst>
                <a:gd fmla="*/ 445 w 1872" name="T0"/>
                <a:gd fmla="*/ 276 h 1330" name="T1"/>
                <a:gd fmla="*/ 426 w 1872" name="T2"/>
                <a:gd fmla="*/ 279 h 1330" name="T3"/>
                <a:gd fmla="*/ 397 w 1872" name="T4"/>
                <a:gd fmla="*/ 279 h 1330" name="T5"/>
                <a:gd fmla="*/ 381 w 1872" name="T6"/>
                <a:gd fmla="*/ 296 h 1330" name="T7"/>
                <a:gd fmla="*/ 343 w 1872" name="T8"/>
                <a:gd fmla="*/ 274 h 1330" name="T9"/>
                <a:gd fmla="*/ 308 w 1872" name="T10"/>
                <a:gd fmla="*/ 269 h 1330" name="T11"/>
                <a:gd fmla="*/ 275 w 1872" name="T12"/>
                <a:gd fmla="*/ 273 h 1330" name="T13"/>
                <a:gd fmla="*/ 262 w 1872" name="T14"/>
                <a:gd fmla="*/ 288 h 1330" name="T15"/>
                <a:gd fmla="*/ 260 w 1872" name="T16"/>
                <a:gd fmla="*/ 309 h 1330" name="T17"/>
                <a:gd fmla="*/ 225 w 1872" name="T18"/>
                <a:gd fmla="*/ 329 h 1330" name="T19"/>
                <a:gd fmla="*/ 204 w 1872" name="T20"/>
                <a:gd fmla="*/ 313 h 1330" name="T21"/>
                <a:gd fmla="*/ 155 w 1872" name="T22"/>
                <a:gd fmla="*/ 287 h 1330" name="T23"/>
                <a:gd fmla="*/ 113 w 1872" name="T24"/>
                <a:gd fmla="*/ 280 h 1330" name="T25"/>
                <a:gd fmla="*/ 85 w 1872" name="T26"/>
                <a:gd fmla="*/ 274 h 1330" name="T27"/>
                <a:gd fmla="*/ 64 w 1872" name="T28"/>
                <a:gd fmla="*/ 264 h 1330" name="T29"/>
                <a:gd fmla="*/ 28 w 1872" name="T30"/>
                <a:gd fmla="*/ 256 h 1330" name="T31"/>
                <a:gd fmla="*/ 2 w 1872" name="T32"/>
                <a:gd fmla="*/ 206 h 1330" name="T33"/>
                <a:gd fmla="*/ 12 w 1872" name="T34"/>
                <a:gd fmla="*/ 185 h 1330" name="T35"/>
                <a:gd fmla="*/ 20 w 1872" name="T36"/>
                <a:gd fmla="*/ 149 h 1330" name="T37"/>
                <a:gd fmla="*/ 11 w 1872" name="T38"/>
                <a:gd fmla="*/ 133 h 1330" name="T39"/>
                <a:gd fmla="*/ 20 w 1872" name="T40"/>
                <a:gd fmla="*/ 117 h 1330" name="T41"/>
                <a:gd fmla="*/ 61 w 1872" name="T42"/>
                <a:gd fmla="*/ 117 h 1330" name="T43"/>
                <a:gd fmla="*/ 53 w 1872" name="T44"/>
                <a:gd fmla="*/ 96 h 1330" name="T45"/>
                <a:gd fmla="*/ 74 w 1872" name="T46"/>
                <a:gd fmla="*/ 75 h 1330" name="T47"/>
                <a:gd fmla="*/ 45 w 1872" name="T48"/>
                <a:gd fmla="*/ 32 h 1330" name="T49"/>
                <a:gd fmla="*/ 99 w 1872" name="T50"/>
                <a:gd fmla="*/ 18 h 1330" name="T51"/>
                <a:gd fmla="*/ 134 w 1872" name="T52"/>
                <a:gd fmla="*/ 10 h 1330" name="T53"/>
                <a:gd fmla="*/ 169 w 1872" name="T54"/>
                <a:gd fmla="*/ 4 h 1330" name="T55"/>
                <a:gd fmla="*/ 206 w 1872" name="T56"/>
                <a:gd fmla="*/ 15 h 1330" name="T57"/>
                <a:gd fmla="*/ 235 w 1872" name="T58"/>
                <a:gd fmla="*/ 32 h 1330" name="T59"/>
                <a:gd fmla="*/ 269 w 1872" name="T60"/>
                <a:gd fmla="*/ 20 h 1330" name="T61"/>
                <a:gd fmla="*/ 301 w 1872" name="T62"/>
                <a:gd fmla="*/ 20 h 1330" name="T63"/>
                <a:gd fmla="*/ 330 w 1872" name="T64"/>
                <a:gd fmla="*/ 24 h 1330" name="T65"/>
                <a:gd fmla="*/ 364 w 1872" name="T66"/>
                <a:gd fmla="*/ 28 h 1330" name="T67"/>
                <a:gd fmla="*/ 376 w 1872" name="T68"/>
                <a:gd fmla="*/ 54 h 1330" name="T69"/>
                <a:gd fmla="*/ 411 w 1872" name="T70"/>
                <a:gd fmla="*/ 80 h 1330" name="T71"/>
                <a:gd fmla="*/ 426 w 1872" name="T72"/>
                <a:gd fmla="*/ 75 h 1330" name="T73"/>
                <a:gd fmla="*/ 445 w 1872" name="T74"/>
                <a:gd fmla="*/ 98 h 1330" name="T75"/>
                <a:gd fmla="*/ 456 w 1872" name="T76"/>
                <a:gd fmla="*/ 124 h 1330" name="T77"/>
                <a:gd fmla="*/ 468 w 1872" name="T78"/>
                <a:gd fmla="*/ 143 h 1330" name="T79"/>
                <a:gd fmla="*/ 444 w 1872" name="T80"/>
                <a:gd fmla="*/ 179 h 1330" name="T81"/>
                <a:gd fmla="*/ 437 w 1872" name="T82"/>
                <a:gd fmla="*/ 201 h 1330" name="T83"/>
                <a:gd fmla="*/ 432 w 1872" name="T84"/>
                <a:gd fmla="*/ 223 h 1330" name="T85"/>
                <a:gd fmla="*/ 410 w 1872" name="T86"/>
                <a:gd fmla="*/ 228 h 1330" name="T87"/>
                <a:gd fmla="*/ 397 w 1872" name="T88"/>
                <a:gd fmla="*/ 222 h 1330" name="T89"/>
                <a:gd fmla="*/ 416 w 1872" name="T90"/>
                <a:gd fmla="*/ 237 h 1330" name="T91"/>
                <a:gd fmla="*/ 442 w 1872" name="T92"/>
                <a:gd fmla="*/ 251 h 1330"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w 1872" name="T141"/>
                <a:gd fmla="*/ 0 h 1330" name="T142"/>
                <a:gd fmla="*/ 1872 w 1872" name="T143"/>
                <a:gd fmla="*/ 1330 h 1330" name="T144"/>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T144" l="T141" r="T143" t="T142"/>
              <a:pathLst>
                <a:path h="1330" w="1872">
                  <a:moveTo>
                    <a:pt x="1801" y="1035"/>
                  </a:moveTo>
                  <a:lnTo>
                    <a:pt x="1779" y="1102"/>
                  </a:lnTo>
                  <a:lnTo>
                    <a:pt x="1736" y="1082"/>
                  </a:lnTo>
                  <a:lnTo>
                    <a:pt x="1702" y="1115"/>
                  </a:lnTo>
                  <a:lnTo>
                    <a:pt x="1655" y="1072"/>
                  </a:lnTo>
                  <a:lnTo>
                    <a:pt x="1586" y="1114"/>
                  </a:lnTo>
                  <a:lnTo>
                    <a:pt x="1588" y="1184"/>
                  </a:lnTo>
                  <a:lnTo>
                    <a:pt x="1521" y="1180"/>
                  </a:lnTo>
                  <a:lnTo>
                    <a:pt x="1421" y="1068"/>
                  </a:lnTo>
                  <a:lnTo>
                    <a:pt x="1372" y="1094"/>
                  </a:lnTo>
                  <a:lnTo>
                    <a:pt x="1279" y="1049"/>
                  </a:lnTo>
                  <a:lnTo>
                    <a:pt x="1232" y="1072"/>
                  </a:lnTo>
                  <a:lnTo>
                    <a:pt x="1138" y="1062"/>
                  </a:lnTo>
                  <a:lnTo>
                    <a:pt x="1100" y="1090"/>
                  </a:lnTo>
                  <a:lnTo>
                    <a:pt x="1092" y="1155"/>
                  </a:lnTo>
                  <a:lnTo>
                    <a:pt x="1045" y="1149"/>
                  </a:lnTo>
                  <a:lnTo>
                    <a:pt x="1055" y="1184"/>
                  </a:lnTo>
                  <a:lnTo>
                    <a:pt x="1039" y="1234"/>
                  </a:lnTo>
                  <a:lnTo>
                    <a:pt x="968" y="1330"/>
                  </a:lnTo>
                  <a:lnTo>
                    <a:pt x="897" y="1314"/>
                  </a:lnTo>
                  <a:lnTo>
                    <a:pt x="821" y="1304"/>
                  </a:lnTo>
                  <a:lnTo>
                    <a:pt x="813" y="1251"/>
                  </a:lnTo>
                  <a:lnTo>
                    <a:pt x="728" y="1190"/>
                  </a:lnTo>
                  <a:lnTo>
                    <a:pt x="618" y="1147"/>
                  </a:lnTo>
                  <a:lnTo>
                    <a:pt x="521" y="1149"/>
                  </a:lnTo>
                  <a:lnTo>
                    <a:pt x="452" y="1117"/>
                  </a:lnTo>
                  <a:lnTo>
                    <a:pt x="389" y="1121"/>
                  </a:lnTo>
                  <a:lnTo>
                    <a:pt x="338" y="1092"/>
                  </a:lnTo>
                  <a:lnTo>
                    <a:pt x="281" y="1056"/>
                  </a:lnTo>
                  <a:lnTo>
                    <a:pt x="256" y="1054"/>
                  </a:lnTo>
                  <a:lnTo>
                    <a:pt x="185" y="1021"/>
                  </a:lnTo>
                  <a:lnTo>
                    <a:pt x="112" y="1023"/>
                  </a:lnTo>
                  <a:lnTo>
                    <a:pt x="61" y="911"/>
                  </a:lnTo>
                  <a:lnTo>
                    <a:pt x="6" y="822"/>
                  </a:lnTo>
                  <a:lnTo>
                    <a:pt x="0" y="740"/>
                  </a:lnTo>
                  <a:lnTo>
                    <a:pt x="45" y="738"/>
                  </a:lnTo>
                  <a:lnTo>
                    <a:pt x="43" y="686"/>
                  </a:lnTo>
                  <a:lnTo>
                    <a:pt x="77" y="594"/>
                  </a:lnTo>
                  <a:lnTo>
                    <a:pt x="78" y="549"/>
                  </a:lnTo>
                  <a:lnTo>
                    <a:pt x="43" y="529"/>
                  </a:lnTo>
                  <a:lnTo>
                    <a:pt x="80" y="501"/>
                  </a:lnTo>
                  <a:lnTo>
                    <a:pt x="77" y="466"/>
                  </a:lnTo>
                  <a:lnTo>
                    <a:pt x="139" y="501"/>
                  </a:lnTo>
                  <a:lnTo>
                    <a:pt x="244" y="466"/>
                  </a:lnTo>
                  <a:lnTo>
                    <a:pt x="206" y="433"/>
                  </a:lnTo>
                  <a:lnTo>
                    <a:pt x="212" y="383"/>
                  </a:lnTo>
                  <a:lnTo>
                    <a:pt x="265" y="364"/>
                  </a:lnTo>
                  <a:lnTo>
                    <a:pt x="293" y="299"/>
                  </a:lnTo>
                  <a:lnTo>
                    <a:pt x="175" y="206"/>
                  </a:lnTo>
                  <a:lnTo>
                    <a:pt x="179" y="126"/>
                  </a:lnTo>
                  <a:lnTo>
                    <a:pt x="252" y="84"/>
                  </a:lnTo>
                  <a:lnTo>
                    <a:pt x="393" y="70"/>
                  </a:lnTo>
                  <a:lnTo>
                    <a:pt x="502" y="41"/>
                  </a:lnTo>
                  <a:lnTo>
                    <a:pt x="533" y="37"/>
                  </a:lnTo>
                  <a:lnTo>
                    <a:pt x="596" y="0"/>
                  </a:lnTo>
                  <a:lnTo>
                    <a:pt x="675" y="13"/>
                  </a:lnTo>
                  <a:lnTo>
                    <a:pt x="758" y="21"/>
                  </a:lnTo>
                  <a:lnTo>
                    <a:pt x="823" y="57"/>
                  </a:lnTo>
                  <a:lnTo>
                    <a:pt x="880" y="68"/>
                  </a:lnTo>
                  <a:lnTo>
                    <a:pt x="941" y="127"/>
                  </a:lnTo>
                  <a:lnTo>
                    <a:pt x="996" y="124"/>
                  </a:lnTo>
                  <a:lnTo>
                    <a:pt x="1075" y="80"/>
                  </a:lnTo>
                  <a:lnTo>
                    <a:pt x="1147" y="84"/>
                  </a:lnTo>
                  <a:lnTo>
                    <a:pt x="1202" y="80"/>
                  </a:lnTo>
                  <a:lnTo>
                    <a:pt x="1244" y="57"/>
                  </a:lnTo>
                  <a:lnTo>
                    <a:pt x="1319" y="96"/>
                  </a:lnTo>
                  <a:lnTo>
                    <a:pt x="1395" y="151"/>
                  </a:lnTo>
                  <a:lnTo>
                    <a:pt x="1456" y="112"/>
                  </a:lnTo>
                  <a:lnTo>
                    <a:pt x="1480" y="171"/>
                  </a:lnTo>
                  <a:lnTo>
                    <a:pt x="1502" y="214"/>
                  </a:lnTo>
                  <a:lnTo>
                    <a:pt x="1588" y="250"/>
                  </a:lnTo>
                  <a:lnTo>
                    <a:pt x="1641" y="320"/>
                  </a:lnTo>
                  <a:lnTo>
                    <a:pt x="1675" y="322"/>
                  </a:lnTo>
                  <a:lnTo>
                    <a:pt x="1702" y="299"/>
                  </a:lnTo>
                  <a:lnTo>
                    <a:pt x="1740" y="334"/>
                  </a:lnTo>
                  <a:lnTo>
                    <a:pt x="1779" y="389"/>
                  </a:lnTo>
                  <a:lnTo>
                    <a:pt x="1793" y="458"/>
                  </a:lnTo>
                  <a:lnTo>
                    <a:pt x="1824" y="494"/>
                  </a:lnTo>
                  <a:lnTo>
                    <a:pt x="1846" y="543"/>
                  </a:lnTo>
                  <a:lnTo>
                    <a:pt x="1872" y="572"/>
                  </a:lnTo>
                  <a:lnTo>
                    <a:pt x="1840" y="677"/>
                  </a:lnTo>
                  <a:lnTo>
                    <a:pt x="1775" y="714"/>
                  </a:lnTo>
                  <a:lnTo>
                    <a:pt x="1787" y="769"/>
                  </a:lnTo>
                  <a:lnTo>
                    <a:pt x="1748" y="801"/>
                  </a:lnTo>
                  <a:lnTo>
                    <a:pt x="1720" y="805"/>
                  </a:lnTo>
                  <a:lnTo>
                    <a:pt x="1726" y="889"/>
                  </a:lnTo>
                  <a:lnTo>
                    <a:pt x="1693" y="921"/>
                  </a:lnTo>
                  <a:lnTo>
                    <a:pt x="1639" y="911"/>
                  </a:lnTo>
                  <a:lnTo>
                    <a:pt x="1614" y="868"/>
                  </a:lnTo>
                  <a:lnTo>
                    <a:pt x="1586" y="887"/>
                  </a:lnTo>
                  <a:lnTo>
                    <a:pt x="1596" y="938"/>
                  </a:lnTo>
                  <a:lnTo>
                    <a:pt x="1661" y="946"/>
                  </a:lnTo>
                  <a:lnTo>
                    <a:pt x="1716" y="990"/>
                  </a:lnTo>
                  <a:lnTo>
                    <a:pt x="1767" y="1001"/>
                  </a:lnTo>
                  <a:lnTo>
                    <a:pt x="1801" y="1035"/>
                  </a:lnTo>
                  <a:close/>
                </a:path>
              </a:pathLst>
            </a:custGeom>
            <a:grpFill/>
            <a:ln w="0">
              <a:solidFill>
                <a:srgbClr val="FFFFFF"/>
              </a:solidFill>
              <a:prstDash val="solid"/>
              <a:round/>
            </a:ln>
          </p:spPr>
          <p:txBody>
            <a:bodyPr/>
            <a:lstStyle/>
            <a:p>
              <a:endParaRPr altLang="en-US" lang="zh-CN"/>
            </a:p>
          </p:txBody>
        </p:sp>
        <p:sp>
          <p:nvSpPr>
            <p:cNvPr id="106" name="Freeform 110"/>
            <p:cNvSpPr/>
            <p:nvPr/>
          </p:nvSpPr>
          <p:spPr bwMode="gray">
            <a:xfrm>
              <a:off x="1694" y="2177"/>
              <a:ext cx="936" cy="666"/>
            </a:xfrm>
            <a:custGeom>
              <a:gdLst>
                <a:gd fmla="*/ 445 w 1872" name="T0"/>
                <a:gd fmla="*/ 276 h 1330" name="T1"/>
                <a:gd fmla="*/ 426 w 1872" name="T2"/>
                <a:gd fmla="*/ 279 h 1330" name="T3"/>
                <a:gd fmla="*/ 397 w 1872" name="T4"/>
                <a:gd fmla="*/ 279 h 1330" name="T5"/>
                <a:gd fmla="*/ 381 w 1872" name="T6"/>
                <a:gd fmla="*/ 296 h 1330" name="T7"/>
                <a:gd fmla="*/ 343 w 1872" name="T8"/>
                <a:gd fmla="*/ 274 h 1330" name="T9"/>
                <a:gd fmla="*/ 308 w 1872" name="T10"/>
                <a:gd fmla="*/ 269 h 1330" name="T11"/>
                <a:gd fmla="*/ 275 w 1872" name="T12"/>
                <a:gd fmla="*/ 273 h 1330" name="T13"/>
                <a:gd fmla="*/ 262 w 1872" name="T14"/>
                <a:gd fmla="*/ 288 h 1330" name="T15"/>
                <a:gd fmla="*/ 260 w 1872" name="T16"/>
                <a:gd fmla="*/ 309 h 1330" name="T17"/>
                <a:gd fmla="*/ 225 w 1872" name="T18"/>
                <a:gd fmla="*/ 329 h 1330" name="T19"/>
                <a:gd fmla="*/ 204 w 1872" name="T20"/>
                <a:gd fmla="*/ 313 h 1330" name="T21"/>
                <a:gd fmla="*/ 155 w 1872" name="T22"/>
                <a:gd fmla="*/ 287 h 1330" name="T23"/>
                <a:gd fmla="*/ 113 w 1872" name="T24"/>
                <a:gd fmla="*/ 280 h 1330" name="T25"/>
                <a:gd fmla="*/ 85 w 1872" name="T26"/>
                <a:gd fmla="*/ 274 h 1330" name="T27"/>
                <a:gd fmla="*/ 64 w 1872" name="T28"/>
                <a:gd fmla="*/ 264 h 1330" name="T29"/>
                <a:gd fmla="*/ 28 w 1872" name="T30"/>
                <a:gd fmla="*/ 256 h 1330" name="T31"/>
                <a:gd fmla="*/ 2 w 1872" name="T32"/>
                <a:gd fmla="*/ 206 h 1330" name="T33"/>
                <a:gd fmla="*/ 12 w 1872" name="T34"/>
                <a:gd fmla="*/ 185 h 1330" name="T35"/>
                <a:gd fmla="*/ 20 w 1872" name="T36"/>
                <a:gd fmla="*/ 149 h 1330" name="T37"/>
                <a:gd fmla="*/ 11 w 1872" name="T38"/>
                <a:gd fmla="*/ 133 h 1330" name="T39"/>
                <a:gd fmla="*/ 20 w 1872" name="T40"/>
                <a:gd fmla="*/ 117 h 1330" name="T41"/>
                <a:gd fmla="*/ 61 w 1872" name="T42"/>
                <a:gd fmla="*/ 117 h 1330" name="T43"/>
                <a:gd fmla="*/ 53 w 1872" name="T44"/>
                <a:gd fmla="*/ 96 h 1330" name="T45"/>
                <a:gd fmla="*/ 74 w 1872" name="T46"/>
                <a:gd fmla="*/ 75 h 1330" name="T47"/>
                <a:gd fmla="*/ 45 w 1872" name="T48"/>
                <a:gd fmla="*/ 32 h 1330" name="T49"/>
                <a:gd fmla="*/ 99 w 1872" name="T50"/>
                <a:gd fmla="*/ 18 h 1330" name="T51"/>
                <a:gd fmla="*/ 134 w 1872" name="T52"/>
                <a:gd fmla="*/ 10 h 1330" name="T53"/>
                <a:gd fmla="*/ 169 w 1872" name="T54"/>
                <a:gd fmla="*/ 4 h 1330" name="T55"/>
                <a:gd fmla="*/ 206 w 1872" name="T56"/>
                <a:gd fmla="*/ 15 h 1330" name="T57"/>
                <a:gd fmla="*/ 235 w 1872" name="T58"/>
                <a:gd fmla="*/ 32 h 1330" name="T59"/>
                <a:gd fmla="*/ 269 w 1872" name="T60"/>
                <a:gd fmla="*/ 20 h 1330" name="T61"/>
                <a:gd fmla="*/ 301 w 1872" name="T62"/>
                <a:gd fmla="*/ 20 h 1330" name="T63"/>
                <a:gd fmla="*/ 330 w 1872" name="T64"/>
                <a:gd fmla="*/ 24 h 1330" name="T65"/>
                <a:gd fmla="*/ 364 w 1872" name="T66"/>
                <a:gd fmla="*/ 28 h 1330" name="T67"/>
                <a:gd fmla="*/ 376 w 1872" name="T68"/>
                <a:gd fmla="*/ 54 h 1330" name="T69"/>
                <a:gd fmla="*/ 411 w 1872" name="T70"/>
                <a:gd fmla="*/ 80 h 1330" name="T71"/>
                <a:gd fmla="*/ 426 w 1872" name="T72"/>
                <a:gd fmla="*/ 75 h 1330" name="T73"/>
                <a:gd fmla="*/ 445 w 1872" name="T74"/>
                <a:gd fmla="*/ 98 h 1330" name="T75"/>
                <a:gd fmla="*/ 456 w 1872" name="T76"/>
                <a:gd fmla="*/ 124 h 1330" name="T77"/>
                <a:gd fmla="*/ 468 w 1872" name="T78"/>
                <a:gd fmla="*/ 143 h 1330" name="T79"/>
                <a:gd fmla="*/ 444 w 1872" name="T80"/>
                <a:gd fmla="*/ 179 h 1330" name="T81"/>
                <a:gd fmla="*/ 437 w 1872" name="T82"/>
                <a:gd fmla="*/ 201 h 1330" name="T83"/>
                <a:gd fmla="*/ 432 w 1872" name="T84"/>
                <a:gd fmla="*/ 223 h 1330" name="T85"/>
                <a:gd fmla="*/ 410 w 1872" name="T86"/>
                <a:gd fmla="*/ 228 h 1330" name="T87"/>
                <a:gd fmla="*/ 397 w 1872" name="T88"/>
                <a:gd fmla="*/ 222 h 1330" name="T89"/>
                <a:gd fmla="*/ 416 w 1872" name="T90"/>
                <a:gd fmla="*/ 237 h 1330" name="T91"/>
                <a:gd fmla="*/ 442 w 1872" name="T92"/>
                <a:gd fmla="*/ 251 h 1330"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w 1872" name="T141"/>
                <a:gd fmla="*/ 0 h 1330" name="T142"/>
                <a:gd fmla="*/ 1872 w 1872" name="T143"/>
                <a:gd fmla="*/ 1330 h 1330" name="T144"/>
              </a:gd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b="T144" l="T141" r="T143" t="T142"/>
              <a:pathLst>
                <a:path h="1330" w="1872">
                  <a:moveTo>
                    <a:pt x="1801" y="1035"/>
                  </a:moveTo>
                  <a:lnTo>
                    <a:pt x="1779" y="1102"/>
                  </a:lnTo>
                  <a:lnTo>
                    <a:pt x="1736" y="1082"/>
                  </a:lnTo>
                  <a:lnTo>
                    <a:pt x="1702" y="1115"/>
                  </a:lnTo>
                  <a:lnTo>
                    <a:pt x="1655" y="1072"/>
                  </a:lnTo>
                  <a:lnTo>
                    <a:pt x="1586" y="1114"/>
                  </a:lnTo>
                  <a:lnTo>
                    <a:pt x="1588" y="1184"/>
                  </a:lnTo>
                  <a:lnTo>
                    <a:pt x="1521" y="1180"/>
                  </a:lnTo>
                  <a:lnTo>
                    <a:pt x="1421" y="1068"/>
                  </a:lnTo>
                  <a:lnTo>
                    <a:pt x="1372" y="1094"/>
                  </a:lnTo>
                  <a:lnTo>
                    <a:pt x="1279" y="1049"/>
                  </a:lnTo>
                  <a:lnTo>
                    <a:pt x="1232" y="1072"/>
                  </a:lnTo>
                  <a:lnTo>
                    <a:pt x="1138" y="1062"/>
                  </a:lnTo>
                  <a:lnTo>
                    <a:pt x="1100" y="1090"/>
                  </a:lnTo>
                  <a:lnTo>
                    <a:pt x="1092" y="1155"/>
                  </a:lnTo>
                  <a:lnTo>
                    <a:pt x="1045" y="1149"/>
                  </a:lnTo>
                  <a:lnTo>
                    <a:pt x="1055" y="1184"/>
                  </a:lnTo>
                  <a:lnTo>
                    <a:pt x="1039" y="1234"/>
                  </a:lnTo>
                  <a:lnTo>
                    <a:pt x="968" y="1330"/>
                  </a:lnTo>
                  <a:lnTo>
                    <a:pt x="897" y="1314"/>
                  </a:lnTo>
                  <a:lnTo>
                    <a:pt x="821" y="1304"/>
                  </a:lnTo>
                  <a:lnTo>
                    <a:pt x="813" y="1251"/>
                  </a:lnTo>
                  <a:lnTo>
                    <a:pt x="728" y="1190"/>
                  </a:lnTo>
                  <a:lnTo>
                    <a:pt x="618" y="1147"/>
                  </a:lnTo>
                  <a:lnTo>
                    <a:pt x="521" y="1149"/>
                  </a:lnTo>
                  <a:lnTo>
                    <a:pt x="452" y="1117"/>
                  </a:lnTo>
                  <a:lnTo>
                    <a:pt x="389" y="1121"/>
                  </a:lnTo>
                  <a:lnTo>
                    <a:pt x="338" y="1092"/>
                  </a:lnTo>
                  <a:lnTo>
                    <a:pt x="281" y="1056"/>
                  </a:lnTo>
                  <a:lnTo>
                    <a:pt x="256" y="1054"/>
                  </a:lnTo>
                  <a:lnTo>
                    <a:pt x="185" y="1021"/>
                  </a:lnTo>
                  <a:lnTo>
                    <a:pt x="112" y="1023"/>
                  </a:lnTo>
                  <a:lnTo>
                    <a:pt x="61" y="911"/>
                  </a:lnTo>
                  <a:lnTo>
                    <a:pt x="6" y="822"/>
                  </a:lnTo>
                  <a:lnTo>
                    <a:pt x="0" y="740"/>
                  </a:lnTo>
                  <a:lnTo>
                    <a:pt x="45" y="738"/>
                  </a:lnTo>
                  <a:lnTo>
                    <a:pt x="43" y="686"/>
                  </a:lnTo>
                  <a:lnTo>
                    <a:pt x="77" y="594"/>
                  </a:lnTo>
                  <a:lnTo>
                    <a:pt x="78" y="549"/>
                  </a:lnTo>
                  <a:lnTo>
                    <a:pt x="43" y="529"/>
                  </a:lnTo>
                  <a:lnTo>
                    <a:pt x="80" y="501"/>
                  </a:lnTo>
                  <a:lnTo>
                    <a:pt x="77" y="466"/>
                  </a:lnTo>
                  <a:lnTo>
                    <a:pt x="139" y="501"/>
                  </a:lnTo>
                  <a:lnTo>
                    <a:pt x="244" y="466"/>
                  </a:lnTo>
                  <a:lnTo>
                    <a:pt x="206" y="433"/>
                  </a:lnTo>
                  <a:lnTo>
                    <a:pt x="212" y="383"/>
                  </a:lnTo>
                  <a:lnTo>
                    <a:pt x="265" y="364"/>
                  </a:lnTo>
                  <a:lnTo>
                    <a:pt x="293" y="299"/>
                  </a:lnTo>
                  <a:lnTo>
                    <a:pt x="175" y="206"/>
                  </a:lnTo>
                  <a:lnTo>
                    <a:pt x="179" y="126"/>
                  </a:lnTo>
                  <a:lnTo>
                    <a:pt x="252" y="84"/>
                  </a:lnTo>
                  <a:lnTo>
                    <a:pt x="393" y="70"/>
                  </a:lnTo>
                  <a:lnTo>
                    <a:pt x="502" y="41"/>
                  </a:lnTo>
                  <a:lnTo>
                    <a:pt x="533" y="37"/>
                  </a:lnTo>
                  <a:lnTo>
                    <a:pt x="596" y="0"/>
                  </a:lnTo>
                  <a:lnTo>
                    <a:pt x="675" y="13"/>
                  </a:lnTo>
                  <a:lnTo>
                    <a:pt x="758" y="21"/>
                  </a:lnTo>
                  <a:lnTo>
                    <a:pt x="823" y="57"/>
                  </a:lnTo>
                  <a:lnTo>
                    <a:pt x="880" y="68"/>
                  </a:lnTo>
                  <a:lnTo>
                    <a:pt x="941" y="127"/>
                  </a:lnTo>
                  <a:lnTo>
                    <a:pt x="996" y="124"/>
                  </a:lnTo>
                  <a:lnTo>
                    <a:pt x="1075" y="80"/>
                  </a:lnTo>
                  <a:lnTo>
                    <a:pt x="1147" y="84"/>
                  </a:lnTo>
                  <a:lnTo>
                    <a:pt x="1202" y="80"/>
                  </a:lnTo>
                  <a:lnTo>
                    <a:pt x="1244" y="57"/>
                  </a:lnTo>
                  <a:lnTo>
                    <a:pt x="1319" y="96"/>
                  </a:lnTo>
                  <a:lnTo>
                    <a:pt x="1395" y="151"/>
                  </a:lnTo>
                  <a:lnTo>
                    <a:pt x="1456" y="112"/>
                  </a:lnTo>
                  <a:lnTo>
                    <a:pt x="1480" y="171"/>
                  </a:lnTo>
                  <a:lnTo>
                    <a:pt x="1502" y="214"/>
                  </a:lnTo>
                  <a:lnTo>
                    <a:pt x="1588" y="250"/>
                  </a:lnTo>
                  <a:lnTo>
                    <a:pt x="1641" y="320"/>
                  </a:lnTo>
                  <a:lnTo>
                    <a:pt x="1675" y="322"/>
                  </a:lnTo>
                  <a:lnTo>
                    <a:pt x="1702" y="299"/>
                  </a:lnTo>
                  <a:lnTo>
                    <a:pt x="1740" y="334"/>
                  </a:lnTo>
                  <a:lnTo>
                    <a:pt x="1779" y="389"/>
                  </a:lnTo>
                  <a:lnTo>
                    <a:pt x="1793" y="458"/>
                  </a:lnTo>
                  <a:lnTo>
                    <a:pt x="1824" y="494"/>
                  </a:lnTo>
                  <a:lnTo>
                    <a:pt x="1846" y="543"/>
                  </a:lnTo>
                  <a:lnTo>
                    <a:pt x="1872" y="572"/>
                  </a:lnTo>
                  <a:lnTo>
                    <a:pt x="1840" y="677"/>
                  </a:lnTo>
                  <a:lnTo>
                    <a:pt x="1775" y="714"/>
                  </a:lnTo>
                  <a:lnTo>
                    <a:pt x="1787" y="769"/>
                  </a:lnTo>
                  <a:lnTo>
                    <a:pt x="1748" y="801"/>
                  </a:lnTo>
                  <a:lnTo>
                    <a:pt x="1720" y="805"/>
                  </a:lnTo>
                  <a:lnTo>
                    <a:pt x="1726" y="889"/>
                  </a:lnTo>
                  <a:lnTo>
                    <a:pt x="1693" y="921"/>
                  </a:lnTo>
                  <a:lnTo>
                    <a:pt x="1639" y="911"/>
                  </a:lnTo>
                  <a:lnTo>
                    <a:pt x="1614" y="868"/>
                  </a:lnTo>
                  <a:lnTo>
                    <a:pt x="1586" y="887"/>
                  </a:lnTo>
                  <a:lnTo>
                    <a:pt x="1596" y="938"/>
                  </a:lnTo>
                  <a:lnTo>
                    <a:pt x="1661" y="946"/>
                  </a:lnTo>
                  <a:lnTo>
                    <a:pt x="1716" y="990"/>
                  </a:lnTo>
                  <a:lnTo>
                    <a:pt x="1767" y="1001"/>
                  </a:lnTo>
                  <a:lnTo>
                    <a:pt x="1801" y="1035"/>
                  </a:lnTo>
                </a:path>
              </a:pathLst>
            </a:custGeom>
            <a:grpFill/>
            <a:ln w="6350">
              <a:solidFill>
                <a:srgbClr val="FFFFFF"/>
              </a:solidFill>
              <a:prstDash val="solid"/>
              <a:round/>
            </a:ln>
          </p:spPr>
          <p:txBody>
            <a:bodyPr/>
            <a:lstStyle/>
            <a:p>
              <a:endParaRPr altLang="en-US" lang="zh-CN"/>
            </a:p>
          </p:txBody>
        </p:sp>
        <p:sp>
          <p:nvSpPr>
            <p:cNvPr id="107" name="Freeform 111"/>
            <p:cNvSpPr/>
            <p:nvPr/>
          </p:nvSpPr>
          <p:spPr bwMode="gray">
            <a:xfrm>
              <a:off x="2241" y="2635"/>
              <a:ext cx="911" cy="693"/>
            </a:xfrm>
            <a:custGeom>
              <a:gdLst>
                <a:gd fmla="*/ 300 w 1823" name="T0"/>
                <a:gd fmla="*/ 274 h 1385" name="T1"/>
                <a:gd fmla="*/ 284 w 1823" name="T2"/>
                <a:gd fmla="*/ 262 h 1385" name="T3"/>
                <a:gd fmla="*/ 269 w 1823" name="T4"/>
                <a:gd fmla="*/ 266 h 1385" name="T5"/>
                <a:gd fmla="*/ 248 w 1823" name="T6"/>
                <a:gd fmla="*/ 249 h 1385" name="T7"/>
                <a:gd fmla="*/ 236 w 1823" name="T8"/>
                <a:gd fmla="*/ 235 h 1385" name="T9"/>
                <a:gd fmla="*/ 232 w 1823" name="T10"/>
                <a:gd fmla="*/ 246 h 1385" name="T11"/>
                <a:gd fmla="*/ 222 w 1823" name="T12"/>
                <a:gd fmla="*/ 252 h 1385" name="T13"/>
                <a:gd fmla="*/ 218 w 1823" name="T14"/>
                <a:gd fmla="*/ 270 h 1385" name="T15"/>
                <a:gd fmla="*/ 195 w 1823" name="T16"/>
                <a:gd fmla="*/ 293 h 1385" name="T17"/>
                <a:gd fmla="*/ 201 w 1823" name="T18"/>
                <a:gd fmla="*/ 318 h 1385" name="T19"/>
                <a:gd fmla="*/ 188 w 1823" name="T20"/>
                <a:gd fmla="*/ 338 h 1385" name="T21"/>
                <a:gd fmla="*/ 167 w 1823" name="T22"/>
                <a:gd fmla="*/ 345 h 1385" name="T23"/>
                <a:gd fmla="*/ 148 w 1823" name="T24"/>
                <a:gd fmla="*/ 338 h 1385" name="T25"/>
                <a:gd fmla="*/ 132 w 1823" name="T26"/>
                <a:gd fmla="*/ 302 h 1385" name="T27"/>
                <a:gd fmla="*/ 111 w 1823" name="T28"/>
                <a:gd fmla="*/ 270 h 1385" name="T29"/>
                <a:gd fmla="*/ 90 w 1823" name="T30"/>
                <a:gd fmla="*/ 257 h 1385" name="T31"/>
                <a:gd fmla="*/ 87 w 1823" name="T32"/>
                <a:gd fmla="*/ 239 h 1385" name="T33"/>
                <a:gd fmla="*/ 65 w 1823" name="T34"/>
                <a:gd fmla="*/ 253 h 1385" name="T35"/>
                <a:gd fmla="*/ 53 w 1823" name="T36"/>
                <a:gd fmla="*/ 209 h 1385" name="T37"/>
                <a:gd fmla="*/ 51 w 1823" name="T38"/>
                <a:gd fmla="*/ 156 h 1385" name="T39"/>
                <a:gd fmla="*/ 40 w 1823" name="T40"/>
                <a:gd fmla="*/ 128 h 1385" name="T41"/>
                <a:gd fmla="*/ 49 w 1823" name="T42"/>
                <a:gd fmla="*/ 117 h 1385" name="T43"/>
                <a:gd fmla="*/ 26 w 1823" name="T44"/>
                <a:gd fmla="*/ 77 h 1385" name="T45"/>
                <a:gd fmla="*/ 2 w 1823" name="T46"/>
                <a:gd fmla="*/ 45 h 1385" name="T47"/>
                <a:gd fmla="*/ 35 w 1823" name="T48"/>
                <a:gd fmla="*/ 40 h 1385" name="T49"/>
                <a:gd fmla="*/ 70 w 1823" name="T50"/>
                <a:gd fmla="*/ 45 h 1385" name="T51"/>
                <a:gd fmla="*/ 107 w 1823" name="T52"/>
                <a:gd fmla="*/ 67 h 1385" name="T53"/>
                <a:gd fmla="*/ 124 w 1823" name="T54"/>
                <a:gd fmla="*/ 50 h 1385" name="T55"/>
                <a:gd fmla="*/ 152 w 1823" name="T56"/>
                <a:gd fmla="*/ 50 h 1385" name="T57"/>
                <a:gd fmla="*/ 171 w 1823" name="T58"/>
                <a:gd fmla="*/ 47 h 1385" name="T59"/>
                <a:gd fmla="*/ 168 w 1823" name="T60"/>
                <a:gd fmla="*/ 22 h 1385" name="T61"/>
                <a:gd fmla="*/ 193 w 1823" name="T62"/>
                <a:gd fmla="*/ 0 h 1385" name="T63"/>
                <a:gd fmla="*/ 208 w 1823" name="T64"/>
                <a:gd fmla="*/ 22 h 1385" name="T65"/>
                <a:gd fmla="*/ 240 w 1823" name="T66"/>
                <a:gd fmla="*/ 35 h 1385" name="T67"/>
                <a:gd fmla="*/ 261 w 1823" name="T68"/>
                <a:gd fmla="*/ 65 h 1385" name="T69"/>
                <a:gd fmla="*/ 284 w 1823" name="T70"/>
                <a:gd fmla="*/ 54 h 1385" name="T71"/>
                <a:gd fmla="*/ 310 w 1823" name="T72"/>
                <a:gd fmla="*/ 64 h 1385" name="T73"/>
                <a:gd fmla="*/ 358 w 1823" name="T74"/>
                <a:gd fmla="*/ 68 h 1385" name="T75"/>
                <a:gd fmla="*/ 390 w 1823" name="T76"/>
                <a:gd fmla="*/ 73 h 1385" name="T77"/>
                <a:gd fmla="*/ 419 w 1823" name="T78"/>
                <a:gd fmla="*/ 84 h 1385" name="T79"/>
                <a:gd fmla="*/ 448 w 1823" name="T80"/>
                <a:gd fmla="*/ 89 h 1385" name="T81"/>
                <a:gd fmla="*/ 455 w 1823" name="T82"/>
                <a:gd fmla="*/ 130 h 1385" name="T83"/>
                <a:gd fmla="*/ 431 w 1823" name="T84"/>
                <a:gd fmla="*/ 144 h 1385" name="T85"/>
                <a:gd fmla="*/ 396 w 1823" name="T86"/>
                <a:gd fmla="*/ 155 h 1385" name="T87"/>
                <a:gd fmla="*/ 417 w 1823" name="T88"/>
                <a:gd fmla="*/ 193 h 1385" name="T89"/>
                <a:gd fmla="*/ 433 w 1823" name="T90"/>
                <a:gd fmla="*/ 227 h 1385" name="T91"/>
                <a:gd fmla="*/ 417 w 1823" name="T92"/>
                <a:gd fmla="*/ 246 h 1385" name="T93"/>
                <a:gd fmla="*/ 397 w 1823" name="T94"/>
                <a:gd fmla="*/ 227 h 1385" name="T95"/>
                <a:gd fmla="*/ 379 w 1823" name="T96"/>
                <a:gd fmla="*/ 214 h 1385" name="T97"/>
                <a:gd fmla="*/ 361 w 1823" name="T98"/>
                <a:gd fmla="*/ 210 h 1385" name="T99"/>
                <a:gd fmla="*/ 355 w 1823" name="T100"/>
                <a:gd fmla="*/ 224 h 1385" name="T101"/>
                <a:gd fmla="*/ 344 w 1823" name="T102"/>
                <a:gd fmla="*/ 240 h 1385" name="T103"/>
                <a:gd fmla="*/ 312 w 1823" name="T104"/>
                <a:gd fmla="*/ 227 h 1385" name="T105"/>
                <a:gd fmla="*/ 300 w 1823" name="T106"/>
                <a:gd fmla="*/ 247 h 1385" name="T107"/>
                <a:gd fmla="*/ 320 w 1823" name="T108"/>
                <a:gd fmla="*/ 253 h 1385"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w 1823" name="T165"/>
                <a:gd fmla="*/ 0 h 1385" name="T166"/>
                <a:gd fmla="*/ 1823 w 1823" name="T167"/>
                <a:gd fmla="*/ 1385 h 1385" name="T168"/>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T168" l="T165" r="T167" t="T166"/>
              <a:pathLst>
                <a:path h="1385" w="1823">
                  <a:moveTo>
                    <a:pt x="1301" y="1068"/>
                  </a:moveTo>
                  <a:lnTo>
                    <a:pt x="1203" y="1096"/>
                  </a:lnTo>
                  <a:lnTo>
                    <a:pt x="1142" y="1088"/>
                  </a:lnTo>
                  <a:lnTo>
                    <a:pt x="1138" y="1047"/>
                  </a:lnTo>
                  <a:lnTo>
                    <a:pt x="1105" y="1025"/>
                  </a:lnTo>
                  <a:lnTo>
                    <a:pt x="1077" y="1061"/>
                  </a:lnTo>
                  <a:lnTo>
                    <a:pt x="1014" y="1066"/>
                  </a:lnTo>
                  <a:lnTo>
                    <a:pt x="992" y="996"/>
                  </a:lnTo>
                  <a:lnTo>
                    <a:pt x="992" y="942"/>
                  </a:lnTo>
                  <a:lnTo>
                    <a:pt x="945" y="939"/>
                  </a:lnTo>
                  <a:lnTo>
                    <a:pt x="916" y="954"/>
                  </a:lnTo>
                  <a:lnTo>
                    <a:pt x="929" y="982"/>
                  </a:lnTo>
                  <a:lnTo>
                    <a:pt x="923" y="1005"/>
                  </a:lnTo>
                  <a:lnTo>
                    <a:pt x="890" y="1007"/>
                  </a:lnTo>
                  <a:lnTo>
                    <a:pt x="866" y="1033"/>
                  </a:lnTo>
                  <a:lnTo>
                    <a:pt x="874" y="1078"/>
                  </a:lnTo>
                  <a:lnTo>
                    <a:pt x="817" y="1149"/>
                  </a:lnTo>
                  <a:lnTo>
                    <a:pt x="780" y="1169"/>
                  </a:lnTo>
                  <a:lnTo>
                    <a:pt x="780" y="1234"/>
                  </a:lnTo>
                  <a:lnTo>
                    <a:pt x="805" y="1271"/>
                  </a:lnTo>
                  <a:lnTo>
                    <a:pt x="801" y="1326"/>
                  </a:lnTo>
                  <a:lnTo>
                    <a:pt x="752" y="1352"/>
                  </a:lnTo>
                  <a:lnTo>
                    <a:pt x="742" y="1330"/>
                  </a:lnTo>
                  <a:lnTo>
                    <a:pt x="670" y="1377"/>
                  </a:lnTo>
                  <a:lnTo>
                    <a:pt x="632" y="1385"/>
                  </a:lnTo>
                  <a:lnTo>
                    <a:pt x="595" y="1352"/>
                  </a:lnTo>
                  <a:lnTo>
                    <a:pt x="563" y="1273"/>
                  </a:lnTo>
                  <a:lnTo>
                    <a:pt x="528" y="1206"/>
                  </a:lnTo>
                  <a:lnTo>
                    <a:pt x="500" y="1163"/>
                  </a:lnTo>
                  <a:lnTo>
                    <a:pt x="445" y="1078"/>
                  </a:lnTo>
                  <a:lnTo>
                    <a:pt x="396" y="1076"/>
                  </a:lnTo>
                  <a:lnTo>
                    <a:pt x="362" y="1025"/>
                  </a:lnTo>
                  <a:lnTo>
                    <a:pt x="378" y="988"/>
                  </a:lnTo>
                  <a:lnTo>
                    <a:pt x="349" y="954"/>
                  </a:lnTo>
                  <a:lnTo>
                    <a:pt x="303" y="1004"/>
                  </a:lnTo>
                  <a:lnTo>
                    <a:pt x="260" y="1011"/>
                  </a:lnTo>
                  <a:lnTo>
                    <a:pt x="227" y="950"/>
                  </a:lnTo>
                  <a:lnTo>
                    <a:pt x="215" y="834"/>
                  </a:lnTo>
                  <a:lnTo>
                    <a:pt x="211" y="712"/>
                  </a:lnTo>
                  <a:lnTo>
                    <a:pt x="205" y="624"/>
                  </a:lnTo>
                  <a:lnTo>
                    <a:pt x="199" y="582"/>
                  </a:lnTo>
                  <a:lnTo>
                    <a:pt x="160" y="509"/>
                  </a:lnTo>
                  <a:lnTo>
                    <a:pt x="193" y="496"/>
                  </a:lnTo>
                  <a:lnTo>
                    <a:pt x="199" y="468"/>
                  </a:lnTo>
                  <a:lnTo>
                    <a:pt x="136" y="401"/>
                  </a:lnTo>
                  <a:lnTo>
                    <a:pt x="105" y="305"/>
                  </a:lnTo>
                  <a:lnTo>
                    <a:pt x="0" y="240"/>
                  </a:lnTo>
                  <a:lnTo>
                    <a:pt x="8" y="177"/>
                  </a:lnTo>
                  <a:lnTo>
                    <a:pt x="49" y="147"/>
                  </a:lnTo>
                  <a:lnTo>
                    <a:pt x="140" y="157"/>
                  </a:lnTo>
                  <a:lnTo>
                    <a:pt x="189" y="134"/>
                  </a:lnTo>
                  <a:lnTo>
                    <a:pt x="280" y="179"/>
                  </a:lnTo>
                  <a:lnTo>
                    <a:pt x="329" y="153"/>
                  </a:lnTo>
                  <a:lnTo>
                    <a:pt x="429" y="265"/>
                  </a:lnTo>
                  <a:lnTo>
                    <a:pt x="496" y="267"/>
                  </a:lnTo>
                  <a:lnTo>
                    <a:pt x="496" y="200"/>
                  </a:lnTo>
                  <a:lnTo>
                    <a:pt x="563" y="157"/>
                  </a:lnTo>
                  <a:lnTo>
                    <a:pt x="610" y="200"/>
                  </a:lnTo>
                  <a:lnTo>
                    <a:pt x="644" y="167"/>
                  </a:lnTo>
                  <a:lnTo>
                    <a:pt x="687" y="187"/>
                  </a:lnTo>
                  <a:lnTo>
                    <a:pt x="709" y="120"/>
                  </a:lnTo>
                  <a:lnTo>
                    <a:pt x="673" y="86"/>
                  </a:lnTo>
                  <a:lnTo>
                    <a:pt x="677" y="35"/>
                  </a:lnTo>
                  <a:lnTo>
                    <a:pt x="774" y="0"/>
                  </a:lnTo>
                  <a:lnTo>
                    <a:pt x="807" y="17"/>
                  </a:lnTo>
                  <a:lnTo>
                    <a:pt x="833" y="88"/>
                  </a:lnTo>
                  <a:lnTo>
                    <a:pt x="914" y="161"/>
                  </a:lnTo>
                  <a:lnTo>
                    <a:pt x="961" y="138"/>
                  </a:lnTo>
                  <a:lnTo>
                    <a:pt x="988" y="216"/>
                  </a:lnTo>
                  <a:lnTo>
                    <a:pt x="1044" y="260"/>
                  </a:lnTo>
                  <a:lnTo>
                    <a:pt x="1091" y="267"/>
                  </a:lnTo>
                  <a:lnTo>
                    <a:pt x="1138" y="216"/>
                  </a:lnTo>
                  <a:lnTo>
                    <a:pt x="1183" y="195"/>
                  </a:lnTo>
                  <a:lnTo>
                    <a:pt x="1242" y="254"/>
                  </a:lnTo>
                  <a:lnTo>
                    <a:pt x="1335" y="228"/>
                  </a:lnTo>
                  <a:lnTo>
                    <a:pt x="1433" y="269"/>
                  </a:lnTo>
                  <a:lnTo>
                    <a:pt x="1496" y="317"/>
                  </a:lnTo>
                  <a:lnTo>
                    <a:pt x="1561" y="291"/>
                  </a:lnTo>
                  <a:lnTo>
                    <a:pt x="1632" y="336"/>
                  </a:lnTo>
                  <a:lnTo>
                    <a:pt x="1679" y="336"/>
                  </a:lnTo>
                  <a:lnTo>
                    <a:pt x="1681" y="368"/>
                  </a:lnTo>
                  <a:lnTo>
                    <a:pt x="1795" y="356"/>
                  </a:lnTo>
                  <a:lnTo>
                    <a:pt x="1823" y="433"/>
                  </a:lnTo>
                  <a:lnTo>
                    <a:pt x="1821" y="519"/>
                  </a:lnTo>
                  <a:lnTo>
                    <a:pt x="1770" y="527"/>
                  </a:lnTo>
                  <a:lnTo>
                    <a:pt x="1727" y="576"/>
                  </a:lnTo>
                  <a:lnTo>
                    <a:pt x="1620" y="584"/>
                  </a:lnTo>
                  <a:lnTo>
                    <a:pt x="1587" y="618"/>
                  </a:lnTo>
                  <a:lnTo>
                    <a:pt x="1610" y="693"/>
                  </a:lnTo>
                  <a:lnTo>
                    <a:pt x="1669" y="771"/>
                  </a:lnTo>
                  <a:lnTo>
                    <a:pt x="1721" y="815"/>
                  </a:lnTo>
                  <a:lnTo>
                    <a:pt x="1732" y="905"/>
                  </a:lnTo>
                  <a:lnTo>
                    <a:pt x="1731" y="956"/>
                  </a:lnTo>
                  <a:lnTo>
                    <a:pt x="1669" y="984"/>
                  </a:lnTo>
                  <a:lnTo>
                    <a:pt x="1616" y="913"/>
                  </a:lnTo>
                  <a:lnTo>
                    <a:pt x="1591" y="905"/>
                  </a:lnTo>
                  <a:lnTo>
                    <a:pt x="1575" y="838"/>
                  </a:lnTo>
                  <a:lnTo>
                    <a:pt x="1516" y="856"/>
                  </a:lnTo>
                  <a:lnTo>
                    <a:pt x="1463" y="818"/>
                  </a:lnTo>
                  <a:lnTo>
                    <a:pt x="1445" y="838"/>
                  </a:lnTo>
                  <a:lnTo>
                    <a:pt x="1457" y="880"/>
                  </a:lnTo>
                  <a:lnTo>
                    <a:pt x="1421" y="895"/>
                  </a:lnTo>
                  <a:lnTo>
                    <a:pt x="1362" y="909"/>
                  </a:lnTo>
                  <a:lnTo>
                    <a:pt x="1378" y="958"/>
                  </a:lnTo>
                  <a:lnTo>
                    <a:pt x="1313" y="950"/>
                  </a:lnTo>
                  <a:lnTo>
                    <a:pt x="1248" y="907"/>
                  </a:lnTo>
                  <a:lnTo>
                    <a:pt x="1197" y="944"/>
                  </a:lnTo>
                  <a:lnTo>
                    <a:pt x="1201" y="986"/>
                  </a:lnTo>
                  <a:lnTo>
                    <a:pt x="1252" y="1009"/>
                  </a:lnTo>
                  <a:lnTo>
                    <a:pt x="1280" y="1009"/>
                  </a:lnTo>
                  <a:lnTo>
                    <a:pt x="1301" y="1068"/>
                  </a:lnTo>
                  <a:close/>
                </a:path>
              </a:pathLst>
            </a:custGeom>
            <a:grpFill/>
            <a:ln w="0">
              <a:solidFill>
                <a:srgbClr val="FFFFFF"/>
              </a:solidFill>
              <a:prstDash val="solid"/>
              <a:round/>
            </a:ln>
          </p:spPr>
          <p:txBody>
            <a:bodyPr/>
            <a:lstStyle/>
            <a:p>
              <a:endParaRPr altLang="en-US" lang="zh-CN"/>
            </a:p>
          </p:txBody>
        </p:sp>
        <p:sp>
          <p:nvSpPr>
            <p:cNvPr id="108" name="Freeform 112"/>
            <p:cNvSpPr/>
            <p:nvPr/>
          </p:nvSpPr>
          <p:spPr bwMode="gray">
            <a:xfrm>
              <a:off x="2241" y="2635"/>
              <a:ext cx="911" cy="693"/>
            </a:xfrm>
            <a:custGeom>
              <a:gdLst>
                <a:gd fmla="*/ 300 w 1823" name="T0"/>
                <a:gd fmla="*/ 274 h 1385" name="T1"/>
                <a:gd fmla="*/ 284 w 1823" name="T2"/>
                <a:gd fmla="*/ 262 h 1385" name="T3"/>
                <a:gd fmla="*/ 269 w 1823" name="T4"/>
                <a:gd fmla="*/ 266 h 1385" name="T5"/>
                <a:gd fmla="*/ 248 w 1823" name="T6"/>
                <a:gd fmla="*/ 249 h 1385" name="T7"/>
                <a:gd fmla="*/ 236 w 1823" name="T8"/>
                <a:gd fmla="*/ 235 h 1385" name="T9"/>
                <a:gd fmla="*/ 232 w 1823" name="T10"/>
                <a:gd fmla="*/ 246 h 1385" name="T11"/>
                <a:gd fmla="*/ 222 w 1823" name="T12"/>
                <a:gd fmla="*/ 252 h 1385" name="T13"/>
                <a:gd fmla="*/ 218 w 1823" name="T14"/>
                <a:gd fmla="*/ 270 h 1385" name="T15"/>
                <a:gd fmla="*/ 195 w 1823" name="T16"/>
                <a:gd fmla="*/ 293 h 1385" name="T17"/>
                <a:gd fmla="*/ 201 w 1823" name="T18"/>
                <a:gd fmla="*/ 318 h 1385" name="T19"/>
                <a:gd fmla="*/ 188 w 1823" name="T20"/>
                <a:gd fmla="*/ 338 h 1385" name="T21"/>
                <a:gd fmla="*/ 167 w 1823" name="T22"/>
                <a:gd fmla="*/ 345 h 1385" name="T23"/>
                <a:gd fmla="*/ 148 w 1823" name="T24"/>
                <a:gd fmla="*/ 338 h 1385" name="T25"/>
                <a:gd fmla="*/ 132 w 1823" name="T26"/>
                <a:gd fmla="*/ 302 h 1385" name="T27"/>
                <a:gd fmla="*/ 111 w 1823" name="T28"/>
                <a:gd fmla="*/ 270 h 1385" name="T29"/>
                <a:gd fmla="*/ 90 w 1823" name="T30"/>
                <a:gd fmla="*/ 257 h 1385" name="T31"/>
                <a:gd fmla="*/ 87 w 1823" name="T32"/>
                <a:gd fmla="*/ 239 h 1385" name="T33"/>
                <a:gd fmla="*/ 65 w 1823" name="T34"/>
                <a:gd fmla="*/ 253 h 1385" name="T35"/>
                <a:gd fmla="*/ 53 w 1823" name="T36"/>
                <a:gd fmla="*/ 209 h 1385" name="T37"/>
                <a:gd fmla="*/ 51 w 1823" name="T38"/>
                <a:gd fmla="*/ 156 h 1385" name="T39"/>
                <a:gd fmla="*/ 40 w 1823" name="T40"/>
                <a:gd fmla="*/ 128 h 1385" name="T41"/>
                <a:gd fmla="*/ 49 w 1823" name="T42"/>
                <a:gd fmla="*/ 117 h 1385" name="T43"/>
                <a:gd fmla="*/ 26 w 1823" name="T44"/>
                <a:gd fmla="*/ 77 h 1385" name="T45"/>
                <a:gd fmla="*/ 2 w 1823" name="T46"/>
                <a:gd fmla="*/ 45 h 1385" name="T47"/>
                <a:gd fmla="*/ 35 w 1823" name="T48"/>
                <a:gd fmla="*/ 40 h 1385" name="T49"/>
                <a:gd fmla="*/ 70 w 1823" name="T50"/>
                <a:gd fmla="*/ 45 h 1385" name="T51"/>
                <a:gd fmla="*/ 107 w 1823" name="T52"/>
                <a:gd fmla="*/ 67 h 1385" name="T53"/>
                <a:gd fmla="*/ 124 w 1823" name="T54"/>
                <a:gd fmla="*/ 50 h 1385" name="T55"/>
                <a:gd fmla="*/ 152 w 1823" name="T56"/>
                <a:gd fmla="*/ 50 h 1385" name="T57"/>
                <a:gd fmla="*/ 171 w 1823" name="T58"/>
                <a:gd fmla="*/ 47 h 1385" name="T59"/>
                <a:gd fmla="*/ 168 w 1823" name="T60"/>
                <a:gd fmla="*/ 22 h 1385" name="T61"/>
                <a:gd fmla="*/ 193 w 1823" name="T62"/>
                <a:gd fmla="*/ 0 h 1385" name="T63"/>
                <a:gd fmla="*/ 208 w 1823" name="T64"/>
                <a:gd fmla="*/ 22 h 1385" name="T65"/>
                <a:gd fmla="*/ 240 w 1823" name="T66"/>
                <a:gd fmla="*/ 35 h 1385" name="T67"/>
                <a:gd fmla="*/ 261 w 1823" name="T68"/>
                <a:gd fmla="*/ 65 h 1385" name="T69"/>
                <a:gd fmla="*/ 284 w 1823" name="T70"/>
                <a:gd fmla="*/ 54 h 1385" name="T71"/>
                <a:gd fmla="*/ 310 w 1823" name="T72"/>
                <a:gd fmla="*/ 64 h 1385" name="T73"/>
                <a:gd fmla="*/ 358 w 1823" name="T74"/>
                <a:gd fmla="*/ 68 h 1385" name="T75"/>
                <a:gd fmla="*/ 390 w 1823" name="T76"/>
                <a:gd fmla="*/ 73 h 1385" name="T77"/>
                <a:gd fmla="*/ 419 w 1823" name="T78"/>
                <a:gd fmla="*/ 84 h 1385" name="T79"/>
                <a:gd fmla="*/ 448 w 1823" name="T80"/>
                <a:gd fmla="*/ 89 h 1385" name="T81"/>
                <a:gd fmla="*/ 455 w 1823" name="T82"/>
                <a:gd fmla="*/ 130 h 1385" name="T83"/>
                <a:gd fmla="*/ 431 w 1823" name="T84"/>
                <a:gd fmla="*/ 144 h 1385" name="T85"/>
                <a:gd fmla="*/ 396 w 1823" name="T86"/>
                <a:gd fmla="*/ 155 h 1385" name="T87"/>
                <a:gd fmla="*/ 417 w 1823" name="T88"/>
                <a:gd fmla="*/ 193 h 1385" name="T89"/>
                <a:gd fmla="*/ 433 w 1823" name="T90"/>
                <a:gd fmla="*/ 227 h 1385" name="T91"/>
                <a:gd fmla="*/ 417 w 1823" name="T92"/>
                <a:gd fmla="*/ 246 h 1385" name="T93"/>
                <a:gd fmla="*/ 397 w 1823" name="T94"/>
                <a:gd fmla="*/ 227 h 1385" name="T95"/>
                <a:gd fmla="*/ 379 w 1823" name="T96"/>
                <a:gd fmla="*/ 214 h 1385" name="T97"/>
                <a:gd fmla="*/ 361 w 1823" name="T98"/>
                <a:gd fmla="*/ 210 h 1385" name="T99"/>
                <a:gd fmla="*/ 355 w 1823" name="T100"/>
                <a:gd fmla="*/ 224 h 1385" name="T101"/>
                <a:gd fmla="*/ 344 w 1823" name="T102"/>
                <a:gd fmla="*/ 240 h 1385" name="T103"/>
                <a:gd fmla="*/ 312 w 1823" name="T104"/>
                <a:gd fmla="*/ 227 h 1385" name="T105"/>
                <a:gd fmla="*/ 300 w 1823" name="T106"/>
                <a:gd fmla="*/ 247 h 1385" name="T107"/>
                <a:gd fmla="*/ 320 w 1823" name="T108"/>
                <a:gd fmla="*/ 253 h 1385"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w 1823" name="T165"/>
                <a:gd fmla="*/ 0 h 1385" name="T166"/>
                <a:gd fmla="*/ 1823 w 1823" name="T167"/>
                <a:gd fmla="*/ 1385 h 1385" name="T168"/>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T168" l="T165" r="T167" t="T166"/>
              <a:pathLst>
                <a:path h="1385" w="1823">
                  <a:moveTo>
                    <a:pt x="1301" y="1068"/>
                  </a:moveTo>
                  <a:lnTo>
                    <a:pt x="1203" y="1096"/>
                  </a:lnTo>
                  <a:lnTo>
                    <a:pt x="1142" y="1088"/>
                  </a:lnTo>
                  <a:lnTo>
                    <a:pt x="1138" y="1047"/>
                  </a:lnTo>
                  <a:lnTo>
                    <a:pt x="1105" y="1025"/>
                  </a:lnTo>
                  <a:lnTo>
                    <a:pt x="1077" y="1061"/>
                  </a:lnTo>
                  <a:lnTo>
                    <a:pt x="1014" y="1066"/>
                  </a:lnTo>
                  <a:lnTo>
                    <a:pt x="992" y="996"/>
                  </a:lnTo>
                  <a:lnTo>
                    <a:pt x="992" y="942"/>
                  </a:lnTo>
                  <a:lnTo>
                    <a:pt x="945" y="939"/>
                  </a:lnTo>
                  <a:lnTo>
                    <a:pt x="916" y="954"/>
                  </a:lnTo>
                  <a:lnTo>
                    <a:pt x="929" y="982"/>
                  </a:lnTo>
                  <a:lnTo>
                    <a:pt x="923" y="1005"/>
                  </a:lnTo>
                  <a:lnTo>
                    <a:pt x="890" y="1007"/>
                  </a:lnTo>
                  <a:lnTo>
                    <a:pt x="866" y="1033"/>
                  </a:lnTo>
                  <a:lnTo>
                    <a:pt x="874" y="1078"/>
                  </a:lnTo>
                  <a:lnTo>
                    <a:pt x="817" y="1149"/>
                  </a:lnTo>
                  <a:lnTo>
                    <a:pt x="780" y="1169"/>
                  </a:lnTo>
                  <a:lnTo>
                    <a:pt x="780" y="1234"/>
                  </a:lnTo>
                  <a:lnTo>
                    <a:pt x="805" y="1271"/>
                  </a:lnTo>
                  <a:lnTo>
                    <a:pt x="801" y="1326"/>
                  </a:lnTo>
                  <a:lnTo>
                    <a:pt x="752" y="1352"/>
                  </a:lnTo>
                  <a:lnTo>
                    <a:pt x="742" y="1330"/>
                  </a:lnTo>
                  <a:lnTo>
                    <a:pt x="670" y="1377"/>
                  </a:lnTo>
                  <a:lnTo>
                    <a:pt x="632" y="1385"/>
                  </a:lnTo>
                  <a:lnTo>
                    <a:pt x="595" y="1352"/>
                  </a:lnTo>
                  <a:lnTo>
                    <a:pt x="563" y="1273"/>
                  </a:lnTo>
                  <a:lnTo>
                    <a:pt x="528" y="1206"/>
                  </a:lnTo>
                  <a:lnTo>
                    <a:pt x="500" y="1163"/>
                  </a:lnTo>
                  <a:lnTo>
                    <a:pt x="445" y="1078"/>
                  </a:lnTo>
                  <a:lnTo>
                    <a:pt x="396" y="1076"/>
                  </a:lnTo>
                  <a:lnTo>
                    <a:pt x="362" y="1025"/>
                  </a:lnTo>
                  <a:lnTo>
                    <a:pt x="378" y="988"/>
                  </a:lnTo>
                  <a:lnTo>
                    <a:pt x="349" y="954"/>
                  </a:lnTo>
                  <a:lnTo>
                    <a:pt x="303" y="1004"/>
                  </a:lnTo>
                  <a:lnTo>
                    <a:pt x="260" y="1011"/>
                  </a:lnTo>
                  <a:lnTo>
                    <a:pt x="227" y="950"/>
                  </a:lnTo>
                  <a:lnTo>
                    <a:pt x="215" y="834"/>
                  </a:lnTo>
                  <a:lnTo>
                    <a:pt x="211" y="712"/>
                  </a:lnTo>
                  <a:lnTo>
                    <a:pt x="205" y="624"/>
                  </a:lnTo>
                  <a:lnTo>
                    <a:pt x="199" y="582"/>
                  </a:lnTo>
                  <a:lnTo>
                    <a:pt x="160" y="509"/>
                  </a:lnTo>
                  <a:lnTo>
                    <a:pt x="193" y="496"/>
                  </a:lnTo>
                  <a:lnTo>
                    <a:pt x="199" y="468"/>
                  </a:lnTo>
                  <a:lnTo>
                    <a:pt x="136" y="401"/>
                  </a:lnTo>
                  <a:lnTo>
                    <a:pt x="105" y="305"/>
                  </a:lnTo>
                  <a:lnTo>
                    <a:pt x="0" y="240"/>
                  </a:lnTo>
                  <a:lnTo>
                    <a:pt x="8" y="177"/>
                  </a:lnTo>
                  <a:lnTo>
                    <a:pt x="49" y="147"/>
                  </a:lnTo>
                  <a:lnTo>
                    <a:pt x="140" y="157"/>
                  </a:lnTo>
                  <a:lnTo>
                    <a:pt x="189" y="134"/>
                  </a:lnTo>
                  <a:lnTo>
                    <a:pt x="280" y="179"/>
                  </a:lnTo>
                  <a:lnTo>
                    <a:pt x="329" y="153"/>
                  </a:lnTo>
                  <a:lnTo>
                    <a:pt x="429" y="265"/>
                  </a:lnTo>
                  <a:lnTo>
                    <a:pt x="496" y="267"/>
                  </a:lnTo>
                  <a:lnTo>
                    <a:pt x="496" y="200"/>
                  </a:lnTo>
                  <a:lnTo>
                    <a:pt x="563" y="157"/>
                  </a:lnTo>
                  <a:lnTo>
                    <a:pt x="610" y="200"/>
                  </a:lnTo>
                  <a:lnTo>
                    <a:pt x="644" y="167"/>
                  </a:lnTo>
                  <a:lnTo>
                    <a:pt x="687" y="187"/>
                  </a:lnTo>
                  <a:lnTo>
                    <a:pt x="709" y="120"/>
                  </a:lnTo>
                  <a:lnTo>
                    <a:pt x="673" y="86"/>
                  </a:lnTo>
                  <a:lnTo>
                    <a:pt x="677" y="35"/>
                  </a:lnTo>
                  <a:lnTo>
                    <a:pt x="774" y="0"/>
                  </a:lnTo>
                  <a:lnTo>
                    <a:pt x="807" y="17"/>
                  </a:lnTo>
                  <a:lnTo>
                    <a:pt x="833" y="88"/>
                  </a:lnTo>
                  <a:lnTo>
                    <a:pt x="914" y="161"/>
                  </a:lnTo>
                  <a:lnTo>
                    <a:pt x="961" y="138"/>
                  </a:lnTo>
                  <a:lnTo>
                    <a:pt x="988" y="216"/>
                  </a:lnTo>
                  <a:lnTo>
                    <a:pt x="1044" y="260"/>
                  </a:lnTo>
                  <a:lnTo>
                    <a:pt x="1091" y="267"/>
                  </a:lnTo>
                  <a:lnTo>
                    <a:pt x="1138" y="216"/>
                  </a:lnTo>
                  <a:lnTo>
                    <a:pt x="1183" y="195"/>
                  </a:lnTo>
                  <a:lnTo>
                    <a:pt x="1242" y="254"/>
                  </a:lnTo>
                  <a:lnTo>
                    <a:pt x="1335" y="228"/>
                  </a:lnTo>
                  <a:lnTo>
                    <a:pt x="1433" y="269"/>
                  </a:lnTo>
                  <a:lnTo>
                    <a:pt x="1496" y="317"/>
                  </a:lnTo>
                  <a:lnTo>
                    <a:pt x="1561" y="291"/>
                  </a:lnTo>
                  <a:lnTo>
                    <a:pt x="1632" y="336"/>
                  </a:lnTo>
                  <a:lnTo>
                    <a:pt x="1679" y="336"/>
                  </a:lnTo>
                  <a:lnTo>
                    <a:pt x="1681" y="368"/>
                  </a:lnTo>
                  <a:lnTo>
                    <a:pt x="1795" y="356"/>
                  </a:lnTo>
                  <a:lnTo>
                    <a:pt x="1823" y="433"/>
                  </a:lnTo>
                  <a:lnTo>
                    <a:pt x="1821" y="519"/>
                  </a:lnTo>
                  <a:lnTo>
                    <a:pt x="1770" y="527"/>
                  </a:lnTo>
                  <a:lnTo>
                    <a:pt x="1727" y="576"/>
                  </a:lnTo>
                  <a:lnTo>
                    <a:pt x="1620" y="584"/>
                  </a:lnTo>
                  <a:lnTo>
                    <a:pt x="1587" y="618"/>
                  </a:lnTo>
                  <a:lnTo>
                    <a:pt x="1610" y="693"/>
                  </a:lnTo>
                  <a:lnTo>
                    <a:pt x="1669" y="771"/>
                  </a:lnTo>
                  <a:lnTo>
                    <a:pt x="1721" y="815"/>
                  </a:lnTo>
                  <a:lnTo>
                    <a:pt x="1732" y="905"/>
                  </a:lnTo>
                  <a:lnTo>
                    <a:pt x="1731" y="956"/>
                  </a:lnTo>
                  <a:lnTo>
                    <a:pt x="1669" y="984"/>
                  </a:lnTo>
                  <a:lnTo>
                    <a:pt x="1616" y="913"/>
                  </a:lnTo>
                  <a:lnTo>
                    <a:pt x="1591" y="905"/>
                  </a:lnTo>
                  <a:lnTo>
                    <a:pt x="1575" y="838"/>
                  </a:lnTo>
                  <a:lnTo>
                    <a:pt x="1516" y="856"/>
                  </a:lnTo>
                  <a:lnTo>
                    <a:pt x="1463" y="818"/>
                  </a:lnTo>
                  <a:lnTo>
                    <a:pt x="1445" y="838"/>
                  </a:lnTo>
                  <a:lnTo>
                    <a:pt x="1457" y="880"/>
                  </a:lnTo>
                  <a:lnTo>
                    <a:pt x="1421" y="895"/>
                  </a:lnTo>
                  <a:lnTo>
                    <a:pt x="1362" y="909"/>
                  </a:lnTo>
                  <a:lnTo>
                    <a:pt x="1378" y="958"/>
                  </a:lnTo>
                  <a:lnTo>
                    <a:pt x="1313" y="950"/>
                  </a:lnTo>
                  <a:lnTo>
                    <a:pt x="1248" y="907"/>
                  </a:lnTo>
                  <a:lnTo>
                    <a:pt x="1197" y="944"/>
                  </a:lnTo>
                  <a:lnTo>
                    <a:pt x="1201" y="986"/>
                  </a:lnTo>
                  <a:lnTo>
                    <a:pt x="1252" y="1009"/>
                  </a:lnTo>
                  <a:lnTo>
                    <a:pt x="1280" y="1009"/>
                  </a:lnTo>
                  <a:lnTo>
                    <a:pt x="1301" y="1068"/>
                  </a:lnTo>
                </a:path>
              </a:pathLst>
            </a:custGeom>
            <a:grpFill/>
            <a:ln w="6350">
              <a:solidFill>
                <a:srgbClr val="FFFFFF"/>
              </a:solidFill>
              <a:prstDash val="solid"/>
              <a:round/>
            </a:ln>
          </p:spPr>
          <p:txBody>
            <a:bodyPr/>
            <a:lstStyle/>
            <a:p>
              <a:endParaRPr altLang="en-US" lang="zh-CN"/>
            </a:p>
          </p:txBody>
        </p:sp>
        <p:sp>
          <p:nvSpPr>
            <p:cNvPr id="109" name="Freeform 113"/>
            <p:cNvSpPr/>
            <p:nvPr/>
          </p:nvSpPr>
          <p:spPr bwMode="gray">
            <a:xfrm>
              <a:off x="2685" y="3045"/>
              <a:ext cx="453" cy="398"/>
            </a:xfrm>
            <a:custGeom>
              <a:gdLst>
                <a:gd fmla="*/ 221 w 907" name="T0"/>
                <a:gd fmla="*/ 85 h 796" name="T1"/>
                <a:gd fmla="*/ 221 w 907" name="T2"/>
                <a:gd fmla="*/ 106 h 796" name="T3"/>
                <a:gd fmla="*/ 226 w 907" name="T4"/>
                <a:gd fmla="*/ 130 h 796" name="T5"/>
                <a:gd fmla="*/ 217 w 907" name="T6"/>
                <a:gd fmla="*/ 139 h 796" name="T7"/>
                <a:gd fmla="*/ 209 w 907" name="T8"/>
                <a:gd fmla="*/ 152 h 796" name="T9"/>
                <a:gd fmla="*/ 195 w 907" name="T10"/>
                <a:gd fmla="*/ 160 h 796" name="T11"/>
                <a:gd fmla="*/ 179 w 907" name="T12"/>
                <a:gd fmla="*/ 159 h 796" name="T13"/>
                <a:gd fmla="*/ 165 w 907" name="T14"/>
                <a:gd fmla="*/ 174 h 796" name="T15"/>
                <a:gd fmla="*/ 150 w 907" name="T16"/>
                <a:gd fmla="*/ 168 h 796" name="T17"/>
                <a:gd fmla="*/ 134 w 907" name="T18"/>
                <a:gd fmla="*/ 164 h 796" name="T19"/>
                <a:gd fmla="*/ 120 w 907" name="T20"/>
                <a:gd fmla="*/ 174 h 796" name="T21"/>
                <a:gd fmla="*/ 105 w 907" name="T22"/>
                <a:gd fmla="*/ 184 h 796" name="T23"/>
                <a:gd fmla="*/ 98 w 907" name="T24"/>
                <a:gd fmla="*/ 196 h 796" name="T25"/>
                <a:gd fmla="*/ 70 w 907" name="T26"/>
                <a:gd fmla="*/ 185 h 796" name="T27"/>
                <a:gd fmla="*/ 48 w 907" name="T28"/>
                <a:gd fmla="*/ 199 h 796" name="T29"/>
                <a:gd fmla="*/ 44 w 907" name="T30"/>
                <a:gd fmla="*/ 187 h 796" name="T31"/>
                <a:gd fmla="*/ 34 w 907" name="T32"/>
                <a:gd fmla="*/ 168 h 796" name="T33"/>
                <a:gd fmla="*/ 41 w 907" name="T34"/>
                <a:gd fmla="*/ 126 h 796" name="T35"/>
                <a:gd fmla="*/ 27 w 907" name="T36"/>
                <a:gd fmla="*/ 116 h 796" name="T37"/>
                <a:gd fmla="*/ 6 w 907" name="T38"/>
                <a:gd fmla="*/ 118 h 796" name="T39"/>
                <a:gd fmla="*/ 0 w 907" name="T40"/>
                <a:gd fmla="*/ 98 h 796" name="T41"/>
                <a:gd fmla="*/ 21 w 907" name="T42"/>
                <a:gd fmla="*/ 88 h 796" name="T43"/>
                <a:gd fmla="*/ 30 w 907" name="T44"/>
                <a:gd fmla="*/ 86 h 796" name="T45"/>
                <a:gd fmla="*/ 59 w 907" name="T46"/>
                <a:gd fmla="*/ 83 h 796" name="T47"/>
                <a:gd fmla="*/ 78 w 907" name="T48"/>
                <a:gd fmla="*/ 69 h 796" name="T49"/>
                <a:gd fmla="*/ 98 w 907" name="T50"/>
                <a:gd fmla="*/ 48 h 796" name="T51"/>
                <a:gd fmla="*/ 78 w 907" name="T52"/>
                <a:gd fmla="*/ 42 h 796" name="T53"/>
                <a:gd fmla="*/ 90 w 907" name="T54"/>
                <a:gd fmla="*/ 22 h 796" name="T55"/>
                <a:gd fmla="*/ 122 w 907" name="T56"/>
                <a:gd fmla="*/ 35 h 796" name="T57"/>
                <a:gd fmla="*/ 132 w 907" name="T58"/>
                <a:gd fmla="*/ 19 h 796" name="T59"/>
                <a:gd fmla="*/ 139 w 907" name="T60"/>
                <a:gd fmla="*/ 5 h 796" name="T61"/>
                <a:gd fmla="*/ 157 w 907" name="T62"/>
                <a:gd fmla="*/ 9 h 796" name="T63"/>
                <a:gd fmla="*/ 175 w 907" name="T64"/>
                <a:gd fmla="*/ 22 h 796" name="T65"/>
                <a:gd fmla="*/ 195 w 907" name="T66"/>
                <a:gd fmla="*/ 41 h 796" name="T67"/>
                <a:gd fmla="*/ 216 w 907" name="T68"/>
                <a:gd fmla="*/ 52 h 796" name="T69"/>
                <a:gd fmla="*/ 208 w 907" name="T70"/>
                <a:gd fmla="*/ 78 h 79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907" name="T108"/>
                <a:gd fmla="*/ 0 h 796" name="T109"/>
                <a:gd fmla="*/ 907 w 907" name="T110"/>
                <a:gd fmla="*/ 796 h 796"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796" w="906">
                  <a:moveTo>
                    <a:pt x="817" y="333"/>
                  </a:moveTo>
                  <a:lnTo>
                    <a:pt x="884" y="339"/>
                  </a:lnTo>
                  <a:lnTo>
                    <a:pt x="905" y="372"/>
                  </a:lnTo>
                  <a:lnTo>
                    <a:pt x="884" y="424"/>
                  </a:lnTo>
                  <a:lnTo>
                    <a:pt x="880" y="475"/>
                  </a:lnTo>
                  <a:lnTo>
                    <a:pt x="907" y="520"/>
                  </a:lnTo>
                  <a:lnTo>
                    <a:pt x="882" y="569"/>
                  </a:lnTo>
                  <a:lnTo>
                    <a:pt x="870" y="555"/>
                  </a:lnTo>
                  <a:lnTo>
                    <a:pt x="837" y="567"/>
                  </a:lnTo>
                  <a:lnTo>
                    <a:pt x="837" y="607"/>
                  </a:lnTo>
                  <a:lnTo>
                    <a:pt x="801" y="607"/>
                  </a:lnTo>
                  <a:lnTo>
                    <a:pt x="783" y="640"/>
                  </a:lnTo>
                  <a:lnTo>
                    <a:pt x="746" y="620"/>
                  </a:lnTo>
                  <a:lnTo>
                    <a:pt x="717" y="636"/>
                  </a:lnTo>
                  <a:lnTo>
                    <a:pt x="709" y="670"/>
                  </a:lnTo>
                  <a:lnTo>
                    <a:pt x="663" y="695"/>
                  </a:lnTo>
                  <a:lnTo>
                    <a:pt x="640" y="674"/>
                  </a:lnTo>
                  <a:lnTo>
                    <a:pt x="600" y="670"/>
                  </a:lnTo>
                  <a:lnTo>
                    <a:pt x="579" y="630"/>
                  </a:lnTo>
                  <a:lnTo>
                    <a:pt x="539" y="654"/>
                  </a:lnTo>
                  <a:lnTo>
                    <a:pt x="530" y="683"/>
                  </a:lnTo>
                  <a:lnTo>
                    <a:pt x="480" y="695"/>
                  </a:lnTo>
                  <a:lnTo>
                    <a:pt x="449" y="725"/>
                  </a:lnTo>
                  <a:lnTo>
                    <a:pt x="421" y="735"/>
                  </a:lnTo>
                  <a:lnTo>
                    <a:pt x="417" y="756"/>
                  </a:lnTo>
                  <a:lnTo>
                    <a:pt x="392" y="782"/>
                  </a:lnTo>
                  <a:lnTo>
                    <a:pt x="337" y="774"/>
                  </a:lnTo>
                  <a:lnTo>
                    <a:pt x="283" y="740"/>
                  </a:lnTo>
                  <a:lnTo>
                    <a:pt x="246" y="742"/>
                  </a:lnTo>
                  <a:lnTo>
                    <a:pt x="193" y="794"/>
                  </a:lnTo>
                  <a:lnTo>
                    <a:pt x="142" y="796"/>
                  </a:lnTo>
                  <a:lnTo>
                    <a:pt x="179" y="746"/>
                  </a:lnTo>
                  <a:lnTo>
                    <a:pt x="177" y="691"/>
                  </a:lnTo>
                  <a:lnTo>
                    <a:pt x="136" y="672"/>
                  </a:lnTo>
                  <a:lnTo>
                    <a:pt x="114" y="628"/>
                  </a:lnTo>
                  <a:lnTo>
                    <a:pt x="165" y="504"/>
                  </a:lnTo>
                  <a:lnTo>
                    <a:pt x="130" y="459"/>
                  </a:lnTo>
                  <a:lnTo>
                    <a:pt x="108" y="465"/>
                  </a:lnTo>
                  <a:lnTo>
                    <a:pt x="67" y="485"/>
                  </a:lnTo>
                  <a:lnTo>
                    <a:pt x="26" y="473"/>
                  </a:lnTo>
                  <a:lnTo>
                    <a:pt x="22" y="418"/>
                  </a:lnTo>
                  <a:lnTo>
                    <a:pt x="0" y="390"/>
                  </a:lnTo>
                  <a:lnTo>
                    <a:pt x="55" y="329"/>
                  </a:lnTo>
                  <a:lnTo>
                    <a:pt x="85" y="351"/>
                  </a:lnTo>
                  <a:lnTo>
                    <a:pt x="108" y="325"/>
                  </a:lnTo>
                  <a:lnTo>
                    <a:pt x="122" y="341"/>
                  </a:lnTo>
                  <a:lnTo>
                    <a:pt x="191" y="341"/>
                  </a:lnTo>
                  <a:lnTo>
                    <a:pt x="238" y="331"/>
                  </a:lnTo>
                  <a:lnTo>
                    <a:pt x="254" y="266"/>
                  </a:lnTo>
                  <a:lnTo>
                    <a:pt x="315" y="276"/>
                  </a:lnTo>
                  <a:lnTo>
                    <a:pt x="413" y="248"/>
                  </a:lnTo>
                  <a:lnTo>
                    <a:pt x="392" y="189"/>
                  </a:lnTo>
                  <a:lnTo>
                    <a:pt x="364" y="189"/>
                  </a:lnTo>
                  <a:lnTo>
                    <a:pt x="313" y="166"/>
                  </a:lnTo>
                  <a:lnTo>
                    <a:pt x="309" y="124"/>
                  </a:lnTo>
                  <a:lnTo>
                    <a:pt x="360" y="87"/>
                  </a:lnTo>
                  <a:lnTo>
                    <a:pt x="421" y="128"/>
                  </a:lnTo>
                  <a:lnTo>
                    <a:pt x="490" y="138"/>
                  </a:lnTo>
                  <a:lnTo>
                    <a:pt x="476" y="89"/>
                  </a:lnTo>
                  <a:lnTo>
                    <a:pt x="531" y="75"/>
                  </a:lnTo>
                  <a:lnTo>
                    <a:pt x="569" y="60"/>
                  </a:lnTo>
                  <a:lnTo>
                    <a:pt x="557" y="18"/>
                  </a:lnTo>
                  <a:lnTo>
                    <a:pt x="577" y="0"/>
                  </a:lnTo>
                  <a:lnTo>
                    <a:pt x="628" y="36"/>
                  </a:lnTo>
                  <a:lnTo>
                    <a:pt x="687" y="18"/>
                  </a:lnTo>
                  <a:lnTo>
                    <a:pt x="703" y="85"/>
                  </a:lnTo>
                  <a:lnTo>
                    <a:pt x="728" y="93"/>
                  </a:lnTo>
                  <a:lnTo>
                    <a:pt x="781" y="164"/>
                  </a:lnTo>
                  <a:lnTo>
                    <a:pt x="843" y="136"/>
                  </a:lnTo>
                  <a:lnTo>
                    <a:pt x="864" y="209"/>
                  </a:lnTo>
                  <a:lnTo>
                    <a:pt x="884" y="280"/>
                  </a:lnTo>
                  <a:lnTo>
                    <a:pt x="833" y="309"/>
                  </a:lnTo>
                  <a:lnTo>
                    <a:pt x="817" y="333"/>
                  </a:lnTo>
                  <a:close/>
                </a:path>
              </a:pathLst>
            </a:custGeom>
            <a:grpFill/>
            <a:ln w="0">
              <a:solidFill>
                <a:srgbClr val="FFFFFF"/>
              </a:solidFill>
              <a:prstDash val="solid"/>
              <a:round/>
            </a:ln>
          </p:spPr>
          <p:txBody>
            <a:bodyPr/>
            <a:lstStyle/>
            <a:p>
              <a:endParaRPr altLang="en-US" lang="zh-CN"/>
            </a:p>
          </p:txBody>
        </p:sp>
        <p:sp>
          <p:nvSpPr>
            <p:cNvPr id="110" name="Freeform 114"/>
            <p:cNvSpPr/>
            <p:nvPr/>
          </p:nvSpPr>
          <p:spPr bwMode="gray">
            <a:xfrm>
              <a:off x="2685" y="3045"/>
              <a:ext cx="453" cy="398"/>
            </a:xfrm>
            <a:custGeom>
              <a:gdLst>
                <a:gd fmla="*/ 221 w 907" name="T0"/>
                <a:gd fmla="*/ 85 h 796" name="T1"/>
                <a:gd fmla="*/ 221 w 907" name="T2"/>
                <a:gd fmla="*/ 106 h 796" name="T3"/>
                <a:gd fmla="*/ 226 w 907" name="T4"/>
                <a:gd fmla="*/ 130 h 796" name="T5"/>
                <a:gd fmla="*/ 217 w 907" name="T6"/>
                <a:gd fmla="*/ 139 h 796" name="T7"/>
                <a:gd fmla="*/ 209 w 907" name="T8"/>
                <a:gd fmla="*/ 152 h 796" name="T9"/>
                <a:gd fmla="*/ 195 w 907" name="T10"/>
                <a:gd fmla="*/ 160 h 796" name="T11"/>
                <a:gd fmla="*/ 179 w 907" name="T12"/>
                <a:gd fmla="*/ 159 h 796" name="T13"/>
                <a:gd fmla="*/ 165 w 907" name="T14"/>
                <a:gd fmla="*/ 174 h 796" name="T15"/>
                <a:gd fmla="*/ 150 w 907" name="T16"/>
                <a:gd fmla="*/ 168 h 796" name="T17"/>
                <a:gd fmla="*/ 134 w 907" name="T18"/>
                <a:gd fmla="*/ 164 h 796" name="T19"/>
                <a:gd fmla="*/ 120 w 907" name="T20"/>
                <a:gd fmla="*/ 174 h 796" name="T21"/>
                <a:gd fmla="*/ 105 w 907" name="T22"/>
                <a:gd fmla="*/ 184 h 796" name="T23"/>
                <a:gd fmla="*/ 98 w 907" name="T24"/>
                <a:gd fmla="*/ 196 h 796" name="T25"/>
                <a:gd fmla="*/ 70 w 907" name="T26"/>
                <a:gd fmla="*/ 185 h 796" name="T27"/>
                <a:gd fmla="*/ 48 w 907" name="T28"/>
                <a:gd fmla="*/ 199 h 796" name="T29"/>
                <a:gd fmla="*/ 44 w 907" name="T30"/>
                <a:gd fmla="*/ 187 h 796" name="T31"/>
                <a:gd fmla="*/ 34 w 907" name="T32"/>
                <a:gd fmla="*/ 168 h 796" name="T33"/>
                <a:gd fmla="*/ 41 w 907" name="T34"/>
                <a:gd fmla="*/ 126 h 796" name="T35"/>
                <a:gd fmla="*/ 27 w 907" name="T36"/>
                <a:gd fmla="*/ 116 h 796" name="T37"/>
                <a:gd fmla="*/ 6 w 907" name="T38"/>
                <a:gd fmla="*/ 118 h 796" name="T39"/>
                <a:gd fmla="*/ 0 w 907" name="T40"/>
                <a:gd fmla="*/ 98 h 796" name="T41"/>
                <a:gd fmla="*/ 21 w 907" name="T42"/>
                <a:gd fmla="*/ 88 h 796" name="T43"/>
                <a:gd fmla="*/ 30 w 907" name="T44"/>
                <a:gd fmla="*/ 86 h 796" name="T45"/>
                <a:gd fmla="*/ 59 w 907" name="T46"/>
                <a:gd fmla="*/ 83 h 796" name="T47"/>
                <a:gd fmla="*/ 78 w 907" name="T48"/>
                <a:gd fmla="*/ 69 h 796" name="T49"/>
                <a:gd fmla="*/ 98 w 907" name="T50"/>
                <a:gd fmla="*/ 48 h 796" name="T51"/>
                <a:gd fmla="*/ 78 w 907" name="T52"/>
                <a:gd fmla="*/ 42 h 796" name="T53"/>
                <a:gd fmla="*/ 90 w 907" name="T54"/>
                <a:gd fmla="*/ 22 h 796" name="T55"/>
                <a:gd fmla="*/ 122 w 907" name="T56"/>
                <a:gd fmla="*/ 35 h 796" name="T57"/>
                <a:gd fmla="*/ 132 w 907" name="T58"/>
                <a:gd fmla="*/ 19 h 796" name="T59"/>
                <a:gd fmla="*/ 139 w 907" name="T60"/>
                <a:gd fmla="*/ 5 h 796" name="T61"/>
                <a:gd fmla="*/ 157 w 907" name="T62"/>
                <a:gd fmla="*/ 9 h 796" name="T63"/>
                <a:gd fmla="*/ 175 w 907" name="T64"/>
                <a:gd fmla="*/ 22 h 796" name="T65"/>
                <a:gd fmla="*/ 195 w 907" name="T66"/>
                <a:gd fmla="*/ 41 h 796" name="T67"/>
                <a:gd fmla="*/ 216 w 907" name="T68"/>
                <a:gd fmla="*/ 52 h 796" name="T69"/>
                <a:gd fmla="*/ 208 w 907" name="T70"/>
                <a:gd fmla="*/ 78 h 79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907" name="T108"/>
                <a:gd fmla="*/ 0 h 796" name="T109"/>
                <a:gd fmla="*/ 907 w 907" name="T110"/>
                <a:gd fmla="*/ 796 h 796"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796" w="906">
                  <a:moveTo>
                    <a:pt x="817" y="333"/>
                  </a:moveTo>
                  <a:lnTo>
                    <a:pt x="884" y="339"/>
                  </a:lnTo>
                  <a:lnTo>
                    <a:pt x="905" y="372"/>
                  </a:lnTo>
                  <a:lnTo>
                    <a:pt x="884" y="424"/>
                  </a:lnTo>
                  <a:lnTo>
                    <a:pt x="880" y="475"/>
                  </a:lnTo>
                  <a:lnTo>
                    <a:pt x="907" y="520"/>
                  </a:lnTo>
                  <a:lnTo>
                    <a:pt x="882" y="569"/>
                  </a:lnTo>
                  <a:lnTo>
                    <a:pt x="870" y="555"/>
                  </a:lnTo>
                  <a:lnTo>
                    <a:pt x="837" y="567"/>
                  </a:lnTo>
                  <a:lnTo>
                    <a:pt x="837" y="607"/>
                  </a:lnTo>
                  <a:lnTo>
                    <a:pt x="801" y="607"/>
                  </a:lnTo>
                  <a:lnTo>
                    <a:pt x="783" y="640"/>
                  </a:lnTo>
                  <a:lnTo>
                    <a:pt x="746" y="620"/>
                  </a:lnTo>
                  <a:lnTo>
                    <a:pt x="717" y="636"/>
                  </a:lnTo>
                  <a:lnTo>
                    <a:pt x="709" y="670"/>
                  </a:lnTo>
                  <a:lnTo>
                    <a:pt x="663" y="695"/>
                  </a:lnTo>
                  <a:lnTo>
                    <a:pt x="640" y="674"/>
                  </a:lnTo>
                  <a:lnTo>
                    <a:pt x="600" y="670"/>
                  </a:lnTo>
                  <a:lnTo>
                    <a:pt x="579" y="630"/>
                  </a:lnTo>
                  <a:lnTo>
                    <a:pt x="539" y="654"/>
                  </a:lnTo>
                  <a:lnTo>
                    <a:pt x="530" y="683"/>
                  </a:lnTo>
                  <a:lnTo>
                    <a:pt x="480" y="695"/>
                  </a:lnTo>
                  <a:lnTo>
                    <a:pt x="449" y="725"/>
                  </a:lnTo>
                  <a:lnTo>
                    <a:pt x="421" y="735"/>
                  </a:lnTo>
                  <a:lnTo>
                    <a:pt x="417" y="756"/>
                  </a:lnTo>
                  <a:lnTo>
                    <a:pt x="392" y="782"/>
                  </a:lnTo>
                  <a:lnTo>
                    <a:pt x="337" y="774"/>
                  </a:lnTo>
                  <a:lnTo>
                    <a:pt x="283" y="740"/>
                  </a:lnTo>
                  <a:lnTo>
                    <a:pt x="246" y="742"/>
                  </a:lnTo>
                  <a:lnTo>
                    <a:pt x="193" y="794"/>
                  </a:lnTo>
                  <a:lnTo>
                    <a:pt x="142" y="796"/>
                  </a:lnTo>
                  <a:lnTo>
                    <a:pt x="179" y="746"/>
                  </a:lnTo>
                  <a:lnTo>
                    <a:pt x="177" y="691"/>
                  </a:lnTo>
                  <a:lnTo>
                    <a:pt x="136" y="672"/>
                  </a:lnTo>
                  <a:lnTo>
                    <a:pt x="114" y="628"/>
                  </a:lnTo>
                  <a:lnTo>
                    <a:pt x="165" y="504"/>
                  </a:lnTo>
                  <a:lnTo>
                    <a:pt x="130" y="459"/>
                  </a:lnTo>
                  <a:lnTo>
                    <a:pt x="108" y="465"/>
                  </a:lnTo>
                  <a:lnTo>
                    <a:pt x="67" y="485"/>
                  </a:lnTo>
                  <a:lnTo>
                    <a:pt x="26" y="473"/>
                  </a:lnTo>
                  <a:lnTo>
                    <a:pt x="22" y="418"/>
                  </a:lnTo>
                  <a:lnTo>
                    <a:pt x="0" y="390"/>
                  </a:lnTo>
                  <a:lnTo>
                    <a:pt x="55" y="329"/>
                  </a:lnTo>
                  <a:lnTo>
                    <a:pt x="85" y="351"/>
                  </a:lnTo>
                  <a:lnTo>
                    <a:pt x="108" y="325"/>
                  </a:lnTo>
                  <a:lnTo>
                    <a:pt x="122" y="341"/>
                  </a:lnTo>
                  <a:lnTo>
                    <a:pt x="191" y="341"/>
                  </a:lnTo>
                  <a:lnTo>
                    <a:pt x="238" y="331"/>
                  </a:lnTo>
                  <a:lnTo>
                    <a:pt x="254" y="266"/>
                  </a:lnTo>
                  <a:lnTo>
                    <a:pt x="315" y="276"/>
                  </a:lnTo>
                  <a:lnTo>
                    <a:pt x="413" y="248"/>
                  </a:lnTo>
                  <a:lnTo>
                    <a:pt x="392" y="189"/>
                  </a:lnTo>
                  <a:lnTo>
                    <a:pt x="364" y="189"/>
                  </a:lnTo>
                  <a:lnTo>
                    <a:pt x="313" y="166"/>
                  </a:lnTo>
                  <a:lnTo>
                    <a:pt x="309" y="124"/>
                  </a:lnTo>
                  <a:lnTo>
                    <a:pt x="360" y="87"/>
                  </a:lnTo>
                  <a:lnTo>
                    <a:pt x="421" y="128"/>
                  </a:lnTo>
                  <a:lnTo>
                    <a:pt x="490" y="138"/>
                  </a:lnTo>
                  <a:lnTo>
                    <a:pt x="476" y="89"/>
                  </a:lnTo>
                  <a:lnTo>
                    <a:pt x="531" y="75"/>
                  </a:lnTo>
                  <a:lnTo>
                    <a:pt x="569" y="60"/>
                  </a:lnTo>
                  <a:lnTo>
                    <a:pt x="557" y="18"/>
                  </a:lnTo>
                  <a:lnTo>
                    <a:pt x="577" y="0"/>
                  </a:lnTo>
                  <a:lnTo>
                    <a:pt x="628" y="36"/>
                  </a:lnTo>
                  <a:lnTo>
                    <a:pt x="687" y="18"/>
                  </a:lnTo>
                  <a:lnTo>
                    <a:pt x="703" y="85"/>
                  </a:lnTo>
                  <a:lnTo>
                    <a:pt x="728" y="93"/>
                  </a:lnTo>
                  <a:lnTo>
                    <a:pt x="781" y="164"/>
                  </a:lnTo>
                  <a:lnTo>
                    <a:pt x="843" y="136"/>
                  </a:lnTo>
                  <a:lnTo>
                    <a:pt x="864" y="209"/>
                  </a:lnTo>
                  <a:lnTo>
                    <a:pt x="884" y="280"/>
                  </a:lnTo>
                  <a:lnTo>
                    <a:pt x="833" y="309"/>
                  </a:lnTo>
                  <a:lnTo>
                    <a:pt x="817" y="333"/>
                  </a:lnTo>
                </a:path>
              </a:pathLst>
            </a:custGeom>
            <a:grpFill/>
            <a:ln w="6350">
              <a:solidFill>
                <a:srgbClr val="FFFFFF"/>
              </a:solidFill>
              <a:prstDash val="solid"/>
              <a:round/>
            </a:ln>
          </p:spPr>
          <p:txBody>
            <a:bodyPr/>
            <a:lstStyle/>
            <a:p>
              <a:endParaRPr altLang="en-US" lang="zh-CN"/>
            </a:p>
          </p:txBody>
        </p:sp>
        <p:sp>
          <p:nvSpPr>
            <p:cNvPr id="111" name="Freeform 115"/>
            <p:cNvSpPr/>
            <p:nvPr/>
          </p:nvSpPr>
          <p:spPr bwMode="gray">
            <a:xfrm>
              <a:off x="3094" y="2950"/>
              <a:ext cx="402" cy="458"/>
            </a:xfrm>
            <a:custGeom>
              <a:gdLst>
                <a:gd fmla="*/ 186 w 805" name="T0"/>
                <a:gd fmla="*/ 44 h 917" name="T1"/>
                <a:gd fmla="*/ 191 w 805" name="T2"/>
                <a:gd fmla="*/ 62 h 917" name="T3"/>
                <a:gd fmla="*/ 185 w 805" name="T4"/>
                <a:gd fmla="*/ 74 h 917" name="T5"/>
                <a:gd fmla="*/ 176 w 805" name="T6"/>
                <a:gd fmla="*/ 80 h 917" name="T7"/>
                <a:gd fmla="*/ 171 w 805" name="T8"/>
                <a:gd fmla="*/ 98 h 917" name="T9"/>
                <a:gd fmla="*/ 184 w 805" name="T10"/>
                <a:gd fmla="*/ 111 h 917" name="T11"/>
                <a:gd fmla="*/ 186 w 805" name="T12"/>
                <a:gd fmla="*/ 132 h 917" name="T13"/>
                <a:gd fmla="*/ 196 w 805" name="T14"/>
                <a:gd fmla="*/ 139 h 917" name="T15"/>
                <a:gd fmla="*/ 201 w 805" name="T16"/>
                <a:gd fmla="*/ 156 h 917" name="T17"/>
                <a:gd fmla="*/ 194 w 805" name="T18"/>
                <a:gd fmla="*/ 172 h 917" name="T19"/>
                <a:gd fmla="*/ 195 w 805" name="T20"/>
                <a:gd fmla="*/ 186 h 917" name="T21"/>
                <a:gd fmla="*/ 181 w 805" name="T22"/>
                <a:gd fmla="*/ 194 h 917" name="T23"/>
                <a:gd fmla="*/ 168 w 805" name="T24"/>
                <a:gd fmla="*/ 186 h 917" name="T25"/>
                <a:gd fmla="*/ 143 w 805" name="T26"/>
                <a:gd fmla="*/ 204 h 917" name="T27"/>
                <a:gd fmla="*/ 129 w 805" name="T28"/>
                <a:gd fmla="*/ 206 h 917" name="T29"/>
                <a:gd fmla="*/ 129 w 805" name="T30"/>
                <a:gd fmla="*/ 220 h 917" name="T31"/>
                <a:gd fmla="*/ 123 w 805" name="T32"/>
                <a:gd fmla="*/ 223 h 917" name="T33"/>
                <a:gd fmla="*/ 114 w 805" name="T34"/>
                <a:gd fmla="*/ 223 h 917" name="T35"/>
                <a:gd fmla="*/ 104 w 805" name="T36"/>
                <a:gd fmla="*/ 229 h 917" name="T37"/>
                <a:gd fmla="*/ 104 w 805" name="T38"/>
                <a:gd fmla="*/ 218 h 917" name="T39"/>
                <a:gd fmla="*/ 100 w 805" name="T40"/>
                <a:gd fmla="*/ 212 h 917" name="T41"/>
                <a:gd fmla="*/ 83 w 805" name="T42"/>
                <a:gd fmla="*/ 212 h 917" name="T43"/>
                <a:gd fmla="*/ 96 w 805" name="T44"/>
                <a:gd fmla="*/ 196 h 917" name="T45"/>
                <a:gd fmla="*/ 97 w 805" name="T46"/>
                <a:gd fmla="*/ 181 h 917" name="T47"/>
                <a:gd fmla="*/ 90 w 805" name="T48"/>
                <a:gd fmla="*/ 176 h 917" name="T49"/>
                <a:gd fmla="*/ 90 w 805" name="T50"/>
                <a:gd fmla="*/ 161 h 917" name="T51"/>
                <a:gd fmla="*/ 82 w 805" name="T52"/>
                <a:gd fmla="*/ 159 h 917" name="T53"/>
                <a:gd fmla="*/ 74 w 805" name="T54"/>
                <a:gd fmla="*/ 163 h 917" name="T55"/>
                <a:gd fmla="*/ 64 w 805" name="T56"/>
                <a:gd fmla="*/ 160 h 917" name="T57"/>
                <a:gd fmla="*/ 53 w 805" name="T58"/>
                <a:gd fmla="*/ 175 h 917" name="T59"/>
                <a:gd fmla="*/ 47 w 805" name="T60"/>
                <a:gd fmla="*/ 168 h 917" name="T61"/>
                <a:gd fmla="*/ 40 w 805" name="T62"/>
                <a:gd fmla="*/ 166 h 917" name="T63"/>
                <a:gd fmla="*/ 37 w 805" name="T64"/>
                <a:gd fmla="*/ 178 h 917" name="T65"/>
                <a:gd fmla="*/ 22 w 805" name="T66"/>
                <a:gd fmla="*/ 177 h 917" name="T67"/>
                <a:gd fmla="*/ 15 w 805" name="T68"/>
                <a:gd fmla="*/ 166 h 917" name="T69"/>
                <a:gd fmla="*/ 16 w 805" name="T70"/>
                <a:gd fmla="*/ 153 h 917" name="T71"/>
                <a:gd fmla="*/ 21 w 805" name="T72"/>
                <a:gd fmla="*/ 140 h 917" name="T73"/>
                <a:gd fmla="*/ 16 w 805" name="T74"/>
                <a:gd fmla="*/ 132 h 917" name="T75"/>
                <a:gd fmla="*/ 0 w 805" name="T76"/>
                <a:gd fmla="*/ 130 h 917" name="T77"/>
                <a:gd fmla="*/ 3 w 805" name="T78"/>
                <a:gd fmla="*/ 124 h 917" name="T79"/>
                <a:gd fmla="*/ 15 w 805" name="T80"/>
                <a:gd fmla="*/ 117 h 917" name="T81"/>
                <a:gd fmla="*/ 6 w 805" name="T82"/>
                <a:gd fmla="*/ 81 h 917" name="T83"/>
                <a:gd fmla="*/ 6 w 805" name="T84"/>
                <a:gd fmla="*/ 68 h 917" name="T85"/>
                <a:gd fmla="*/ 3 w 805" name="T86"/>
                <a:gd fmla="*/ 46 h 917" name="T87"/>
                <a:gd fmla="*/ 10 w 805" name="T88"/>
                <a:gd fmla="*/ 30 h 917" name="T89"/>
                <a:gd fmla="*/ 25 w 805" name="T90"/>
                <a:gd fmla="*/ 17 h 917" name="T91"/>
                <a:gd fmla="*/ 49 w 805" name="T92"/>
                <a:gd fmla="*/ 21 h 917" name="T93"/>
                <a:gd fmla="*/ 53 w 805" name="T94"/>
                <a:gd fmla="*/ 14 h 917" name="T95"/>
                <a:gd fmla="*/ 45 w 805" name="T96"/>
                <a:gd fmla="*/ 4 h 917" name="T97"/>
                <a:gd fmla="*/ 63 w 805" name="T98"/>
                <a:gd fmla="*/ 0 h 917" name="T99"/>
                <a:gd fmla="*/ 85 w 805" name="T100"/>
                <a:gd fmla="*/ 6 h 917" name="T101"/>
                <a:gd fmla="*/ 102 w 805" name="T102"/>
                <a:gd fmla="*/ 7 h 917" name="T103"/>
                <a:gd fmla="*/ 117 w 805" name="T104"/>
                <a:gd fmla="*/ 17 h 917" name="T105"/>
                <a:gd fmla="*/ 132 w 805" name="T106"/>
                <a:gd fmla="*/ 8 h 917" name="T107"/>
                <a:gd fmla="*/ 140 w 805" name="T108"/>
                <a:gd fmla="*/ 10 h 917" name="T109"/>
                <a:gd fmla="*/ 141 w 805" name="T110"/>
                <a:gd fmla="*/ 18 h 917" name="T111"/>
                <a:gd fmla="*/ 159 w 805" name="T112"/>
                <a:gd fmla="*/ 6 h 917" name="T113"/>
                <a:gd fmla="*/ 167 w 805" name="T114"/>
                <a:gd fmla="*/ 14 h 917" name="T115"/>
                <a:gd fmla="*/ 166 w 805" name="T116"/>
                <a:gd fmla="*/ 28 h 917" name="T117"/>
                <a:gd fmla="*/ 178 w 805" name="T118"/>
                <a:gd fmla="*/ 31 h 917" name="T119"/>
                <a:gd fmla="*/ 186 w 805" name="T120"/>
                <a:gd fmla="*/ 44 h 917"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w 805" name="T183"/>
                <a:gd fmla="*/ 0 h 917" name="T184"/>
                <a:gd fmla="*/ 805 w 805" name="T185"/>
                <a:gd fmla="*/ 917 h 917" name="T186"/>
              </a:gd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b="T186" l="T183" r="T185" t="T184"/>
              <a:pathLst>
                <a:path h="917" w="805">
                  <a:moveTo>
                    <a:pt x="746" y="177"/>
                  </a:moveTo>
                  <a:lnTo>
                    <a:pt x="766" y="251"/>
                  </a:lnTo>
                  <a:lnTo>
                    <a:pt x="740" y="299"/>
                  </a:lnTo>
                  <a:lnTo>
                    <a:pt x="707" y="322"/>
                  </a:lnTo>
                  <a:lnTo>
                    <a:pt x="685" y="393"/>
                  </a:lnTo>
                  <a:lnTo>
                    <a:pt x="736" y="446"/>
                  </a:lnTo>
                  <a:lnTo>
                    <a:pt x="746" y="531"/>
                  </a:lnTo>
                  <a:lnTo>
                    <a:pt x="787" y="557"/>
                  </a:lnTo>
                  <a:lnTo>
                    <a:pt x="805" y="627"/>
                  </a:lnTo>
                  <a:lnTo>
                    <a:pt x="777" y="688"/>
                  </a:lnTo>
                  <a:lnTo>
                    <a:pt x="781" y="747"/>
                  </a:lnTo>
                  <a:lnTo>
                    <a:pt x="724" y="777"/>
                  </a:lnTo>
                  <a:lnTo>
                    <a:pt x="673" y="747"/>
                  </a:lnTo>
                  <a:lnTo>
                    <a:pt x="573" y="816"/>
                  </a:lnTo>
                  <a:lnTo>
                    <a:pt x="518" y="824"/>
                  </a:lnTo>
                  <a:lnTo>
                    <a:pt x="518" y="881"/>
                  </a:lnTo>
                  <a:lnTo>
                    <a:pt x="492" y="895"/>
                  </a:lnTo>
                  <a:lnTo>
                    <a:pt x="457" y="895"/>
                  </a:lnTo>
                  <a:lnTo>
                    <a:pt x="419" y="917"/>
                  </a:lnTo>
                  <a:lnTo>
                    <a:pt x="419" y="873"/>
                  </a:lnTo>
                  <a:lnTo>
                    <a:pt x="403" y="848"/>
                  </a:lnTo>
                  <a:lnTo>
                    <a:pt x="333" y="850"/>
                  </a:lnTo>
                  <a:lnTo>
                    <a:pt x="384" y="787"/>
                  </a:lnTo>
                  <a:lnTo>
                    <a:pt x="388" y="726"/>
                  </a:lnTo>
                  <a:lnTo>
                    <a:pt x="362" y="706"/>
                  </a:lnTo>
                  <a:lnTo>
                    <a:pt x="362" y="647"/>
                  </a:lnTo>
                  <a:lnTo>
                    <a:pt x="329" y="637"/>
                  </a:lnTo>
                  <a:lnTo>
                    <a:pt x="297" y="655"/>
                  </a:lnTo>
                  <a:lnTo>
                    <a:pt x="256" y="643"/>
                  </a:lnTo>
                  <a:lnTo>
                    <a:pt x="214" y="700"/>
                  </a:lnTo>
                  <a:lnTo>
                    <a:pt x="191" y="673"/>
                  </a:lnTo>
                  <a:lnTo>
                    <a:pt x="163" y="667"/>
                  </a:lnTo>
                  <a:lnTo>
                    <a:pt x="148" y="714"/>
                  </a:lnTo>
                  <a:lnTo>
                    <a:pt x="88" y="708"/>
                  </a:lnTo>
                  <a:lnTo>
                    <a:pt x="61" y="667"/>
                  </a:lnTo>
                  <a:lnTo>
                    <a:pt x="65" y="614"/>
                  </a:lnTo>
                  <a:lnTo>
                    <a:pt x="86" y="562"/>
                  </a:lnTo>
                  <a:lnTo>
                    <a:pt x="65" y="529"/>
                  </a:lnTo>
                  <a:lnTo>
                    <a:pt x="0" y="523"/>
                  </a:lnTo>
                  <a:lnTo>
                    <a:pt x="14" y="499"/>
                  </a:lnTo>
                  <a:lnTo>
                    <a:pt x="63" y="468"/>
                  </a:lnTo>
                  <a:lnTo>
                    <a:pt x="24" y="326"/>
                  </a:lnTo>
                  <a:lnTo>
                    <a:pt x="25" y="275"/>
                  </a:lnTo>
                  <a:lnTo>
                    <a:pt x="14" y="185"/>
                  </a:lnTo>
                  <a:lnTo>
                    <a:pt x="41" y="120"/>
                  </a:lnTo>
                  <a:lnTo>
                    <a:pt x="100" y="68"/>
                  </a:lnTo>
                  <a:lnTo>
                    <a:pt x="199" y="84"/>
                  </a:lnTo>
                  <a:lnTo>
                    <a:pt x="212" y="59"/>
                  </a:lnTo>
                  <a:lnTo>
                    <a:pt x="183" y="17"/>
                  </a:lnTo>
                  <a:lnTo>
                    <a:pt x="252" y="0"/>
                  </a:lnTo>
                  <a:lnTo>
                    <a:pt x="340" y="27"/>
                  </a:lnTo>
                  <a:lnTo>
                    <a:pt x="411" y="31"/>
                  </a:lnTo>
                  <a:lnTo>
                    <a:pt x="468" y="70"/>
                  </a:lnTo>
                  <a:lnTo>
                    <a:pt x="529" y="35"/>
                  </a:lnTo>
                  <a:lnTo>
                    <a:pt x="561" y="41"/>
                  </a:lnTo>
                  <a:lnTo>
                    <a:pt x="567" y="74"/>
                  </a:lnTo>
                  <a:lnTo>
                    <a:pt x="638" y="25"/>
                  </a:lnTo>
                  <a:lnTo>
                    <a:pt x="671" y="59"/>
                  </a:lnTo>
                  <a:lnTo>
                    <a:pt x="665" y="112"/>
                  </a:lnTo>
                  <a:lnTo>
                    <a:pt x="712" y="126"/>
                  </a:lnTo>
                  <a:lnTo>
                    <a:pt x="746" y="177"/>
                  </a:lnTo>
                  <a:close/>
                </a:path>
              </a:pathLst>
            </a:custGeom>
            <a:grpFill/>
            <a:ln w="0">
              <a:solidFill>
                <a:srgbClr val="FFFFFF"/>
              </a:solidFill>
              <a:prstDash val="solid"/>
              <a:round/>
            </a:ln>
          </p:spPr>
          <p:txBody>
            <a:bodyPr/>
            <a:lstStyle/>
            <a:p>
              <a:endParaRPr altLang="en-US" lang="zh-CN"/>
            </a:p>
          </p:txBody>
        </p:sp>
        <p:sp>
          <p:nvSpPr>
            <p:cNvPr id="112" name="Freeform 116"/>
            <p:cNvSpPr/>
            <p:nvPr/>
          </p:nvSpPr>
          <p:spPr bwMode="gray">
            <a:xfrm>
              <a:off x="3094" y="2950"/>
              <a:ext cx="402" cy="458"/>
            </a:xfrm>
            <a:custGeom>
              <a:gdLst>
                <a:gd fmla="*/ 186 w 805" name="T0"/>
                <a:gd fmla="*/ 44 h 917" name="T1"/>
                <a:gd fmla="*/ 191 w 805" name="T2"/>
                <a:gd fmla="*/ 62 h 917" name="T3"/>
                <a:gd fmla="*/ 185 w 805" name="T4"/>
                <a:gd fmla="*/ 74 h 917" name="T5"/>
                <a:gd fmla="*/ 176 w 805" name="T6"/>
                <a:gd fmla="*/ 80 h 917" name="T7"/>
                <a:gd fmla="*/ 171 w 805" name="T8"/>
                <a:gd fmla="*/ 98 h 917" name="T9"/>
                <a:gd fmla="*/ 184 w 805" name="T10"/>
                <a:gd fmla="*/ 111 h 917" name="T11"/>
                <a:gd fmla="*/ 186 w 805" name="T12"/>
                <a:gd fmla="*/ 132 h 917" name="T13"/>
                <a:gd fmla="*/ 196 w 805" name="T14"/>
                <a:gd fmla="*/ 139 h 917" name="T15"/>
                <a:gd fmla="*/ 201 w 805" name="T16"/>
                <a:gd fmla="*/ 156 h 917" name="T17"/>
                <a:gd fmla="*/ 194 w 805" name="T18"/>
                <a:gd fmla="*/ 172 h 917" name="T19"/>
                <a:gd fmla="*/ 195 w 805" name="T20"/>
                <a:gd fmla="*/ 186 h 917" name="T21"/>
                <a:gd fmla="*/ 181 w 805" name="T22"/>
                <a:gd fmla="*/ 194 h 917" name="T23"/>
                <a:gd fmla="*/ 168 w 805" name="T24"/>
                <a:gd fmla="*/ 186 h 917" name="T25"/>
                <a:gd fmla="*/ 143 w 805" name="T26"/>
                <a:gd fmla="*/ 204 h 917" name="T27"/>
                <a:gd fmla="*/ 129 w 805" name="T28"/>
                <a:gd fmla="*/ 206 h 917" name="T29"/>
                <a:gd fmla="*/ 129 w 805" name="T30"/>
                <a:gd fmla="*/ 220 h 917" name="T31"/>
                <a:gd fmla="*/ 123 w 805" name="T32"/>
                <a:gd fmla="*/ 223 h 917" name="T33"/>
                <a:gd fmla="*/ 114 w 805" name="T34"/>
                <a:gd fmla="*/ 223 h 917" name="T35"/>
                <a:gd fmla="*/ 104 w 805" name="T36"/>
                <a:gd fmla="*/ 229 h 917" name="T37"/>
                <a:gd fmla="*/ 104 w 805" name="T38"/>
                <a:gd fmla="*/ 218 h 917" name="T39"/>
                <a:gd fmla="*/ 100 w 805" name="T40"/>
                <a:gd fmla="*/ 212 h 917" name="T41"/>
                <a:gd fmla="*/ 83 w 805" name="T42"/>
                <a:gd fmla="*/ 212 h 917" name="T43"/>
                <a:gd fmla="*/ 96 w 805" name="T44"/>
                <a:gd fmla="*/ 196 h 917" name="T45"/>
                <a:gd fmla="*/ 97 w 805" name="T46"/>
                <a:gd fmla="*/ 181 h 917" name="T47"/>
                <a:gd fmla="*/ 90 w 805" name="T48"/>
                <a:gd fmla="*/ 176 h 917" name="T49"/>
                <a:gd fmla="*/ 90 w 805" name="T50"/>
                <a:gd fmla="*/ 161 h 917" name="T51"/>
                <a:gd fmla="*/ 82 w 805" name="T52"/>
                <a:gd fmla="*/ 159 h 917" name="T53"/>
                <a:gd fmla="*/ 74 w 805" name="T54"/>
                <a:gd fmla="*/ 163 h 917" name="T55"/>
                <a:gd fmla="*/ 64 w 805" name="T56"/>
                <a:gd fmla="*/ 160 h 917" name="T57"/>
                <a:gd fmla="*/ 53 w 805" name="T58"/>
                <a:gd fmla="*/ 175 h 917" name="T59"/>
                <a:gd fmla="*/ 47 w 805" name="T60"/>
                <a:gd fmla="*/ 168 h 917" name="T61"/>
                <a:gd fmla="*/ 40 w 805" name="T62"/>
                <a:gd fmla="*/ 166 h 917" name="T63"/>
                <a:gd fmla="*/ 37 w 805" name="T64"/>
                <a:gd fmla="*/ 178 h 917" name="T65"/>
                <a:gd fmla="*/ 22 w 805" name="T66"/>
                <a:gd fmla="*/ 177 h 917" name="T67"/>
                <a:gd fmla="*/ 15 w 805" name="T68"/>
                <a:gd fmla="*/ 166 h 917" name="T69"/>
                <a:gd fmla="*/ 16 w 805" name="T70"/>
                <a:gd fmla="*/ 153 h 917" name="T71"/>
                <a:gd fmla="*/ 21 w 805" name="T72"/>
                <a:gd fmla="*/ 140 h 917" name="T73"/>
                <a:gd fmla="*/ 16 w 805" name="T74"/>
                <a:gd fmla="*/ 132 h 917" name="T75"/>
                <a:gd fmla="*/ 0 w 805" name="T76"/>
                <a:gd fmla="*/ 130 h 917" name="T77"/>
                <a:gd fmla="*/ 3 w 805" name="T78"/>
                <a:gd fmla="*/ 124 h 917" name="T79"/>
                <a:gd fmla="*/ 15 w 805" name="T80"/>
                <a:gd fmla="*/ 117 h 917" name="T81"/>
                <a:gd fmla="*/ 6 w 805" name="T82"/>
                <a:gd fmla="*/ 81 h 917" name="T83"/>
                <a:gd fmla="*/ 6 w 805" name="T84"/>
                <a:gd fmla="*/ 68 h 917" name="T85"/>
                <a:gd fmla="*/ 3 w 805" name="T86"/>
                <a:gd fmla="*/ 46 h 917" name="T87"/>
                <a:gd fmla="*/ 10 w 805" name="T88"/>
                <a:gd fmla="*/ 30 h 917" name="T89"/>
                <a:gd fmla="*/ 25 w 805" name="T90"/>
                <a:gd fmla="*/ 17 h 917" name="T91"/>
                <a:gd fmla="*/ 49 w 805" name="T92"/>
                <a:gd fmla="*/ 21 h 917" name="T93"/>
                <a:gd fmla="*/ 53 w 805" name="T94"/>
                <a:gd fmla="*/ 14 h 917" name="T95"/>
                <a:gd fmla="*/ 45 w 805" name="T96"/>
                <a:gd fmla="*/ 4 h 917" name="T97"/>
                <a:gd fmla="*/ 63 w 805" name="T98"/>
                <a:gd fmla="*/ 0 h 917" name="T99"/>
                <a:gd fmla="*/ 85 w 805" name="T100"/>
                <a:gd fmla="*/ 6 h 917" name="T101"/>
                <a:gd fmla="*/ 102 w 805" name="T102"/>
                <a:gd fmla="*/ 7 h 917" name="T103"/>
                <a:gd fmla="*/ 117 w 805" name="T104"/>
                <a:gd fmla="*/ 17 h 917" name="T105"/>
                <a:gd fmla="*/ 132 w 805" name="T106"/>
                <a:gd fmla="*/ 8 h 917" name="T107"/>
                <a:gd fmla="*/ 140 w 805" name="T108"/>
                <a:gd fmla="*/ 10 h 917" name="T109"/>
                <a:gd fmla="*/ 141 w 805" name="T110"/>
                <a:gd fmla="*/ 18 h 917" name="T111"/>
                <a:gd fmla="*/ 159 w 805" name="T112"/>
                <a:gd fmla="*/ 6 h 917" name="T113"/>
                <a:gd fmla="*/ 167 w 805" name="T114"/>
                <a:gd fmla="*/ 14 h 917" name="T115"/>
                <a:gd fmla="*/ 166 w 805" name="T116"/>
                <a:gd fmla="*/ 28 h 917" name="T117"/>
                <a:gd fmla="*/ 178 w 805" name="T118"/>
                <a:gd fmla="*/ 31 h 917" name="T119"/>
                <a:gd fmla="*/ 186 w 805" name="T120"/>
                <a:gd fmla="*/ 44 h 917"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w 805" name="T183"/>
                <a:gd fmla="*/ 0 h 917" name="T184"/>
                <a:gd fmla="*/ 805 w 805" name="T185"/>
                <a:gd fmla="*/ 917 h 917" name="T186"/>
              </a:gd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b="T186" l="T183" r="T185" t="T184"/>
              <a:pathLst>
                <a:path h="917" w="805">
                  <a:moveTo>
                    <a:pt x="746" y="177"/>
                  </a:moveTo>
                  <a:lnTo>
                    <a:pt x="766" y="251"/>
                  </a:lnTo>
                  <a:lnTo>
                    <a:pt x="740" y="299"/>
                  </a:lnTo>
                  <a:lnTo>
                    <a:pt x="707" y="322"/>
                  </a:lnTo>
                  <a:lnTo>
                    <a:pt x="685" y="393"/>
                  </a:lnTo>
                  <a:lnTo>
                    <a:pt x="736" y="446"/>
                  </a:lnTo>
                  <a:lnTo>
                    <a:pt x="746" y="531"/>
                  </a:lnTo>
                  <a:lnTo>
                    <a:pt x="787" y="557"/>
                  </a:lnTo>
                  <a:lnTo>
                    <a:pt x="805" y="627"/>
                  </a:lnTo>
                  <a:lnTo>
                    <a:pt x="777" y="688"/>
                  </a:lnTo>
                  <a:lnTo>
                    <a:pt x="781" y="747"/>
                  </a:lnTo>
                  <a:lnTo>
                    <a:pt x="724" y="777"/>
                  </a:lnTo>
                  <a:lnTo>
                    <a:pt x="673" y="747"/>
                  </a:lnTo>
                  <a:lnTo>
                    <a:pt x="573" y="816"/>
                  </a:lnTo>
                  <a:lnTo>
                    <a:pt x="518" y="824"/>
                  </a:lnTo>
                  <a:lnTo>
                    <a:pt x="518" y="881"/>
                  </a:lnTo>
                  <a:lnTo>
                    <a:pt x="492" y="895"/>
                  </a:lnTo>
                  <a:lnTo>
                    <a:pt x="457" y="895"/>
                  </a:lnTo>
                  <a:lnTo>
                    <a:pt x="419" y="917"/>
                  </a:lnTo>
                  <a:lnTo>
                    <a:pt x="419" y="873"/>
                  </a:lnTo>
                  <a:lnTo>
                    <a:pt x="403" y="848"/>
                  </a:lnTo>
                  <a:lnTo>
                    <a:pt x="333" y="850"/>
                  </a:lnTo>
                  <a:lnTo>
                    <a:pt x="384" y="787"/>
                  </a:lnTo>
                  <a:lnTo>
                    <a:pt x="388" y="726"/>
                  </a:lnTo>
                  <a:lnTo>
                    <a:pt x="362" y="706"/>
                  </a:lnTo>
                  <a:lnTo>
                    <a:pt x="362" y="647"/>
                  </a:lnTo>
                  <a:lnTo>
                    <a:pt x="329" y="637"/>
                  </a:lnTo>
                  <a:lnTo>
                    <a:pt x="297" y="655"/>
                  </a:lnTo>
                  <a:lnTo>
                    <a:pt x="256" y="643"/>
                  </a:lnTo>
                  <a:lnTo>
                    <a:pt x="214" y="700"/>
                  </a:lnTo>
                  <a:lnTo>
                    <a:pt x="191" y="673"/>
                  </a:lnTo>
                  <a:lnTo>
                    <a:pt x="163" y="667"/>
                  </a:lnTo>
                  <a:lnTo>
                    <a:pt x="148" y="714"/>
                  </a:lnTo>
                  <a:lnTo>
                    <a:pt x="88" y="708"/>
                  </a:lnTo>
                  <a:lnTo>
                    <a:pt x="61" y="667"/>
                  </a:lnTo>
                  <a:lnTo>
                    <a:pt x="65" y="614"/>
                  </a:lnTo>
                  <a:lnTo>
                    <a:pt x="86" y="562"/>
                  </a:lnTo>
                  <a:lnTo>
                    <a:pt x="65" y="529"/>
                  </a:lnTo>
                  <a:lnTo>
                    <a:pt x="0" y="523"/>
                  </a:lnTo>
                  <a:lnTo>
                    <a:pt x="14" y="499"/>
                  </a:lnTo>
                  <a:lnTo>
                    <a:pt x="63" y="468"/>
                  </a:lnTo>
                  <a:lnTo>
                    <a:pt x="24" y="326"/>
                  </a:lnTo>
                  <a:lnTo>
                    <a:pt x="25" y="275"/>
                  </a:lnTo>
                  <a:lnTo>
                    <a:pt x="14" y="185"/>
                  </a:lnTo>
                  <a:lnTo>
                    <a:pt x="41" y="120"/>
                  </a:lnTo>
                  <a:lnTo>
                    <a:pt x="100" y="68"/>
                  </a:lnTo>
                  <a:lnTo>
                    <a:pt x="199" y="84"/>
                  </a:lnTo>
                  <a:lnTo>
                    <a:pt x="212" y="59"/>
                  </a:lnTo>
                  <a:lnTo>
                    <a:pt x="183" y="17"/>
                  </a:lnTo>
                  <a:lnTo>
                    <a:pt x="252" y="0"/>
                  </a:lnTo>
                  <a:lnTo>
                    <a:pt x="340" y="27"/>
                  </a:lnTo>
                  <a:lnTo>
                    <a:pt x="411" y="31"/>
                  </a:lnTo>
                  <a:lnTo>
                    <a:pt x="468" y="70"/>
                  </a:lnTo>
                  <a:lnTo>
                    <a:pt x="529" y="35"/>
                  </a:lnTo>
                  <a:lnTo>
                    <a:pt x="561" y="41"/>
                  </a:lnTo>
                  <a:lnTo>
                    <a:pt x="567" y="74"/>
                  </a:lnTo>
                  <a:lnTo>
                    <a:pt x="638" y="25"/>
                  </a:lnTo>
                  <a:lnTo>
                    <a:pt x="671" y="59"/>
                  </a:lnTo>
                  <a:lnTo>
                    <a:pt x="665" y="112"/>
                  </a:lnTo>
                  <a:lnTo>
                    <a:pt x="712" y="126"/>
                  </a:lnTo>
                  <a:lnTo>
                    <a:pt x="746" y="177"/>
                  </a:lnTo>
                </a:path>
              </a:pathLst>
            </a:custGeom>
            <a:grpFill/>
            <a:ln w="6350">
              <a:solidFill>
                <a:srgbClr val="FFFFFF"/>
              </a:solidFill>
              <a:prstDash val="solid"/>
              <a:round/>
            </a:ln>
          </p:spPr>
          <p:txBody>
            <a:bodyPr/>
            <a:lstStyle/>
            <a:p>
              <a:endParaRPr altLang="en-US" lang="zh-CN"/>
            </a:p>
          </p:txBody>
        </p:sp>
        <p:sp>
          <p:nvSpPr>
            <p:cNvPr id="113" name="Freeform 117"/>
            <p:cNvSpPr/>
            <p:nvPr/>
          </p:nvSpPr>
          <p:spPr bwMode="gray">
            <a:xfrm>
              <a:off x="3436" y="2904"/>
              <a:ext cx="356" cy="491"/>
            </a:xfrm>
            <a:custGeom>
              <a:gdLst>
                <a:gd fmla="*/ 20 w 711" name="T0"/>
                <a:gd fmla="*/ 44 h 982" name="T1"/>
                <a:gd fmla="*/ 7 w 711" name="T2"/>
                <a:gd fmla="*/ 55 h 982" name="T3"/>
                <a:gd fmla="*/ 16 w 711" name="T4"/>
                <a:gd fmla="*/ 68 h 982" name="T5"/>
                <a:gd fmla="*/ 21 w 711" name="T6"/>
                <a:gd fmla="*/ 86 h 982" name="T7"/>
                <a:gd fmla="*/ 14 w 711" name="T8"/>
                <a:gd fmla="*/ 98 h 982" name="T9"/>
                <a:gd fmla="*/ 6 w 711" name="T10"/>
                <a:gd fmla="*/ 104 h 982" name="T11"/>
                <a:gd fmla="*/ 0 w 711" name="T12"/>
                <a:gd fmla="*/ 122 h 982" name="T13"/>
                <a:gd fmla="*/ 13 w 711" name="T14"/>
                <a:gd fmla="*/ 135 h 982" name="T15"/>
                <a:gd fmla="*/ 16 w 711" name="T16"/>
                <a:gd fmla="*/ 156 h 982" name="T17"/>
                <a:gd fmla="*/ 26 w 711" name="T18"/>
                <a:gd fmla="*/ 163 h 982" name="T19"/>
                <a:gd fmla="*/ 30 w 711" name="T20"/>
                <a:gd fmla="*/ 179 h 982" name="T21"/>
                <a:gd fmla="*/ 23 w 711" name="T22"/>
                <a:gd fmla="*/ 196 h 982" name="T23"/>
                <a:gd fmla="*/ 24 w 711" name="T24"/>
                <a:gd fmla="*/ 210 h 982" name="T25"/>
                <a:gd fmla="*/ 32 w 711" name="T26"/>
                <a:gd fmla="*/ 215 h 982" name="T27"/>
                <a:gd fmla="*/ 50 w 711" name="T28"/>
                <a:gd fmla="*/ 209 h 982" name="T29"/>
                <a:gd fmla="*/ 56 w 711" name="T30"/>
                <a:gd fmla="*/ 215 h 982" name="T31"/>
                <a:gd fmla="*/ 47 w 711" name="T32"/>
                <a:gd fmla="*/ 232 h 982" name="T33"/>
                <a:gd fmla="*/ 39 w 711" name="T34"/>
                <a:gd fmla="*/ 241 h 982" name="T35"/>
                <a:gd fmla="*/ 46 w 711" name="T36"/>
                <a:gd fmla="*/ 246 h 982" name="T37"/>
                <a:gd fmla="*/ 82 w 711" name="T38"/>
                <a:gd fmla="*/ 231 h 982" name="T39"/>
                <a:gd fmla="*/ 96 w 711" name="T40"/>
                <a:gd fmla="*/ 238 h 982" name="T41"/>
                <a:gd fmla="*/ 101 w 711" name="T42"/>
                <a:gd fmla="*/ 222 h 982" name="T43"/>
                <a:gd fmla="*/ 100 w 711" name="T44"/>
                <a:gd fmla="*/ 209 h 982" name="T45"/>
                <a:gd fmla="*/ 107 w 711" name="T46"/>
                <a:gd fmla="*/ 182 h 982" name="T47"/>
                <a:gd fmla="*/ 115 w 711" name="T48"/>
                <a:gd fmla="*/ 170 h 982" name="T49"/>
                <a:gd fmla="*/ 115 w 711" name="T50"/>
                <a:gd fmla="*/ 157 h 982" name="T51"/>
                <a:gd fmla="*/ 119 w 711" name="T52"/>
                <a:gd fmla="*/ 151 h 982" name="T53"/>
                <a:gd fmla="*/ 116 w 711" name="T54"/>
                <a:gd fmla="*/ 143 h 982" name="T55"/>
                <a:gd fmla="*/ 117 w 711" name="T56"/>
                <a:gd fmla="*/ 130 h 982" name="T57"/>
                <a:gd fmla="*/ 132 w 711" name="T58"/>
                <a:gd fmla="*/ 124 h 982" name="T59"/>
                <a:gd fmla="*/ 134 w 711" name="T60"/>
                <a:gd fmla="*/ 106 h 982" name="T61"/>
                <a:gd fmla="*/ 135 w 711" name="T62"/>
                <a:gd fmla="*/ 92 h 982" name="T63"/>
                <a:gd fmla="*/ 143 w 711" name="T64"/>
                <a:gd fmla="*/ 87 h 982" name="T65"/>
                <a:gd fmla="*/ 151 w 711" name="T66"/>
                <a:gd fmla="*/ 87 h 982" name="T67"/>
                <a:gd fmla="*/ 164 w 711" name="T68"/>
                <a:gd fmla="*/ 80 h 982" name="T69"/>
                <a:gd fmla="*/ 175 w 711" name="T70"/>
                <a:gd fmla="*/ 75 h 982" name="T71"/>
                <a:gd fmla="*/ 175 w 711" name="T72"/>
                <a:gd fmla="*/ 64 h 982" name="T73"/>
                <a:gd fmla="*/ 178 w 711" name="T74"/>
                <a:gd fmla="*/ 63 h 982" name="T75"/>
                <a:gd fmla="*/ 175 w 711" name="T76"/>
                <a:gd fmla="*/ 49 h 982" name="T77"/>
                <a:gd fmla="*/ 155 w 711" name="T78"/>
                <a:gd fmla="*/ 34 h 982" name="T79"/>
                <a:gd fmla="*/ 160 w 711" name="T80"/>
                <a:gd fmla="*/ 19 h 982" name="T81"/>
                <a:gd fmla="*/ 153 w 711" name="T82"/>
                <a:gd fmla="*/ 15 h 982" name="T83"/>
                <a:gd fmla="*/ 134 w 711" name="T84"/>
                <a:gd fmla="*/ 14 h 982" name="T85"/>
                <a:gd fmla="*/ 127 w 711" name="T86"/>
                <a:gd fmla="*/ 5 h 982" name="T87"/>
                <a:gd fmla="*/ 112 w 711" name="T88"/>
                <a:gd fmla="*/ 21 h 982" name="T89"/>
                <a:gd fmla="*/ 102 w 711" name="T90"/>
                <a:gd fmla="*/ 17 h 982" name="T91"/>
                <a:gd fmla="*/ 110 w 711" name="T92"/>
                <a:gd fmla="*/ 7 h 982" name="T93"/>
                <a:gd fmla="*/ 105 w 711" name="T94"/>
                <a:gd fmla="*/ 0 h 982" name="T95"/>
                <a:gd fmla="*/ 96 w 711" name="T96"/>
                <a:gd fmla="*/ 4 h 982" name="T97"/>
                <a:gd fmla="*/ 87 w 711" name="T98"/>
                <a:gd fmla="*/ 15 h 982" name="T99"/>
                <a:gd fmla="*/ 83 w 711" name="T100"/>
                <a:gd fmla="*/ 14 h 982" name="T101"/>
                <a:gd fmla="*/ 76 w 711" name="T102"/>
                <a:gd fmla="*/ 21 h 982" name="T103"/>
                <a:gd fmla="*/ 63 w 711" name="T104"/>
                <a:gd fmla="*/ 15 h 982" name="T105"/>
                <a:gd fmla="*/ 54 w 711" name="T106"/>
                <a:gd fmla="*/ 25 h 982" name="T107"/>
                <a:gd fmla="*/ 46 w 711" name="T108"/>
                <a:gd fmla="*/ 27 h 982" name="T109"/>
                <a:gd fmla="*/ 35 w 711" name="T110"/>
                <a:gd fmla="*/ 40 h 982" name="T111"/>
                <a:gd fmla="*/ 20 w 711" name="T112"/>
                <a:gd fmla="*/ 44 h 982"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711" name="T171"/>
                <a:gd fmla="*/ 0 h 982" name="T172"/>
                <a:gd fmla="*/ 711 w 711" name="T173"/>
                <a:gd fmla="*/ 982 h 982"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982" w="711">
                  <a:moveTo>
                    <a:pt x="77" y="173"/>
                  </a:moveTo>
                  <a:lnTo>
                    <a:pt x="27" y="219"/>
                  </a:lnTo>
                  <a:lnTo>
                    <a:pt x="61" y="270"/>
                  </a:lnTo>
                  <a:lnTo>
                    <a:pt x="81" y="344"/>
                  </a:lnTo>
                  <a:lnTo>
                    <a:pt x="55" y="392"/>
                  </a:lnTo>
                  <a:lnTo>
                    <a:pt x="22" y="415"/>
                  </a:lnTo>
                  <a:lnTo>
                    <a:pt x="0" y="486"/>
                  </a:lnTo>
                  <a:lnTo>
                    <a:pt x="51" y="539"/>
                  </a:lnTo>
                  <a:lnTo>
                    <a:pt x="61" y="624"/>
                  </a:lnTo>
                  <a:lnTo>
                    <a:pt x="102" y="650"/>
                  </a:lnTo>
                  <a:lnTo>
                    <a:pt x="120" y="716"/>
                  </a:lnTo>
                  <a:lnTo>
                    <a:pt x="92" y="783"/>
                  </a:lnTo>
                  <a:lnTo>
                    <a:pt x="96" y="840"/>
                  </a:lnTo>
                  <a:lnTo>
                    <a:pt x="128" y="860"/>
                  </a:lnTo>
                  <a:lnTo>
                    <a:pt x="197" y="833"/>
                  </a:lnTo>
                  <a:lnTo>
                    <a:pt x="224" y="858"/>
                  </a:lnTo>
                  <a:lnTo>
                    <a:pt x="185" y="927"/>
                  </a:lnTo>
                  <a:lnTo>
                    <a:pt x="155" y="961"/>
                  </a:lnTo>
                  <a:lnTo>
                    <a:pt x="183" y="982"/>
                  </a:lnTo>
                  <a:lnTo>
                    <a:pt x="327" y="923"/>
                  </a:lnTo>
                  <a:lnTo>
                    <a:pt x="382" y="949"/>
                  </a:lnTo>
                  <a:lnTo>
                    <a:pt x="403" y="888"/>
                  </a:lnTo>
                  <a:lnTo>
                    <a:pt x="398" y="833"/>
                  </a:lnTo>
                  <a:lnTo>
                    <a:pt x="425" y="726"/>
                  </a:lnTo>
                  <a:lnTo>
                    <a:pt x="459" y="677"/>
                  </a:lnTo>
                  <a:lnTo>
                    <a:pt x="457" y="628"/>
                  </a:lnTo>
                  <a:lnTo>
                    <a:pt x="476" y="604"/>
                  </a:lnTo>
                  <a:lnTo>
                    <a:pt x="462" y="569"/>
                  </a:lnTo>
                  <a:lnTo>
                    <a:pt x="468" y="518"/>
                  </a:lnTo>
                  <a:lnTo>
                    <a:pt x="525" y="496"/>
                  </a:lnTo>
                  <a:lnTo>
                    <a:pt x="535" y="423"/>
                  </a:lnTo>
                  <a:lnTo>
                    <a:pt x="539" y="368"/>
                  </a:lnTo>
                  <a:lnTo>
                    <a:pt x="569" y="346"/>
                  </a:lnTo>
                  <a:lnTo>
                    <a:pt x="602" y="346"/>
                  </a:lnTo>
                  <a:lnTo>
                    <a:pt x="653" y="317"/>
                  </a:lnTo>
                  <a:lnTo>
                    <a:pt x="697" y="297"/>
                  </a:lnTo>
                  <a:lnTo>
                    <a:pt x="697" y="256"/>
                  </a:lnTo>
                  <a:lnTo>
                    <a:pt x="711" y="254"/>
                  </a:lnTo>
                  <a:lnTo>
                    <a:pt x="697" y="193"/>
                  </a:lnTo>
                  <a:lnTo>
                    <a:pt x="620" y="134"/>
                  </a:lnTo>
                  <a:lnTo>
                    <a:pt x="638" y="73"/>
                  </a:lnTo>
                  <a:lnTo>
                    <a:pt x="612" y="57"/>
                  </a:lnTo>
                  <a:lnTo>
                    <a:pt x="535" y="55"/>
                  </a:lnTo>
                  <a:lnTo>
                    <a:pt x="506" y="20"/>
                  </a:lnTo>
                  <a:lnTo>
                    <a:pt x="447" y="81"/>
                  </a:lnTo>
                  <a:lnTo>
                    <a:pt x="407" y="67"/>
                  </a:lnTo>
                  <a:lnTo>
                    <a:pt x="439" y="28"/>
                  </a:lnTo>
                  <a:lnTo>
                    <a:pt x="417" y="0"/>
                  </a:lnTo>
                  <a:lnTo>
                    <a:pt x="384" y="14"/>
                  </a:lnTo>
                  <a:lnTo>
                    <a:pt x="348" y="59"/>
                  </a:lnTo>
                  <a:lnTo>
                    <a:pt x="331" y="55"/>
                  </a:lnTo>
                  <a:lnTo>
                    <a:pt x="301" y="81"/>
                  </a:lnTo>
                  <a:lnTo>
                    <a:pt x="250" y="61"/>
                  </a:lnTo>
                  <a:lnTo>
                    <a:pt x="214" y="98"/>
                  </a:lnTo>
                  <a:lnTo>
                    <a:pt x="183" y="108"/>
                  </a:lnTo>
                  <a:lnTo>
                    <a:pt x="140" y="159"/>
                  </a:lnTo>
                  <a:lnTo>
                    <a:pt x="77" y="173"/>
                  </a:lnTo>
                  <a:close/>
                </a:path>
              </a:pathLst>
            </a:custGeom>
            <a:grpFill/>
            <a:ln w="0">
              <a:solidFill>
                <a:srgbClr val="FFFFFF"/>
              </a:solidFill>
              <a:prstDash val="solid"/>
              <a:round/>
            </a:ln>
          </p:spPr>
          <p:txBody>
            <a:bodyPr/>
            <a:lstStyle/>
            <a:p>
              <a:endParaRPr altLang="en-US" lang="zh-CN"/>
            </a:p>
          </p:txBody>
        </p:sp>
        <p:sp>
          <p:nvSpPr>
            <p:cNvPr id="114" name="Freeform 118"/>
            <p:cNvSpPr/>
            <p:nvPr/>
          </p:nvSpPr>
          <p:spPr bwMode="gray">
            <a:xfrm>
              <a:off x="3436" y="2904"/>
              <a:ext cx="356" cy="491"/>
            </a:xfrm>
            <a:custGeom>
              <a:gdLst>
                <a:gd fmla="*/ 20 w 711" name="T0"/>
                <a:gd fmla="*/ 44 h 982" name="T1"/>
                <a:gd fmla="*/ 7 w 711" name="T2"/>
                <a:gd fmla="*/ 55 h 982" name="T3"/>
                <a:gd fmla="*/ 16 w 711" name="T4"/>
                <a:gd fmla="*/ 68 h 982" name="T5"/>
                <a:gd fmla="*/ 21 w 711" name="T6"/>
                <a:gd fmla="*/ 86 h 982" name="T7"/>
                <a:gd fmla="*/ 14 w 711" name="T8"/>
                <a:gd fmla="*/ 98 h 982" name="T9"/>
                <a:gd fmla="*/ 6 w 711" name="T10"/>
                <a:gd fmla="*/ 104 h 982" name="T11"/>
                <a:gd fmla="*/ 0 w 711" name="T12"/>
                <a:gd fmla="*/ 122 h 982" name="T13"/>
                <a:gd fmla="*/ 13 w 711" name="T14"/>
                <a:gd fmla="*/ 135 h 982" name="T15"/>
                <a:gd fmla="*/ 16 w 711" name="T16"/>
                <a:gd fmla="*/ 156 h 982" name="T17"/>
                <a:gd fmla="*/ 26 w 711" name="T18"/>
                <a:gd fmla="*/ 163 h 982" name="T19"/>
                <a:gd fmla="*/ 30 w 711" name="T20"/>
                <a:gd fmla="*/ 179 h 982" name="T21"/>
                <a:gd fmla="*/ 23 w 711" name="T22"/>
                <a:gd fmla="*/ 196 h 982" name="T23"/>
                <a:gd fmla="*/ 24 w 711" name="T24"/>
                <a:gd fmla="*/ 210 h 982" name="T25"/>
                <a:gd fmla="*/ 32 w 711" name="T26"/>
                <a:gd fmla="*/ 215 h 982" name="T27"/>
                <a:gd fmla="*/ 50 w 711" name="T28"/>
                <a:gd fmla="*/ 209 h 982" name="T29"/>
                <a:gd fmla="*/ 56 w 711" name="T30"/>
                <a:gd fmla="*/ 215 h 982" name="T31"/>
                <a:gd fmla="*/ 47 w 711" name="T32"/>
                <a:gd fmla="*/ 232 h 982" name="T33"/>
                <a:gd fmla="*/ 39 w 711" name="T34"/>
                <a:gd fmla="*/ 241 h 982" name="T35"/>
                <a:gd fmla="*/ 46 w 711" name="T36"/>
                <a:gd fmla="*/ 246 h 982" name="T37"/>
                <a:gd fmla="*/ 82 w 711" name="T38"/>
                <a:gd fmla="*/ 231 h 982" name="T39"/>
                <a:gd fmla="*/ 96 w 711" name="T40"/>
                <a:gd fmla="*/ 238 h 982" name="T41"/>
                <a:gd fmla="*/ 101 w 711" name="T42"/>
                <a:gd fmla="*/ 222 h 982" name="T43"/>
                <a:gd fmla="*/ 100 w 711" name="T44"/>
                <a:gd fmla="*/ 209 h 982" name="T45"/>
                <a:gd fmla="*/ 107 w 711" name="T46"/>
                <a:gd fmla="*/ 182 h 982" name="T47"/>
                <a:gd fmla="*/ 115 w 711" name="T48"/>
                <a:gd fmla="*/ 170 h 982" name="T49"/>
                <a:gd fmla="*/ 115 w 711" name="T50"/>
                <a:gd fmla="*/ 157 h 982" name="T51"/>
                <a:gd fmla="*/ 119 w 711" name="T52"/>
                <a:gd fmla="*/ 151 h 982" name="T53"/>
                <a:gd fmla="*/ 116 w 711" name="T54"/>
                <a:gd fmla="*/ 143 h 982" name="T55"/>
                <a:gd fmla="*/ 117 w 711" name="T56"/>
                <a:gd fmla="*/ 130 h 982" name="T57"/>
                <a:gd fmla="*/ 132 w 711" name="T58"/>
                <a:gd fmla="*/ 124 h 982" name="T59"/>
                <a:gd fmla="*/ 134 w 711" name="T60"/>
                <a:gd fmla="*/ 106 h 982" name="T61"/>
                <a:gd fmla="*/ 135 w 711" name="T62"/>
                <a:gd fmla="*/ 92 h 982" name="T63"/>
                <a:gd fmla="*/ 143 w 711" name="T64"/>
                <a:gd fmla="*/ 87 h 982" name="T65"/>
                <a:gd fmla="*/ 151 w 711" name="T66"/>
                <a:gd fmla="*/ 87 h 982" name="T67"/>
                <a:gd fmla="*/ 164 w 711" name="T68"/>
                <a:gd fmla="*/ 80 h 982" name="T69"/>
                <a:gd fmla="*/ 175 w 711" name="T70"/>
                <a:gd fmla="*/ 75 h 982" name="T71"/>
                <a:gd fmla="*/ 175 w 711" name="T72"/>
                <a:gd fmla="*/ 64 h 982" name="T73"/>
                <a:gd fmla="*/ 178 w 711" name="T74"/>
                <a:gd fmla="*/ 63 h 982" name="T75"/>
                <a:gd fmla="*/ 175 w 711" name="T76"/>
                <a:gd fmla="*/ 49 h 982" name="T77"/>
                <a:gd fmla="*/ 155 w 711" name="T78"/>
                <a:gd fmla="*/ 34 h 982" name="T79"/>
                <a:gd fmla="*/ 160 w 711" name="T80"/>
                <a:gd fmla="*/ 19 h 982" name="T81"/>
                <a:gd fmla="*/ 153 w 711" name="T82"/>
                <a:gd fmla="*/ 15 h 982" name="T83"/>
                <a:gd fmla="*/ 134 w 711" name="T84"/>
                <a:gd fmla="*/ 14 h 982" name="T85"/>
                <a:gd fmla="*/ 127 w 711" name="T86"/>
                <a:gd fmla="*/ 5 h 982" name="T87"/>
                <a:gd fmla="*/ 112 w 711" name="T88"/>
                <a:gd fmla="*/ 21 h 982" name="T89"/>
                <a:gd fmla="*/ 102 w 711" name="T90"/>
                <a:gd fmla="*/ 17 h 982" name="T91"/>
                <a:gd fmla="*/ 110 w 711" name="T92"/>
                <a:gd fmla="*/ 7 h 982" name="T93"/>
                <a:gd fmla="*/ 105 w 711" name="T94"/>
                <a:gd fmla="*/ 0 h 982" name="T95"/>
                <a:gd fmla="*/ 96 w 711" name="T96"/>
                <a:gd fmla="*/ 4 h 982" name="T97"/>
                <a:gd fmla="*/ 87 w 711" name="T98"/>
                <a:gd fmla="*/ 15 h 982" name="T99"/>
                <a:gd fmla="*/ 83 w 711" name="T100"/>
                <a:gd fmla="*/ 14 h 982" name="T101"/>
                <a:gd fmla="*/ 76 w 711" name="T102"/>
                <a:gd fmla="*/ 21 h 982" name="T103"/>
                <a:gd fmla="*/ 63 w 711" name="T104"/>
                <a:gd fmla="*/ 15 h 982" name="T105"/>
                <a:gd fmla="*/ 54 w 711" name="T106"/>
                <a:gd fmla="*/ 25 h 982" name="T107"/>
                <a:gd fmla="*/ 46 w 711" name="T108"/>
                <a:gd fmla="*/ 27 h 982" name="T109"/>
                <a:gd fmla="*/ 35 w 711" name="T110"/>
                <a:gd fmla="*/ 40 h 982" name="T111"/>
                <a:gd fmla="*/ 20 w 711" name="T112"/>
                <a:gd fmla="*/ 44 h 982"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w 711" name="T171"/>
                <a:gd fmla="*/ 0 h 982" name="T172"/>
                <a:gd fmla="*/ 711 w 711" name="T173"/>
                <a:gd fmla="*/ 982 h 982" name="T174"/>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T174" l="T171" r="T173" t="T172"/>
              <a:pathLst>
                <a:path h="982" w="711">
                  <a:moveTo>
                    <a:pt x="77" y="173"/>
                  </a:moveTo>
                  <a:lnTo>
                    <a:pt x="27" y="219"/>
                  </a:lnTo>
                  <a:lnTo>
                    <a:pt x="61" y="270"/>
                  </a:lnTo>
                  <a:lnTo>
                    <a:pt x="81" y="344"/>
                  </a:lnTo>
                  <a:lnTo>
                    <a:pt x="55" y="392"/>
                  </a:lnTo>
                  <a:lnTo>
                    <a:pt x="22" y="415"/>
                  </a:lnTo>
                  <a:lnTo>
                    <a:pt x="0" y="486"/>
                  </a:lnTo>
                  <a:lnTo>
                    <a:pt x="51" y="539"/>
                  </a:lnTo>
                  <a:lnTo>
                    <a:pt x="61" y="624"/>
                  </a:lnTo>
                  <a:lnTo>
                    <a:pt x="102" y="650"/>
                  </a:lnTo>
                  <a:lnTo>
                    <a:pt x="120" y="716"/>
                  </a:lnTo>
                  <a:lnTo>
                    <a:pt x="92" y="783"/>
                  </a:lnTo>
                  <a:lnTo>
                    <a:pt x="96" y="840"/>
                  </a:lnTo>
                  <a:lnTo>
                    <a:pt x="128" y="860"/>
                  </a:lnTo>
                  <a:lnTo>
                    <a:pt x="197" y="833"/>
                  </a:lnTo>
                  <a:lnTo>
                    <a:pt x="224" y="858"/>
                  </a:lnTo>
                  <a:lnTo>
                    <a:pt x="185" y="927"/>
                  </a:lnTo>
                  <a:lnTo>
                    <a:pt x="155" y="961"/>
                  </a:lnTo>
                  <a:lnTo>
                    <a:pt x="183" y="982"/>
                  </a:lnTo>
                  <a:lnTo>
                    <a:pt x="327" y="923"/>
                  </a:lnTo>
                  <a:lnTo>
                    <a:pt x="382" y="949"/>
                  </a:lnTo>
                  <a:lnTo>
                    <a:pt x="403" y="888"/>
                  </a:lnTo>
                  <a:lnTo>
                    <a:pt x="398" y="833"/>
                  </a:lnTo>
                  <a:lnTo>
                    <a:pt x="425" y="726"/>
                  </a:lnTo>
                  <a:lnTo>
                    <a:pt x="459" y="677"/>
                  </a:lnTo>
                  <a:lnTo>
                    <a:pt x="457" y="628"/>
                  </a:lnTo>
                  <a:lnTo>
                    <a:pt x="476" y="604"/>
                  </a:lnTo>
                  <a:lnTo>
                    <a:pt x="462" y="569"/>
                  </a:lnTo>
                  <a:lnTo>
                    <a:pt x="468" y="518"/>
                  </a:lnTo>
                  <a:lnTo>
                    <a:pt x="525" y="496"/>
                  </a:lnTo>
                  <a:lnTo>
                    <a:pt x="535" y="423"/>
                  </a:lnTo>
                  <a:lnTo>
                    <a:pt x="539" y="368"/>
                  </a:lnTo>
                  <a:lnTo>
                    <a:pt x="569" y="346"/>
                  </a:lnTo>
                  <a:lnTo>
                    <a:pt x="602" y="346"/>
                  </a:lnTo>
                  <a:lnTo>
                    <a:pt x="653" y="317"/>
                  </a:lnTo>
                  <a:lnTo>
                    <a:pt x="697" y="297"/>
                  </a:lnTo>
                  <a:lnTo>
                    <a:pt x="697" y="256"/>
                  </a:lnTo>
                  <a:lnTo>
                    <a:pt x="711" y="254"/>
                  </a:lnTo>
                  <a:lnTo>
                    <a:pt x="697" y="193"/>
                  </a:lnTo>
                  <a:lnTo>
                    <a:pt x="620" y="134"/>
                  </a:lnTo>
                  <a:lnTo>
                    <a:pt x="638" y="73"/>
                  </a:lnTo>
                  <a:lnTo>
                    <a:pt x="612" y="57"/>
                  </a:lnTo>
                  <a:lnTo>
                    <a:pt x="535" y="55"/>
                  </a:lnTo>
                  <a:lnTo>
                    <a:pt x="506" y="20"/>
                  </a:lnTo>
                  <a:lnTo>
                    <a:pt x="447" y="81"/>
                  </a:lnTo>
                  <a:lnTo>
                    <a:pt x="407" y="67"/>
                  </a:lnTo>
                  <a:lnTo>
                    <a:pt x="439" y="28"/>
                  </a:lnTo>
                  <a:lnTo>
                    <a:pt x="417" y="0"/>
                  </a:lnTo>
                  <a:lnTo>
                    <a:pt x="384" y="14"/>
                  </a:lnTo>
                  <a:lnTo>
                    <a:pt x="348" y="59"/>
                  </a:lnTo>
                  <a:lnTo>
                    <a:pt x="331" y="55"/>
                  </a:lnTo>
                  <a:lnTo>
                    <a:pt x="301" y="81"/>
                  </a:lnTo>
                  <a:lnTo>
                    <a:pt x="250" y="61"/>
                  </a:lnTo>
                  <a:lnTo>
                    <a:pt x="214" y="98"/>
                  </a:lnTo>
                  <a:lnTo>
                    <a:pt x="183" y="108"/>
                  </a:lnTo>
                  <a:lnTo>
                    <a:pt x="140" y="159"/>
                  </a:lnTo>
                  <a:lnTo>
                    <a:pt x="77" y="173"/>
                  </a:lnTo>
                </a:path>
              </a:pathLst>
            </a:custGeom>
            <a:grpFill/>
            <a:ln w="6350">
              <a:solidFill>
                <a:srgbClr val="FFFFFF"/>
              </a:solidFill>
              <a:prstDash val="solid"/>
              <a:round/>
            </a:ln>
          </p:spPr>
          <p:txBody>
            <a:bodyPr/>
            <a:lstStyle/>
            <a:p>
              <a:endParaRPr altLang="en-US" lang="zh-CN"/>
            </a:p>
          </p:txBody>
        </p:sp>
        <p:sp>
          <p:nvSpPr>
            <p:cNvPr id="115" name="Freeform 119"/>
            <p:cNvSpPr/>
            <p:nvPr/>
          </p:nvSpPr>
          <p:spPr bwMode="gray">
            <a:xfrm>
              <a:off x="3477" y="2497"/>
              <a:ext cx="361" cy="447"/>
            </a:xfrm>
            <a:custGeom>
              <a:gdLst>
                <a:gd fmla="*/ 19 w 722" name="T0"/>
                <a:gd fmla="*/ 148 h 894" name="T1"/>
                <a:gd fmla="*/ 23 w 722" name="T2"/>
                <a:gd fmla="*/ 155 h 894" name="T3"/>
                <a:gd fmla="*/ 34 w 722" name="T4"/>
                <a:gd fmla="*/ 163 h 894" name="T5"/>
                <a:gd fmla="*/ 42 w 722" name="T6"/>
                <a:gd fmla="*/ 163 h 894" name="T7"/>
                <a:gd fmla="*/ 50 w 722" name="T8"/>
                <a:gd fmla="*/ 168 h 894" name="T9"/>
                <a:gd fmla="*/ 50 w 722" name="T10"/>
                <a:gd fmla="*/ 192 h 894" name="T11"/>
                <a:gd fmla="*/ 58 w 722" name="T12"/>
                <a:gd fmla="*/ 202 h 894" name="T13"/>
                <a:gd fmla="*/ 62 w 722" name="T14"/>
                <a:gd fmla="*/ 217 h 894" name="T15"/>
                <a:gd fmla="*/ 67 w 722" name="T16"/>
                <a:gd fmla="*/ 218 h 894" name="T17"/>
                <a:gd fmla="*/ 76 w 722" name="T18"/>
                <a:gd fmla="*/ 207 h 894" name="T19"/>
                <a:gd fmla="*/ 85 w 722" name="T20"/>
                <a:gd fmla="*/ 204 h 894" name="T21"/>
                <a:gd fmla="*/ 90 w 722" name="T22"/>
                <a:gd fmla="*/ 211 h 894" name="T23"/>
                <a:gd fmla="*/ 82 w 722" name="T24"/>
                <a:gd fmla="*/ 220 h 894" name="T25"/>
                <a:gd fmla="*/ 91 w 722" name="T26"/>
                <a:gd fmla="*/ 224 h 894" name="T27"/>
                <a:gd fmla="*/ 106 w 722" name="T28"/>
                <a:gd fmla="*/ 209 h 894" name="T29"/>
                <a:gd fmla="*/ 113 w 722" name="T30"/>
                <a:gd fmla="*/ 217 h 894" name="T31"/>
                <a:gd fmla="*/ 133 w 722" name="T32"/>
                <a:gd fmla="*/ 218 h 894" name="T33"/>
                <a:gd fmla="*/ 140 w 722" name="T34"/>
                <a:gd fmla="*/ 222 h 894" name="T35"/>
                <a:gd fmla="*/ 154 w 722" name="T36"/>
                <a:gd fmla="*/ 207 h 894" name="T37"/>
                <a:gd fmla="*/ 162 w 722" name="T38"/>
                <a:gd fmla="*/ 188 h 894" name="T39"/>
                <a:gd fmla="*/ 169 w 722" name="T40"/>
                <a:gd fmla="*/ 178 h 894" name="T41"/>
                <a:gd fmla="*/ 176 w 722" name="T42"/>
                <a:gd fmla="*/ 175 h 894" name="T43"/>
                <a:gd fmla="*/ 171 w 722" name="T44"/>
                <a:gd fmla="*/ 164 h 894" name="T45"/>
                <a:gd fmla="*/ 181 w 722" name="T46"/>
                <a:gd fmla="*/ 151 h 894" name="T47"/>
                <a:gd fmla="*/ 180 w 722" name="T48"/>
                <a:gd fmla="*/ 141 h 894" name="T49"/>
                <a:gd fmla="*/ 173 w 722" name="T50"/>
                <a:gd fmla="*/ 142 h 894" name="T51"/>
                <a:gd fmla="*/ 162 w 722" name="T52"/>
                <a:gd fmla="*/ 138 h 894" name="T53"/>
                <a:gd fmla="*/ 150 w 722" name="T54"/>
                <a:gd fmla="*/ 142 h 894" name="T55"/>
                <a:gd fmla="*/ 147 w 722" name="T56"/>
                <a:gd fmla="*/ 127 h 894" name="T57"/>
                <a:gd fmla="*/ 134 w 722" name="T58"/>
                <a:gd fmla="*/ 120 h 894" name="T59"/>
                <a:gd fmla="*/ 131 w 722" name="T60"/>
                <a:gd fmla="*/ 108 h 894" name="T61"/>
                <a:gd fmla="*/ 138 w 722" name="T62"/>
                <a:gd fmla="*/ 97 h 894" name="T63"/>
                <a:gd fmla="*/ 124 w 722" name="T64"/>
                <a:gd fmla="*/ 83 h 894" name="T65"/>
                <a:gd fmla="*/ 108 w 722" name="T66"/>
                <a:gd fmla="*/ 63 h 894" name="T67"/>
                <a:gd fmla="*/ 109 w 722" name="T68"/>
                <a:gd fmla="*/ 47 h 894" name="T69"/>
                <a:gd fmla="*/ 101 w 722" name="T70"/>
                <a:gd fmla="*/ 42 h 894" name="T71"/>
                <a:gd fmla="*/ 93 w 722" name="T72"/>
                <a:gd fmla="*/ 44 h 894" name="T73"/>
                <a:gd fmla="*/ 90 w 722" name="T74"/>
                <a:gd fmla="*/ 35 h 894" name="T75"/>
                <a:gd fmla="*/ 73 w 722" name="T76"/>
                <a:gd fmla="*/ 34 h 894" name="T77"/>
                <a:gd fmla="*/ 77 w 722" name="T78"/>
                <a:gd fmla="*/ 12 h 894" name="T79"/>
                <a:gd fmla="*/ 69 w 722" name="T80"/>
                <a:gd fmla="*/ 15 h 894" name="T81"/>
                <a:gd fmla="*/ 53 w 722" name="T82"/>
                <a:gd fmla="*/ 0 h 894" name="T83"/>
                <a:gd fmla="*/ 45 w 722" name="T84"/>
                <a:gd fmla="*/ 4 h 894" name="T85"/>
                <a:gd fmla="*/ 40 w 722" name="T86"/>
                <a:gd fmla="*/ 16 h 894" name="T87"/>
                <a:gd fmla="*/ 35 w 722" name="T88"/>
                <a:gd fmla="*/ 17 h 894" name="T89"/>
                <a:gd fmla="*/ 38 w 722" name="T90"/>
                <a:gd fmla="*/ 26 h 894" name="T91"/>
                <a:gd fmla="*/ 51 w 722" name="T92"/>
                <a:gd fmla="*/ 30 h 894" name="T93"/>
                <a:gd fmla="*/ 55 w 722" name="T94"/>
                <a:gd fmla="*/ 46 h 894" name="T95"/>
                <a:gd fmla="*/ 42 w 722" name="T96"/>
                <a:gd fmla="*/ 54 h 894" name="T97"/>
                <a:gd fmla="*/ 28 w 722" name="T98"/>
                <a:gd fmla="*/ 42 h 894" name="T99"/>
                <a:gd fmla="*/ 17 w 722" name="T100"/>
                <a:gd fmla="*/ 49 h 894" name="T101"/>
                <a:gd fmla="*/ 22 w 722" name="T102"/>
                <a:gd fmla="*/ 62 h 894" name="T103"/>
                <a:gd fmla="*/ 12 w 722" name="T104"/>
                <a:gd fmla="*/ 71 h 894" name="T105"/>
                <a:gd fmla="*/ 13 w 722" name="T106"/>
                <a:gd fmla="*/ 84 h 894" name="T107"/>
                <a:gd fmla="*/ 0 w 722" name="T108"/>
                <a:gd fmla="*/ 88 h 894" name="T109"/>
                <a:gd fmla="*/ 11 w 722" name="T110"/>
                <a:gd fmla="*/ 96 h 894" name="T111"/>
                <a:gd fmla="*/ 24 w 722" name="T112"/>
                <a:gd fmla="*/ 112 h 894" name="T113"/>
                <a:gd fmla="*/ 40 w 722" name="T114"/>
                <a:gd fmla="*/ 103 h 894" name="T115"/>
                <a:gd fmla="*/ 44 w 722" name="T116"/>
                <a:gd fmla="*/ 118 h 894" name="T117"/>
                <a:gd fmla="*/ 43 w 722" name="T118"/>
                <a:gd fmla="*/ 134 h 894" name="T119"/>
                <a:gd fmla="*/ 24 w 722" name="T120"/>
                <a:gd fmla="*/ 144 h 894" name="T121"/>
                <a:gd fmla="*/ 19 w 722" name="T122"/>
                <a:gd fmla="*/ 148 h 894"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w 722" name="T186"/>
                <a:gd fmla="*/ 0 h 894" name="T187"/>
                <a:gd fmla="*/ 722 w 722" name="T188"/>
                <a:gd fmla="*/ 894 h 894" name="T189"/>
              </a:gd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b="T189" l="T186" r="T188" t="T187"/>
              <a:pathLst>
                <a:path h="894" w="722">
                  <a:moveTo>
                    <a:pt x="74" y="591"/>
                  </a:moveTo>
                  <a:lnTo>
                    <a:pt x="94" y="620"/>
                  </a:lnTo>
                  <a:lnTo>
                    <a:pt x="133" y="652"/>
                  </a:lnTo>
                  <a:lnTo>
                    <a:pt x="165" y="650"/>
                  </a:lnTo>
                  <a:lnTo>
                    <a:pt x="202" y="669"/>
                  </a:lnTo>
                  <a:lnTo>
                    <a:pt x="202" y="766"/>
                  </a:lnTo>
                  <a:lnTo>
                    <a:pt x="234" y="807"/>
                  </a:lnTo>
                  <a:lnTo>
                    <a:pt x="250" y="868"/>
                  </a:lnTo>
                  <a:lnTo>
                    <a:pt x="267" y="872"/>
                  </a:lnTo>
                  <a:lnTo>
                    <a:pt x="303" y="827"/>
                  </a:lnTo>
                  <a:lnTo>
                    <a:pt x="338" y="815"/>
                  </a:lnTo>
                  <a:lnTo>
                    <a:pt x="358" y="841"/>
                  </a:lnTo>
                  <a:lnTo>
                    <a:pt x="326" y="878"/>
                  </a:lnTo>
                  <a:lnTo>
                    <a:pt x="366" y="894"/>
                  </a:lnTo>
                  <a:lnTo>
                    <a:pt x="425" y="833"/>
                  </a:lnTo>
                  <a:lnTo>
                    <a:pt x="454" y="868"/>
                  </a:lnTo>
                  <a:lnTo>
                    <a:pt x="531" y="870"/>
                  </a:lnTo>
                  <a:lnTo>
                    <a:pt x="557" y="886"/>
                  </a:lnTo>
                  <a:lnTo>
                    <a:pt x="616" y="825"/>
                  </a:lnTo>
                  <a:lnTo>
                    <a:pt x="645" y="752"/>
                  </a:lnTo>
                  <a:lnTo>
                    <a:pt x="673" y="709"/>
                  </a:lnTo>
                  <a:lnTo>
                    <a:pt x="704" y="697"/>
                  </a:lnTo>
                  <a:lnTo>
                    <a:pt x="683" y="654"/>
                  </a:lnTo>
                  <a:lnTo>
                    <a:pt x="722" y="604"/>
                  </a:lnTo>
                  <a:lnTo>
                    <a:pt x="720" y="563"/>
                  </a:lnTo>
                  <a:lnTo>
                    <a:pt x="689" y="567"/>
                  </a:lnTo>
                  <a:lnTo>
                    <a:pt x="647" y="551"/>
                  </a:lnTo>
                  <a:lnTo>
                    <a:pt x="598" y="567"/>
                  </a:lnTo>
                  <a:lnTo>
                    <a:pt x="588" y="508"/>
                  </a:lnTo>
                  <a:lnTo>
                    <a:pt x="533" y="482"/>
                  </a:lnTo>
                  <a:lnTo>
                    <a:pt x="521" y="429"/>
                  </a:lnTo>
                  <a:lnTo>
                    <a:pt x="549" y="386"/>
                  </a:lnTo>
                  <a:lnTo>
                    <a:pt x="496" y="331"/>
                  </a:lnTo>
                  <a:lnTo>
                    <a:pt x="431" y="252"/>
                  </a:lnTo>
                  <a:lnTo>
                    <a:pt x="435" y="185"/>
                  </a:lnTo>
                  <a:lnTo>
                    <a:pt x="403" y="166"/>
                  </a:lnTo>
                  <a:lnTo>
                    <a:pt x="374" y="173"/>
                  </a:lnTo>
                  <a:lnTo>
                    <a:pt x="358" y="138"/>
                  </a:lnTo>
                  <a:lnTo>
                    <a:pt x="291" y="136"/>
                  </a:lnTo>
                  <a:lnTo>
                    <a:pt x="305" y="47"/>
                  </a:lnTo>
                  <a:lnTo>
                    <a:pt x="273" y="61"/>
                  </a:lnTo>
                  <a:lnTo>
                    <a:pt x="214" y="0"/>
                  </a:lnTo>
                  <a:lnTo>
                    <a:pt x="177" y="16"/>
                  </a:lnTo>
                  <a:lnTo>
                    <a:pt x="157" y="63"/>
                  </a:lnTo>
                  <a:lnTo>
                    <a:pt x="137" y="67"/>
                  </a:lnTo>
                  <a:lnTo>
                    <a:pt x="149" y="101"/>
                  </a:lnTo>
                  <a:lnTo>
                    <a:pt x="204" y="122"/>
                  </a:lnTo>
                  <a:lnTo>
                    <a:pt x="222" y="183"/>
                  </a:lnTo>
                  <a:lnTo>
                    <a:pt x="167" y="215"/>
                  </a:lnTo>
                  <a:lnTo>
                    <a:pt x="114" y="166"/>
                  </a:lnTo>
                  <a:lnTo>
                    <a:pt x="67" y="195"/>
                  </a:lnTo>
                  <a:lnTo>
                    <a:pt x="86" y="250"/>
                  </a:lnTo>
                  <a:lnTo>
                    <a:pt x="49" y="282"/>
                  </a:lnTo>
                  <a:lnTo>
                    <a:pt x="53" y="335"/>
                  </a:lnTo>
                  <a:lnTo>
                    <a:pt x="0" y="349"/>
                  </a:lnTo>
                  <a:lnTo>
                    <a:pt x="43" y="384"/>
                  </a:lnTo>
                  <a:lnTo>
                    <a:pt x="98" y="447"/>
                  </a:lnTo>
                  <a:lnTo>
                    <a:pt x="157" y="410"/>
                  </a:lnTo>
                  <a:lnTo>
                    <a:pt x="175" y="473"/>
                  </a:lnTo>
                  <a:lnTo>
                    <a:pt x="171" y="536"/>
                  </a:lnTo>
                  <a:lnTo>
                    <a:pt x="96" y="575"/>
                  </a:lnTo>
                  <a:lnTo>
                    <a:pt x="74" y="591"/>
                  </a:lnTo>
                  <a:close/>
                </a:path>
              </a:pathLst>
            </a:custGeom>
            <a:grpFill/>
            <a:ln w="0">
              <a:solidFill>
                <a:srgbClr val="FFFFFF"/>
              </a:solidFill>
              <a:prstDash val="solid"/>
              <a:round/>
            </a:ln>
          </p:spPr>
          <p:txBody>
            <a:bodyPr/>
            <a:lstStyle/>
            <a:p>
              <a:endParaRPr altLang="en-US" lang="zh-CN"/>
            </a:p>
          </p:txBody>
        </p:sp>
        <p:sp>
          <p:nvSpPr>
            <p:cNvPr id="116" name="Freeform 120"/>
            <p:cNvSpPr/>
            <p:nvPr/>
          </p:nvSpPr>
          <p:spPr bwMode="gray">
            <a:xfrm>
              <a:off x="3477" y="2497"/>
              <a:ext cx="361" cy="447"/>
            </a:xfrm>
            <a:custGeom>
              <a:gdLst>
                <a:gd fmla="*/ 19 w 722" name="T0"/>
                <a:gd fmla="*/ 148 h 894" name="T1"/>
                <a:gd fmla="*/ 23 w 722" name="T2"/>
                <a:gd fmla="*/ 155 h 894" name="T3"/>
                <a:gd fmla="*/ 34 w 722" name="T4"/>
                <a:gd fmla="*/ 163 h 894" name="T5"/>
                <a:gd fmla="*/ 42 w 722" name="T6"/>
                <a:gd fmla="*/ 163 h 894" name="T7"/>
                <a:gd fmla="*/ 50 w 722" name="T8"/>
                <a:gd fmla="*/ 168 h 894" name="T9"/>
                <a:gd fmla="*/ 50 w 722" name="T10"/>
                <a:gd fmla="*/ 192 h 894" name="T11"/>
                <a:gd fmla="*/ 58 w 722" name="T12"/>
                <a:gd fmla="*/ 202 h 894" name="T13"/>
                <a:gd fmla="*/ 62 w 722" name="T14"/>
                <a:gd fmla="*/ 217 h 894" name="T15"/>
                <a:gd fmla="*/ 67 w 722" name="T16"/>
                <a:gd fmla="*/ 218 h 894" name="T17"/>
                <a:gd fmla="*/ 76 w 722" name="T18"/>
                <a:gd fmla="*/ 207 h 894" name="T19"/>
                <a:gd fmla="*/ 85 w 722" name="T20"/>
                <a:gd fmla="*/ 204 h 894" name="T21"/>
                <a:gd fmla="*/ 90 w 722" name="T22"/>
                <a:gd fmla="*/ 211 h 894" name="T23"/>
                <a:gd fmla="*/ 82 w 722" name="T24"/>
                <a:gd fmla="*/ 220 h 894" name="T25"/>
                <a:gd fmla="*/ 91 w 722" name="T26"/>
                <a:gd fmla="*/ 224 h 894" name="T27"/>
                <a:gd fmla="*/ 106 w 722" name="T28"/>
                <a:gd fmla="*/ 209 h 894" name="T29"/>
                <a:gd fmla="*/ 113 w 722" name="T30"/>
                <a:gd fmla="*/ 217 h 894" name="T31"/>
                <a:gd fmla="*/ 133 w 722" name="T32"/>
                <a:gd fmla="*/ 218 h 894" name="T33"/>
                <a:gd fmla="*/ 140 w 722" name="T34"/>
                <a:gd fmla="*/ 222 h 894" name="T35"/>
                <a:gd fmla="*/ 154 w 722" name="T36"/>
                <a:gd fmla="*/ 207 h 894" name="T37"/>
                <a:gd fmla="*/ 162 w 722" name="T38"/>
                <a:gd fmla="*/ 188 h 894" name="T39"/>
                <a:gd fmla="*/ 169 w 722" name="T40"/>
                <a:gd fmla="*/ 178 h 894" name="T41"/>
                <a:gd fmla="*/ 176 w 722" name="T42"/>
                <a:gd fmla="*/ 175 h 894" name="T43"/>
                <a:gd fmla="*/ 171 w 722" name="T44"/>
                <a:gd fmla="*/ 164 h 894" name="T45"/>
                <a:gd fmla="*/ 181 w 722" name="T46"/>
                <a:gd fmla="*/ 151 h 894" name="T47"/>
                <a:gd fmla="*/ 180 w 722" name="T48"/>
                <a:gd fmla="*/ 141 h 894" name="T49"/>
                <a:gd fmla="*/ 173 w 722" name="T50"/>
                <a:gd fmla="*/ 142 h 894" name="T51"/>
                <a:gd fmla="*/ 162 w 722" name="T52"/>
                <a:gd fmla="*/ 138 h 894" name="T53"/>
                <a:gd fmla="*/ 150 w 722" name="T54"/>
                <a:gd fmla="*/ 142 h 894" name="T55"/>
                <a:gd fmla="*/ 147 w 722" name="T56"/>
                <a:gd fmla="*/ 127 h 894" name="T57"/>
                <a:gd fmla="*/ 134 w 722" name="T58"/>
                <a:gd fmla="*/ 120 h 894" name="T59"/>
                <a:gd fmla="*/ 131 w 722" name="T60"/>
                <a:gd fmla="*/ 108 h 894" name="T61"/>
                <a:gd fmla="*/ 138 w 722" name="T62"/>
                <a:gd fmla="*/ 97 h 894" name="T63"/>
                <a:gd fmla="*/ 124 w 722" name="T64"/>
                <a:gd fmla="*/ 83 h 894" name="T65"/>
                <a:gd fmla="*/ 108 w 722" name="T66"/>
                <a:gd fmla="*/ 63 h 894" name="T67"/>
                <a:gd fmla="*/ 109 w 722" name="T68"/>
                <a:gd fmla="*/ 47 h 894" name="T69"/>
                <a:gd fmla="*/ 101 w 722" name="T70"/>
                <a:gd fmla="*/ 42 h 894" name="T71"/>
                <a:gd fmla="*/ 93 w 722" name="T72"/>
                <a:gd fmla="*/ 44 h 894" name="T73"/>
                <a:gd fmla="*/ 90 w 722" name="T74"/>
                <a:gd fmla="*/ 35 h 894" name="T75"/>
                <a:gd fmla="*/ 73 w 722" name="T76"/>
                <a:gd fmla="*/ 34 h 894" name="T77"/>
                <a:gd fmla="*/ 77 w 722" name="T78"/>
                <a:gd fmla="*/ 12 h 894" name="T79"/>
                <a:gd fmla="*/ 69 w 722" name="T80"/>
                <a:gd fmla="*/ 15 h 894" name="T81"/>
                <a:gd fmla="*/ 53 w 722" name="T82"/>
                <a:gd fmla="*/ 0 h 894" name="T83"/>
                <a:gd fmla="*/ 45 w 722" name="T84"/>
                <a:gd fmla="*/ 4 h 894" name="T85"/>
                <a:gd fmla="*/ 40 w 722" name="T86"/>
                <a:gd fmla="*/ 16 h 894" name="T87"/>
                <a:gd fmla="*/ 35 w 722" name="T88"/>
                <a:gd fmla="*/ 17 h 894" name="T89"/>
                <a:gd fmla="*/ 38 w 722" name="T90"/>
                <a:gd fmla="*/ 26 h 894" name="T91"/>
                <a:gd fmla="*/ 51 w 722" name="T92"/>
                <a:gd fmla="*/ 30 h 894" name="T93"/>
                <a:gd fmla="*/ 55 w 722" name="T94"/>
                <a:gd fmla="*/ 46 h 894" name="T95"/>
                <a:gd fmla="*/ 42 w 722" name="T96"/>
                <a:gd fmla="*/ 54 h 894" name="T97"/>
                <a:gd fmla="*/ 28 w 722" name="T98"/>
                <a:gd fmla="*/ 42 h 894" name="T99"/>
                <a:gd fmla="*/ 17 w 722" name="T100"/>
                <a:gd fmla="*/ 49 h 894" name="T101"/>
                <a:gd fmla="*/ 22 w 722" name="T102"/>
                <a:gd fmla="*/ 62 h 894" name="T103"/>
                <a:gd fmla="*/ 12 w 722" name="T104"/>
                <a:gd fmla="*/ 71 h 894" name="T105"/>
                <a:gd fmla="*/ 13 w 722" name="T106"/>
                <a:gd fmla="*/ 84 h 894" name="T107"/>
                <a:gd fmla="*/ 0 w 722" name="T108"/>
                <a:gd fmla="*/ 88 h 894" name="T109"/>
                <a:gd fmla="*/ 11 w 722" name="T110"/>
                <a:gd fmla="*/ 96 h 894" name="T111"/>
                <a:gd fmla="*/ 24 w 722" name="T112"/>
                <a:gd fmla="*/ 112 h 894" name="T113"/>
                <a:gd fmla="*/ 40 w 722" name="T114"/>
                <a:gd fmla="*/ 103 h 894" name="T115"/>
                <a:gd fmla="*/ 44 w 722" name="T116"/>
                <a:gd fmla="*/ 118 h 894" name="T117"/>
                <a:gd fmla="*/ 43 w 722" name="T118"/>
                <a:gd fmla="*/ 134 h 894" name="T119"/>
                <a:gd fmla="*/ 24 w 722" name="T120"/>
                <a:gd fmla="*/ 144 h 894" name="T121"/>
                <a:gd fmla="*/ 19 w 722" name="T122"/>
                <a:gd fmla="*/ 148 h 894"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w 722" name="T186"/>
                <a:gd fmla="*/ 0 h 894" name="T187"/>
                <a:gd fmla="*/ 722 w 722" name="T188"/>
                <a:gd fmla="*/ 894 h 894" name="T189"/>
              </a:gd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b="T189" l="T186" r="T188" t="T187"/>
              <a:pathLst>
                <a:path h="894" w="722">
                  <a:moveTo>
                    <a:pt x="74" y="591"/>
                  </a:moveTo>
                  <a:lnTo>
                    <a:pt x="94" y="620"/>
                  </a:lnTo>
                  <a:lnTo>
                    <a:pt x="133" y="652"/>
                  </a:lnTo>
                  <a:lnTo>
                    <a:pt x="165" y="650"/>
                  </a:lnTo>
                  <a:lnTo>
                    <a:pt x="202" y="669"/>
                  </a:lnTo>
                  <a:lnTo>
                    <a:pt x="202" y="766"/>
                  </a:lnTo>
                  <a:lnTo>
                    <a:pt x="234" y="807"/>
                  </a:lnTo>
                  <a:lnTo>
                    <a:pt x="250" y="868"/>
                  </a:lnTo>
                  <a:lnTo>
                    <a:pt x="267" y="872"/>
                  </a:lnTo>
                  <a:lnTo>
                    <a:pt x="303" y="827"/>
                  </a:lnTo>
                  <a:lnTo>
                    <a:pt x="338" y="815"/>
                  </a:lnTo>
                  <a:lnTo>
                    <a:pt x="358" y="841"/>
                  </a:lnTo>
                  <a:lnTo>
                    <a:pt x="326" y="878"/>
                  </a:lnTo>
                  <a:lnTo>
                    <a:pt x="366" y="894"/>
                  </a:lnTo>
                  <a:lnTo>
                    <a:pt x="425" y="833"/>
                  </a:lnTo>
                  <a:lnTo>
                    <a:pt x="454" y="868"/>
                  </a:lnTo>
                  <a:lnTo>
                    <a:pt x="531" y="870"/>
                  </a:lnTo>
                  <a:lnTo>
                    <a:pt x="557" y="886"/>
                  </a:lnTo>
                  <a:lnTo>
                    <a:pt x="616" y="825"/>
                  </a:lnTo>
                  <a:lnTo>
                    <a:pt x="645" y="752"/>
                  </a:lnTo>
                  <a:lnTo>
                    <a:pt x="673" y="709"/>
                  </a:lnTo>
                  <a:lnTo>
                    <a:pt x="704" y="697"/>
                  </a:lnTo>
                  <a:lnTo>
                    <a:pt x="683" y="654"/>
                  </a:lnTo>
                  <a:lnTo>
                    <a:pt x="722" y="604"/>
                  </a:lnTo>
                  <a:lnTo>
                    <a:pt x="720" y="563"/>
                  </a:lnTo>
                  <a:lnTo>
                    <a:pt x="689" y="567"/>
                  </a:lnTo>
                  <a:lnTo>
                    <a:pt x="647" y="551"/>
                  </a:lnTo>
                  <a:lnTo>
                    <a:pt x="598" y="567"/>
                  </a:lnTo>
                  <a:lnTo>
                    <a:pt x="588" y="508"/>
                  </a:lnTo>
                  <a:lnTo>
                    <a:pt x="533" y="482"/>
                  </a:lnTo>
                  <a:lnTo>
                    <a:pt x="521" y="429"/>
                  </a:lnTo>
                  <a:lnTo>
                    <a:pt x="549" y="386"/>
                  </a:lnTo>
                  <a:lnTo>
                    <a:pt x="496" y="331"/>
                  </a:lnTo>
                  <a:lnTo>
                    <a:pt x="431" y="252"/>
                  </a:lnTo>
                  <a:lnTo>
                    <a:pt x="435" y="185"/>
                  </a:lnTo>
                  <a:lnTo>
                    <a:pt x="403" y="166"/>
                  </a:lnTo>
                  <a:lnTo>
                    <a:pt x="374" y="173"/>
                  </a:lnTo>
                  <a:lnTo>
                    <a:pt x="358" y="138"/>
                  </a:lnTo>
                  <a:lnTo>
                    <a:pt x="291" y="136"/>
                  </a:lnTo>
                  <a:lnTo>
                    <a:pt x="305" y="47"/>
                  </a:lnTo>
                  <a:lnTo>
                    <a:pt x="273" y="61"/>
                  </a:lnTo>
                  <a:lnTo>
                    <a:pt x="214" y="0"/>
                  </a:lnTo>
                  <a:lnTo>
                    <a:pt x="177" y="16"/>
                  </a:lnTo>
                  <a:lnTo>
                    <a:pt x="157" y="63"/>
                  </a:lnTo>
                  <a:lnTo>
                    <a:pt x="137" y="67"/>
                  </a:lnTo>
                  <a:lnTo>
                    <a:pt x="149" y="101"/>
                  </a:lnTo>
                  <a:lnTo>
                    <a:pt x="204" y="122"/>
                  </a:lnTo>
                  <a:lnTo>
                    <a:pt x="222" y="183"/>
                  </a:lnTo>
                  <a:lnTo>
                    <a:pt x="167" y="215"/>
                  </a:lnTo>
                  <a:lnTo>
                    <a:pt x="114" y="166"/>
                  </a:lnTo>
                  <a:lnTo>
                    <a:pt x="67" y="195"/>
                  </a:lnTo>
                  <a:lnTo>
                    <a:pt x="86" y="250"/>
                  </a:lnTo>
                  <a:lnTo>
                    <a:pt x="49" y="282"/>
                  </a:lnTo>
                  <a:lnTo>
                    <a:pt x="53" y="335"/>
                  </a:lnTo>
                  <a:lnTo>
                    <a:pt x="0" y="349"/>
                  </a:lnTo>
                  <a:lnTo>
                    <a:pt x="43" y="384"/>
                  </a:lnTo>
                  <a:lnTo>
                    <a:pt x="98" y="447"/>
                  </a:lnTo>
                  <a:lnTo>
                    <a:pt x="157" y="410"/>
                  </a:lnTo>
                  <a:lnTo>
                    <a:pt x="175" y="473"/>
                  </a:lnTo>
                  <a:lnTo>
                    <a:pt x="171" y="536"/>
                  </a:lnTo>
                  <a:lnTo>
                    <a:pt x="96" y="575"/>
                  </a:lnTo>
                  <a:lnTo>
                    <a:pt x="74" y="591"/>
                  </a:lnTo>
                </a:path>
              </a:pathLst>
            </a:custGeom>
            <a:grpFill/>
            <a:ln w="6350">
              <a:solidFill>
                <a:srgbClr val="FFFFFF"/>
              </a:solidFill>
              <a:prstDash val="solid"/>
              <a:round/>
            </a:ln>
          </p:spPr>
          <p:txBody>
            <a:bodyPr/>
            <a:lstStyle/>
            <a:p>
              <a:endParaRPr altLang="en-US" lang="zh-CN"/>
            </a:p>
          </p:txBody>
        </p:sp>
        <p:sp>
          <p:nvSpPr>
            <p:cNvPr id="117" name="Freeform 121"/>
            <p:cNvSpPr/>
            <p:nvPr/>
          </p:nvSpPr>
          <p:spPr bwMode="gray">
            <a:xfrm>
              <a:off x="3034" y="2686"/>
              <a:ext cx="568" cy="356"/>
            </a:xfrm>
            <a:custGeom>
              <a:gdLst>
                <a:gd fmla="*/ 40 w 1136" name="T0"/>
                <a:gd fmla="*/ 51 h 713" name="T1"/>
                <a:gd fmla="*/ 52 w 1136" name="T2"/>
                <a:gd fmla="*/ 64 h 713" name="T3"/>
                <a:gd fmla="*/ 58 w 1136" name="T4"/>
                <a:gd fmla="*/ 104 h 713" name="T5"/>
                <a:gd fmla="*/ 35 w 1136" name="T6"/>
                <a:gd fmla="*/ 118 h 713" name="T7"/>
                <a:gd fmla="*/ 0 w 1136" name="T8"/>
                <a:gd fmla="*/ 129 h 713" name="T9"/>
                <a:gd fmla="*/ 20 w 1136" name="T10"/>
                <a:gd fmla="*/ 167 h 713" name="T11"/>
                <a:gd fmla="*/ 40 w 1136" name="T12"/>
                <a:gd fmla="*/ 162 h 713" name="T13"/>
                <a:gd fmla="*/ 80 w 1136" name="T14"/>
                <a:gd fmla="*/ 153 h 713" name="T15"/>
                <a:gd fmla="*/ 76 w 1136" name="T16"/>
                <a:gd fmla="*/ 136 h 713" name="T17"/>
                <a:gd fmla="*/ 115 w 1136" name="T18"/>
                <a:gd fmla="*/ 138 h 713" name="T19"/>
                <a:gd fmla="*/ 147 w 1136" name="T20"/>
                <a:gd fmla="*/ 149 h 713" name="T21"/>
                <a:gd fmla="*/ 170 w 1136" name="T22"/>
                <a:gd fmla="*/ 142 h 713" name="T23"/>
                <a:gd fmla="*/ 189 w 1136" name="T24"/>
                <a:gd fmla="*/ 138 h 713" name="T25"/>
                <a:gd fmla="*/ 196 w 1136" name="T26"/>
                <a:gd fmla="*/ 160 h 713" name="T27"/>
                <a:gd fmla="*/ 221 w 1136" name="T28"/>
                <a:gd fmla="*/ 152 h 713" name="T29"/>
                <a:gd fmla="*/ 247 w 1136" name="T30"/>
                <a:gd fmla="*/ 135 h 713" name="T31"/>
                <a:gd fmla="*/ 264 w 1136" name="T32"/>
                <a:gd fmla="*/ 124 h 713" name="T33"/>
                <a:gd fmla="*/ 284 w 1136" name="T34"/>
                <a:gd fmla="*/ 122 h 713" name="T35"/>
                <a:gd fmla="*/ 272 w 1136" name="T36"/>
                <a:gd fmla="*/ 97 h 713" name="T37"/>
                <a:gd fmla="*/ 263 w 1136" name="T38"/>
                <a:gd fmla="*/ 68 h 713" name="T39"/>
                <a:gd fmla="*/ 245 w 1136" name="T40"/>
                <a:gd fmla="*/ 60 h 713" name="T41"/>
                <a:gd fmla="*/ 225 w 1136" name="T42"/>
                <a:gd fmla="*/ 59 h 713" name="T43"/>
                <a:gd fmla="*/ 196 w 1136" name="T44"/>
                <a:gd fmla="*/ 50 h 713" name="T45"/>
                <a:gd fmla="*/ 186 w 1136" name="T46"/>
                <a:gd fmla="*/ 24 h 713" name="T47"/>
                <a:gd fmla="*/ 157 w 1136" name="T48"/>
                <a:gd fmla="*/ 26 h 713" name="T49"/>
                <a:gd fmla="*/ 107 w 1136" name="T50"/>
                <a:gd fmla="*/ 21 h 713" name="T51"/>
                <a:gd fmla="*/ 71 w 1136" name="T52"/>
                <a:gd fmla="*/ 6 h 713" name="T53"/>
                <a:gd fmla="*/ 50 w 1136" name="T54"/>
                <a:gd fmla="*/ 4 h 713" name="T55"/>
                <a:gd fmla="*/ 43 w 1136" name="T56"/>
                <a:gd fmla="*/ 2 h 713" name="T57"/>
                <a:gd fmla="*/ 35 w 1136" name="T58"/>
                <a:gd fmla="*/ 1 h 713" name="T59"/>
                <a:gd fmla="*/ 34 w 1136" name="T60"/>
                <a:gd fmla="*/ 2 h 713" name="T61"/>
                <a:gd fmla="*/ 31 w 1136" name="T62"/>
                <a:gd fmla="*/ 7 h 713" name="T63"/>
                <a:gd fmla="*/ 29 w 1136" name="T64"/>
                <a:gd fmla="*/ 9 h 713" name="T65"/>
                <a:gd fmla="*/ 54 w 1136" name="T66"/>
                <a:gd fmla="*/ 24 h 713" name="T67"/>
                <a:gd fmla="*/ 33 w 1136" name="T68"/>
                <a:gd fmla="*/ 42 h 713"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1136" name="T105"/>
                <a:gd fmla="*/ 0 h 713" name="T106"/>
                <a:gd fmla="*/ 1136 w 1136" name="T107"/>
                <a:gd fmla="*/ 713 h 713"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713" w="1136">
                  <a:moveTo>
                    <a:pt x="130" y="169"/>
                  </a:moveTo>
                  <a:lnTo>
                    <a:pt x="159" y="205"/>
                  </a:lnTo>
                  <a:lnTo>
                    <a:pt x="157" y="258"/>
                  </a:lnTo>
                  <a:lnTo>
                    <a:pt x="208" y="256"/>
                  </a:lnTo>
                  <a:lnTo>
                    <a:pt x="236" y="331"/>
                  </a:lnTo>
                  <a:lnTo>
                    <a:pt x="234" y="417"/>
                  </a:lnTo>
                  <a:lnTo>
                    <a:pt x="183" y="425"/>
                  </a:lnTo>
                  <a:lnTo>
                    <a:pt x="140" y="474"/>
                  </a:lnTo>
                  <a:lnTo>
                    <a:pt x="33" y="482"/>
                  </a:lnTo>
                  <a:lnTo>
                    <a:pt x="0" y="516"/>
                  </a:lnTo>
                  <a:lnTo>
                    <a:pt x="23" y="591"/>
                  </a:lnTo>
                  <a:lnTo>
                    <a:pt x="82" y="671"/>
                  </a:lnTo>
                  <a:lnTo>
                    <a:pt x="134" y="713"/>
                  </a:lnTo>
                  <a:lnTo>
                    <a:pt x="161" y="648"/>
                  </a:lnTo>
                  <a:lnTo>
                    <a:pt x="220" y="596"/>
                  </a:lnTo>
                  <a:lnTo>
                    <a:pt x="319" y="612"/>
                  </a:lnTo>
                  <a:lnTo>
                    <a:pt x="332" y="585"/>
                  </a:lnTo>
                  <a:lnTo>
                    <a:pt x="303" y="545"/>
                  </a:lnTo>
                  <a:lnTo>
                    <a:pt x="372" y="528"/>
                  </a:lnTo>
                  <a:lnTo>
                    <a:pt x="460" y="555"/>
                  </a:lnTo>
                  <a:lnTo>
                    <a:pt x="531" y="559"/>
                  </a:lnTo>
                  <a:lnTo>
                    <a:pt x="588" y="598"/>
                  </a:lnTo>
                  <a:lnTo>
                    <a:pt x="649" y="563"/>
                  </a:lnTo>
                  <a:lnTo>
                    <a:pt x="681" y="569"/>
                  </a:lnTo>
                  <a:lnTo>
                    <a:pt x="687" y="600"/>
                  </a:lnTo>
                  <a:lnTo>
                    <a:pt x="758" y="553"/>
                  </a:lnTo>
                  <a:lnTo>
                    <a:pt x="791" y="587"/>
                  </a:lnTo>
                  <a:lnTo>
                    <a:pt x="785" y="640"/>
                  </a:lnTo>
                  <a:lnTo>
                    <a:pt x="832" y="654"/>
                  </a:lnTo>
                  <a:lnTo>
                    <a:pt x="884" y="608"/>
                  </a:lnTo>
                  <a:lnTo>
                    <a:pt x="947" y="594"/>
                  </a:lnTo>
                  <a:lnTo>
                    <a:pt x="988" y="543"/>
                  </a:lnTo>
                  <a:lnTo>
                    <a:pt x="1019" y="533"/>
                  </a:lnTo>
                  <a:lnTo>
                    <a:pt x="1055" y="496"/>
                  </a:lnTo>
                  <a:lnTo>
                    <a:pt x="1108" y="516"/>
                  </a:lnTo>
                  <a:lnTo>
                    <a:pt x="1136" y="490"/>
                  </a:lnTo>
                  <a:lnTo>
                    <a:pt x="1122" y="431"/>
                  </a:lnTo>
                  <a:lnTo>
                    <a:pt x="1088" y="388"/>
                  </a:lnTo>
                  <a:lnTo>
                    <a:pt x="1088" y="291"/>
                  </a:lnTo>
                  <a:lnTo>
                    <a:pt x="1051" y="272"/>
                  </a:lnTo>
                  <a:lnTo>
                    <a:pt x="1019" y="274"/>
                  </a:lnTo>
                  <a:lnTo>
                    <a:pt x="980" y="242"/>
                  </a:lnTo>
                  <a:lnTo>
                    <a:pt x="960" y="213"/>
                  </a:lnTo>
                  <a:lnTo>
                    <a:pt x="901" y="236"/>
                  </a:lnTo>
                  <a:lnTo>
                    <a:pt x="836" y="187"/>
                  </a:lnTo>
                  <a:lnTo>
                    <a:pt x="783" y="203"/>
                  </a:lnTo>
                  <a:lnTo>
                    <a:pt x="748" y="160"/>
                  </a:lnTo>
                  <a:lnTo>
                    <a:pt x="744" y="98"/>
                  </a:lnTo>
                  <a:lnTo>
                    <a:pt x="677" y="126"/>
                  </a:lnTo>
                  <a:lnTo>
                    <a:pt x="628" y="106"/>
                  </a:lnTo>
                  <a:lnTo>
                    <a:pt x="514" y="124"/>
                  </a:lnTo>
                  <a:lnTo>
                    <a:pt x="427" y="87"/>
                  </a:lnTo>
                  <a:lnTo>
                    <a:pt x="329" y="0"/>
                  </a:lnTo>
                  <a:lnTo>
                    <a:pt x="283" y="24"/>
                  </a:lnTo>
                  <a:lnTo>
                    <a:pt x="205" y="18"/>
                  </a:lnTo>
                  <a:lnTo>
                    <a:pt x="201" y="16"/>
                  </a:lnTo>
                  <a:lnTo>
                    <a:pt x="187" y="14"/>
                  </a:lnTo>
                  <a:lnTo>
                    <a:pt x="171" y="10"/>
                  </a:lnTo>
                  <a:lnTo>
                    <a:pt x="153" y="6"/>
                  </a:lnTo>
                  <a:lnTo>
                    <a:pt x="140" y="4"/>
                  </a:lnTo>
                  <a:lnTo>
                    <a:pt x="136" y="4"/>
                  </a:lnTo>
                  <a:lnTo>
                    <a:pt x="134" y="8"/>
                  </a:lnTo>
                  <a:lnTo>
                    <a:pt x="130" y="18"/>
                  </a:lnTo>
                  <a:lnTo>
                    <a:pt x="124" y="28"/>
                  </a:lnTo>
                  <a:lnTo>
                    <a:pt x="120" y="36"/>
                  </a:lnTo>
                  <a:lnTo>
                    <a:pt x="118" y="39"/>
                  </a:lnTo>
                  <a:lnTo>
                    <a:pt x="181" y="79"/>
                  </a:lnTo>
                  <a:lnTo>
                    <a:pt x="216" y="98"/>
                  </a:lnTo>
                  <a:lnTo>
                    <a:pt x="151" y="140"/>
                  </a:lnTo>
                  <a:lnTo>
                    <a:pt x="130" y="169"/>
                  </a:lnTo>
                  <a:close/>
                </a:path>
              </a:pathLst>
            </a:custGeom>
            <a:grpFill/>
            <a:ln w="0">
              <a:solidFill>
                <a:srgbClr val="FFFFFF"/>
              </a:solidFill>
              <a:prstDash val="solid"/>
              <a:round/>
            </a:ln>
          </p:spPr>
          <p:txBody>
            <a:bodyPr/>
            <a:lstStyle/>
            <a:p>
              <a:endParaRPr altLang="en-US" lang="zh-CN"/>
            </a:p>
          </p:txBody>
        </p:sp>
        <p:sp>
          <p:nvSpPr>
            <p:cNvPr id="118" name="Freeform 122"/>
            <p:cNvSpPr/>
            <p:nvPr/>
          </p:nvSpPr>
          <p:spPr bwMode="gray">
            <a:xfrm>
              <a:off x="3034" y="2686"/>
              <a:ext cx="568" cy="356"/>
            </a:xfrm>
            <a:custGeom>
              <a:gdLst>
                <a:gd fmla="*/ 40 w 1136" name="T0"/>
                <a:gd fmla="*/ 51 h 713" name="T1"/>
                <a:gd fmla="*/ 52 w 1136" name="T2"/>
                <a:gd fmla="*/ 64 h 713" name="T3"/>
                <a:gd fmla="*/ 58 w 1136" name="T4"/>
                <a:gd fmla="*/ 104 h 713" name="T5"/>
                <a:gd fmla="*/ 35 w 1136" name="T6"/>
                <a:gd fmla="*/ 118 h 713" name="T7"/>
                <a:gd fmla="*/ 0 w 1136" name="T8"/>
                <a:gd fmla="*/ 129 h 713" name="T9"/>
                <a:gd fmla="*/ 20 w 1136" name="T10"/>
                <a:gd fmla="*/ 167 h 713" name="T11"/>
                <a:gd fmla="*/ 40 w 1136" name="T12"/>
                <a:gd fmla="*/ 162 h 713" name="T13"/>
                <a:gd fmla="*/ 80 w 1136" name="T14"/>
                <a:gd fmla="*/ 153 h 713" name="T15"/>
                <a:gd fmla="*/ 76 w 1136" name="T16"/>
                <a:gd fmla="*/ 136 h 713" name="T17"/>
                <a:gd fmla="*/ 115 w 1136" name="T18"/>
                <a:gd fmla="*/ 138 h 713" name="T19"/>
                <a:gd fmla="*/ 147 w 1136" name="T20"/>
                <a:gd fmla="*/ 149 h 713" name="T21"/>
                <a:gd fmla="*/ 170 w 1136" name="T22"/>
                <a:gd fmla="*/ 142 h 713" name="T23"/>
                <a:gd fmla="*/ 189 w 1136" name="T24"/>
                <a:gd fmla="*/ 138 h 713" name="T25"/>
                <a:gd fmla="*/ 196 w 1136" name="T26"/>
                <a:gd fmla="*/ 160 h 713" name="T27"/>
                <a:gd fmla="*/ 221 w 1136" name="T28"/>
                <a:gd fmla="*/ 152 h 713" name="T29"/>
                <a:gd fmla="*/ 247 w 1136" name="T30"/>
                <a:gd fmla="*/ 135 h 713" name="T31"/>
                <a:gd fmla="*/ 264 w 1136" name="T32"/>
                <a:gd fmla="*/ 124 h 713" name="T33"/>
                <a:gd fmla="*/ 284 w 1136" name="T34"/>
                <a:gd fmla="*/ 122 h 713" name="T35"/>
                <a:gd fmla="*/ 272 w 1136" name="T36"/>
                <a:gd fmla="*/ 97 h 713" name="T37"/>
                <a:gd fmla="*/ 263 w 1136" name="T38"/>
                <a:gd fmla="*/ 68 h 713" name="T39"/>
                <a:gd fmla="*/ 245 w 1136" name="T40"/>
                <a:gd fmla="*/ 60 h 713" name="T41"/>
                <a:gd fmla="*/ 225 w 1136" name="T42"/>
                <a:gd fmla="*/ 59 h 713" name="T43"/>
                <a:gd fmla="*/ 196 w 1136" name="T44"/>
                <a:gd fmla="*/ 50 h 713" name="T45"/>
                <a:gd fmla="*/ 186 w 1136" name="T46"/>
                <a:gd fmla="*/ 24 h 713" name="T47"/>
                <a:gd fmla="*/ 157 w 1136" name="T48"/>
                <a:gd fmla="*/ 26 h 713" name="T49"/>
                <a:gd fmla="*/ 107 w 1136" name="T50"/>
                <a:gd fmla="*/ 21 h 713" name="T51"/>
                <a:gd fmla="*/ 71 w 1136" name="T52"/>
                <a:gd fmla="*/ 6 h 713" name="T53"/>
                <a:gd fmla="*/ 50 w 1136" name="T54"/>
                <a:gd fmla="*/ 4 h 713" name="T55"/>
                <a:gd fmla="*/ 43 w 1136" name="T56"/>
                <a:gd fmla="*/ 2 h 713" name="T57"/>
                <a:gd fmla="*/ 35 w 1136" name="T58"/>
                <a:gd fmla="*/ 1 h 713" name="T59"/>
                <a:gd fmla="*/ 34 w 1136" name="T60"/>
                <a:gd fmla="*/ 2 h 713" name="T61"/>
                <a:gd fmla="*/ 31 w 1136" name="T62"/>
                <a:gd fmla="*/ 7 h 713" name="T63"/>
                <a:gd fmla="*/ 29 w 1136" name="T64"/>
                <a:gd fmla="*/ 9 h 713" name="T65"/>
                <a:gd fmla="*/ 54 w 1136" name="T66"/>
                <a:gd fmla="*/ 24 h 713" name="T67"/>
                <a:gd fmla="*/ 33 w 1136" name="T68"/>
                <a:gd fmla="*/ 42 h 713"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w 1136" name="T105"/>
                <a:gd fmla="*/ 0 h 713" name="T106"/>
                <a:gd fmla="*/ 1136 w 1136" name="T107"/>
                <a:gd fmla="*/ 713 h 713" name="T108"/>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T108" l="T105" r="T107" t="T106"/>
              <a:pathLst>
                <a:path h="713" w="1136">
                  <a:moveTo>
                    <a:pt x="130" y="169"/>
                  </a:moveTo>
                  <a:lnTo>
                    <a:pt x="159" y="205"/>
                  </a:lnTo>
                  <a:lnTo>
                    <a:pt x="157" y="258"/>
                  </a:lnTo>
                  <a:lnTo>
                    <a:pt x="208" y="256"/>
                  </a:lnTo>
                  <a:lnTo>
                    <a:pt x="236" y="331"/>
                  </a:lnTo>
                  <a:lnTo>
                    <a:pt x="234" y="417"/>
                  </a:lnTo>
                  <a:lnTo>
                    <a:pt x="183" y="425"/>
                  </a:lnTo>
                  <a:lnTo>
                    <a:pt x="140" y="474"/>
                  </a:lnTo>
                  <a:lnTo>
                    <a:pt x="33" y="482"/>
                  </a:lnTo>
                  <a:lnTo>
                    <a:pt x="0" y="516"/>
                  </a:lnTo>
                  <a:lnTo>
                    <a:pt x="23" y="591"/>
                  </a:lnTo>
                  <a:lnTo>
                    <a:pt x="82" y="671"/>
                  </a:lnTo>
                  <a:lnTo>
                    <a:pt x="134" y="713"/>
                  </a:lnTo>
                  <a:lnTo>
                    <a:pt x="161" y="648"/>
                  </a:lnTo>
                  <a:lnTo>
                    <a:pt x="220" y="596"/>
                  </a:lnTo>
                  <a:lnTo>
                    <a:pt x="319" y="612"/>
                  </a:lnTo>
                  <a:lnTo>
                    <a:pt x="332" y="585"/>
                  </a:lnTo>
                  <a:lnTo>
                    <a:pt x="303" y="545"/>
                  </a:lnTo>
                  <a:lnTo>
                    <a:pt x="372" y="528"/>
                  </a:lnTo>
                  <a:lnTo>
                    <a:pt x="460" y="555"/>
                  </a:lnTo>
                  <a:lnTo>
                    <a:pt x="531" y="559"/>
                  </a:lnTo>
                  <a:lnTo>
                    <a:pt x="588" y="598"/>
                  </a:lnTo>
                  <a:lnTo>
                    <a:pt x="649" y="563"/>
                  </a:lnTo>
                  <a:lnTo>
                    <a:pt x="681" y="569"/>
                  </a:lnTo>
                  <a:lnTo>
                    <a:pt x="687" y="600"/>
                  </a:lnTo>
                  <a:lnTo>
                    <a:pt x="758" y="553"/>
                  </a:lnTo>
                  <a:lnTo>
                    <a:pt x="791" y="587"/>
                  </a:lnTo>
                  <a:lnTo>
                    <a:pt x="785" y="640"/>
                  </a:lnTo>
                  <a:lnTo>
                    <a:pt x="832" y="654"/>
                  </a:lnTo>
                  <a:lnTo>
                    <a:pt x="884" y="608"/>
                  </a:lnTo>
                  <a:lnTo>
                    <a:pt x="947" y="594"/>
                  </a:lnTo>
                  <a:lnTo>
                    <a:pt x="988" y="543"/>
                  </a:lnTo>
                  <a:lnTo>
                    <a:pt x="1019" y="533"/>
                  </a:lnTo>
                  <a:lnTo>
                    <a:pt x="1055" y="496"/>
                  </a:lnTo>
                  <a:lnTo>
                    <a:pt x="1108" y="516"/>
                  </a:lnTo>
                  <a:lnTo>
                    <a:pt x="1136" y="490"/>
                  </a:lnTo>
                  <a:lnTo>
                    <a:pt x="1122" y="431"/>
                  </a:lnTo>
                  <a:lnTo>
                    <a:pt x="1088" y="388"/>
                  </a:lnTo>
                  <a:lnTo>
                    <a:pt x="1088" y="291"/>
                  </a:lnTo>
                  <a:lnTo>
                    <a:pt x="1051" y="272"/>
                  </a:lnTo>
                  <a:lnTo>
                    <a:pt x="1019" y="274"/>
                  </a:lnTo>
                  <a:lnTo>
                    <a:pt x="980" y="242"/>
                  </a:lnTo>
                  <a:lnTo>
                    <a:pt x="960" y="213"/>
                  </a:lnTo>
                  <a:lnTo>
                    <a:pt x="901" y="236"/>
                  </a:lnTo>
                  <a:lnTo>
                    <a:pt x="836" y="187"/>
                  </a:lnTo>
                  <a:lnTo>
                    <a:pt x="783" y="203"/>
                  </a:lnTo>
                  <a:lnTo>
                    <a:pt x="748" y="160"/>
                  </a:lnTo>
                  <a:lnTo>
                    <a:pt x="744" y="98"/>
                  </a:lnTo>
                  <a:lnTo>
                    <a:pt x="677" y="126"/>
                  </a:lnTo>
                  <a:lnTo>
                    <a:pt x="628" y="106"/>
                  </a:lnTo>
                  <a:lnTo>
                    <a:pt x="514" y="124"/>
                  </a:lnTo>
                  <a:lnTo>
                    <a:pt x="427" y="87"/>
                  </a:lnTo>
                  <a:lnTo>
                    <a:pt x="329" y="0"/>
                  </a:lnTo>
                  <a:lnTo>
                    <a:pt x="283" y="24"/>
                  </a:lnTo>
                  <a:lnTo>
                    <a:pt x="205" y="18"/>
                  </a:lnTo>
                  <a:lnTo>
                    <a:pt x="201" y="16"/>
                  </a:lnTo>
                  <a:lnTo>
                    <a:pt x="187" y="14"/>
                  </a:lnTo>
                  <a:lnTo>
                    <a:pt x="171" y="10"/>
                  </a:lnTo>
                  <a:lnTo>
                    <a:pt x="153" y="6"/>
                  </a:lnTo>
                  <a:lnTo>
                    <a:pt x="140" y="4"/>
                  </a:lnTo>
                  <a:lnTo>
                    <a:pt x="136" y="4"/>
                  </a:lnTo>
                  <a:lnTo>
                    <a:pt x="134" y="8"/>
                  </a:lnTo>
                  <a:lnTo>
                    <a:pt x="130" y="18"/>
                  </a:lnTo>
                  <a:lnTo>
                    <a:pt x="124" y="28"/>
                  </a:lnTo>
                  <a:lnTo>
                    <a:pt x="120" y="36"/>
                  </a:lnTo>
                  <a:lnTo>
                    <a:pt x="118" y="39"/>
                  </a:lnTo>
                  <a:lnTo>
                    <a:pt x="181" y="79"/>
                  </a:lnTo>
                  <a:lnTo>
                    <a:pt x="216" y="98"/>
                  </a:lnTo>
                  <a:lnTo>
                    <a:pt x="151" y="140"/>
                  </a:lnTo>
                  <a:lnTo>
                    <a:pt x="130" y="169"/>
                  </a:lnTo>
                </a:path>
              </a:pathLst>
            </a:custGeom>
            <a:grpFill/>
            <a:ln w="6350">
              <a:solidFill>
                <a:srgbClr val="FFFFFF"/>
              </a:solidFill>
              <a:prstDash val="solid"/>
              <a:round/>
            </a:ln>
          </p:spPr>
          <p:txBody>
            <a:bodyPr/>
            <a:lstStyle/>
            <a:p>
              <a:endParaRPr altLang="en-US" lang="zh-CN"/>
            </a:p>
          </p:txBody>
        </p:sp>
        <p:sp>
          <p:nvSpPr>
            <p:cNvPr id="119" name="Freeform 123"/>
            <p:cNvSpPr/>
            <p:nvPr/>
          </p:nvSpPr>
          <p:spPr bwMode="gray">
            <a:xfrm>
              <a:off x="3140" y="2406"/>
              <a:ext cx="448" cy="398"/>
            </a:xfrm>
            <a:custGeom>
              <a:gdLst>
                <a:gd fmla="*/ 0 w 896" name="T0"/>
                <a:gd fmla="*/ 84 h 797" name="T1"/>
                <a:gd fmla="*/ 7 w 896" name="T2"/>
                <a:gd fmla="*/ 100 h 797" name="T3"/>
                <a:gd fmla="*/ 17 w 896" name="T4"/>
                <a:gd fmla="*/ 115 h 797" name="T5"/>
                <a:gd fmla="*/ 30 w 896" name="T6"/>
                <a:gd fmla="*/ 127 h 797" name="T7"/>
                <a:gd fmla="*/ 29 w 896" name="T8"/>
                <a:gd fmla="*/ 140 h 797" name="T9"/>
                <a:gd fmla="*/ 53 w 896" name="T10"/>
                <a:gd fmla="*/ 162 h 797" name="T11"/>
                <a:gd fmla="*/ 76 w 896" name="T12"/>
                <a:gd fmla="*/ 171 h 797" name="T13"/>
                <a:gd fmla="*/ 104 w 896" name="T14"/>
                <a:gd fmla="*/ 166 h 797" name="T15"/>
                <a:gd fmla="*/ 116 w 896" name="T16"/>
                <a:gd fmla="*/ 171 h 797" name="T17"/>
                <a:gd fmla="*/ 133 w 896" name="T18"/>
                <a:gd fmla="*/ 164 h 797" name="T19"/>
                <a:gd fmla="*/ 134 w 896" name="T20"/>
                <a:gd fmla="*/ 180 h 797" name="T21"/>
                <a:gd fmla="*/ 143 w 896" name="T22"/>
                <a:gd fmla="*/ 191 h 797" name="T23"/>
                <a:gd fmla="*/ 156 w 896" name="T24"/>
                <a:gd fmla="*/ 187 h 797" name="T25"/>
                <a:gd fmla="*/ 173 w 896" name="T26"/>
                <a:gd fmla="*/ 199 h 797" name="T27"/>
                <a:gd fmla="*/ 188 w 896" name="T28"/>
                <a:gd fmla="*/ 194 h 797" name="T29"/>
                <a:gd fmla="*/ 193 w 896" name="T30"/>
                <a:gd fmla="*/ 189 h 797" name="T31"/>
                <a:gd fmla="*/ 212 w 896" name="T32"/>
                <a:gd fmla="*/ 179 h 797" name="T33"/>
                <a:gd fmla="*/ 213 w 896" name="T34"/>
                <a:gd fmla="*/ 163 h 797" name="T35"/>
                <a:gd fmla="*/ 208 w 896" name="T36"/>
                <a:gd fmla="*/ 148 h 797" name="T37"/>
                <a:gd fmla="*/ 194 w 896" name="T38"/>
                <a:gd fmla="*/ 157 h 797" name="T39"/>
                <a:gd fmla="*/ 180 w 896" name="T40"/>
                <a:gd fmla="*/ 141 h 797" name="T41"/>
                <a:gd fmla="*/ 170 w 896" name="T42"/>
                <a:gd fmla="*/ 133 h 797" name="T43"/>
                <a:gd fmla="*/ 182 w 896" name="T44"/>
                <a:gd fmla="*/ 129 h 797" name="T45"/>
                <a:gd fmla="*/ 181 w 896" name="T46"/>
                <a:gd fmla="*/ 116 h 797" name="T47"/>
                <a:gd fmla="*/ 190 w 896" name="T48"/>
                <a:gd fmla="*/ 108 h 797" name="T49"/>
                <a:gd fmla="*/ 186 w 896" name="T50"/>
                <a:gd fmla="*/ 94 h 797" name="T51"/>
                <a:gd fmla="*/ 197 w 896" name="T52"/>
                <a:gd fmla="*/ 87 h 797" name="T53"/>
                <a:gd fmla="*/ 211 w 896" name="T54"/>
                <a:gd fmla="*/ 99 h 797" name="T55"/>
                <a:gd fmla="*/ 224 w 896" name="T56"/>
                <a:gd fmla="*/ 91 h 797" name="T57"/>
                <a:gd fmla="*/ 219 w 896" name="T58"/>
                <a:gd fmla="*/ 75 h 797" name="T59"/>
                <a:gd fmla="*/ 206 w 896" name="T60"/>
                <a:gd fmla="*/ 71 h 797" name="T61"/>
                <a:gd fmla="*/ 203 w 896" name="T62"/>
                <a:gd fmla="*/ 62 h 797" name="T63"/>
                <a:gd fmla="*/ 182 w 896" name="T64"/>
                <a:gd fmla="*/ 66 h 797" name="T65"/>
                <a:gd fmla="*/ 169 w 896" name="T66"/>
                <a:gd fmla="*/ 53 h 797" name="T67"/>
                <a:gd fmla="*/ 157 w 896" name="T68"/>
                <a:gd fmla="*/ 53 h 797" name="T69"/>
                <a:gd fmla="*/ 156 w 896" name="T70"/>
                <a:gd fmla="*/ 41 h 797" name="T71"/>
                <a:gd fmla="*/ 173 w 896" name="T72"/>
                <a:gd fmla="*/ 20 h 797" name="T73"/>
                <a:gd fmla="*/ 171 w 896" name="T74"/>
                <a:gd fmla="*/ 3 h 797" name="T75"/>
                <a:gd fmla="*/ 153 w 896" name="T76"/>
                <a:gd fmla="*/ 6 h 797" name="T77"/>
                <a:gd fmla="*/ 112 w 896" name="T78"/>
                <a:gd fmla="*/ 0 h 797" name="T79"/>
                <a:gd fmla="*/ 110 w 896" name="T80"/>
                <a:gd fmla="*/ 32 h 797" name="T81"/>
                <a:gd fmla="*/ 89 w 896" name="T82"/>
                <a:gd fmla="*/ 49 h 797" name="T83"/>
                <a:gd fmla="*/ 72 w 896" name="T84"/>
                <a:gd fmla="*/ 52 h 797" name="T85"/>
                <a:gd fmla="*/ 42 w 896" name="T86"/>
                <a:gd fmla="*/ 71 h 797" name="T87"/>
                <a:gd fmla="*/ 25 w 896" name="T88"/>
                <a:gd fmla="*/ 79 h 797" name="T89"/>
                <a:gd fmla="*/ 0 w 896" name="T90"/>
                <a:gd fmla="*/ 84 h 797"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896" name="T138"/>
                <a:gd fmla="*/ 0 h 797" name="T139"/>
                <a:gd fmla="*/ 896 w 896" name="T140"/>
                <a:gd fmla="*/ 797 h 797"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797" w="896">
                  <a:moveTo>
                    <a:pt x="0" y="339"/>
                  </a:moveTo>
                  <a:lnTo>
                    <a:pt x="28" y="402"/>
                  </a:lnTo>
                  <a:lnTo>
                    <a:pt x="65" y="463"/>
                  </a:lnTo>
                  <a:lnTo>
                    <a:pt x="120" y="510"/>
                  </a:lnTo>
                  <a:lnTo>
                    <a:pt x="117" y="561"/>
                  </a:lnTo>
                  <a:lnTo>
                    <a:pt x="211" y="648"/>
                  </a:lnTo>
                  <a:lnTo>
                    <a:pt x="302" y="685"/>
                  </a:lnTo>
                  <a:lnTo>
                    <a:pt x="416" y="667"/>
                  </a:lnTo>
                  <a:lnTo>
                    <a:pt x="465" y="687"/>
                  </a:lnTo>
                  <a:lnTo>
                    <a:pt x="532" y="659"/>
                  </a:lnTo>
                  <a:lnTo>
                    <a:pt x="536" y="721"/>
                  </a:lnTo>
                  <a:lnTo>
                    <a:pt x="571" y="764"/>
                  </a:lnTo>
                  <a:lnTo>
                    <a:pt x="624" y="748"/>
                  </a:lnTo>
                  <a:lnTo>
                    <a:pt x="689" y="797"/>
                  </a:lnTo>
                  <a:lnTo>
                    <a:pt x="750" y="776"/>
                  </a:lnTo>
                  <a:lnTo>
                    <a:pt x="772" y="756"/>
                  </a:lnTo>
                  <a:lnTo>
                    <a:pt x="845" y="719"/>
                  </a:lnTo>
                  <a:lnTo>
                    <a:pt x="851" y="654"/>
                  </a:lnTo>
                  <a:lnTo>
                    <a:pt x="831" y="595"/>
                  </a:lnTo>
                  <a:lnTo>
                    <a:pt x="774" y="630"/>
                  </a:lnTo>
                  <a:lnTo>
                    <a:pt x="717" y="567"/>
                  </a:lnTo>
                  <a:lnTo>
                    <a:pt x="678" y="534"/>
                  </a:lnTo>
                  <a:lnTo>
                    <a:pt x="727" y="518"/>
                  </a:lnTo>
                  <a:lnTo>
                    <a:pt x="723" y="465"/>
                  </a:lnTo>
                  <a:lnTo>
                    <a:pt x="760" y="433"/>
                  </a:lnTo>
                  <a:lnTo>
                    <a:pt x="743" y="378"/>
                  </a:lnTo>
                  <a:lnTo>
                    <a:pt x="788" y="349"/>
                  </a:lnTo>
                  <a:lnTo>
                    <a:pt x="841" y="398"/>
                  </a:lnTo>
                  <a:lnTo>
                    <a:pt x="896" y="366"/>
                  </a:lnTo>
                  <a:lnTo>
                    <a:pt x="876" y="303"/>
                  </a:lnTo>
                  <a:lnTo>
                    <a:pt x="823" y="284"/>
                  </a:lnTo>
                  <a:lnTo>
                    <a:pt x="811" y="250"/>
                  </a:lnTo>
                  <a:lnTo>
                    <a:pt x="727" y="266"/>
                  </a:lnTo>
                  <a:lnTo>
                    <a:pt x="676" y="213"/>
                  </a:lnTo>
                  <a:lnTo>
                    <a:pt x="626" y="215"/>
                  </a:lnTo>
                  <a:lnTo>
                    <a:pt x="622" y="165"/>
                  </a:lnTo>
                  <a:lnTo>
                    <a:pt x="691" y="83"/>
                  </a:lnTo>
                  <a:lnTo>
                    <a:pt x="683" y="12"/>
                  </a:lnTo>
                  <a:lnTo>
                    <a:pt x="609" y="26"/>
                  </a:lnTo>
                  <a:lnTo>
                    <a:pt x="445" y="0"/>
                  </a:lnTo>
                  <a:lnTo>
                    <a:pt x="437" y="130"/>
                  </a:lnTo>
                  <a:lnTo>
                    <a:pt x="353" y="197"/>
                  </a:lnTo>
                  <a:lnTo>
                    <a:pt x="288" y="209"/>
                  </a:lnTo>
                  <a:lnTo>
                    <a:pt x="168" y="286"/>
                  </a:lnTo>
                  <a:lnTo>
                    <a:pt x="97" y="317"/>
                  </a:lnTo>
                  <a:lnTo>
                    <a:pt x="0" y="339"/>
                  </a:lnTo>
                  <a:close/>
                </a:path>
              </a:pathLst>
            </a:custGeom>
            <a:grpFill/>
            <a:ln w="0">
              <a:solidFill>
                <a:srgbClr val="FFFFFF"/>
              </a:solidFill>
              <a:prstDash val="solid"/>
              <a:round/>
            </a:ln>
          </p:spPr>
          <p:txBody>
            <a:bodyPr/>
            <a:lstStyle/>
            <a:p>
              <a:endParaRPr altLang="en-US" lang="zh-CN"/>
            </a:p>
          </p:txBody>
        </p:sp>
        <p:sp>
          <p:nvSpPr>
            <p:cNvPr id="120" name="Freeform 124"/>
            <p:cNvSpPr/>
            <p:nvPr/>
          </p:nvSpPr>
          <p:spPr bwMode="gray">
            <a:xfrm>
              <a:off x="3140" y="2406"/>
              <a:ext cx="448" cy="398"/>
            </a:xfrm>
            <a:custGeom>
              <a:gdLst>
                <a:gd fmla="*/ 0 w 896" name="T0"/>
                <a:gd fmla="*/ 84 h 797" name="T1"/>
                <a:gd fmla="*/ 7 w 896" name="T2"/>
                <a:gd fmla="*/ 100 h 797" name="T3"/>
                <a:gd fmla="*/ 17 w 896" name="T4"/>
                <a:gd fmla="*/ 115 h 797" name="T5"/>
                <a:gd fmla="*/ 30 w 896" name="T6"/>
                <a:gd fmla="*/ 127 h 797" name="T7"/>
                <a:gd fmla="*/ 29 w 896" name="T8"/>
                <a:gd fmla="*/ 140 h 797" name="T9"/>
                <a:gd fmla="*/ 53 w 896" name="T10"/>
                <a:gd fmla="*/ 162 h 797" name="T11"/>
                <a:gd fmla="*/ 76 w 896" name="T12"/>
                <a:gd fmla="*/ 171 h 797" name="T13"/>
                <a:gd fmla="*/ 104 w 896" name="T14"/>
                <a:gd fmla="*/ 166 h 797" name="T15"/>
                <a:gd fmla="*/ 116 w 896" name="T16"/>
                <a:gd fmla="*/ 171 h 797" name="T17"/>
                <a:gd fmla="*/ 133 w 896" name="T18"/>
                <a:gd fmla="*/ 164 h 797" name="T19"/>
                <a:gd fmla="*/ 134 w 896" name="T20"/>
                <a:gd fmla="*/ 180 h 797" name="T21"/>
                <a:gd fmla="*/ 143 w 896" name="T22"/>
                <a:gd fmla="*/ 191 h 797" name="T23"/>
                <a:gd fmla="*/ 156 w 896" name="T24"/>
                <a:gd fmla="*/ 187 h 797" name="T25"/>
                <a:gd fmla="*/ 173 w 896" name="T26"/>
                <a:gd fmla="*/ 199 h 797" name="T27"/>
                <a:gd fmla="*/ 188 w 896" name="T28"/>
                <a:gd fmla="*/ 194 h 797" name="T29"/>
                <a:gd fmla="*/ 193 w 896" name="T30"/>
                <a:gd fmla="*/ 189 h 797" name="T31"/>
                <a:gd fmla="*/ 212 w 896" name="T32"/>
                <a:gd fmla="*/ 179 h 797" name="T33"/>
                <a:gd fmla="*/ 213 w 896" name="T34"/>
                <a:gd fmla="*/ 163 h 797" name="T35"/>
                <a:gd fmla="*/ 208 w 896" name="T36"/>
                <a:gd fmla="*/ 148 h 797" name="T37"/>
                <a:gd fmla="*/ 194 w 896" name="T38"/>
                <a:gd fmla="*/ 157 h 797" name="T39"/>
                <a:gd fmla="*/ 180 w 896" name="T40"/>
                <a:gd fmla="*/ 141 h 797" name="T41"/>
                <a:gd fmla="*/ 170 w 896" name="T42"/>
                <a:gd fmla="*/ 133 h 797" name="T43"/>
                <a:gd fmla="*/ 182 w 896" name="T44"/>
                <a:gd fmla="*/ 129 h 797" name="T45"/>
                <a:gd fmla="*/ 181 w 896" name="T46"/>
                <a:gd fmla="*/ 116 h 797" name="T47"/>
                <a:gd fmla="*/ 190 w 896" name="T48"/>
                <a:gd fmla="*/ 108 h 797" name="T49"/>
                <a:gd fmla="*/ 186 w 896" name="T50"/>
                <a:gd fmla="*/ 94 h 797" name="T51"/>
                <a:gd fmla="*/ 197 w 896" name="T52"/>
                <a:gd fmla="*/ 87 h 797" name="T53"/>
                <a:gd fmla="*/ 211 w 896" name="T54"/>
                <a:gd fmla="*/ 99 h 797" name="T55"/>
                <a:gd fmla="*/ 224 w 896" name="T56"/>
                <a:gd fmla="*/ 91 h 797" name="T57"/>
                <a:gd fmla="*/ 219 w 896" name="T58"/>
                <a:gd fmla="*/ 75 h 797" name="T59"/>
                <a:gd fmla="*/ 206 w 896" name="T60"/>
                <a:gd fmla="*/ 71 h 797" name="T61"/>
                <a:gd fmla="*/ 203 w 896" name="T62"/>
                <a:gd fmla="*/ 62 h 797" name="T63"/>
                <a:gd fmla="*/ 182 w 896" name="T64"/>
                <a:gd fmla="*/ 66 h 797" name="T65"/>
                <a:gd fmla="*/ 169 w 896" name="T66"/>
                <a:gd fmla="*/ 53 h 797" name="T67"/>
                <a:gd fmla="*/ 157 w 896" name="T68"/>
                <a:gd fmla="*/ 53 h 797" name="T69"/>
                <a:gd fmla="*/ 156 w 896" name="T70"/>
                <a:gd fmla="*/ 41 h 797" name="T71"/>
                <a:gd fmla="*/ 173 w 896" name="T72"/>
                <a:gd fmla="*/ 20 h 797" name="T73"/>
                <a:gd fmla="*/ 171 w 896" name="T74"/>
                <a:gd fmla="*/ 3 h 797" name="T75"/>
                <a:gd fmla="*/ 153 w 896" name="T76"/>
                <a:gd fmla="*/ 6 h 797" name="T77"/>
                <a:gd fmla="*/ 112 w 896" name="T78"/>
                <a:gd fmla="*/ 0 h 797" name="T79"/>
                <a:gd fmla="*/ 110 w 896" name="T80"/>
                <a:gd fmla="*/ 32 h 797" name="T81"/>
                <a:gd fmla="*/ 89 w 896" name="T82"/>
                <a:gd fmla="*/ 49 h 797" name="T83"/>
                <a:gd fmla="*/ 72 w 896" name="T84"/>
                <a:gd fmla="*/ 52 h 797" name="T85"/>
                <a:gd fmla="*/ 42 w 896" name="T86"/>
                <a:gd fmla="*/ 71 h 797" name="T87"/>
                <a:gd fmla="*/ 25 w 896" name="T88"/>
                <a:gd fmla="*/ 79 h 797" name="T89"/>
                <a:gd fmla="*/ 0 w 896" name="T90"/>
                <a:gd fmla="*/ 84 h 797"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896" name="T138"/>
                <a:gd fmla="*/ 0 h 797" name="T139"/>
                <a:gd fmla="*/ 896 w 896" name="T140"/>
                <a:gd fmla="*/ 797 h 797"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797" w="896">
                  <a:moveTo>
                    <a:pt x="0" y="339"/>
                  </a:moveTo>
                  <a:lnTo>
                    <a:pt x="28" y="402"/>
                  </a:lnTo>
                  <a:lnTo>
                    <a:pt x="65" y="463"/>
                  </a:lnTo>
                  <a:lnTo>
                    <a:pt x="120" y="510"/>
                  </a:lnTo>
                  <a:lnTo>
                    <a:pt x="117" y="561"/>
                  </a:lnTo>
                  <a:lnTo>
                    <a:pt x="211" y="648"/>
                  </a:lnTo>
                  <a:lnTo>
                    <a:pt x="302" y="685"/>
                  </a:lnTo>
                  <a:lnTo>
                    <a:pt x="416" y="667"/>
                  </a:lnTo>
                  <a:lnTo>
                    <a:pt x="465" y="687"/>
                  </a:lnTo>
                  <a:lnTo>
                    <a:pt x="532" y="659"/>
                  </a:lnTo>
                  <a:lnTo>
                    <a:pt x="536" y="721"/>
                  </a:lnTo>
                  <a:lnTo>
                    <a:pt x="571" y="764"/>
                  </a:lnTo>
                  <a:lnTo>
                    <a:pt x="624" y="748"/>
                  </a:lnTo>
                  <a:lnTo>
                    <a:pt x="689" y="797"/>
                  </a:lnTo>
                  <a:lnTo>
                    <a:pt x="750" y="776"/>
                  </a:lnTo>
                  <a:lnTo>
                    <a:pt x="772" y="756"/>
                  </a:lnTo>
                  <a:lnTo>
                    <a:pt x="845" y="719"/>
                  </a:lnTo>
                  <a:lnTo>
                    <a:pt x="851" y="654"/>
                  </a:lnTo>
                  <a:lnTo>
                    <a:pt x="831" y="595"/>
                  </a:lnTo>
                  <a:lnTo>
                    <a:pt x="774" y="630"/>
                  </a:lnTo>
                  <a:lnTo>
                    <a:pt x="717" y="567"/>
                  </a:lnTo>
                  <a:lnTo>
                    <a:pt x="678" y="534"/>
                  </a:lnTo>
                  <a:lnTo>
                    <a:pt x="727" y="518"/>
                  </a:lnTo>
                  <a:lnTo>
                    <a:pt x="723" y="465"/>
                  </a:lnTo>
                  <a:lnTo>
                    <a:pt x="760" y="433"/>
                  </a:lnTo>
                  <a:lnTo>
                    <a:pt x="743" y="378"/>
                  </a:lnTo>
                  <a:lnTo>
                    <a:pt x="788" y="349"/>
                  </a:lnTo>
                  <a:lnTo>
                    <a:pt x="841" y="398"/>
                  </a:lnTo>
                  <a:lnTo>
                    <a:pt x="896" y="366"/>
                  </a:lnTo>
                  <a:lnTo>
                    <a:pt x="876" y="303"/>
                  </a:lnTo>
                  <a:lnTo>
                    <a:pt x="823" y="284"/>
                  </a:lnTo>
                  <a:lnTo>
                    <a:pt x="811" y="250"/>
                  </a:lnTo>
                  <a:lnTo>
                    <a:pt x="727" y="266"/>
                  </a:lnTo>
                  <a:lnTo>
                    <a:pt x="676" y="213"/>
                  </a:lnTo>
                  <a:lnTo>
                    <a:pt x="626" y="215"/>
                  </a:lnTo>
                  <a:lnTo>
                    <a:pt x="622" y="165"/>
                  </a:lnTo>
                  <a:lnTo>
                    <a:pt x="691" y="83"/>
                  </a:lnTo>
                  <a:lnTo>
                    <a:pt x="683" y="12"/>
                  </a:lnTo>
                  <a:lnTo>
                    <a:pt x="609" y="26"/>
                  </a:lnTo>
                  <a:lnTo>
                    <a:pt x="445" y="0"/>
                  </a:lnTo>
                  <a:lnTo>
                    <a:pt x="437" y="130"/>
                  </a:lnTo>
                  <a:lnTo>
                    <a:pt x="353" y="197"/>
                  </a:lnTo>
                  <a:lnTo>
                    <a:pt x="288" y="209"/>
                  </a:lnTo>
                  <a:lnTo>
                    <a:pt x="168" y="286"/>
                  </a:lnTo>
                  <a:lnTo>
                    <a:pt x="97" y="317"/>
                  </a:lnTo>
                  <a:lnTo>
                    <a:pt x="0" y="339"/>
                  </a:lnTo>
                </a:path>
              </a:pathLst>
            </a:custGeom>
            <a:grpFill/>
            <a:ln w="6350">
              <a:solidFill>
                <a:srgbClr val="FFFFFF"/>
              </a:solidFill>
              <a:prstDash val="solid"/>
              <a:round/>
            </a:ln>
          </p:spPr>
          <p:txBody>
            <a:bodyPr/>
            <a:lstStyle/>
            <a:p>
              <a:endParaRPr altLang="en-US" lang="zh-CN"/>
            </a:p>
          </p:txBody>
        </p:sp>
        <p:sp>
          <p:nvSpPr>
            <p:cNvPr id="121" name="Freeform 125"/>
            <p:cNvSpPr/>
            <p:nvPr/>
          </p:nvSpPr>
          <p:spPr bwMode="gray">
            <a:xfrm>
              <a:off x="3128" y="2050"/>
              <a:ext cx="251" cy="526"/>
            </a:xfrm>
            <a:custGeom>
              <a:gdLst>
                <a:gd fmla="*/ 7 w 502" name="T0"/>
                <a:gd fmla="*/ 236 h 1051" name="T1"/>
                <a:gd fmla="*/ 6 w 502" name="T2"/>
                <a:gd fmla="*/ 263 h 1051" name="T3"/>
                <a:gd fmla="*/ 30 w 502" name="T4"/>
                <a:gd fmla="*/ 257 h 1051" name="T5"/>
                <a:gd fmla="*/ 48 w 502" name="T6"/>
                <a:gd fmla="*/ 250 h 1051" name="T7"/>
                <a:gd fmla="*/ 78 w 502" name="T8"/>
                <a:gd fmla="*/ 230 h 1051" name="T9"/>
                <a:gd fmla="*/ 94 w 502" name="T10"/>
                <a:gd fmla="*/ 228 h 1051" name="T11"/>
                <a:gd fmla="*/ 115 w 502" name="T12"/>
                <a:gd fmla="*/ 210 h 1051" name="T13"/>
                <a:gd fmla="*/ 117 w 502" name="T14"/>
                <a:gd fmla="*/ 178 h 1051" name="T15"/>
                <a:gd fmla="*/ 108 w 502" name="T16"/>
                <a:gd fmla="*/ 169 h 1051" name="T17"/>
                <a:gd fmla="*/ 109 w 502" name="T18"/>
                <a:gd fmla="*/ 159 h 1051" name="T19"/>
                <a:gd fmla="*/ 115 w 502" name="T20"/>
                <a:gd fmla="*/ 150 h 1051" name="T21"/>
                <a:gd fmla="*/ 114 w 502" name="T22"/>
                <a:gd fmla="*/ 142 h 1051" name="T23"/>
                <a:gd fmla="*/ 121 w 502" name="T24"/>
                <a:gd fmla="*/ 126 h 1051" name="T25"/>
                <a:gd fmla="*/ 118 w 502" name="T26"/>
                <a:gd fmla="*/ 109 h 1051" name="T27"/>
                <a:gd fmla="*/ 99 w 502" name="T28"/>
                <a:gd fmla="*/ 99 h 1051" name="T29"/>
                <a:gd fmla="*/ 100 w 502" name="T30"/>
                <a:gd fmla="*/ 81 h 1051" name="T31"/>
                <a:gd fmla="*/ 108 w 502" name="T32"/>
                <a:gd fmla="*/ 74 h 1051" name="T33"/>
                <a:gd fmla="*/ 109 w 502" name="T34"/>
                <a:gd fmla="*/ 64 h 1051" name="T35"/>
                <a:gd fmla="*/ 119 w 502" name="T36"/>
                <a:gd fmla="*/ 60 h 1051" name="T37"/>
                <a:gd fmla="*/ 126 w 502" name="T38"/>
                <a:gd fmla="*/ 43 h 1051" name="T39"/>
                <a:gd fmla="*/ 119 w 502" name="T40"/>
                <a:gd fmla="*/ 31 h 1051" name="T41"/>
                <a:gd fmla="*/ 110 w 502" name="T42"/>
                <a:gd fmla="*/ 26 h 1051" name="T43"/>
                <a:gd fmla="*/ 111 w 502" name="T44"/>
                <a:gd fmla="*/ 16 h 1051" name="T45"/>
                <a:gd fmla="*/ 121 w 502" name="T46"/>
                <a:gd fmla="*/ 11 h 1051" name="T47"/>
                <a:gd fmla="*/ 114 w 502" name="T48"/>
                <a:gd fmla="*/ 0 h 1051" name="T49"/>
                <a:gd fmla="*/ 87 w 502" name="T50"/>
                <a:gd fmla="*/ 11 h 1051" name="T51"/>
                <a:gd fmla="*/ 72 w 502" name="T52"/>
                <a:gd fmla="*/ 11 h 1051" name="T53"/>
                <a:gd fmla="*/ 50 w 502" name="T54"/>
                <a:gd fmla="*/ 19 h 1051" name="T55"/>
                <a:gd fmla="*/ 38 w 502" name="T56"/>
                <a:gd fmla="*/ 49 h 1051" name="T57"/>
                <a:gd fmla="*/ 19 w 502" name="T58"/>
                <a:gd fmla="*/ 56 h 1051" name="T59"/>
                <a:gd fmla="*/ 19 w 502" name="T60"/>
                <a:gd fmla="*/ 73 h 1051" name="T61"/>
                <a:gd fmla="*/ 12 w 502" name="T62"/>
                <a:gd fmla="*/ 104 h 1051" name="T63"/>
                <a:gd fmla="*/ 0 w 502" name="T64"/>
                <a:gd fmla="*/ 117 h 1051" name="T65"/>
                <a:gd fmla="*/ 13 w 502" name="T66"/>
                <a:gd fmla="*/ 139 h 1051" name="T67"/>
                <a:gd fmla="*/ 4 w 502" name="T68"/>
                <a:gd fmla="*/ 164 h 1051" name="T69"/>
                <a:gd fmla="*/ 9 w 502" name="T70"/>
                <a:gd fmla="*/ 198 h 1051" name="T71"/>
                <a:gd fmla="*/ 15 w 502" name="T72"/>
                <a:gd fmla="*/ 220 h 1051" name="T73"/>
                <a:gd fmla="*/ 7 w 502" name="T74"/>
                <a:gd fmla="*/ 236 h 1051"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502" name="T114"/>
                <a:gd fmla="*/ 0 h 1051" name="T115"/>
                <a:gd fmla="*/ 502 w 502" name="T116"/>
                <a:gd fmla="*/ 1051 h 1051"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1051" w="502">
                  <a:moveTo>
                    <a:pt x="25" y="942"/>
                  </a:moveTo>
                  <a:lnTo>
                    <a:pt x="23" y="1051"/>
                  </a:lnTo>
                  <a:lnTo>
                    <a:pt x="120" y="1027"/>
                  </a:lnTo>
                  <a:lnTo>
                    <a:pt x="191" y="998"/>
                  </a:lnTo>
                  <a:lnTo>
                    <a:pt x="311" y="919"/>
                  </a:lnTo>
                  <a:lnTo>
                    <a:pt x="376" y="909"/>
                  </a:lnTo>
                  <a:lnTo>
                    <a:pt x="460" y="840"/>
                  </a:lnTo>
                  <a:lnTo>
                    <a:pt x="468" y="712"/>
                  </a:lnTo>
                  <a:lnTo>
                    <a:pt x="429" y="675"/>
                  </a:lnTo>
                  <a:lnTo>
                    <a:pt x="433" y="635"/>
                  </a:lnTo>
                  <a:lnTo>
                    <a:pt x="460" y="600"/>
                  </a:lnTo>
                  <a:lnTo>
                    <a:pt x="454" y="565"/>
                  </a:lnTo>
                  <a:lnTo>
                    <a:pt x="484" y="504"/>
                  </a:lnTo>
                  <a:lnTo>
                    <a:pt x="470" y="433"/>
                  </a:lnTo>
                  <a:lnTo>
                    <a:pt x="395" y="395"/>
                  </a:lnTo>
                  <a:lnTo>
                    <a:pt x="397" y="324"/>
                  </a:lnTo>
                  <a:lnTo>
                    <a:pt x="429" y="293"/>
                  </a:lnTo>
                  <a:lnTo>
                    <a:pt x="435" y="254"/>
                  </a:lnTo>
                  <a:lnTo>
                    <a:pt x="476" y="240"/>
                  </a:lnTo>
                  <a:lnTo>
                    <a:pt x="502" y="169"/>
                  </a:lnTo>
                  <a:lnTo>
                    <a:pt x="476" y="122"/>
                  </a:lnTo>
                  <a:lnTo>
                    <a:pt x="437" y="104"/>
                  </a:lnTo>
                  <a:lnTo>
                    <a:pt x="441" y="61"/>
                  </a:lnTo>
                  <a:lnTo>
                    <a:pt x="484" y="41"/>
                  </a:lnTo>
                  <a:lnTo>
                    <a:pt x="454" y="0"/>
                  </a:lnTo>
                  <a:lnTo>
                    <a:pt x="348" y="43"/>
                  </a:lnTo>
                  <a:lnTo>
                    <a:pt x="285" y="43"/>
                  </a:lnTo>
                  <a:lnTo>
                    <a:pt x="199" y="74"/>
                  </a:lnTo>
                  <a:lnTo>
                    <a:pt x="151" y="193"/>
                  </a:lnTo>
                  <a:lnTo>
                    <a:pt x="73" y="222"/>
                  </a:lnTo>
                  <a:lnTo>
                    <a:pt x="73" y="291"/>
                  </a:lnTo>
                  <a:lnTo>
                    <a:pt x="45" y="415"/>
                  </a:lnTo>
                  <a:lnTo>
                    <a:pt x="0" y="468"/>
                  </a:lnTo>
                  <a:lnTo>
                    <a:pt x="51" y="555"/>
                  </a:lnTo>
                  <a:lnTo>
                    <a:pt x="14" y="655"/>
                  </a:lnTo>
                  <a:lnTo>
                    <a:pt x="33" y="789"/>
                  </a:lnTo>
                  <a:lnTo>
                    <a:pt x="57" y="877"/>
                  </a:lnTo>
                  <a:lnTo>
                    <a:pt x="25" y="942"/>
                  </a:lnTo>
                  <a:close/>
                </a:path>
              </a:pathLst>
            </a:custGeom>
            <a:grpFill/>
            <a:ln w="0">
              <a:solidFill>
                <a:srgbClr val="FFFFFF"/>
              </a:solidFill>
              <a:prstDash val="solid"/>
              <a:round/>
            </a:ln>
          </p:spPr>
          <p:txBody>
            <a:bodyPr/>
            <a:lstStyle/>
            <a:p>
              <a:endParaRPr altLang="en-US" lang="zh-CN"/>
            </a:p>
          </p:txBody>
        </p:sp>
        <p:sp>
          <p:nvSpPr>
            <p:cNvPr id="122" name="Freeform 126"/>
            <p:cNvSpPr/>
            <p:nvPr/>
          </p:nvSpPr>
          <p:spPr bwMode="gray">
            <a:xfrm>
              <a:off x="3128" y="2050"/>
              <a:ext cx="251" cy="526"/>
            </a:xfrm>
            <a:custGeom>
              <a:gdLst>
                <a:gd fmla="*/ 7 w 502" name="T0"/>
                <a:gd fmla="*/ 236 h 1051" name="T1"/>
                <a:gd fmla="*/ 6 w 502" name="T2"/>
                <a:gd fmla="*/ 263 h 1051" name="T3"/>
                <a:gd fmla="*/ 30 w 502" name="T4"/>
                <a:gd fmla="*/ 257 h 1051" name="T5"/>
                <a:gd fmla="*/ 48 w 502" name="T6"/>
                <a:gd fmla="*/ 250 h 1051" name="T7"/>
                <a:gd fmla="*/ 78 w 502" name="T8"/>
                <a:gd fmla="*/ 230 h 1051" name="T9"/>
                <a:gd fmla="*/ 94 w 502" name="T10"/>
                <a:gd fmla="*/ 228 h 1051" name="T11"/>
                <a:gd fmla="*/ 115 w 502" name="T12"/>
                <a:gd fmla="*/ 210 h 1051" name="T13"/>
                <a:gd fmla="*/ 117 w 502" name="T14"/>
                <a:gd fmla="*/ 178 h 1051" name="T15"/>
                <a:gd fmla="*/ 108 w 502" name="T16"/>
                <a:gd fmla="*/ 169 h 1051" name="T17"/>
                <a:gd fmla="*/ 109 w 502" name="T18"/>
                <a:gd fmla="*/ 159 h 1051" name="T19"/>
                <a:gd fmla="*/ 115 w 502" name="T20"/>
                <a:gd fmla="*/ 150 h 1051" name="T21"/>
                <a:gd fmla="*/ 114 w 502" name="T22"/>
                <a:gd fmla="*/ 142 h 1051" name="T23"/>
                <a:gd fmla="*/ 121 w 502" name="T24"/>
                <a:gd fmla="*/ 126 h 1051" name="T25"/>
                <a:gd fmla="*/ 118 w 502" name="T26"/>
                <a:gd fmla="*/ 109 h 1051" name="T27"/>
                <a:gd fmla="*/ 99 w 502" name="T28"/>
                <a:gd fmla="*/ 99 h 1051" name="T29"/>
                <a:gd fmla="*/ 100 w 502" name="T30"/>
                <a:gd fmla="*/ 81 h 1051" name="T31"/>
                <a:gd fmla="*/ 108 w 502" name="T32"/>
                <a:gd fmla="*/ 74 h 1051" name="T33"/>
                <a:gd fmla="*/ 109 w 502" name="T34"/>
                <a:gd fmla="*/ 64 h 1051" name="T35"/>
                <a:gd fmla="*/ 119 w 502" name="T36"/>
                <a:gd fmla="*/ 60 h 1051" name="T37"/>
                <a:gd fmla="*/ 126 w 502" name="T38"/>
                <a:gd fmla="*/ 43 h 1051" name="T39"/>
                <a:gd fmla="*/ 119 w 502" name="T40"/>
                <a:gd fmla="*/ 31 h 1051" name="T41"/>
                <a:gd fmla="*/ 110 w 502" name="T42"/>
                <a:gd fmla="*/ 26 h 1051" name="T43"/>
                <a:gd fmla="*/ 111 w 502" name="T44"/>
                <a:gd fmla="*/ 16 h 1051" name="T45"/>
                <a:gd fmla="*/ 121 w 502" name="T46"/>
                <a:gd fmla="*/ 11 h 1051" name="T47"/>
                <a:gd fmla="*/ 114 w 502" name="T48"/>
                <a:gd fmla="*/ 0 h 1051" name="T49"/>
                <a:gd fmla="*/ 87 w 502" name="T50"/>
                <a:gd fmla="*/ 11 h 1051" name="T51"/>
                <a:gd fmla="*/ 72 w 502" name="T52"/>
                <a:gd fmla="*/ 11 h 1051" name="T53"/>
                <a:gd fmla="*/ 50 w 502" name="T54"/>
                <a:gd fmla="*/ 19 h 1051" name="T55"/>
                <a:gd fmla="*/ 38 w 502" name="T56"/>
                <a:gd fmla="*/ 49 h 1051" name="T57"/>
                <a:gd fmla="*/ 19 w 502" name="T58"/>
                <a:gd fmla="*/ 56 h 1051" name="T59"/>
                <a:gd fmla="*/ 19 w 502" name="T60"/>
                <a:gd fmla="*/ 73 h 1051" name="T61"/>
                <a:gd fmla="*/ 12 w 502" name="T62"/>
                <a:gd fmla="*/ 104 h 1051" name="T63"/>
                <a:gd fmla="*/ 0 w 502" name="T64"/>
                <a:gd fmla="*/ 117 h 1051" name="T65"/>
                <a:gd fmla="*/ 13 w 502" name="T66"/>
                <a:gd fmla="*/ 139 h 1051" name="T67"/>
                <a:gd fmla="*/ 4 w 502" name="T68"/>
                <a:gd fmla="*/ 164 h 1051" name="T69"/>
                <a:gd fmla="*/ 9 w 502" name="T70"/>
                <a:gd fmla="*/ 198 h 1051" name="T71"/>
                <a:gd fmla="*/ 15 w 502" name="T72"/>
                <a:gd fmla="*/ 220 h 1051" name="T73"/>
                <a:gd fmla="*/ 7 w 502" name="T74"/>
                <a:gd fmla="*/ 236 h 1051"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w 502" name="T114"/>
                <a:gd fmla="*/ 0 h 1051" name="T115"/>
                <a:gd fmla="*/ 502 w 502" name="T116"/>
                <a:gd fmla="*/ 1051 h 1051" name="T117"/>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T117" l="T114" r="T116" t="T115"/>
              <a:pathLst>
                <a:path h="1051" w="502">
                  <a:moveTo>
                    <a:pt x="25" y="942"/>
                  </a:moveTo>
                  <a:lnTo>
                    <a:pt x="23" y="1051"/>
                  </a:lnTo>
                  <a:lnTo>
                    <a:pt x="120" y="1027"/>
                  </a:lnTo>
                  <a:lnTo>
                    <a:pt x="191" y="998"/>
                  </a:lnTo>
                  <a:lnTo>
                    <a:pt x="311" y="919"/>
                  </a:lnTo>
                  <a:lnTo>
                    <a:pt x="376" y="909"/>
                  </a:lnTo>
                  <a:lnTo>
                    <a:pt x="460" y="840"/>
                  </a:lnTo>
                  <a:lnTo>
                    <a:pt x="468" y="712"/>
                  </a:lnTo>
                  <a:lnTo>
                    <a:pt x="429" y="675"/>
                  </a:lnTo>
                  <a:lnTo>
                    <a:pt x="433" y="635"/>
                  </a:lnTo>
                  <a:lnTo>
                    <a:pt x="460" y="600"/>
                  </a:lnTo>
                  <a:lnTo>
                    <a:pt x="454" y="565"/>
                  </a:lnTo>
                  <a:lnTo>
                    <a:pt x="484" y="504"/>
                  </a:lnTo>
                  <a:lnTo>
                    <a:pt x="470" y="433"/>
                  </a:lnTo>
                  <a:lnTo>
                    <a:pt x="395" y="395"/>
                  </a:lnTo>
                  <a:lnTo>
                    <a:pt x="397" y="324"/>
                  </a:lnTo>
                  <a:lnTo>
                    <a:pt x="429" y="293"/>
                  </a:lnTo>
                  <a:lnTo>
                    <a:pt x="435" y="254"/>
                  </a:lnTo>
                  <a:lnTo>
                    <a:pt x="476" y="240"/>
                  </a:lnTo>
                  <a:lnTo>
                    <a:pt x="502" y="169"/>
                  </a:lnTo>
                  <a:lnTo>
                    <a:pt x="476" y="122"/>
                  </a:lnTo>
                  <a:lnTo>
                    <a:pt x="437" y="104"/>
                  </a:lnTo>
                  <a:lnTo>
                    <a:pt x="441" y="61"/>
                  </a:lnTo>
                  <a:lnTo>
                    <a:pt x="484" y="41"/>
                  </a:lnTo>
                  <a:lnTo>
                    <a:pt x="454" y="0"/>
                  </a:lnTo>
                  <a:lnTo>
                    <a:pt x="348" y="43"/>
                  </a:lnTo>
                  <a:lnTo>
                    <a:pt x="285" y="43"/>
                  </a:lnTo>
                  <a:lnTo>
                    <a:pt x="199" y="74"/>
                  </a:lnTo>
                  <a:lnTo>
                    <a:pt x="151" y="193"/>
                  </a:lnTo>
                  <a:lnTo>
                    <a:pt x="73" y="222"/>
                  </a:lnTo>
                  <a:lnTo>
                    <a:pt x="73" y="291"/>
                  </a:lnTo>
                  <a:lnTo>
                    <a:pt x="45" y="415"/>
                  </a:lnTo>
                  <a:lnTo>
                    <a:pt x="0" y="468"/>
                  </a:lnTo>
                  <a:lnTo>
                    <a:pt x="51" y="555"/>
                  </a:lnTo>
                  <a:lnTo>
                    <a:pt x="14" y="655"/>
                  </a:lnTo>
                  <a:lnTo>
                    <a:pt x="33" y="789"/>
                  </a:lnTo>
                  <a:lnTo>
                    <a:pt x="57" y="877"/>
                  </a:lnTo>
                  <a:lnTo>
                    <a:pt x="25" y="942"/>
                  </a:lnTo>
                </a:path>
              </a:pathLst>
            </a:custGeom>
            <a:grpFill/>
            <a:ln w="6350">
              <a:solidFill>
                <a:srgbClr val="FFFFFF"/>
              </a:solidFill>
              <a:prstDash val="solid"/>
              <a:round/>
            </a:ln>
          </p:spPr>
          <p:txBody>
            <a:bodyPr/>
            <a:lstStyle/>
            <a:p>
              <a:endParaRPr altLang="en-US" lang="zh-CN"/>
            </a:p>
          </p:txBody>
        </p:sp>
        <p:sp>
          <p:nvSpPr>
            <p:cNvPr id="123" name="Freeform 127"/>
            <p:cNvSpPr/>
            <p:nvPr/>
          </p:nvSpPr>
          <p:spPr bwMode="gray">
            <a:xfrm>
              <a:off x="2736" y="2154"/>
              <a:ext cx="464" cy="664"/>
            </a:xfrm>
            <a:custGeom>
              <a:gdLst>
                <a:gd fmla="*/ 2 w 929" name="T0"/>
                <a:gd fmla="*/ 106 h 1329" name="T1"/>
                <a:gd fmla="*/ 21 w 929" name="T2"/>
                <a:gd fmla="*/ 126 h 1329" name="T3"/>
                <a:gd fmla="*/ 31 w 929" name="T4"/>
                <a:gd fmla="*/ 148 h 1329" name="T5"/>
                <a:gd fmla="*/ 26 w 929" name="T6"/>
                <a:gd fmla="*/ 170 h 1329" name="T7"/>
                <a:gd fmla="*/ 43 w 929" name="T8"/>
                <a:gd fmla="*/ 183 h 1329" name="T9"/>
                <a:gd fmla="*/ 68 w 929" name="T10"/>
                <a:gd fmla="*/ 187 h 1329" name="T11"/>
                <a:gd fmla="*/ 79 w 929" name="T12"/>
                <a:gd fmla="*/ 172 h 1329" name="T13"/>
                <a:gd fmla="*/ 78 w 929" name="T14"/>
                <a:gd fmla="*/ 153 h 1329" name="T15"/>
                <a:gd fmla="*/ 72 w 929" name="T16"/>
                <a:gd fmla="*/ 108 h 1329" name="T17"/>
                <a:gd fmla="*/ 92 w 929" name="T18"/>
                <a:gd fmla="*/ 113 h 1329" name="T19"/>
                <a:gd fmla="*/ 109 w 929" name="T20"/>
                <a:gd fmla="*/ 126 h 1329" name="T21"/>
                <a:gd fmla="*/ 143 w 929" name="T22"/>
                <a:gd fmla="*/ 150 h 1329" name="T23"/>
                <a:gd fmla="*/ 140 w 929" name="T24"/>
                <a:gd fmla="*/ 174 h 1329" name="T25"/>
                <a:gd fmla="*/ 112 w 929" name="T26"/>
                <a:gd fmla="*/ 189 h 1329" name="T27"/>
                <a:gd fmla="*/ 99 w 929" name="T28"/>
                <a:gd fmla="*/ 204 h 1329" name="T29"/>
                <a:gd fmla="*/ 71 w 929" name="T30"/>
                <a:gd fmla="*/ 199 h 1329" name="T31"/>
                <a:gd fmla="*/ 65 w 929" name="T32"/>
                <a:gd fmla="*/ 222 h 1329" name="T33"/>
                <a:gd fmla="*/ 70 w 929" name="T34"/>
                <a:gd fmla="*/ 249 h 1329" name="T35"/>
                <a:gd fmla="*/ 48 w 929" name="T36"/>
                <a:gd fmla="*/ 267 h 1329" name="T37"/>
                <a:gd fmla="*/ 53 w 929" name="T38"/>
                <a:gd fmla="*/ 285 h 1329" name="T39"/>
                <a:gd fmla="*/ 63 w 929" name="T40"/>
                <a:gd fmla="*/ 304 h 1329" name="T41"/>
                <a:gd fmla="*/ 110 w 929" name="T42"/>
                <a:gd fmla="*/ 308 h 1329" name="T43"/>
                <a:gd fmla="*/ 142 w 929" name="T44"/>
                <a:gd fmla="*/ 313 h 1329" name="T45"/>
                <a:gd fmla="*/ 172 w 929" name="T46"/>
                <a:gd fmla="*/ 324 h 1329" name="T47"/>
                <a:gd fmla="*/ 188 w 929" name="T48"/>
                <a:gd fmla="*/ 330 h 1329" name="T49"/>
                <a:gd fmla="*/ 181 w 929" name="T50"/>
                <a:gd fmla="*/ 308 h 1329" name="T51"/>
                <a:gd fmla="*/ 202 w 929" name="T52"/>
                <a:gd fmla="*/ 290 h 1329" name="T53"/>
                <a:gd fmla="*/ 178 w 929" name="T54"/>
                <a:gd fmla="*/ 276 h 1329" name="T55"/>
                <a:gd fmla="*/ 200 w 929" name="T56"/>
                <a:gd fmla="*/ 270 h 1329" name="T57"/>
                <a:gd fmla="*/ 231 w 929" name="T58"/>
                <a:gd fmla="*/ 266 h 1329" name="T59"/>
                <a:gd fmla="*/ 218 w 929" name="T60"/>
                <a:gd fmla="*/ 241 h 1329" name="T61"/>
                <a:gd fmla="*/ 202 w 929" name="T62"/>
                <a:gd fmla="*/ 211 h 1329" name="T63"/>
                <a:gd fmla="*/ 210 w 929" name="T64"/>
                <a:gd fmla="*/ 167 h 1329" name="T65"/>
                <a:gd fmla="*/ 200 w 929" name="T66"/>
                <a:gd fmla="*/ 112 h 1329" name="T67"/>
                <a:gd fmla="*/ 196 w 929" name="T68"/>
                <a:gd fmla="*/ 65 h 1329" name="T69"/>
                <a:gd fmla="*/ 214 w 929" name="T70"/>
                <a:gd fmla="*/ 21 h 1329" name="T71"/>
                <a:gd fmla="*/ 206 w 929" name="T72"/>
                <a:gd fmla="*/ 0 h 1329" name="T73"/>
                <a:gd fmla="*/ 182 w 929" name="T74"/>
                <a:gd fmla="*/ 10 h 1329" name="T75"/>
                <a:gd fmla="*/ 164 w 929" name="T76"/>
                <a:gd fmla="*/ 44 h 1329" name="T77"/>
                <a:gd fmla="*/ 129 w 929" name="T78"/>
                <a:gd fmla="*/ 87 h 1329" name="T79"/>
                <a:gd fmla="*/ 99 w 929" name="T80"/>
                <a:gd fmla="*/ 84 h 1329" name="T81"/>
                <a:gd fmla="*/ 74 w 929" name="T82"/>
                <a:gd fmla="*/ 70 h 1329" name="T83"/>
                <a:gd fmla="*/ 72 w 929" name="T84"/>
                <a:gd fmla="*/ 42 h 1329" name="T85"/>
                <a:gd fmla="*/ 68 w 929" name="T86"/>
                <a:gd fmla="*/ 18 h 1329" name="T87"/>
                <a:gd fmla="*/ 43 w 929" name="T88"/>
                <a:gd fmla="*/ 42 h 1329" name="T89"/>
                <a:gd fmla="*/ 26 w 929" name="T90"/>
                <a:gd fmla="*/ 90 h 1329"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929" name="T138"/>
                <a:gd fmla="*/ 0 h 1329" name="T139"/>
                <a:gd fmla="*/ 929 w 929" name="T140"/>
                <a:gd fmla="*/ 1329 h 1329"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1329" w="929">
                  <a:moveTo>
                    <a:pt x="0" y="406"/>
                  </a:moveTo>
                  <a:lnTo>
                    <a:pt x="8" y="425"/>
                  </a:lnTo>
                  <a:lnTo>
                    <a:pt x="36" y="461"/>
                  </a:lnTo>
                  <a:lnTo>
                    <a:pt x="87" y="504"/>
                  </a:lnTo>
                  <a:lnTo>
                    <a:pt x="85" y="538"/>
                  </a:lnTo>
                  <a:lnTo>
                    <a:pt x="124" y="595"/>
                  </a:lnTo>
                  <a:lnTo>
                    <a:pt x="107" y="636"/>
                  </a:lnTo>
                  <a:lnTo>
                    <a:pt x="107" y="681"/>
                  </a:lnTo>
                  <a:lnTo>
                    <a:pt x="150" y="697"/>
                  </a:lnTo>
                  <a:lnTo>
                    <a:pt x="174" y="732"/>
                  </a:lnTo>
                  <a:lnTo>
                    <a:pt x="239" y="762"/>
                  </a:lnTo>
                  <a:lnTo>
                    <a:pt x="272" y="748"/>
                  </a:lnTo>
                  <a:lnTo>
                    <a:pt x="278" y="705"/>
                  </a:lnTo>
                  <a:lnTo>
                    <a:pt x="317" y="689"/>
                  </a:lnTo>
                  <a:lnTo>
                    <a:pt x="335" y="648"/>
                  </a:lnTo>
                  <a:lnTo>
                    <a:pt x="315" y="612"/>
                  </a:lnTo>
                  <a:lnTo>
                    <a:pt x="264" y="593"/>
                  </a:lnTo>
                  <a:lnTo>
                    <a:pt x="288" y="435"/>
                  </a:lnTo>
                  <a:lnTo>
                    <a:pt x="319" y="451"/>
                  </a:lnTo>
                  <a:lnTo>
                    <a:pt x="370" y="453"/>
                  </a:lnTo>
                  <a:lnTo>
                    <a:pt x="372" y="484"/>
                  </a:lnTo>
                  <a:lnTo>
                    <a:pt x="439" y="504"/>
                  </a:lnTo>
                  <a:lnTo>
                    <a:pt x="563" y="559"/>
                  </a:lnTo>
                  <a:lnTo>
                    <a:pt x="575" y="603"/>
                  </a:lnTo>
                  <a:lnTo>
                    <a:pt x="550" y="646"/>
                  </a:lnTo>
                  <a:lnTo>
                    <a:pt x="561" y="697"/>
                  </a:lnTo>
                  <a:lnTo>
                    <a:pt x="557" y="750"/>
                  </a:lnTo>
                  <a:lnTo>
                    <a:pt x="449" y="758"/>
                  </a:lnTo>
                  <a:lnTo>
                    <a:pt x="449" y="807"/>
                  </a:lnTo>
                  <a:lnTo>
                    <a:pt x="396" y="819"/>
                  </a:lnTo>
                  <a:lnTo>
                    <a:pt x="349" y="793"/>
                  </a:lnTo>
                  <a:lnTo>
                    <a:pt x="286" y="797"/>
                  </a:lnTo>
                  <a:lnTo>
                    <a:pt x="288" y="851"/>
                  </a:lnTo>
                  <a:lnTo>
                    <a:pt x="260" y="890"/>
                  </a:lnTo>
                  <a:lnTo>
                    <a:pt x="305" y="921"/>
                  </a:lnTo>
                  <a:lnTo>
                    <a:pt x="282" y="998"/>
                  </a:lnTo>
                  <a:lnTo>
                    <a:pt x="292" y="1057"/>
                  </a:lnTo>
                  <a:lnTo>
                    <a:pt x="195" y="1071"/>
                  </a:lnTo>
                  <a:lnTo>
                    <a:pt x="211" y="1093"/>
                  </a:lnTo>
                  <a:lnTo>
                    <a:pt x="215" y="1142"/>
                  </a:lnTo>
                  <a:lnTo>
                    <a:pt x="191" y="1156"/>
                  </a:lnTo>
                  <a:lnTo>
                    <a:pt x="252" y="1217"/>
                  </a:lnTo>
                  <a:lnTo>
                    <a:pt x="345" y="1191"/>
                  </a:lnTo>
                  <a:lnTo>
                    <a:pt x="443" y="1232"/>
                  </a:lnTo>
                  <a:lnTo>
                    <a:pt x="506" y="1280"/>
                  </a:lnTo>
                  <a:lnTo>
                    <a:pt x="571" y="1254"/>
                  </a:lnTo>
                  <a:lnTo>
                    <a:pt x="642" y="1299"/>
                  </a:lnTo>
                  <a:lnTo>
                    <a:pt x="689" y="1299"/>
                  </a:lnTo>
                  <a:lnTo>
                    <a:pt x="691" y="1329"/>
                  </a:lnTo>
                  <a:lnTo>
                    <a:pt x="754" y="1323"/>
                  </a:lnTo>
                  <a:lnTo>
                    <a:pt x="756" y="1270"/>
                  </a:lnTo>
                  <a:lnTo>
                    <a:pt x="727" y="1234"/>
                  </a:lnTo>
                  <a:lnTo>
                    <a:pt x="748" y="1205"/>
                  </a:lnTo>
                  <a:lnTo>
                    <a:pt x="811" y="1163"/>
                  </a:lnTo>
                  <a:lnTo>
                    <a:pt x="776" y="1142"/>
                  </a:lnTo>
                  <a:lnTo>
                    <a:pt x="715" y="1104"/>
                  </a:lnTo>
                  <a:lnTo>
                    <a:pt x="733" y="1069"/>
                  </a:lnTo>
                  <a:lnTo>
                    <a:pt x="802" y="1083"/>
                  </a:lnTo>
                  <a:lnTo>
                    <a:pt x="880" y="1089"/>
                  </a:lnTo>
                  <a:lnTo>
                    <a:pt x="926" y="1065"/>
                  </a:lnTo>
                  <a:lnTo>
                    <a:pt x="929" y="1014"/>
                  </a:lnTo>
                  <a:lnTo>
                    <a:pt x="874" y="967"/>
                  </a:lnTo>
                  <a:lnTo>
                    <a:pt x="837" y="906"/>
                  </a:lnTo>
                  <a:lnTo>
                    <a:pt x="809" y="845"/>
                  </a:lnTo>
                  <a:lnTo>
                    <a:pt x="811" y="736"/>
                  </a:lnTo>
                  <a:lnTo>
                    <a:pt x="843" y="671"/>
                  </a:lnTo>
                  <a:lnTo>
                    <a:pt x="819" y="583"/>
                  </a:lnTo>
                  <a:lnTo>
                    <a:pt x="800" y="449"/>
                  </a:lnTo>
                  <a:lnTo>
                    <a:pt x="837" y="351"/>
                  </a:lnTo>
                  <a:lnTo>
                    <a:pt x="786" y="262"/>
                  </a:lnTo>
                  <a:lnTo>
                    <a:pt x="829" y="209"/>
                  </a:lnTo>
                  <a:lnTo>
                    <a:pt x="859" y="85"/>
                  </a:lnTo>
                  <a:lnTo>
                    <a:pt x="859" y="18"/>
                  </a:lnTo>
                  <a:lnTo>
                    <a:pt x="825" y="0"/>
                  </a:lnTo>
                  <a:lnTo>
                    <a:pt x="788" y="59"/>
                  </a:lnTo>
                  <a:lnTo>
                    <a:pt x="731" y="40"/>
                  </a:lnTo>
                  <a:lnTo>
                    <a:pt x="678" y="99"/>
                  </a:lnTo>
                  <a:lnTo>
                    <a:pt x="658" y="179"/>
                  </a:lnTo>
                  <a:lnTo>
                    <a:pt x="561" y="309"/>
                  </a:lnTo>
                  <a:lnTo>
                    <a:pt x="516" y="349"/>
                  </a:lnTo>
                  <a:lnTo>
                    <a:pt x="487" y="321"/>
                  </a:lnTo>
                  <a:lnTo>
                    <a:pt x="396" y="337"/>
                  </a:lnTo>
                  <a:lnTo>
                    <a:pt x="355" y="284"/>
                  </a:lnTo>
                  <a:lnTo>
                    <a:pt x="296" y="282"/>
                  </a:lnTo>
                  <a:lnTo>
                    <a:pt x="254" y="242"/>
                  </a:lnTo>
                  <a:lnTo>
                    <a:pt x="290" y="168"/>
                  </a:lnTo>
                  <a:lnTo>
                    <a:pt x="305" y="122"/>
                  </a:lnTo>
                  <a:lnTo>
                    <a:pt x="272" y="73"/>
                  </a:lnTo>
                  <a:lnTo>
                    <a:pt x="207" y="91"/>
                  </a:lnTo>
                  <a:lnTo>
                    <a:pt x="172" y="170"/>
                  </a:lnTo>
                  <a:lnTo>
                    <a:pt x="158" y="307"/>
                  </a:lnTo>
                  <a:lnTo>
                    <a:pt x="107" y="362"/>
                  </a:lnTo>
                  <a:lnTo>
                    <a:pt x="0" y="406"/>
                  </a:lnTo>
                </a:path>
              </a:pathLst>
            </a:custGeom>
            <a:grpFill/>
            <a:ln w="6350">
              <a:solidFill>
                <a:srgbClr val="FFFFFF"/>
              </a:solidFill>
              <a:prstDash val="solid"/>
              <a:round/>
            </a:ln>
          </p:spPr>
          <p:txBody>
            <a:bodyPr/>
            <a:lstStyle/>
            <a:p>
              <a:endParaRPr altLang="en-US" lang="zh-CN"/>
            </a:p>
          </p:txBody>
        </p:sp>
        <p:sp>
          <p:nvSpPr>
            <p:cNvPr id="124" name="Freeform 128"/>
            <p:cNvSpPr/>
            <p:nvPr/>
          </p:nvSpPr>
          <p:spPr bwMode="gray">
            <a:xfrm>
              <a:off x="3987" y="3238"/>
              <a:ext cx="121" cy="305"/>
            </a:xfrm>
            <a:custGeom>
              <a:gdLst>
                <a:gd fmla="*/ 43 w 242" name="T0"/>
                <a:gd fmla="*/ 1 h 610" name="T1"/>
                <a:gd fmla="*/ 39 w 242" name="T2"/>
                <a:gd fmla="*/ 6 h 610" name="T3"/>
                <a:gd fmla="*/ 33 w 242" name="T4"/>
                <a:gd fmla="*/ 11 h 610" name="T5"/>
                <a:gd fmla="*/ 28 w 242" name="T6"/>
                <a:gd fmla="*/ 16 h 610" name="T7"/>
                <a:gd fmla="*/ 22 w 242" name="T8"/>
                <a:gd fmla="*/ 24 h 610" name="T9"/>
                <a:gd fmla="*/ 19 w 242" name="T10"/>
                <a:gd fmla="*/ 30 h 610" name="T11"/>
                <a:gd fmla="*/ 16 w 242" name="T12"/>
                <a:gd fmla="*/ 37 h 610" name="T13"/>
                <a:gd fmla="*/ 11 w 242" name="T14"/>
                <a:gd fmla="*/ 47 h 610" name="T15"/>
                <a:gd fmla="*/ 5 w 242" name="T16"/>
                <a:gd fmla="*/ 58 h 610" name="T17"/>
                <a:gd fmla="*/ 1 w 242" name="T18"/>
                <a:gd fmla="*/ 67 h 610" name="T19"/>
                <a:gd fmla="*/ 1 w 242" name="T20"/>
                <a:gd fmla="*/ 77 h 610" name="T21"/>
                <a:gd fmla="*/ 4 w 242" name="T22"/>
                <a:gd fmla="*/ 88 h 610" name="T23"/>
                <a:gd fmla="*/ 5 w 242" name="T24"/>
                <a:gd fmla="*/ 99 h 610" name="T25"/>
                <a:gd fmla="*/ 3 w 242" name="T26"/>
                <a:gd fmla="*/ 108 h 610" name="T27"/>
                <a:gd fmla="*/ 6 w 242" name="T28"/>
                <a:gd fmla="*/ 114 h 610" name="T29"/>
                <a:gd fmla="*/ 15 w 242" name="T30"/>
                <a:gd fmla="*/ 119 h 610" name="T31"/>
                <a:gd fmla="*/ 22 w 242" name="T32"/>
                <a:gd fmla="*/ 129 h 610" name="T33"/>
                <a:gd fmla="*/ 28 w 242" name="T34"/>
                <a:gd fmla="*/ 135 h 610" name="T35"/>
                <a:gd fmla="*/ 33 w 242" name="T36"/>
                <a:gd fmla="*/ 139 h 610" name="T37"/>
                <a:gd fmla="*/ 35 w 242" name="T38"/>
                <a:gd fmla="*/ 146 h 610" name="T39"/>
                <a:gd fmla="*/ 37 w 242" name="T40"/>
                <a:gd fmla="*/ 152 h 610" name="T41"/>
                <a:gd fmla="*/ 41 w 242" name="T42"/>
                <a:gd fmla="*/ 152 h 610" name="T43"/>
                <a:gd fmla="*/ 42 w 242" name="T44"/>
                <a:gd fmla="*/ 146 h 610" name="T45"/>
                <a:gd fmla="*/ 42 w 242" name="T46"/>
                <a:gd fmla="*/ 135 h 610" name="T47"/>
                <a:gd fmla="*/ 45 w 242" name="T48"/>
                <a:gd fmla="*/ 123 h 610" name="T49"/>
                <a:gd fmla="*/ 51 w 242" name="T50"/>
                <a:gd fmla="*/ 114 h 610" name="T51"/>
                <a:gd fmla="*/ 55 w 242" name="T52"/>
                <a:gd fmla="*/ 103 h 610" name="T53"/>
                <a:gd fmla="*/ 57 w 242" name="T54"/>
                <a:gd fmla="*/ 86 h 610" name="T55"/>
                <a:gd fmla="*/ 58 w 242" name="T56"/>
                <a:gd fmla="*/ 66 h 610" name="T57"/>
                <a:gd fmla="*/ 58 w 242" name="T58"/>
                <a:gd fmla="*/ 51 h 610" name="T59"/>
                <a:gd fmla="*/ 60 w 242" name="T60"/>
                <a:gd fmla="*/ 39 h 610" name="T61"/>
                <a:gd fmla="*/ 60 w 242" name="T62"/>
                <a:gd fmla="*/ 28 h 610" name="T63"/>
                <a:gd fmla="*/ 56 w 242" name="T64"/>
                <a:gd fmla="*/ 19 h 610" name="T65"/>
                <a:gd fmla="*/ 52 w 242" name="T66"/>
                <a:gd fmla="*/ 10 h 610" name="T67"/>
                <a:gd fmla="*/ 47 w 242" name="T68"/>
                <a:gd fmla="*/ 2 h 610" name="T69"/>
                <a:gd fmla="*/ 44 w 242" name="T70"/>
                <a:gd fmla="*/ 0 h 610"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w 242" name="T108"/>
                <a:gd fmla="*/ 0 h 610" name="T109"/>
                <a:gd fmla="*/ 242 w 242" name="T110"/>
                <a:gd fmla="*/ 610 h 610" name="T111"/>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T111" l="T108" r="T110" t="T109"/>
              <a:pathLst>
                <a:path h="610" w="241">
                  <a:moveTo>
                    <a:pt x="173" y="0"/>
                  </a:moveTo>
                  <a:lnTo>
                    <a:pt x="172" y="4"/>
                  </a:lnTo>
                  <a:lnTo>
                    <a:pt x="164" y="12"/>
                  </a:lnTo>
                  <a:lnTo>
                    <a:pt x="154" y="24"/>
                  </a:lnTo>
                  <a:lnTo>
                    <a:pt x="144" y="36"/>
                  </a:lnTo>
                  <a:lnTo>
                    <a:pt x="132" y="44"/>
                  </a:lnTo>
                  <a:lnTo>
                    <a:pt x="122" y="49"/>
                  </a:lnTo>
                  <a:lnTo>
                    <a:pt x="111" y="63"/>
                  </a:lnTo>
                  <a:lnTo>
                    <a:pt x="97" y="79"/>
                  </a:lnTo>
                  <a:lnTo>
                    <a:pt x="87" y="97"/>
                  </a:lnTo>
                  <a:lnTo>
                    <a:pt x="77" y="112"/>
                  </a:lnTo>
                  <a:lnTo>
                    <a:pt x="73" y="122"/>
                  </a:lnTo>
                  <a:lnTo>
                    <a:pt x="71" y="132"/>
                  </a:lnTo>
                  <a:lnTo>
                    <a:pt x="63" y="148"/>
                  </a:lnTo>
                  <a:lnTo>
                    <a:pt x="53" y="168"/>
                  </a:lnTo>
                  <a:lnTo>
                    <a:pt x="44" y="189"/>
                  </a:lnTo>
                  <a:lnTo>
                    <a:pt x="32" y="213"/>
                  </a:lnTo>
                  <a:lnTo>
                    <a:pt x="20" y="234"/>
                  </a:lnTo>
                  <a:lnTo>
                    <a:pt x="10" y="254"/>
                  </a:lnTo>
                  <a:lnTo>
                    <a:pt x="4" y="268"/>
                  </a:lnTo>
                  <a:lnTo>
                    <a:pt x="0" y="288"/>
                  </a:lnTo>
                  <a:lnTo>
                    <a:pt x="2" y="309"/>
                  </a:lnTo>
                  <a:lnTo>
                    <a:pt x="8" y="331"/>
                  </a:lnTo>
                  <a:lnTo>
                    <a:pt x="14" y="354"/>
                  </a:lnTo>
                  <a:lnTo>
                    <a:pt x="18" y="376"/>
                  </a:lnTo>
                  <a:lnTo>
                    <a:pt x="18" y="396"/>
                  </a:lnTo>
                  <a:lnTo>
                    <a:pt x="14" y="414"/>
                  </a:lnTo>
                  <a:lnTo>
                    <a:pt x="12" y="431"/>
                  </a:lnTo>
                  <a:lnTo>
                    <a:pt x="14" y="445"/>
                  </a:lnTo>
                  <a:lnTo>
                    <a:pt x="24" y="455"/>
                  </a:lnTo>
                  <a:lnTo>
                    <a:pt x="42" y="467"/>
                  </a:lnTo>
                  <a:lnTo>
                    <a:pt x="57" y="477"/>
                  </a:lnTo>
                  <a:lnTo>
                    <a:pt x="71" y="492"/>
                  </a:lnTo>
                  <a:lnTo>
                    <a:pt x="85" y="514"/>
                  </a:lnTo>
                  <a:lnTo>
                    <a:pt x="99" y="530"/>
                  </a:lnTo>
                  <a:lnTo>
                    <a:pt x="111" y="540"/>
                  </a:lnTo>
                  <a:lnTo>
                    <a:pt x="122" y="547"/>
                  </a:lnTo>
                  <a:lnTo>
                    <a:pt x="130" y="555"/>
                  </a:lnTo>
                  <a:lnTo>
                    <a:pt x="136" y="569"/>
                  </a:lnTo>
                  <a:lnTo>
                    <a:pt x="140" y="583"/>
                  </a:lnTo>
                  <a:lnTo>
                    <a:pt x="144" y="597"/>
                  </a:lnTo>
                  <a:lnTo>
                    <a:pt x="148" y="606"/>
                  </a:lnTo>
                  <a:lnTo>
                    <a:pt x="154" y="610"/>
                  </a:lnTo>
                  <a:lnTo>
                    <a:pt x="162" y="606"/>
                  </a:lnTo>
                  <a:lnTo>
                    <a:pt x="168" y="597"/>
                  </a:lnTo>
                  <a:lnTo>
                    <a:pt x="168" y="581"/>
                  </a:lnTo>
                  <a:lnTo>
                    <a:pt x="168" y="559"/>
                  </a:lnTo>
                  <a:lnTo>
                    <a:pt x="168" y="538"/>
                  </a:lnTo>
                  <a:lnTo>
                    <a:pt x="172" y="516"/>
                  </a:lnTo>
                  <a:lnTo>
                    <a:pt x="179" y="494"/>
                  </a:lnTo>
                  <a:lnTo>
                    <a:pt x="189" y="475"/>
                  </a:lnTo>
                  <a:lnTo>
                    <a:pt x="201" y="457"/>
                  </a:lnTo>
                  <a:lnTo>
                    <a:pt x="211" y="435"/>
                  </a:lnTo>
                  <a:lnTo>
                    <a:pt x="217" y="412"/>
                  </a:lnTo>
                  <a:lnTo>
                    <a:pt x="221" y="380"/>
                  </a:lnTo>
                  <a:lnTo>
                    <a:pt x="225" y="343"/>
                  </a:lnTo>
                  <a:lnTo>
                    <a:pt x="227" y="303"/>
                  </a:lnTo>
                  <a:lnTo>
                    <a:pt x="229" y="264"/>
                  </a:lnTo>
                  <a:lnTo>
                    <a:pt x="227" y="231"/>
                  </a:lnTo>
                  <a:lnTo>
                    <a:pt x="229" y="203"/>
                  </a:lnTo>
                  <a:lnTo>
                    <a:pt x="233" y="179"/>
                  </a:lnTo>
                  <a:lnTo>
                    <a:pt x="240" y="156"/>
                  </a:lnTo>
                  <a:lnTo>
                    <a:pt x="242" y="134"/>
                  </a:lnTo>
                  <a:lnTo>
                    <a:pt x="238" y="112"/>
                  </a:lnTo>
                  <a:lnTo>
                    <a:pt x="229" y="89"/>
                  </a:lnTo>
                  <a:lnTo>
                    <a:pt x="223" y="73"/>
                  </a:lnTo>
                  <a:lnTo>
                    <a:pt x="215" y="59"/>
                  </a:lnTo>
                  <a:lnTo>
                    <a:pt x="207" y="42"/>
                  </a:lnTo>
                  <a:lnTo>
                    <a:pt x="195" y="22"/>
                  </a:lnTo>
                  <a:lnTo>
                    <a:pt x="185" y="10"/>
                  </a:lnTo>
                  <a:lnTo>
                    <a:pt x="177" y="2"/>
                  </a:lnTo>
                  <a:lnTo>
                    <a:pt x="173" y="0"/>
                  </a:lnTo>
                </a:path>
              </a:pathLst>
            </a:custGeom>
            <a:grpFill/>
            <a:ln w="6350">
              <a:solidFill>
                <a:srgbClr val="FFFFFF"/>
              </a:solidFill>
              <a:prstDash val="solid"/>
              <a:round/>
            </a:ln>
          </p:spPr>
          <p:txBody>
            <a:bodyPr/>
            <a:lstStyle/>
            <a:p>
              <a:endParaRPr altLang="en-US" lang="zh-CN"/>
            </a:p>
          </p:txBody>
        </p:sp>
      </p:grpSp>
      <p:sp>
        <p:nvSpPr>
          <p:cNvPr id="125" name="Freeform 78"/>
          <p:cNvSpPr/>
          <p:nvPr/>
        </p:nvSpPr>
        <p:spPr bwMode="gray">
          <a:xfrm>
            <a:off x="3334486" y="3939033"/>
            <a:ext cx="671600" cy="571500"/>
          </a:xfrm>
          <a:custGeom>
            <a:gdLst>
              <a:gd fmla="*/ 279 w 1128" name="T0"/>
              <a:gd fmla="*/ 62 h 960" name="T1"/>
              <a:gd fmla="*/ 272 w 1128" name="T2"/>
              <a:gd fmla="*/ 67 h 960" name="T3"/>
              <a:gd fmla="*/ 266 w 1128" name="T4"/>
              <a:gd fmla="*/ 77 h 960" name="T5"/>
              <a:gd fmla="*/ 261 w 1128" name="T6"/>
              <a:gd fmla="*/ 87 h 960" name="T7"/>
              <a:gd fmla="*/ 254 w 1128" name="T8"/>
              <a:gd fmla="*/ 97 h 960" name="T9"/>
              <a:gd fmla="*/ 241 w 1128" name="T10"/>
              <a:gd fmla="*/ 103 h 960" name="T11"/>
              <a:gd fmla="*/ 230 w 1128" name="T12"/>
              <a:gd fmla="*/ 104 h 960" name="T13"/>
              <a:gd fmla="*/ 216 w 1128" name="T14"/>
              <a:gd fmla="*/ 103 h 960" name="T15"/>
              <a:gd fmla="*/ 203 w 1128" name="T16"/>
              <a:gd fmla="*/ 110 h 960" name="T17"/>
              <a:gd fmla="*/ 199 w 1128" name="T18"/>
              <a:gd fmla="*/ 115 h 960" name="T19"/>
              <a:gd fmla="*/ 198 w 1128" name="T20"/>
              <a:gd fmla="*/ 118 h 960" name="T21"/>
              <a:gd fmla="*/ 196 w 1128" name="T22"/>
              <a:gd fmla="*/ 119 h 960" name="T23"/>
              <a:gd fmla="*/ 190 w 1128" name="T24"/>
              <a:gd fmla="*/ 114 h 960" name="T25"/>
              <a:gd fmla="*/ 183 w 1128" name="T26"/>
              <a:gd fmla="*/ 118 h 960" name="T27"/>
              <a:gd fmla="*/ 177 w 1128" name="T28"/>
              <a:gd fmla="*/ 127 h 960" name="T29"/>
              <a:gd fmla="*/ 164 w 1128" name="T30"/>
              <a:gd fmla="*/ 127 h 960" name="T31"/>
              <a:gd fmla="*/ 155 w 1128" name="T32"/>
              <a:gd fmla="*/ 120 h 960" name="T33"/>
              <a:gd fmla="*/ 148 w 1128" name="T34"/>
              <a:gd fmla="*/ 111 h 960" name="T35"/>
              <a:gd fmla="*/ 143 w 1128" name="T36"/>
              <a:gd fmla="*/ 113 h 960" name="T37"/>
              <a:gd fmla="*/ 147 w 1128" name="T38"/>
              <a:gd fmla="*/ 122 h 960" name="T39"/>
              <a:gd fmla="*/ 154 w 1128" name="T40"/>
              <a:gd fmla="*/ 130 h 960" name="T41"/>
              <a:gd fmla="*/ 153 w 1128" name="T42"/>
              <a:gd fmla="*/ 140 h 960" name="T43"/>
              <a:gd fmla="*/ 140 w 1128" name="T44"/>
              <a:gd fmla="*/ 149 h 960" name="T45"/>
              <a:gd fmla="*/ 134 w 1128" name="T46"/>
              <a:gd fmla="*/ 149 h 960" name="T47"/>
              <a:gd fmla="*/ 132 w 1128" name="T48"/>
              <a:gd fmla="*/ 148 h 960" name="T49"/>
              <a:gd fmla="*/ 130 w 1128" name="T50"/>
              <a:gd fmla="*/ 148 h 960" name="T51"/>
              <a:gd fmla="*/ 126 w 1128" name="T52"/>
              <a:gd fmla="*/ 154 h 960" name="T53"/>
              <a:gd fmla="*/ 116 w 1128" name="T54"/>
              <a:gd fmla="*/ 163 h 960" name="T55"/>
              <a:gd fmla="*/ 110 w 1128" name="T56"/>
              <a:gd fmla="*/ 167 h 960" name="T57"/>
              <a:gd fmla="*/ 97 w 1128" name="T58"/>
              <a:gd fmla="*/ 168 h 960" name="T59"/>
              <a:gd fmla="*/ 87 w 1128" name="T60"/>
              <a:gd fmla="*/ 171 h 960" name="T61"/>
              <a:gd fmla="*/ 75 w 1128" name="T62"/>
              <a:gd fmla="*/ 179 h 960" name="T63"/>
              <a:gd fmla="*/ 56 w 1128" name="T64"/>
              <a:gd fmla="*/ 185 h 960" name="T65"/>
              <a:gd fmla="*/ 46 w 1128" name="T66"/>
              <a:gd fmla="*/ 186 h 960" name="T67"/>
              <a:gd fmla="*/ 38 w 1128" name="T68"/>
              <a:gd fmla="*/ 194 h 960" name="T69"/>
              <a:gd fmla="*/ 29 w 1128" name="T70"/>
              <a:gd fmla="*/ 199 h 960" name="T71"/>
              <a:gd fmla="*/ 23 w 1128" name="T72"/>
              <a:gd fmla="*/ 207 h 960" name="T73"/>
              <a:gd fmla="*/ 26 w 1128" name="T74"/>
              <a:gd fmla="*/ 214 h 960" name="T75"/>
              <a:gd fmla="*/ 35 w 1128" name="T76"/>
              <a:gd fmla="*/ 227 h 960" name="T77"/>
              <a:gd fmla="*/ 35 w 1128" name="T78"/>
              <a:gd fmla="*/ 235 h 960" name="T79"/>
              <a:gd fmla="*/ 24 w 1128" name="T80"/>
              <a:gd fmla="*/ 240 h 960" name="T81"/>
              <a:gd fmla="*/ 13 w 1128" name="T82"/>
              <a:gd fmla="*/ 235 h 960" name="T83"/>
              <a:gd fmla="*/ 4 w 1128" name="T84"/>
              <a:gd fmla="*/ 222 h 960" name="T85"/>
              <a:gd fmla="*/ 1 w 1128" name="T86"/>
              <a:gd fmla="*/ 210 h 960" name="T87"/>
              <a:gd fmla="*/ 1 w 1128" name="T88"/>
              <a:gd fmla="*/ 200 h 960" name="T89"/>
              <a:gd fmla="*/ 8 w 1128" name="T90"/>
              <a:gd fmla="*/ 189 h 960" name="T91"/>
              <a:gd fmla="*/ 0 w 1128" name="T92"/>
              <a:gd fmla="*/ 184 h 960" name="T93"/>
              <a:gd fmla="*/ 19 w 1128" name="T94"/>
              <a:gd fmla="*/ 160 h 960" name="T95"/>
              <a:gd fmla="*/ 37 w 1128" name="T96"/>
              <a:gd fmla="*/ 139 h 960" name="T97"/>
              <a:gd fmla="*/ 59 w 1128" name="T98"/>
              <a:gd fmla="*/ 101 h 960" name="T99"/>
              <a:gd fmla="*/ 74 w 1128" name="T100"/>
              <a:gd fmla="*/ 62 h 960" name="T101"/>
              <a:gd fmla="*/ 82 w 1128" name="T102"/>
              <a:gd fmla="*/ 36 h 960" name="T103"/>
              <a:gd fmla="*/ 121 w 1128" name="T104"/>
              <a:gd fmla="*/ 3 h 960" name="T105"/>
              <a:gd fmla="*/ 156 w 1128" name="T106"/>
              <a:gd fmla="*/ 8 h 960" name="T107"/>
              <a:gd fmla="*/ 170 w 1128" name="T108"/>
              <a:gd fmla="*/ 24 h 960" name="T109"/>
              <a:gd fmla="*/ 185 w 1128" name="T110"/>
              <a:gd fmla="*/ 32 h 960" name="T111"/>
              <a:gd fmla="*/ 224 w 1128" name="T112"/>
              <a:gd fmla="*/ 15 h 960" name="T113"/>
              <a:gd fmla="*/ 272 w 1128" name="T114"/>
              <a:gd fmla="*/ 41 h 960"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1128" name="T174"/>
              <a:gd fmla="*/ 0 h 960" name="T175"/>
              <a:gd fmla="*/ 1128 w 1128" name="T176"/>
              <a:gd fmla="*/ 960 h 960"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960" w="1128">
                <a:moveTo>
                  <a:pt x="1128" y="246"/>
                </a:moveTo>
                <a:lnTo>
                  <a:pt x="1124" y="248"/>
                </a:lnTo>
                <a:lnTo>
                  <a:pt x="1116" y="250"/>
                </a:lnTo>
                <a:lnTo>
                  <a:pt x="1104" y="254"/>
                </a:lnTo>
                <a:lnTo>
                  <a:pt x="1094" y="259"/>
                </a:lnTo>
                <a:lnTo>
                  <a:pt x="1088" y="265"/>
                </a:lnTo>
                <a:lnTo>
                  <a:pt x="1083" y="275"/>
                </a:lnTo>
                <a:lnTo>
                  <a:pt x="1075" y="289"/>
                </a:lnTo>
                <a:lnTo>
                  <a:pt x="1063" y="305"/>
                </a:lnTo>
                <a:lnTo>
                  <a:pt x="1055" y="318"/>
                </a:lnTo>
                <a:lnTo>
                  <a:pt x="1047" y="332"/>
                </a:lnTo>
                <a:lnTo>
                  <a:pt x="1043" y="348"/>
                </a:lnTo>
                <a:lnTo>
                  <a:pt x="1037" y="362"/>
                </a:lnTo>
                <a:lnTo>
                  <a:pt x="1029" y="376"/>
                </a:lnTo>
                <a:lnTo>
                  <a:pt x="1016" y="387"/>
                </a:lnTo>
                <a:lnTo>
                  <a:pt x="1002" y="395"/>
                </a:lnTo>
                <a:lnTo>
                  <a:pt x="984" y="403"/>
                </a:lnTo>
                <a:lnTo>
                  <a:pt x="966" y="411"/>
                </a:lnTo>
                <a:lnTo>
                  <a:pt x="949" y="417"/>
                </a:lnTo>
                <a:lnTo>
                  <a:pt x="937" y="419"/>
                </a:lnTo>
                <a:lnTo>
                  <a:pt x="921" y="415"/>
                </a:lnTo>
                <a:lnTo>
                  <a:pt x="903" y="411"/>
                </a:lnTo>
                <a:lnTo>
                  <a:pt x="884" y="409"/>
                </a:lnTo>
                <a:lnTo>
                  <a:pt x="864" y="411"/>
                </a:lnTo>
                <a:lnTo>
                  <a:pt x="846" y="419"/>
                </a:lnTo>
                <a:lnTo>
                  <a:pt x="829" y="431"/>
                </a:lnTo>
                <a:lnTo>
                  <a:pt x="813" y="440"/>
                </a:lnTo>
                <a:lnTo>
                  <a:pt x="801" y="450"/>
                </a:lnTo>
                <a:lnTo>
                  <a:pt x="799" y="454"/>
                </a:lnTo>
                <a:lnTo>
                  <a:pt x="797" y="458"/>
                </a:lnTo>
                <a:lnTo>
                  <a:pt x="795" y="464"/>
                </a:lnTo>
                <a:lnTo>
                  <a:pt x="793" y="468"/>
                </a:lnTo>
                <a:lnTo>
                  <a:pt x="791" y="472"/>
                </a:lnTo>
                <a:lnTo>
                  <a:pt x="789" y="474"/>
                </a:lnTo>
                <a:lnTo>
                  <a:pt x="787" y="474"/>
                </a:lnTo>
                <a:lnTo>
                  <a:pt x="783" y="474"/>
                </a:lnTo>
                <a:lnTo>
                  <a:pt x="777" y="470"/>
                </a:lnTo>
                <a:lnTo>
                  <a:pt x="770" y="462"/>
                </a:lnTo>
                <a:lnTo>
                  <a:pt x="760" y="456"/>
                </a:lnTo>
                <a:lnTo>
                  <a:pt x="752" y="456"/>
                </a:lnTo>
                <a:lnTo>
                  <a:pt x="742" y="462"/>
                </a:lnTo>
                <a:lnTo>
                  <a:pt x="734" y="472"/>
                </a:lnTo>
                <a:lnTo>
                  <a:pt x="726" y="484"/>
                </a:lnTo>
                <a:lnTo>
                  <a:pt x="718" y="496"/>
                </a:lnTo>
                <a:lnTo>
                  <a:pt x="708" y="507"/>
                </a:lnTo>
                <a:lnTo>
                  <a:pt x="695" y="513"/>
                </a:lnTo>
                <a:lnTo>
                  <a:pt x="679" y="513"/>
                </a:lnTo>
                <a:lnTo>
                  <a:pt x="657" y="509"/>
                </a:lnTo>
                <a:lnTo>
                  <a:pt x="644" y="503"/>
                </a:lnTo>
                <a:lnTo>
                  <a:pt x="634" y="494"/>
                </a:lnTo>
                <a:lnTo>
                  <a:pt x="622" y="482"/>
                </a:lnTo>
                <a:lnTo>
                  <a:pt x="612" y="468"/>
                </a:lnTo>
                <a:lnTo>
                  <a:pt x="602" y="454"/>
                </a:lnTo>
                <a:lnTo>
                  <a:pt x="592" y="442"/>
                </a:lnTo>
                <a:lnTo>
                  <a:pt x="583" y="437"/>
                </a:lnTo>
                <a:lnTo>
                  <a:pt x="575" y="440"/>
                </a:lnTo>
                <a:lnTo>
                  <a:pt x="571" y="452"/>
                </a:lnTo>
                <a:lnTo>
                  <a:pt x="575" y="464"/>
                </a:lnTo>
                <a:lnTo>
                  <a:pt x="581" y="478"/>
                </a:lnTo>
                <a:lnTo>
                  <a:pt x="588" y="490"/>
                </a:lnTo>
                <a:lnTo>
                  <a:pt x="596" y="498"/>
                </a:lnTo>
                <a:lnTo>
                  <a:pt x="608" y="509"/>
                </a:lnTo>
                <a:lnTo>
                  <a:pt x="618" y="519"/>
                </a:lnTo>
                <a:lnTo>
                  <a:pt x="624" y="531"/>
                </a:lnTo>
                <a:lnTo>
                  <a:pt x="624" y="541"/>
                </a:lnTo>
                <a:lnTo>
                  <a:pt x="612" y="557"/>
                </a:lnTo>
                <a:lnTo>
                  <a:pt x="596" y="574"/>
                </a:lnTo>
                <a:lnTo>
                  <a:pt x="577" y="588"/>
                </a:lnTo>
                <a:lnTo>
                  <a:pt x="557" y="596"/>
                </a:lnTo>
                <a:lnTo>
                  <a:pt x="545" y="600"/>
                </a:lnTo>
                <a:lnTo>
                  <a:pt x="535" y="598"/>
                </a:lnTo>
                <a:lnTo>
                  <a:pt x="533" y="596"/>
                </a:lnTo>
                <a:lnTo>
                  <a:pt x="531" y="594"/>
                </a:lnTo>
                <a:lnTo>
                  <a:pt x="527" y="592"/>
                </a:lnTo>
                <a:lnTo>
                  <a:pt x="525" y="590"/>
                </a:lnTo>
                <a:lnTo>
                  <a:pt x="523" y="590"/>
                </a:lnTo>
                <a:lnTo>
                  <a:pt x="521" y="590"/>
                </a:lnTo>
                <a:lnTo>
                  <a:pt x="520" y="592"/>
                </a:lnTo>
                <a:lnTo>
                  <a:pt x="518" y="598"/>
                </a:lnTo>
                <a:lnTo>
                  <a:pt x="514" y="608"/>
                </a:lnTo>
                <a:lnTo>
                  <a:pt x="504" y="614"/>
                </a:lnTo>
                <a:lnTo>
                  <a:pt x="492" y="624"/>
                </a:lnTo>
                <a:lnTo>
                  <a:pt x="478" y="637"/>
                </a:lnTo>
                <a:lnTo>
                  <a:pt x="466" y="651"/>
                </a:lnTo>
                <a:lnTo>
                  <a:pt x="459" y="661"/>
                </a:lnTo>
                <a:lnTo>
                  <a:pt x="451" y="667"/>
                </a:lnTo>
                <a:lnTo>
                  <a:pt x="441" y="667"/>
                </a:lnTo>
                <a:lnTo>
                  <a:pt x="427" y="665"/>
                </a:lnTo>
                <a:lnTo>
                  <a:pt x="411" y="667"/>
                </a:lnTo>
                <a:lnTo>
                  <a:pt x="390" y="669"/>
                </a:lnTo>
                <a:lnTo>
                  <a:pt x="374" y="669"/>
                </a:lnTo>
                <a:lnTo>
                  <a:pt x="360" y="675"/>
                </a:lnTo>
                <a:lnTo>
                  <a:pt x="348" y="683"/>
                </a:lnTo>
                <a:lnTo>
                  <a:pt x="336" y="694"/>
                </a:lnTo>
                <a:lnTo>
                  <a:pt x="323" y="704"/>
                </a:lnTo>
                <a:lnTo>
                  <a:pt x="299" y="714"/>
                </a:lnTo>
                <a:lnTo>
                  <a:pt x="271" y="726"/>
                </a:lnTo>
                <a:lnTo>
                  <a:pt x="246" y="734"/>
                </a:lnTo>
                <a:lnTo>
                  <a:pt x="226" y="740"/>
                </a:lnTo>
                <a:lnTo>
                  <a:pt x="212" y="740"/>
                </a:lnTo>
                <a:lnTo>
                  <a:pt x="199" y="740"/>
                </a:lnTo>
                <a:lnTo>
                  <a:pt x="185" y="742"/>
                </a:lnTo>
                <a:lnTo>
                  <a:pt x="173" y="748"/>
                </a:lnTo>
                <a:lnTo>
                  <a:pt x="163" y="759"/>
                </a:lnTo>
                <a:lnTo>
                  <a:pt x="153" y="773"/>
                </a:lnTo>
                <a:lnTo>
                  <a:pt x="142" y="781"/>
                </a:lnTo>
                <a:lnTo>
                  <a:pt x="128" y="787"/>
                </a:lnTo>
                <a:lnTo>
                  <a:pt x="116" y="793"/>
                </a:lnTo>
                <a:lnTo>
                  <a:pt x="108" y="803"/>
                </a:lnTo>
                <a:lnTo>
                  <a:pt x="100" y="816"/>
                </a:lnTo>
                <a:lnTo>
                  <a:pt x="92" y="826"/>
                </a:lnTo>
                <a:lnTo>
                  <a:pt x="86" y="834"/>
                </a:lnTo>
                <a:lnTo>
                  <a:pt x="90" y="844"/>
                </a:lnTo>
                <a:lnTo>
                  <a:pt x="104" y="856"/>
                </a:lnTo>
                <a:lnTo>
                  <a:pt x="118" y="872"/>
                </a:lnTo>
                <a:lnTo>
                  <a:pt x="130" y="891"/>
                </a:lnTo>
                <a:lnTo>
                  <a:pt x="138" y="905"/>
                </a:lnTo>
                <a:lnTo>
                  <a:pt x="144" y="919"/>
                </a:lnTo>
                <a:lnTo>
                  <a:pt x="146" y="931"/>
                </a:lnTo>
                <a:lnTo>
                  <a:pt x="140" y="940"/>
                </a:lnTo>
                <a:lnTo>
                  <a:pt x="128" y="946"/>
                </a:lnTo>
                <a:lnTo>
                  <a:pt x="114" y="954"/>
                </a:lnTo>
                <a:lnTo>
                  <a:pt x="96" y="960"/>
                </a:lnTo>
                <a:lnTo>
                  <a:pt x="79" y="960"/>
                </a:lnTo>
                <a:lnTo>
                  <a:pt x="67" y="956"/>
                </a:lnTo>
                <a:lnTo>
                  <a:pt x="51" y="938"/>
                </a:lnTo>
                <a:lnTo>
                  <a:pt x="37" y="919"/>
                </a:lnTo>
                <a:lnTo>
                  <a:pt x="25" y="901"/>
                </a:lnTo>
                <a:lnTo>
                  <a:pt x="18" y="887"/>
                </a:lnTo>
                <a:lnTo>
                  <a:pt x="10" y="872"/>
                </a:lnTo>
                <a:lnTo>
                  <a:pt x="4" y="854"/>
                </a:lnTo>
                <a:lnTo>
                  <a:pt x="2" y="840"/>
                </a:lnTo>
                <a:lnTo>
                  <a:pt x="2" y="826"/>
                </a:lnTo>
                <a:lnTo>
                  <a:pt x="2" y="812"/>
                </a:lnTo>
                <a:lnTo>
                  <a:pt x="4" y="797"/>
                </a:lnTo>
                <a:lnTo>
                  <a:pt x="12" y="783"/>
                </a:lnTo>
                <a:lnTo>
                  <a:pt x="25" y="765"/>
                </a:lnTo>
                <a:lnTo>
                  <a:pt x="31" y="753"/>
                </a:lnTo>
                <a:lnTo>
                  <a:pt x="33" y="749"/>
                </a:lnTo>
                <a:lnTo>
                  <a:pt x="4" y="746"/>
                </a:lnTo>
                <a:lnTo>
                  <a:pt x="0" y="734"/>
                </a:lnTo>
                <a:lnTo>
                  <a:pt x="33" y="687"/>
                </a:lnTo>
                <a:lnTo>
                  <a:pt x="71" y="675"/>
                </a:lnTo>
                <a:lnTo>
                  <a:pt x="77" y="637"/>
                </a:lnTo>
                <a:lnTo>
                  <a:pt x="128" y="627"/>
                </a:lnTo>
                <a:lnTo>
                  <a:pt x="147" y="612"/>
                </a:lnTo>
                <a:lnTo>
                  <a:pt x="147" y="553"/>
                </a:lnTo>
                <a:lnTo>
                  <a:pt x="175" y="539"/>
                </a:lnTo>
                <a:lnTo>
                  <a:pt x="244" y="478"/>
                </a:lnTo>
                <a:lnTo>
                  <a:pt x="238" y="403"/>
                </a:lnTo>
                <a:lnTo>
                  <a:pt x="264" y="332"/>
                </a:lnTo>
                <a:lnTo>
                  <a:pt x="301" y="307"/>
                </a:lnTo>
                <a:lnTo>
                  <a:pt x="297" y="250"/>
                </a:lnTo>
                <a:lnTo>
                  <a:pt x="325" y="220"/>
                </a:lnTo>
                <a:lnTo>
                  <a:pt x="303" y="157"/>
                </a:lnTo>
                <a:lnTo>
                  <a:pt x="329" y="143"/>
                </a:lnTo>
                <a:lnTo>
                  <a:pt x="329" y="86"/>
                </a:lnTo>
                <a:lnTo>
                  <a:pt x="384" y="78"/>
                </a:lnTo>
                <a:lnTo>
                  <a:pt x="484" y="9"/>
                </a:lnTo>
                <a:lnTo>
                  <a:pt x="535" y="39"/>
                </a:lnTo>
                <a:lnTo>
                  <a:pt x="592" y="9"/>
                </a:lnTo>
                <a:lnTo>
                  <a:pt x="624" y="29"/>
                </a:lnTo>
                <a:lnTo>
                  <a:pt x="693" y="0"/>
                </a:lnTo>
                <a:lnTo>
                  <a:pt x="720" y="27"/>
                </a:lnTo>
                <a:lnTo>
                  <a:pt x="681" y="94"/>
                </a:lnTo>
                <a:lnTo>
                  <a:pt x="651" y="130"/>
                </a:lnTo>
                <a:lnTo>
                  <a:pt x="679" y="151"/>
                </a:lnTo>
                <a:lnTo>
                  <a:pt x="740" y="128"/>
                </a:lnTo>
                <a:lnTo>
                  <a:pt x="823" y="92"/>
                </a:lnTo>
                <a:lnTo>
                  <a:pt x="878" y="120"/>
                </a:lnTo>
                <a:lnTo>
                  <a:pt x="895" y="59"/>
                </a:lnTo>
                <a:lnTo>
                  <a:pt x="984" y="61"/>
                </a:lnTo>
                <a:lnTo>
                  <a:pt x="1053" y="96"/>
                </a:lnTo>
                <a:lnTo>
                  <a:pt x="1086" y="161"/>
                </a:lnTo>
                <a:lnTo>
                  <a:pt x="1110" y="216"/>
                </a:lnTo>
                <a:lnTo>
                  <a:pt x="1128" y="246"/>
                </a:lnTo>
              </a:path>
            </a:pathLst>
          </a:custGeom>
          <a:solidFill>
            <a:schemeClr val="bg2"/>
          </a:solidFill>
          <a:ln w="6350">
            <a:solidFill>
              <a:srgbClr val="FFFFFF"/>
            </a:solidFill>
            <a:prstDash val="solid"/>
            <a:round/>
          </a:ln>
        </p:spPr>
        <p:txBody>
          <a:bodyPr bIns="34284" lIns="68567" rIns="68567" tIns="34284"/>
          <a:lstStyle/>
          <a:p>
            <a:endParaRPr altLang="en-US" lang="zh-CN"/>
          </a:p>
        </p:txBody>
      </p:sp>
      <p:sp>
        <p:nvSpPr>
          <p:cNvPr id="126" name="Freeform 92"/>
          <p:cNvSpPr/>
          <p:nvPr/>
        </p:nvSpPr>
        <p:spPr bwMode="gray">
          <a:xfrm>
            <a:off x="3647662" y="2615059"/>
            <a:ext cx="587055" cy="394097"/>
          </a:xfrm>
          <a:custGeom>
            <a:gdLst>
              <a:gd fmla="*/ 81 w 987" name="T0"/>
              <a:gd fmla="*/ 0 h 663" name="T1"/>
              <a:gd fmla="*/ 88 w 987" name="T2"/>
              <a:gd fmla="*/ 3 h 663" name="T3"/>
              <a:gd fmla="*/ 96 w 987" name="T4"/>
              <a:gd fmla="*/ 5 h 663" name="T5"/>
              <a:gd fmla="*/ 103 w 987" name="T6"/>
              <a:gd fmla="*/ 2 h 663" name="T7"/>
              <a:gd fmla="*/ 111 w 987" name="T8"/>
              <a:gd fmla="*/ 0 h 663" name="T9"/>
              <a:gd fmla="*/ 119 w 987" name="T10"/>
              <a:gd fmla="*/ 5 h 663" name="T11"/>
              <a:gd fmla="*/ 125 w 987" name="T12"/>
              <a:gd fmla="*/ 15 h 663" name="T13"/>
              <a:gd fmla="*/ 126 w 987" name="T14"/>
              <a:gd fmla="*/ 24 h 663" name="T15"/>
              <a:gd fmla="*/ 128 w 987" name="T16"/>
              <a:gd fmla="*/ 32 h 663" name="T17"/>
              <a:gd fmla="*/ 133 w 987" name="T18"/>
              <a:gd fmla="*/ 37 h 663" name="T19"/>
              <a:gd fmla="*/ 141 w 987" name="T20"/>
              <a:gd fmla="*/ 39 h 663" name="T21"/>
              <a:gd fmla="*/ 149 w 987" name="T22"/>
              <a:gd fmla="*/ 38 h 663" name="T23"/>
              <a:gd fmla="*/ 154 w 987" name="T24"/>
              <a:gd fmla="*/ 33 h 663" name="T25"/>
              <a:gd fmla="*/ 160 w 987" name="T26"/>
              <a:gd fmla="*/ 24 h 663" name="T27"/>
              <a:gd fmla="*/ 167 w 987" name="T28"/>
              <a:gd fmla="*/ 15 h 663" name="T29"/>
              <a:gd fmla="*/ 175 w 987" name="T30"/>
              <a:gd fmla="*/ 6 h 663" name="T31"/>
              <a:gd fmla="*/ 184 w 987" name="T32"/>
              <a:gd fmla="*/ 2 h 663" name="T33"/>
              <a:gd fmla="*/ 191 w 987" name="T34"/>
              <a:gd fmla="*/ 4 h 663" name="T35"/>
              <a:gd fmla="*/ 200 w 987" name="T36"/>
              <a:gd fmla="*/ 9 h 663" name="T37"/>
              <a:gd fmla="*/ 212 w 987" name="T38"/>
              <a:gd fmla="*/ 11 h 663" name="T39"/>
              <a:gd fmla="*/ 224 w 987" name="T40"/>
              <a:gd fmla="*/ 9 h 663" name="T41"/>
              <a:gd fmla="*/ 234 w 987" name="T42"/>
              <a:gd fmla="*/ 7 h 663" name="T43"/>
              <a:gd fmla="*/ 241 w 987" name="T44"/>
              <a:gd fmla="*/ 5 h 663" name="T45"/>
              <a:gd fmla="*/ 246 w 987" name="T46"/>
              <a:gd fmla="*/ 5 h 663" name="T47"/>
              <a:gd fmla="*/ 246 w 987" name="T48"/>
              <a:gd fmla="*/ 12 h 663" name="T49"/>
              <a:gd fmla="*/ 245 w 987" name="T50"/>
              <a:gd fmla="*/ 23 h 663" name="T51"/>
              <a:gd fmla="*/ 243 w 987" name="T52"/>
              <a:gd fmla="*/ 31 h 663" name="T53"/>
              <a:gd fmla="*/ 237 w 987" name="T54"/>
              <a:gd fmla="*/ 32 h 663" name="T55"/>
              <a:gd fmla="*/ 231 w 987" name="T56"/>
              <a:gd fmla="*/ 31 h 663" name="T57"/>
              <a:gd fmla="*/ 225 w 987" name="T58"/>
              <a:gd fmla="*/ 32 h 663" name="T59"/>
              <a:gd fmla="*/ 216 w 987" name="T60"/>
              <a:gd fmla="*/ 41 h 663" name="T61"/>
              <a:gd fmla="*/ 205 w 987" name="T62"/>
              <a:gd fmla="*/ 49 h 663" name="T63"/>
              <a:gd fmla="*/ 198 w 987" name="T64"/>
              <a:gd fmla="*/ 51 h 663" name="T65"/>
              <a:gd fmla="*/ 191 w 987" name="T66"/>
              <a:gd fmla="*/ 52 h 663" name="T67"/>
              <a:gd fmla="*/ 189 w 987" name="T68"/>
              <a:gd fmla="*/ 55 h 663" name="T69"/>
              <a:gd fmla="*/ 191 w 987" name="T70"/>
              <a:gd fmla="*/ 63 h 663" name="T71"/>
              <a:gd fmla="*/ 190 w 987" name="T72"/>
              <a:gd fmla="*/ 72 h 663" name="T73"/>
              <a:gd fmla="*/ 185 w 987" name="T74"/>
              <a:gd fmla="*/ 77 h 663" name="T75"/>
              <a:gd fmla="*/ 177 w 987" name="T76"/>
              <a:gd fmla="*/ 79 h 663" name="T77"/>
              <a:gd fmla="*/ 171 w 987" name="T78"/>
              <a:gd fmla="*/ 79 h 663" name="T79"/>
              <a:gd fmla="*/ 170 w 987" name="T80"/>
              <a:gd fmla="*/ 84 h 663" name="T81"/>
              <a:gd fmla="*/ 170 w 987" name="T82"/>
              <a:gd fmla="*/ 93 h 663" name="T83"/>
              <a:gd fmla="*/ 168 w 987" name="T84"/>
              <a:gd fmla="*/ 101 h 663" name="T85"/>
              <a:gd fmla="*/ 163 w 987" name="T86"/>
              <a:gd fmla="*/ 106 h 663" name="T87"/>
              <a:gd fmla="*/ 157 w 987" name="T88"/>
              <a:gd fmla="*/ 111 h 663" name="T89"/>
              <a:gd fmla="*/ 155 w 987" name="T90"/>
              <a:gd fmla="*/ 118 h 663" name="T91"/>
              <a:gd fmla="*/ 152 w 987" name="T92"/>
              <a:gd fmla="*/ 123 h 663" name="T93"/>
              <a:gd fmla="*/ 139 w 987" name="T94"/>
              <a:gd fmla="*/ 127 h 663" name="T95"/>
              <a:gd fmla="*/ 129 w 987" name="T96"/>
              <a:gd fmla="*/ 143 h 663" name="T97"/>
              <a:gd fmla="*/ 106 w 987" name="T98"/>
              <a:gd fmla="*/ 148 h 663" name="T99"/>
              <a:gd fmla="*/ 89 w 987" name="T100"/>
              <a:gd fmla="*/ 156 h 663" name="T101"/>
              <a:gd fmla="*/ 66 w 987" name="T102"/>
              <a:gd fmla="*/ 144 h 663" name="T103"/>
              <a:gd fmla="*/ 52 w 987" name="T104"/>
              <a:gd fmla="*/ 160 h 663" name="T105"/>
              <a:gd fmla="*/ 13 w 987" name="T106"/>
              <a:gd fmla="*/ 152 h 663" name="T107"/>
              <a:gd fmla="*/ 0 w 987" name="T108"/>
              <a:gd fmla="*/ 140 h 663" name="T109"/>
              <a:gd fmla="*/ 14 w 987" name="T110"/>
              <a:gd fmla="*/ 98 h 663" name="T111"/>
              <a:gd fmla="*/ 8 w 987" name="T112"/>
              <a:gd fmla="*/ 78 h 663" name="T113"/>
              <a:gd fmla="*/ 26 w 987" name="T114"/>
              <a:gd fmla="*/ 45 h 663" name="T115"/>
              <a:gd fmla="*/ 50 w 987" name="T116"/>
              <a:gd fmla="*/ 22 h 663" name="T117"/>
              <a:gd fmla="*/ 80 w 987" name="T118"/>
              <a:gd fmla="*/ 0 h 663"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987" name="T180"/>
              <a:gd fmla="*/ 0 h 663" name="T181"/>
              <a:gd fmla="*/ 987 w 987" name="T182"/>
              <a:gd fmla="*/ 663 h 663"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663" w="986">
                <a:moveTo>
                  <a:pt x="323" y="0"/>
                </a:moveTo>
                <a:lnTo>
                  <a:pt x="327" y="2"/>
                </a:lnTo>
                <a:lnTo>
                  <a:pt x="339" y="7"/>
                </a:lnTo>
                <a:lnTo>
                  <a:pt x="353" y="13"/>
                </a:lnTo>
                <a:lnTo>
                  <a:pt x="369" y="19"/>
                </a:lnTo>
                <a:lnTo>
                  <a:pt x="384" y="21"/>
                </a:lnTo>
                <a:lnTo>
                  <a:pt x="398" y="19"/>
                </a:lnTo>
                <a:lnTo>
                  <a:pt x="414" y="9"/>
                </a:lnTo>
                <a:lnTo>
                  <a:pt x="432" y="2"/>
                </a:lnTo>
                <a:lnTo>
                  <a:pt x="447" y="2"/>
                </a:lnTo>
                <a:lnTo>
                  <a:pt x="463" y="7"/>
                </a:lnTo>
                <a:lnTo>
                  <a:pt x="479" y="23"/>
                </a:lnTo>
                <a:lnTo>
                  <a:pt x="493" y="43"/>
                </a:lnTo>
                <a:lnTo>
                  <a:pt x="500" y="63"/>
                </a:lnTo>
                <a:lnTo>
                  <a:pt x="504" y="82"/>
                </a:lnTo>
                <a:lnTo>
                  <a:pt x="504" y="98"/>
                </a:lnTo>
                <a:lnTo>
                  <a:pt x="508" y="114"/>
                </a:lnTo>
                <a:lnTo>
                  <a:pt x="512" y="129"/>
                </a:lnTo>
                <a:lnTo>
                  <a:pt x="522" y="143"/>
                </a:lnTo>
                <a:lnTo>
                  <a:pt x="534" y="151"/>
                </a:lnTo>
                <a:lnTo>
                  <a:pt x="550" y="155"/>
                </a:lnTo>
                <a:lnTo>
                  <a:pt x="567" y="157"/>
                </a:lnTo>
                <a:lnTo>
                  <a:pt x="585" y="157"/>
                </a:lnTo>
                <a:lnTo>
                  <a:pt x="599" y="153"/>
                </a:lnTo>
                <a:lnTo>
                  <a:pt x="609" y="147"/>
                </a:lnTo>
                <a:lnTo>
                  <a:pt x="617" y="133"/>
                </a:lnTo>
                <a:lnTo>
                  <a:pt x="628" y="116"/>
                </a:lnTo>
                <a:lnTo>
                  <a:pt x="642" y="96"/>
                </a:lnTo>
                <a:lnTo>
                  <a:pt x="656" y="76"/>
                </a:lnTo>
                <a:lnTo>
                  <a:pt x="668" y="61"/>
                </a:lnTo>
                <a:lnTo>
                  <a:pt x="683" y="43"/>
                </a:lnTo>
                <a:lnTo>
                  <a:pt x="703" y="27"/>
                </a:lnTo>
                <a:lnTo>
                  <a:pt x="723" y="15"/>
                </a:lnTo>
                <a:lnTo>
                  <a:pt x="737" y="9"/>
                </a:lnTo>
                <a:lnTo>
                  <a:pt x="748" y="11"/>
                </a:lnTo>
                <a:lnTo>
                  <a:pt x="764" y="19"/>
                </a:lnTo>
                <a:lnTo>
                  <a:pt x="782" y="27"/>
                </a:lnTo>
                <a:lnTo>
                  <a:pt x="802" y="37"/>
                </a:lnTo>
                <a:lnTo>
                  <a:pt x="823" y="45"/>
                </a:lnTo>
                <a:lnTo>
                  <a:pt x="851" y="47"/>
                </a:lnTo>
                <a:lnTo>
                  <a:pt x="874" y="43"/>
                </a:lnTo>
                <a:lnTo>
                  <a:pt x="896" y="37"/>
                </a:lnTo>
                <a:lnTo>
                  <a:pt x="920" y="33"/>
                </a:lnTo>
                <a:lnTo>
                  <a:pt x="937" y="29"/>
                </a:lnTo>
                <a:lnTo>
                  <a:pt x="953" y="25"/>
                </a:lnTo>
                <a:lnTo>
                  <a:pt x="967" y="21"/>
                </a:lnTo>
                <a:lnTo>
                  <a:pt x="979" y="19"/>
                </a:lnTo>
                <a:lnTo>
                  <a:pt x="985" y="21"/>
                </a:lnTo>
                <a:lnTo>
                  <a:pt x="987" y="31"/>
                </a:lnTo>
                <a:lnTo>
                  <a:pt x="987" y="51"/>
                </a:lnTo>
                <a:lnTo>
                  <a:pt x="985" y="70"/>
                </a:lnTo>
                <a:lnTo>
                  <a:pt x="983" y="92"/>
                </a:lnTo>
                <a:lnTo>
                  <a:pt x="979" y="112"/>
                </a:lnTo>
                <a:lnTo>
                  <a:pt x="973" y="124"/>
                </a:lnTo>
                <a:lnTo>
                  <a:pt x="963" y="128"/>
                </a:lnTo>
                <a:lnTo>
                  <a:pt x="951" y="128"/>
                </a:lnTo>
                <a:lnTo>
                  <a:pt x="937" y="126"/>
                </a:lnTo>
                <a:lnTo>
                  <a:pt x="926" y="124"/>
                </a:lnTo>
                <a:lnTo>
                  <a:pt x="912" y="126"/>
                </a:lnTo>
                <a:lnTo>
                  <a:pt x="902" y="131"/>
                </a:lnTo>
                <a:lnTo>
                  <a:pt x="886" y="147"/>
                </a:lnTo>
                <a:lnTo>
                  <a:pt x="865" y="167"/>
                </a:lnTo>
                <a:lnTo>
                  <a:pt x="843" y="185"/>
                </a:lnTo>
                <a:lnTo>
                  <a:pt x="821" y="198"/>
                </a:lnTo>
                <a:lnTo>
                  <a:pt x="807" y="204"/>
                </a:lnTo>
                <a:lnTo>
                  <a:pt x="792" y="206"/>
                </a:lnTo>
                <a:lnTo>
                  <a:pt x="778" y="206"/>
                </a:lnTo>
                <a:lnTo>
                  <a:pt x="766" y="208"/>
                </a:lnTo>
                <a:lnTo>
                  <a:pt x="760" y="212"/>
                </a:lnTo>
                <a:lnTo>
                  <a:pt x="758" y="222"/>
                </a:lnTo>
                <a:lnTo>
                  <a:pt x="762" y="236"/>
                </a:lnTo>
                <a:lnTo>
                  <a:pt x="764" y="253"/>
                </a:lnTo>
                <a:lnTo>
                  <a:pt x="764" y="271"/>
                </a:lnTo>
                <a:lnTo>
                  <a:pt x="760" y="289"/>
                </a:lnTo>
                <a:lnTo>
                  <a:pt x="754" y="303"/>
                </a:lnTo>
                <a:lnTo>
                  <a:pt x="743" y="311"/>
                </a:lnTo>
                <a:lnTo>
                  <a:pt x="725" y="316"/>
                </a:lnTo>
                <a:lnTo>
                  <a:pt x="709" y="316"/>
                </a:lnTo>
                <a:lnTo>
                  <a:pt x="695" y="316"/>
                </a:lnTo>
                <a:lnTo>
                  <a:pt x="685" y="318"/>
                </a:lnTo>
                <a:lnTo>
                  <a:pt x="682" y="326"/>
                </a:lnTo>
                <a:lnTo>
                  <a:pt x="682" y="338"/>
                </a:lnTo>
                <a:lnTo>
                  <a:pt x="682" y="356"/>
                </a:lnTo>
                <a:lnTo>
                  <a:pt x="682" y="374"/>
                </a:lnTo>
                <a:lnTo>
                  <a:pt x="680" y="391"/>
                </a:lnTo>
                <a:lnTo>
                  <a:pt x="674" y="405"/>
                </a:lnTo>
                <a:lnTo>
                  <a:pt x="668" y="415"/>
                </a:lnTo>
                <a:lnTo>
                  <a:pt x="654" y="425"/>
                </a:lnTo>
                <a:lnTo>
                  <a:pt x="640" y="433"/>
                </a:lnTo>
                <a:lnTo>
                  <a:pt x="630" y="444"/>
                </a:lnTo>
                <a:lnTo>
                  <a:pt x="626" y="458"/>
                </a:lnTo>
                <a:lnTo>
                  <a:pt x="622" y="474"/>
                </a:lnTo>
                <a:lnTo>
                  <a:pt x="617" y="486"/>
                </a:lnTo>
                <a:lnTo>
                  <a:pt x="609" y="494"/>
                </a:lnTo>
                <a:lnTo>
                  <a:pt x="605" y="496"/>
                </a:lnTo>
                <a:lnTo>
                  <a:pt x="558" y="511"/>
                </a:lnTo>
                <a:lnTo>
                  <a:pt x="546" y="572"/>
                </a:lnTo>
                <a:lnTo>
                  <a:pt x="518" y="572"/>
                </a:lnTo>
                <a:lnTo>
                  <a:pt x="461" y="598"/>
                </a:lnTo>
                <a:lnTo>
                  <a:pt x="424" y="594"/>
                </a:lnTo>
                <a:lnTo>
                  <a:pt x="412" y="620"/>
                </a:lnTo>
                <a:lnTo>
                  <a:pt x="357" y="627"/>
                </a:lnTo>
                <a:lnTo>
                  <a:pt x="327" y="643"/>
                </a:lnTo>
                <a:lnTo>
                  <a:pt x="266" y="578"/>
                </a:lnTo>
                <a:lnTo>
                  <a:pt x="229" y="596"/>
                </a:lnTo>
                <a:lnTo>
                  <a:pt x="209" y="643"/>
                </a:lnTo>
                <a:lnTo>
                  <a:pt x="105" y="663"/>
                </a:lnTo>
                <a:lnTo>
                  <a:pt x="54" y="610"/>
                </a:lnTo>
                <a:lnTo>
                  <a:pt x="4" y="612"/>
                </a:lnTo>
                <a:lnTo>
                  <a:pt x="0" y="562"/>
                </a:lnTo>
                <a:lnTo>
                  <a:pt x="69" y="482"/>
                </a:lnTo>
                <a:lnTo>
                  <a:pt x="59" y="395"/>
                </a:lnTo>
                <a:lnTo>
                  <a:pt x="28" y="350"/>
                </a:lnTo>
                <a:lnTo>
                  <a:pt x="32" y="313"/>
                </a:lnTo>
                <a:lnTo>
                  <a:pt x="87" y="265"/>
                </a:lnTo>
                <a:lnTo>
                  <a:pt x="107" y="181"/>
                </a:lnTo>
                <a:lnTo>
                  <a:pt x="168" y="143"/>
                </a:lnTo>
                <a:lnTo>
                  <a:pt x="201" y="88"/>
                </a:lnTo>
                <a:lnTo>
                  <a:pt x="266" y="84"/>
                </a:lnTo>
                <a:lnTo>
                  <a:pt x="323" y="0"/>
                </a:lnTo>
              </a:path>
            </a:pathLst>
          </a:custGeom>
          <a:solidFill>
            <a:schemeClr val="bg2"/>
          </a:solidFill>
          <a:ln w="6350">
            <a:solidFill>
              <a:srgbClr val="FFFFFF"/>
            </a:solidFill>
            <a:prstDash val="solid"/>
            <a:round/>
          </a:ln>
        </p:spPr>
        <p:txBody>
          <a:bodyPr bIns="34284" lIns="68567" rIns="68567" tIns="34284"/>
          <a:lstStyle/>
          <a:p>
            <a:endParaRPr altLang="en-US" lang="zh-CN"/>
          </a:p>
        </p:txBody>
      </p:sp>
      <p:sp>
        <p:nvSpPr>
          <p:cNvPr id="127" name="Freeform 100"/>
          <p:cNvSpPr/>
          <p:nvPr/>
        </p:nvSpPr>
        <p:spPr bwMode="gray">
          <a:xfrm>
            <a:off x="3876292" y="2010221"/>
            <a:ext cx="512035" cy="510779"/>
          </a:xfrm>
          <a:custGeom>
            <a:gdLst>
              <a:gd fmla="*/ 182 w 860" name="T0"/>
              <a:gd fmla="*/ 145 h 858" name="T1"/>
              <a:gd fmla="*/ 179 w 860" name="T2"/>
              <a:gd fmla="*/ 149 h 858" name="T3"/>
              <a:gd fmla="*/ 174 w 860" name="T4"/>
              <a:gd fmla="*/ 152 h 858" name="T5"/>
              <a:gd fmla="*/ 166 w 860" name="T6"/>
              <a:gd fmla="*/ 154 h 858" name="T7"/>
              <a:gd fmla="*/ 156 w 860" name="T8"/>
              <a:gd fmla="*/ 157 h 858" name="T9"/>
              <a:gd fmla="*/ 149 w 860" name="T10"/>
              <a:gd fmla="*/ 163 h 858" name="T11"/>
              <a:gd fmla="*/ 140 w 860" name="T12"/>
              <a:gd fmla="*/ 170 h 858" name="T13"/>
              <a:gd fmla="*/ 133 w 860" name="T14"/>
              <a:gd fmla="*/ 176 h 858" name="T15"/>
              <a:gd fmla="*/ 129 w 860" name="T16"/>
              <a:gd fmla="*/ 180 h 858" name="T17"/>
              <a:gd fmla="*/ 123 w 860" name="T18"/>
              <a:gd fmla="*/ 186 h 858" name="T19"/>
              <a:gd fmla="*/ 119 w 860" name="T20"/>
              <a:gd fmla="*/ 194 h 858" name="T21"/>
              <a:gd fmla="*/ 113 w 860" name="T22"/>
              <a:gd fmla="*/ 201 h 858" name="T23"/>
              <a:gd fmla="*/ 107 w 860" name="T24"/>
              <a:gd fmla="*/ 204 h 858" name="T25"/>
              <a:gd fmla="*/ 103 w 860" name="T26"/>
              <a:gd fmla="*/ 208 h 858" name="T27"/>
              <a:gd fmla="*/ 95 w 860" name="T28"/>
              <a:gd fmla="*/ 213 h 858" name="T29"/>
              <a:gd fmla="*/ 89 w 860" name="T30"/>
              <a:gd fmla="*/ 215 h 858" name="T31"/>
              <a:gd fmla="*/ 88 w 860" name="T32"/>
              <a:gd fmla="*/ 210 h 858" name="T33"/>
              <a:gd fmla="*/ 92 w 860" name="T34"/>
              <a:gd fmla="*/ 204 h 858" name="T35"/>
              <a:gd fmla="*/ 98 w 860" name="T36"/>
              <a:gd fmla="*/ 198 h 858" name="T37"/>
              <a:gd fmla="*/ 103 w 860" name="T38"/>
              <a:gd fmla="*/ 191 h 858" name="T39"/>
              <a:gd fmla="*/ 101 w 860" name="T40"/>
              <a:gd fmla="*/ 187 h 858" name="T41"/>
              <a:gd fmla="*/ 95 w 860" name="T42"/>
              <a:gd fmla="*/ 184 h 858" name="T43"/>
              <a:gd fmla="*/ 91 w 860" name="T44"/>
              <a:gd fmla="*/ 179 h 858" name="T45"/>
              <a:gd fmla="*/ 93 w 860" name="T46"/>
              <a:gd fmla="*/ 170 h 858" name="T47"/>
              <a:gd fmla="*/ 100 w 860" name="T48"/>
              <a:gd fmla="*/ 159 h 858" name="T49"/>
              <a:gd fmla="*/ 107 w 860" name="T50"/>
              <a:gd fmla="*/ 148 h 858" name="T51"/>
              <a:gd fmla="*/ 110 w 860" name="T52"/>
              <a:gd fmla="*/ 140 h 858" name="T53"/>
              <a:gd fmla="*/ 110 w 860" name="T54"/>
              <a:gd fmla="*/ 135 h 858" name="T55"/>
              <a:gd fmla="*/ 105 w 860" name="T56"/>
              <a:gd fmla="*/ 129 h 858" name="T57"/>
              <a:gd fmla="*/ 99 w 860" name="T58"/>
              <a:gd fmla="*/ 123 h 858" name="T59"/>
              <a:gd fmla="*/ 94 w 860" name="T60"/>
              <a:gd fmla="*/ 122 h 858" name="T61"/>
              <a:gd fmla="*/ 87 w 860" name="T62"/>
              <a:gd fmla="*/ 123 h 858" name="T63"/>
              <a:gd fmla="*/ 78 w 860" name="T64"/>
              <a:gd fmla="*/ 123 h 858" name="T65"/>
              <a:gd fmla="*/ 74 w 860" name="T66"/>
              <a:gd fmla="*/ 124 h 858" name="T67"/>
              <a:gd fmla="*/ 70 w 860" name="T68"/>
              <a:gd fmla="*/ 134 h 858" name="T69"/>
              <a:gd fmla="*/ 66 w 860" name="T70"/>
              <a:gd fmla="*/ 145 h 858" name="T71"/>
              <a:gd fmla="*/ 60 w 860" name="T72"/>
              <a:gd fmla="*/ 152 h 858" name="T73"/>
              <a:gd fmla="*/ 53 w 860" name="T74"/>
              <a:gd fmla="*/ 163 h 858" name="T75"/>
              <a:gd fmla="*/ 46 w 860" name="T76"/>
              <a:gd fmla="*/ 169 h 858" name="T77"/>
              <a:gd fmla="*/ 41 w 860" name="T78"/>
              <a:gd fmla="*/ 172 h 858" name="T79"/>
              <a:gd fmla="*/ 34 w 860" name="T80"/>
              <a:gd fmla="*/ 167 h 858" name="T81"/>
              <a:gd fmla="*/ 14 w 860" name="T82"/>
              <a:gd fmla="*/ 147 h 858" name="T83"/>
              <a:gd fmla="*/ 5 w 860" name="T84"/>
              <a:gd fmla="*/ 127 h 858" name="T85"/>
              <a:gd fmla="*/ 7 w 860" name="T86"/>
              <a:gd fmla="*/ 101 h 858" name="T87"/>
              <a:gd fmla="*/ 3 w 860" name="T88"/>
              <a:gd fmla="*/ 79 h 858" name="T89"/>
              <a:gd fmla="*/ 21 w 860" name="T90"/>
              <a:gd fmla="*/ 80 h 858" name="T91"/>
              <a:gd fmla="*/ 43 w 860" name="T92"/>
              <a:gd fmla="*/ 78 h 858" name="T93"/>
              <a:gd fmla="*/ 69 w 860" name="T94"/>
              <a:gd fmla="*/ 53 h 858" name="T95"/>
              <a:gd fmla="*/ 94 w 860" name="T96"/>
              <a:gd fmla="*/ 44 h 858" name="T97"/>
              <a:gd fmla="*/ 108 w 860" name="T98"/>
              <a:gd fmla="*/ 37 h 858" name="T99"/>
              <a:gd fmla="*/ 131 w 860" name="T100"/>
              <a:gd fmla="*/ 12 h 858" name="T101"/>
              <a:gd fmla="*/ 149 w 860" name="T102"/>
              <a:gd fmla="*/ 6 h 858" name="T103"/>
              <a:gd fmla="*/ 182 w 860" name="T104"/>
              <a:gd fmla="*/ 30 h 858" name="T105"/>
              <a:gd fmla="*/ 194 w 860" name="T106"/>
              <a:gd fmla="*/ 60 h 858" name="T107"/>
              <a:gd fmla="*/ 215 w 860" name="T108"/>
              <a:gd fmla="*/ 101 h 858" name="T109"/>
              <a:gd fmla="*/ 183 w 860" name="T110"/>
              <a:gd fmla="*/ 134 h 858"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860" name="T168"/>
              <a:gd fmla="*/ 0 h 858" name="T169"/>
              <a:gd fmla="*/ 860 w 860" name="T170"/>
              <a:gd fmla="*/ 858 h 858"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858" w="860">
                <a:moveTo>
                  <a:pt x="725" y="575"/>
                </a:moveTo>
                <a:lnTo>
                  <a:pt x="725" y="579"/>
                </a:lnTo>
                <a:lnTo>
                  <a:pt x="719" y="585"/>
                </a:lnTo>
                <a:lnTo>
                  <a:pt x="713" y="594"/>
                </a:lnTo>
                <a:lnTo>
                  <a:pt x="705" y="604"/>
                </a:lnTo>
                <a:lnTo>
                  <a:pt x="695" y="608"/>
                </a:lnTo>
                <a:lnTo>
                  <a:pt x="681" y="610"/>
                </a:lnTo>
                <a:lnTo>
                  <a:pt x="664" y="614"/>
                </a:lnTo>
                <a:lnTo>
                  <a:pt x="642" y="618"/>
                </a:lnTo>
                <a:lnTo>
                  <a:pt x="622" y="626"/>
                </a:lnTo>
                <a:lnTo>
                  <a:pt x="607" y="638"/>
                </a:lnTo>
                <a:lnTo>
                  <a:pt x="593" y="651"/>
                </a:lnTo>
                <a:lnTo>
                  <a:pt x="577" y="665"/>
                </a:lnTo>
                <a:lnTo>
                  <a:pt x="559" y="679"/>
                </a:lnTo>
                <a:lnTo>
                  <a:pt x="544" y="693"/>
                </a:lnTo>
                <a:lnTo>
                  <a:pt x="530" y="703"/>
                </a:lnTo>
                <a:lnTo>
                  <a:pt x="522" y="711"/>
                </a:lnTo>
                <a:lnTo>
                  <a:pt x="514" y="718"/>
                </a:lnTo>
                <a:lnTo>
                  <a:pt x="502" y="730"/>
                </a:lnTo>
                <a:lnTo>
                  <a:pt x="492" y="744"/>
                </a:lnTo>
                <a:lnTo>
                  <a:pt x="481" y="760"/>
                </a:lnTo>
                <a:lnTo>
                  <a:pt x="475" y="774"/>
                </a:lnTo>
                <a:lnTo>
                  <a:pt x="465" y="789"/>
                </a:lnTo>
                <a:lnTo>
                  <a:pt x="451" y="801"/>
                </a:lnTo>
                <a:lnTo>
                  <a:pt x="437" y="809"/>
                </a:lnTo>
                <a:lnTo>
                  <a:pt x="427" y="815"/>
                </a:lnTo>
                <a:lnTo>
                  <a:pt x="422" y="823"/>
                </a:lnTo>
                <a:lnTo>
                  <a:pt x="410" y="831"/>
                </a:lnTo>
                <a:lnTo>
                  <a:pt x="394" y="840"/>
                </a:lnTo>
                <a:lnTo>
                  <a:pt x="380" y="850"/>
                </a:lnTo>
                <a:lnTo>
                  <a:pt x="364" y="856"/>
                </a:lnTo>
                <a:lnTo>
                  <a:pt x="355" y="858"/>
                </a:lnTo>
                <a:lnTo>
                  <a:pt x="349" y="854"/>
                </a:lnTo>
                <a:lnTo>
                  <a:pt x="349" y="838"/>
                </a:lnTo>
                <a:lnTo>
                  <a:pt x="355" y="827"/>
                </a:lnTo>
                <a:lnTo>
                  <a:pt x="366" y="815"/>
                </a:lnTo>
                <a:lnTo>
                  <a:pt x="380" y="801"/>
                </a:lnTo>
                <a:lnTo>
                  <a:pt x="392" y="789"/>
                </a:lnTo>
                <a:lnTo>
                  <a:pt x="404" y="775"/>
                </a:lnTo>
                <a:lnTo>
                  <a:pt x="410" y="764"/>
                </a:lnTo>
                <a:lnTo>
                  <a:pt x="410" y="754"/>
                </a:lnTo>
                <a:lnTo>
                  <a:pt x="404" y="748"/>
                </a:lnTo>
                <a:lnTo>
                  <a:pt x="392" y="742"/>
                </a:lnTo>
                <a:lnTo>
                  <a:pt x="380" y="734"/>
                </a:lnTo>
                <a:lnTo>
                  <a:pt x="370" y="726"/>
                </a:lnTo>
                <a:lnTo>
                  <a:pt x="364" y="716"/>
                </a:lnTo>
                <a:lnTo>
                  <a:pt x="364" y="699"/>
                </a:lnTo>
                <a:lnTo>
                  <a:pt x="372" y="679"/>
                </a:lnTo>
                <a:lnTo>
                  <a:pt x="382" y="661"/>
                </a:lnTo>
                <a:lnTo>
                  <a:pt x="400" y="636"/>
                </a:lnTo>
                <a:lnTo>
                  <a:pt x="418" y="608"/>
                </a:lnTo>
                <a:lnTo>
                  <a:pt x="425" y="592"/>
                </a:lnTo>
                <a:lnTo>
                  <a:pt x="433" y="575"/>
                </a:lnTo>
                <a:lnTo>
                  <a:pt x="441" y="559"/>
                </a:lnTo>
                <a:lnTo>
                  <a:pt x="443" y="547"/>
                </a:lnTo>
                <a:lnTo>
                  <a:pt x="439" y="537"/>
                </a:lnTo>
                <a:lnTo>
                  <a:pt x="429" y="526"/>
                </a:lnTo>
                <a:lnTo>
                  <a:pt x="418" y="514"/>
                </a:lnTo>
                <a:lnTo>
                  <a:pt x="404" y="502"/>
                </a:lnTo>
                <a:lnTo>
                  <a:pt x="394" y="494"/>
                </a:lnTo>
                <a:lnTo>
                  <a:pt x="384" y="490"/>
                </a:lnTo>
                <a:lnTo>
                  <a:pt x="374" y="490"/>
                </a:lnTo>
                <a:lnTo>
                  <a:pt x="362" y="492"/>
                </a:lnTo>
                <a:lnTo>
                  <a:pt x="345" y="494"/>
                </a:lnTo>
                <a:lnTo>
                  <a:pt x="325" y="494"/>
                </a:lnTo>
                <a:lnTo>
                  <a:pt x="311" y="492"/>
                </a:lnTo>
                <a:lnTo>
                  <a:pt x="301" y="492"/>
                </a:lnTo>
                <a:lnTo>
                  <a:pt x="294" y="498"/>
                </a:lnTo>
                <a:lnTo>
                  <a:pt x="286" y="512"/>
                </a:lnTo>
                <a:lnTo>
                  <a:pt x="280" y="533"/>
                </a:lnTo>
                <a:lnTo>
                  <a:pt x="272" y="557"/>
                </a:lnTo>
                <a:lnTo>
                  <a:pt x="264" y="577"/>
                </a:lnTo>
                <a:lnTo>
                  <a:pt x="254" y="592"/>
                </a:lnTo>
                <a:lnTo>
                  <a:pt x="242" y="608"/>
                </a:lnTo>
                <a:lnTo>
                  <a:pt x="227" y="630"/>
                </a:lnTo>
                <a:lnTo>
                  <a:pt x="211" y="650"/>
                </a:lnTo>
                <a:lnTo>
                  <a:pt x="197" y="663"/>
                </a:lnTo>
                <a:lnTo>
                  <a:pt x="183" y="673"/>
                </a:lnTo>
                <a:lnTo>
                  <a:pt x="172" y="681"/>
                </a:lnTo>
                <a:lnTo>
                  <a:pt x="162" y="687"/>
                </a:lnTo>
                <a:lnTo>
                  <a:pt x="158" y="691"/>
                </a:lnTo>
                <a:lnTo>
                  <a:pt x="134" y="667"/>
                </a:lnTo>
                <a:lnTo>
                  <a:pt x="103" y="620"/>
                </a:lnTo>
                <a:lnTo>
                  <a:pt x="55" y="587"/>
                </a:lnTo>
                <a:lnTo>
                  <a:pt x="0" y="569"/>
                </a:lnTo>
                <a:lnTo>
                  <a:pt x="20" y="510"/>
                </a:lnTo>
                <a:lnTo>
                  <a:pt x="53" y="457"/>
                </a:lnTo>
                <a:lnTo>
                  <a:pt x="30" y="402"/>
                </a:lnTo>
                <a:lnTo>
                  <a:pt x="30" y="337"/>
                </a:lnTo>
                <a:lnTo>
                  <a:pt x="10" y="315"/>
                </a:lnTo>
                <a:lnTo>
                  <a:pt x="40" y="285"/>
                </a:lnTo>
                <a:lnTo>
                  <a:pt x="81" y="317"/>
                </a:lnTo>
                <a:lnTo>
                  <a:pt x="126" y="382"/>
                </a:lnTo>
                <a:lnTo>
                  <a:pt x="170" y="311"/>
                </a:lnTo>
                <a:lnTo>
                  <a:pt x="215" y="274"/>
                </a:lnTo>
                <a:lnTo>
                  <a:pt x="274" y="209"/>
                </a:lnTo>
                <a:lnTo>
                  <a:pt x="349" y="189"/>
                </a:lnTo>
                <a:lnTo>
                  <a:pt x="376" y="173"/>
                </a:lnTo>
                <a:lnTo>
                  <a:pt x="380" y="134"/>
                </a:lnTo>
                <a:lnTo>
                  <a:pt x="431" y="146"/>
                </a:lnTo>
                <a:lnTo>
                  <a:pt x="475" y="108"/>
                </a:lnTo>
                <a:lnTo>
                  <a:pt x="524" y="47"/>
                </a:lnTo>
                <a:lnTo>
                  <a:pt x="524" y="0"/>
                </a:lnTo>
                <a:lnTo>
                  <a:pt x="595" y="22"/>
                </a:lnTo>
                <a:lnTo>
                  <a:pt x="679" y="45"/>
                </a:lnTo>
                <a:lnTo>
                  <a:pt x="725" y="120"/>
                </a:lnTo>
                <a:lnTo>
                  <a:pt x="784" y="187"/>
                </a:lnTo>
                <a:lnTo>
                  <a:pt x="774" y="240"/>
                </a:lnTo>
                <a:lnTo>
                  <a:pt x="860" y="317"/>
                </a:lnTo>
                <a:lnTo>
                  <a:pt x="860" y="402"/>
                </a:lnTo>
                <a:lnTo>
                  <a:pt x="815" y="425"/>
                </a:lnTo>
                <a:lnTo>
                  <a:pt x="731" y="533"/>
                </a:lnTo>
                <a:lnTo>
                  <a:pt x="725" y="575"/>
                </a:lnTo>
              </a:path>
            </a:pathLst>
          </a:custGeom>
          <a:solidFill>
            <a:schemeClr val="bg2"/>
          </a:solidFill>
          <a:ln w="6350">
            <a:solidFill>
              <a:srgbClr val="FFFFFF"/>
            </a:solidFill>
            <a:prstDash val="solid"/>
            <a:round/>
          </a:ln>
        </p:spPr>
        <p:txBody>
          <a:bodyPr bIns="34284" lIns="68567" rIns="68567" tIns="34284"/>
          <a:lstStyle/>
          <a:p>
            <a:endParaRPr altLang="en-US" lang="zh-CN"/>
          </a:p>
        </p:txBody>
      </p:sp>
      <p:sp>
        <p:nvSpPr>
          <p:cNvPr id="128" name="Freeform 82"/>
          <p:cNvSpPr/>
          <p:nvPr/>
        </p:nvSpPr>
        <p:spPr bwMode="gray">
          <a:xfrm>
            <a:off x="4001417" y="3293714"/>
            <a:ext cx="336991" cy="378619"/>
          </a:xfrm>
          <a:custGeom>
            <a:gdLst>
              <a:gd fmla="*/ 109 w 565" name="T0"/>
              <a:gd fmla="*/ 11 h 638" name="T1"/>
              <a:gd fmla="*/ 106 w 565" name="T2"/>
              <a:gd fmla="*/ 11 h 638" name="T3"/>
              <a:gd fmla="*/ 103 w 565" name="T4"/>
              <a:gd fmla="*/ 14 h 638" name="T5"/>
              <a:gd fmla="*/ 100 w 565" name="T6"/>
              <a:gd fmla="*/ 21 h 638" name="T7"/>
              <a:gd fmla="*/ 99 w 565" name="T8"/>
              <a:gd fmla="*/ 28 h 638" name="T9"/>
              <a:gd fmla="*/ 96 w 565" name="T10"/>
              <a:gd fmla="*/ 31 h 638" name="T11"/>
              <a:gd fmla="*/ 90 w 565" name="T12"/>
              <a:gd fmla="*/ 29 h 638" name="T13"/>
              <a:gd fmla="*/ 84 w 565" name="T14"/>
              <a:gd fmla="*/ 26 h 638" name="T15"/>
              <a:gd fmla="*/ 80 w 565" name="T16"/>
              <a:gd fmla="*/ 26 h 638" name="T17"/>
              <a:gd fmla="*/ 82 w 565" name="T18"/>
              <a:gd fmla="*/ 32 h 638" name="T19"/>
              <a:gd fmla="*/ 87 w 565" name="T20"/>
              <a:gd fmla="*/ 36 h 638" name="T21"/>
              <a:gd fmla="*/ 93 w 565" name="T22"/>
              <a:gd fmla="*/ 38 h 638" name="T23"/>
              <a:gd fmla="*/ 101 w 565" name="T24"/>
              <a:gd fmla="*/ 35 h 638" name="T25"/>
              <a:gd fmla="*/ 104 w 565" name="T26"/>
              <a:gd fmla="*/ 31 h 638" name="T27"/>
              <a:gd fmla="*/ 106 w 565" name="T28"/>
              <a:gd fmla="*/ 25 h 638" name="T29"/>
              <a:gd fmla="*/ 110 w 565" name="T30"/>
              <a:gd fmla="*/ 24 h 638" name="T31"/>
              <a:gd fmla="*/ 117 w 565" name="T32"/>
              <a:gd fmla="*/ 30 h 638" name="T33"/>
              <a:gd fmla="*/ 126 w 565" name="T34"/>
              <a:gd fmla="*/ 34 h 638" name="T35"/>
              <a:gd fmla="*/ 131 w 565" name="T36"/>
              <a:gd fmla="*/ 36 h 638" name="T37"/>
              <a:gd fmla="*/ 138 w 565" name="T38"/>
              <a:gd fmla="*/ 38 h 638" name="T39"/>
              <a:gd fmla="*/ 142 w 565" name="T40"/>
              <a:gd fmla="*/ 44 h 638" name="T41"/>
              <a:gd fmla="*/ 139 w 565" name="T42"/>
              <a:gd fmla="*/ 51 h 638" name="T43"/>
              <a:gd fmla="*/ 133 w 565" name="T44"/>
              <a:gd fmla="*/ 58 h 638" name="T45"/>
              <a:gd fmla="*/ 130 w 565" name="T46"/>
              <a:gd fmla="*/ 60 h 638" name="T47"/>
              <a:gd fmla="*/ 134 w 565" name="T48"/>
              <a:gd fmla="*/ 60 h 638" name="T49"/>
              <a:gd fmla="*/ 139 w 565" name="T50"/>
              <a:gd fmla="*/ 60 h 638" name="T51"/>
              <a:gd fmla="*/ 141 w 565" name="T52"/>
              <a:gd fmla="*/ 63 h 638" name="T53"/>
              <a:gd fmla="*/ 136 w 565" name="T54"/>
              <a:gd fmla="*/ 67 h 638" name="T55"/>
              <a:gd fmla="*/ 129 w 565" name="T56"/>
              <a:gd fmla="*/ 71 h 638" name="T57"/>
              <a:gd fmla="*/ 126 w 565" name="T58"/>
              <a:gd fmla="*/ 73 h 638" name="T59"/>
              <a:gd fmla="*/ 129 w 565" name="T60"/>
              <a:gd fmla="*/ 73 h 638" name="T61"/>
              <a:gd fmla="*/ 135 w 565" name="T62"/>
              <a:gd fmla="*/ 78 h 638" name="T63"/>
              <a:gd fmla="*/ 136 w 565" name="T64"/>
              <a:gd fmla="*/ 88 h 638" name="T65"/>
              <a:gd fmla="*/ 138 w 565" name="T66"/>
              <a:gd fmla="*/ 98 h 638" name="T67"/>
              <a:gd fmla="*/ 141 w 565" name="T68"/>
              <a:gd fmla="*/ 104 h 638" name="T69"/>
              <a:gd fmla="*/ 141 w 565" name="T70"/>
              <a:gd fmla="*/ 108 h 638" name="T71"/>
              <a:gd fmla="*/ 136 w 565" name="T72"/>
              <a:gd fmla="*/ 112 h 638" name="T73"/>
              <a:gd fmla="*/ 129 w 565" name="T74"/>
              <a:gd fmla="*/ 111 h 638" name="T75"/>
              <a:gd fmla="*/ 123 w 565" name="T76"/>
              <a:gd fmla="*/ 110 h 638" name="T77"/>
              <a:gd fmla="*/ 119 w 565" name="T78"/>
              <a:gd fmla="*/ 116 h 638" name="T79"/>
              <a:gd fmla="*/ 118 w 565" name="T80"/>
              <a:gd fmla="*/ 122 h 638" name="T81"/>
              <a:gd fmla="*/ 116 w 565" name="T82"/>
              <a:gd fmla="*/ 129 h 638" name="T83"/>
              <a:gd fmla="*/ 113 w 565" name="T84"/>
              <a:gd fmla="*/ 136 h 638" name="T85"/>
              <a:gd fmla="*/ 112 w 565" name="T86"/>
              <a:gd fmla="*/ 146 h 638" name="T87"/>
              <a:gd fmla="*/ 112 w 565" name="T88"/>
              <a:gd fmla="*/ 150 h 638" name="T89"/>
              <a:gd fmla="*/ 102 w 565" name="T90"/>
              <a:gd fmla="*/ 158 h 638" name="T91"/>
              <a:gd fmla="*/ 88 w 565" name="T92"/>
              <a:gd fmla="*/ 158 h 638" name="T93"/>
              <a:gd fmla="*/ 69 w 565" name="T94"/>
              <a:gd fmla="*/ 148 h 638" name="T95"/>
              <a:gd fmla="*/ 47 w 565" name="T96"/>
              <a:gd fmla="*/ 155 h 638" name="T97"/>
              <a:gd fmla="*/ 35 w 565" name="T98"/>
              <a:gd fmla="*/ 128 h 638" name="T99"/>
              <a:gd fmla="*/ 20 w 565" name="T100"/>
              <a:gd fmla="*/ 113 h 638" name="T101"/>
              <a:gd fmla="*/ 5 w 565" name="T102"/>
              <a:gd fmla="*/ 83 h 638" name="T103"/>
              <a:gd fmla="*/ 27 w 565" name="T104"/>
              <a:gd fmla="*/ 49 h 638" name="T105"/>
              <a:gd fmla="*/ 42 w 565" name="T106"/>
              <a:gd fmla="*/ 36 h 638" name="T107"/>
              <a:gd fmla="*/ 46 w 565" name="T108"/>
              <a:gd fmla="*/ 12 h 638" name="T109"/>
              <a:gd fmla="*/ 56 w 565" name="T110"/>
              <a:gd fmla="*/ 0 h 638" name="T111"/>
              <a:gd fmla="*/ 76 w 565" name="T112"/>
              <a:gd fmla="*/ 7 h 638" name="T113"/>
              <a:gd fmla="*/ 96 w 565" name="T114"/>
              <a:gd fmla="*/ 1 h 638" name="T115"/>
              <a:gd fmla="*/ 109 w 565" name="T116"/>
              <a:gd fmla="*/ 11 h 638"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565" name="T177"/>
              <a:gd fmla="*/ 0 h 638" name="T178"/>
              <a:gd fmla="*/ 565 w 565" name="T179"/>
              <a:gd fmla="*/ 638 h 638"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638" w="565">
                <a:moveTo>
                  <a:pt x="433" y="44"/>
                </a:moveTo>
                <a:lnTo>
                  <a:pt x="433" y="44"/>
                </a:lnTo>
                <a:lnTo>
                  <a:pt x="429" y="46"/>
                </a:lnTo>
                <a:lnTo>
                  <a:pt x="423" y="47"/>
                </a:lnTo>
                <a:lnTo>
                  <a:pt x="417" y="53"/>
                </a:lnTo>
                <a:lnTo>
                  <a:pt x="411" y="59"/>
                </a:lnTo>
                <a:lnTo>
                  <a:pt x="403" y="69"/>
                </a:lnTo>
                <a:lnTo>
                  <a:pt x="398" y="85"/>
                </a:lnTo>
                <a:lnTo>
                  <a:pt x="396" y="99"/>
                </a:lnTo>
                <a:lnTo>
                  <a:pt x="394" y="112"/>
                </a:lnTo>
                <a:lnTo>
                  <a:pt x="392" y="122"/>
                </a:lnTo>
                <a:lnTo>
                  <a:pt x="384" y="126"/>
                </a:lnTo>
                <a:lnTo>
                  <a:pt x="372" y="122"/>
                </a:lnTo>
                <a:lnTo>
                  <a:pt x="360" y="118"/>
                </a:lnTo>
                <a:lnTo>
                  <a:pt x="346" y="110"/>
                </a:lnTo>
                <a:lnTo>
                  <a:pt x="335" y="107"/>
                </a:lnTo>
                <a:lnTo>
                  <a:pt x="325" y="105"/>
                </a:lnTo>
                <a:lnTo>
                  <a:pt x="319" y="107"/>
                </a:lnTo>
                <a:lnTo>
                  <a:pt x="317" y="118"/>
                </a:lnTo>
                <a:lnTo>
                  <a:pt x="325" y="128"/>
                </a:lnTo>
                <a:lnTo>
                  <a:pt x="337" y="138"/>
                </a:lnTo>
                <a:lnTo>
                  <a:pt x="346" y="146"/>
                </a:lnTo>
                <a:lnTo>
                  <a:pt x="358" y="152"/>
                </a:lnTo>
                <a:lnTo>
                  <a:pt x="372" y="154"/>
                </a:lnTo>
                <a:lnTo>
                  <a:pt x="388" y="150"/>
                </a:lnTo>
                <a:lnTo>
                  <a:pt x="402" y="142"/>
                </a:lnTo>
                <a:lnTo>
                  <a:pt x="407" y="134"/>
                </a:lnTo>
                <a:lnTo>
                  <a:pt x="413" y="124"/>
                </a:lnTo>
                <a:lnTo>
                  <a:pt x="417" y="112"/>
                </a:lnTo>
                <a:lnTo>
                  <a:pt x="423" y="103"/>
                </a:lnTo>
                <a:lnTo>
                  <a:pt x="429" y="97"/>
                </a:lnTo>
                <a:lnTo>
                  <a:pt x="437" y="97"/>
                </a:lnTo>
                <a:lnTo>
                  <a:pt x="447" y="105"/>
                </a:lnTo>
                <a:lnTo>
                  <a:pt x="468" y="122"/>
                </a:lnTo>
                <a:lnTo>
                  <a:pt x="486" y="132"/>
                </a:lnTo>
                <a:lnTo>
                  <a:pt x="502" y="138"/>
                </a:lnTo>
                <a:lnTo>
                  <a:pt x="514" y="142"/>
                </a:lnTo>
                <a:lnTo>
                  <a:pt x="524" y="144"/>
                </a:lnTo>
                <a:lnTo>
                  <a:pt x="537" y="148"/>
                </a:lnTo>
                <a:lnTo>
                  <a:pt x="549" y="154"/>
                </a:lnTo>
                <a:lnTo>
                  <a:pt x="559" y="164"/>
                </a:lnTo>
                <a:lnTo>
                  <a:pt x="565" y="177"/>
                </a:lnTo>
                <a:lnTo>
                  <a:pt x="561" y="191"/>
                </a:lnTo>
                <a:lnTo>
                  <a:pt x="553" y="207"/>
                </a:lnTo>
                <a:lnTo>
                  <a:pt x="543" y="221"/>
                </a:lnTo>
                <a:lnTo>
                  <a:pt x="531" y="232"/>
                </a:lnTo>
                <a:lnTo>
                  <a:pt x="524" y="240"/>
                </a:lnTo>
                <a:lnTo>
                  <a:pt x="520" y="242"/>
                </a:lnTo>
                <a:lnTo>
                  <a:pt x="524" y="242"/>
                </a:lnTo>
                <a:lnTo>
                  <a:pt x="533" y="242"/>
                </a:lnTo>
                <a:lnTo>
                  <a:pt x="543" y="240"/>
                </a:lnTo>
                <a:lnTo>
                  <a:pt x="555" y="242"/>
                </a:lnTo>
                <a:lnTo>
                  <a:pt x="561" y="246"/>
                </a:lnTo>
                <a:lnTo>
                  <a:pt x="561" y="252"/>
                </a:lnTo>
                <a:lnTo>
                  <a:pt x="555" y="262"/>
                </a:lnTo>
                <a:lnTo>
                  <a:pt x="543" y="270"/>
                </a:lnTo>
                <a:lnTo>
                  <a:pt x="529" y="278"/>
                </a:lnTo>
                <a:lnTo>
                  <a:pt x="516" y="286"/>
                </a:lnTo>
                <a:lnTo>
                  <a:pt x="506" y="290"/>
                </a:lnTo>
                <a:lnTo>
                  <a:pt x="502" y="292"/>
                </a:lnTo>
                <a:lnTo>
                  <a:pt x="506" y="292"/>
                </a:lnTo>
                <a:lnTo>
                  <a:pt x="516" y="295"/>
                </a:lnTo>
                <a:lnTo>
                  <a:pt x="528" y="303"/>
                </a:lnTo>
                <a:lnTo>
                  <a:pt x="537" y="315"/>
                </a:lnTo>
                <a:lnTo>
                  <a:pt x="541" y="329"/>
                </a:lnTo>
                <a:lnTo>
                  <a:pt x="543" y="353"/>
                </a:lnTo>
                <a:lnTo>
                  <a:pt x="543" y="374"/>
                </a:lnTo>
                <a:lnTo>
                  <a:pt x="549" y="396"/>
                </a:lnTo>
                <a:lnTo>
                  <a:pt x="555" y="408"/>
                </a:lnTo>
                <a:lnTo>
                  <a:pt x="561" y="418"/>
                </a:lnTo>
                <a:lnTo>
                  <a:pt x="565" y="425"/>
                </a:lnTo>
                <a:lnTo>
                  <a:pt x="563" y="435"/>
                </a:lnTo>
                <a:lnTo>
                  <a:pt x="553" y="445"/>
                </a:lnTo>
                <a:lnTo>
                  <a:pt x="541" y="451"/>
                </a:lnTo>
                <a:lnTo>
                  <a:pt x="528" y="449"/>
                </a:lnTo>
                <a:lnTo>
                  <a:pt x="514" y="445"/>
                </a:lnTo>
                <a:lnTo>
                  <a:pt x="502" y="441"/>
                </a:lnTo>
                <a:lnTo>
                  <a:pt x="490" y="443"/>
                </a:lnTo>
                <a:lnTo>
                  <a:pt x="482" y="453"/>
                </a:lnTo>
                <a:lnTo>
                  <a:pt x="476" y="465"/>
                </a:lnTo>
                <a:lnTo>
                  <a:pt x="474" y="479"/>
                </a:lnTo>
                <a:lnTo>
                  <a:pt x="472" y="492"/>
                </a:lnTo>
                <a:lnTo>
                  <a:pt x="470" y="506"/>
                </a:lnTo>
                <a:lnTo>
                  <a:pt x="463" y="518"/>
                </a:lnTo>
                <a:lnTo>
                  <a:pt x="457" y="532"/>
                </a:lnTo>
                <a:lnTo>
                  <a:pt x="449" y="545"/>
                </a:lnTo>
                <a:lnTo>
                  <a:pt x="447" y="567"/>
                </a:lnTo>
                <a:lnTo>
                  <a:pt x="445" y="587"/>
                </a:lnTo>
                <a:lnTo>
                  <a:pt x="445" y="599"/>
                </a:lnTo>
                <a:lnTo>
                  <a:pt x="445" y="604"/>
                </a:lnTo>
                <a:lnTo>
                  <a:pt x="445" y="606"/>
                </a:lnTo>
                <a:lnTo>
                  <a:pt x="405" y="634"/>
                </a:lnTo>
                <a:lnTo>
                  <a:pt x="382" y="610"/>
                </a:lnTo>
                <a:lnTo>
                  <a:pt x="350" y="634"/>
                </a:lnTo>
                <a:lnTo>
                  <a:pt x="317" y="638"/>
                </a:lnTo>
                <a:lnTo>
                  <a:pt x="274" y="595"/>
                </a:lnTo>
                <a:lnTo>
                  <a:pt x="234" y="638"/>
                </a:lnTo>
                <a:lnTo>
                  <a:pt x="185" y="622"/>
                </a:lnTo>
                <a:lnTo>
                  <a:pt x="146" y="565"/>
                </a:lnTo>
                <a:lnTo>
                  <a:pt x="140" y="514"/>
                </a:lnTo>
                <a:lnTo>
                  <a:pt x="91" y="514"/>
                </a:lnTo>
                <a:lnTo>
                  <a:pt x="77" y="453"/>
                </a:lnTo>
                <a:lnTo>
                  <a:pt x="0" y="394"/>
                </a:lnTo>
                <a:lnTo>
                  <a:pt x="18" y="333"/>
                </a:lnTo>
                <a:lnTo>
                  <a:pt x="77" y="272"/>
                </a:lnTo>
                <a:lnTo>
                  <a:pt x="106" y="199"/>
                </a:lnTo>
                <a:lnTo>
                  <a:pt x="134" y="156"/>
                </a:lnTo>
                <a:lnTo>
                  <a:pt x="165" y="144"/>
                </a:lnTo>
                <a:lnTo>
                  <a:pt x="144" y="101"/>
                </a:lnTo>
                <a:lnTo>
                  <a:pt x="183" y="51"/>
                </a:lnTo>
                <a:lnTo>
                  <a:pt x="179" y="8"/>
                </a:lnTo>
                <a:lnTo>
                  <a:pt x="224" y="0"/>
                </a:lnTo>
                <a:lnTo>
                  <a:pt x="252" y="34"/>
                </a:lnTo>
                <a:lnTo>
                  <a:pt x="301" y="30"/>
                </a:lnTo>
                <a:lnTo>
                  <a:pt x="344" y="20"/>
                </a:lnTo>
                <a:lnTo>
                  <a:pt x="384" y="4"/>
                </a:lnTo>
                <a:lnTo>
                  <a:pt x="415" y="22"/>
                </a:lnTo>
                <a:lnTo>
                  <a:pt x="433" y="44"/>
                </a:lnTo>
              </a:path>
            </a:pathLst>
          </a:custGeom>
          <a:solidFill>
            <a:schemeClr val="bg2"/>
          </a:solidFill>
          <a:ln w="6350">
            <a:solidFill>
              <a:srgbClr val="FFFFFF"/>
            </a:solidFill>
            <a:prstDash val="solid"/>
            <a:round/>
          </a:ln>
        </p:spPr>
        <p:txBody>
          <a:bodyPr bIns="34284" lIns="68567" rIns="68567" tIns="34284"/>
          <a:lstStyle/>
          <a:p>
            <a:endParaRPr altLang="en-US" lang="zh-CN"/>
          </a:p>
        </p:txBody>
      </p:sp>
      <p:cxnSp>
        <p:nvCxnSpPr>
          <p:cNvPr id="129" name="直接连接符 128"/>
          <p:cNvCxnSpPr/>
          <p:nvPr/>
        </p:nvCxnSpPr>
        <p:spPr>
          <a:xfrm>
            <a:off x="4326660" y="2331096"/>
            <a:ext cx="189334" cy="18633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0" name="直接连接符 129"/>
          <p:cNvCxnSpPr/>
          <p:nvPr/>
        </p:nvCxnSpPr>
        <p:spPr>
          <a:xfrm>
            <a:off x="4515994" y="2517428"/>
            <a:ext cx="1688957"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1" name="直接连接符 130"/>
          <p:cNvCxnSpPr/>
          <p:nvPr/>
        </p:nvCxnSpPr>
        <p:spPr>
          <a:xfrm>
            <a:off x="4166548" y="2713224"/>
            <a:ext cx="189334" cy="18633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2" name="直接连接符 131"/>
          <p:cNvCxnSpPr/>
          <p:nvPr/>
        </p:nvCxnSpPr>
        <p:spPr>
          <a:xfrm>
            <a:off x="4355883" y="2899557"/>
            <a:ext cx="184906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3" name="直接连接符 132"/>
          <p:cNvCxnSpPr/>
          <p:nvPr/>
        </p:nvCxnSpPr>
        <p:spPr>
          <a:xfrm flipV="1">
            <a:off x="4278775" y="3397300"/>
            <a:ext cx="237218" cy="15359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4" name="直接连接符 133"/>
          <p:cNvCxnSpPr/>
          <p:nvPr/>
        </p:nvCxnSpPr>
        <p:spPr>
          <a:xfrm>
            <a:off x="4515994" y="3397300"/>
            <a:ext cx="1688957"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5" name="直接连接符 134"/>
          <p:cNvCxnSpPr/>
          <p:nvPr/>
        </p:nvCxnSpPr>
        <p:spPr>
          <a:xfrm>
            <a:off x="3784602" y="4261098"/>
            <a:ext cx="189334" cy="18633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6" name="直接连接符 135"/>
          <p:cNvCxnSpPr/>
          <p:nvPr/>
        </p:nvCxnSpPr>
        <p:spPr>
          <a:xfrm>
            <a:off x="3973935" y="4447431"/>
            <a:ext cx="2146068"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7" name="矩形 136"/>
          <p:cNvSpPr/>
          <p:nvPr/>
        </p:nvSpPr>
        <p:spPr>
          <a:xfrm>
            <a:off x="5027553" y="2157086"/>
            <a:ext cx="1203934" cy="281928"/>
          </a:xfrm>
          <a:prstGeom prst="rect">
            <a:avLst/>
          </a:prstGeom>
        </p:spPr>
        <p:txBody>
          <a:bodyPr bIns="34284" lIns="68567" rIns="68567" tIns="34284" wrap="none">
            <a:spAutoFit/>
          </a:bodyPr>
          <a:lstStyle/>
          <a:p>
            <a:r>
              <a:rPr altLang="en-US" lang="zh-CN" sz="1400">
                <a:solidFill>
                  <a:schemeClr val="tx1">
                    <a:lumMod val="85000"/>
                    <a:lumOff val="15000"/>
                  </a:schemeClr>
                </a:solidFill>
                <a:latin charset="-122" panose="020b0503020204020204" pitchFamily="34" typeface="微软雅黑"/>
                <a:ea charset="-122" panose="020b0503020204020204" pitchFamily="34" typeface="微软雅黑"/>
                <a:cs charset="-122" pitchFamily="2" typeface="华文黑体"/>
              </a:rPr>
              <a:t>点击添加文本</a:t>
            </a:r>
          </a:p>
        </p:txBody>
      </p:sp>
      <p:sp>
        <p:nvSpPr>
          <p:cNvPr id="138" name="矩形 137"/>
          <p:cNvSpPr/>
          <p:nvPr/>
        </p:nvSpPr>
        <p:spPr>
          <a:xfrm>
            <a:off x="5027553" y="2588867"/>
            <a:ext cx="1203934" cy="281928"/>
          </a:xfrm>
          <a:prstGeom prst="rect">
            <a:avLst/>
          </a:prstGeom>
        </p:spPr>
        <p:txBody>
          <a:bodyPr bIns="34284" lIns="68567" rIns="68567" tIns="34284" wrap="none">
            <a:spAutoFit/>
          </a:bodyPr>
          <a:lstStyle/>
          <a:p>
            <a:r>
              <a:rPr altLang="en-US" lang="zh-CN" sz="1400">
                <a:solidFill>
                  <a:schemeClr val="tx1">
                    <a:lumMod val="85000"/>
                    <a:lumOff val="15000"/>
                  </a:schemeClr>
                </a:solidFill>
                <a:latin charset="-122" panose="020b0503020204020204" pitchFamily="34" typeface="微软雅黑"/>
                <a:ea charset="-122" panose="020b0503020204020204" pitchFamily="34" typeface="微软雅黑"/>
                <a:cs charset="-122" pitchFamily="2" typeface="华文黑体"/>
              </a:rPr>
              <a:t>点击添加文本</a:t>
            </a:r>
          </a:p>
        </p:txBody>
      </p:sp>
      <p:sp>
        <p:nvSpPr>
          <p:cNvPr id="139" name="矩形 138"/>
          <p:cNvSpPr/>
          <p:nvPr/>
        </p:nvSpPr>
        <p:spPr>
          <a:xfrm>
            <a:off x="5027553" y="3087946"/>
            <a:ext cx="1203934" cy="281928"/>
          </a:xfrm>
          <a:prstGeom prst="rect">
            <a:avLst/>
          </a:prstGeom>
        </p:spPr>
        <p:txBody>
          <a:bodyPr bIns="34284" lIns="68567" rIns="68567" tIns="34284" wrap="none">
            <a:spAutoFit/>
          </a:bodyPr>
          <a:lstStyle/>
          <a:p>
            <a:r>
              <a:rPr altLang="en-US" lang="zh-CN" sz="1400">
                <a:solidFill>
                  <a:schemeClr val="tx1">
                    <a:lumMod val="85000"/>
                    <a:lumOff val="15000"/>
                  </a:schemeClr>
                </a:solidFill>
                <a:latin charset="-122" panose="020b0503020204020204" pitchFamily="34" typeface="微软雅黑"/>
                <a:ea charset="-122" panose="020b0503020204020204" pitchFamily="34" typeface="微软雅黑"/>
                <a:cs charset="-122" pitchFamily="2" typeface="华文黑体"/>
              </a:rPr>
              <a:t>点击添加文本</a:t>
            </a:r>
          </a:p>
        </p:txBody>
      </p:sp>
      <p:sp>
        <p:nvSpPr>
          <p:cNvPr id="140" name="矩形 139"/>
          <p:cNvSpPr/>
          <p:nvPr/>
        </p:nvSpPr>
        <p:spPr>
          <a:xfrm>
            <a:off x="4993600" y="4085423"/>
            <a:ext cx="1203934" cy="281928"/>
          </a:xfrm>
          <a:prstGeom prst="rect">
            <a:avLst/>
          </a:prstGeom>
        </p:spPr>
        <p:txBody>
          <a:bodyPr bIns="34284" lIns="68567" rIns="68567" tIns="34284" wrap="none">
            <a:spAutoFit/>
          </a:bodyPr>
          <a:lstStyle/>
          <a:p>
            <a:r>
              <a:rPr altLang="en-US" lang="zh-CN" sz="1400">
                <a:solidFill>
                  <a:schemeClr val="tx1">
                    <a:lumMod val="85000"/>
                    <a:lumOff val="15000"/>
                  </a:schemeClr>
                </a:solidFill>
                <a:latin charset="-122" panose="020b0503020204020204" pitchFamily="34" typeface="微软雅黑"/>
                <a:ea charset="-122" panose="020b0503020204020204" pitchFamily="34" typeface="微软雅黑"/>
                <a:cs charset="-122" pitchFamily="2" typeface="华文黑体"/>
              </a:rPr>
              <a:t>点击添加文本</a:t>
            </a:r>
          </a:p>
        </p:txBody>
      </p:sp>
      <p:sp>
        <p:nvSpPr>
          <p:cNvPr id="141" name="矩形标注 140"/>
          <p:cNvSpPr/>
          <p:nvPr/>
        </p:nvSpPr>
        <p:spPr>
          <a:xfrm>
            <a:off x="6607140" y="1723282"/>
            <a:ext cx="2175135" cy="2923856"/>
          </a:xfrm>
          <a:prstGeom prst="wedgeRectCallout">
            <a:avLst>
              <a:gd fmla="val -72333" name="adj1"/>
              <a:gd fmla="val 19715" name="adj2"/>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84" lIns="68567" rIns="68567" rtlCol="0" tIns="34284"/>
          <a:lstStyle/>
          <a:p>
            <a:pPr algn="ctr"/>
            <a:endParaRPr altLang="en-US" lang="zh-CN"/>
          </a:p>
        </p:txBody>
      </p:sp>
      <p:sp>
        <p:nvSpPr>
          <p:cNvPr id="142" name="TextBox 141"/>
          <p:cNvSpPr txBox="1"/>
          <p:nvPr/>
        </p:nvSpPr>
        <p:spPr>
          <a:xfrm>
            <a:off x="6732239" y="1840333"/>
            <a:ext cx="1872208" cy="2683752"/>
          </a:xfrm>
          <a:prstGeom prst="rect">
            <a:avLst/>
          </a:prstGeom>
          <a:noFill/>
        </p:spPr>
        <p:txBody>
          <a:bodyPr bIns="34284" lIns="68567" rIns="68567" rtlCol="0" tIns="34284" wrap="square">
            <a:spAutoFit/>
          </a:bodyPr>
          <a:lstStyle/>
          <a:p>
            <a:pPr algn="just">
              <a:lnSpc>
                <a:spcPct val="130000"/>
              </a:lnSpc>
            </a:pPr>
            <a:r>
              <a:rPr altLang="en-US" lang="zh-CN" sz="1200">
                <a:solidFill>
                  <a:srgbClr val="FFFFFF"/>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您的内容打在这里，或者通过复制您的文本后，在此框中选择粘贴，并选择只保留文字。您的内容打在这里，或者通过复制您的文本后，在此框中选择粘贴，并选择只保留文字。</a:t>
            </a:r>
          </a:p>
          <a:p>
            <a:pPr algn="just">
              <a:lnSpc>
                <a:spcPct val="130000"/>
              </a:lnSpc>
            </a:pPr>
            <a:r>
              <a:rPr altLang="en-US" lang="zh-CN" sz="1200">
                <a:solidFill>
                  <a:srgbClr val="FFFFFF"/>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
        <p:nvSpPr>
          <p:cNvPr id="91" name="TextBox 90"/>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Tree>
    <p:extLst>
      <p:ext uri="{BB962C8B-B14F-4D97-AF65-F5344CB8AC3E}">
        <p14:creationId val="3867494525"/>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58000" fill="hold" id="5" nodeType="afterEffect" presetClass="entr" presetID="2" presetSubtype="8">
                                  <p:stCondLst>
                                    <p:cond delay="0"/>
                                  </p:stCondLst>
                                  <p:childTnLst>
                                    <p:set>
                                      <p:cBhvr>
                                        <p:cTn dur="1" fill="hold" id="6">
                                          <p:stCondLst>
                                            <p:cond delay="0"/>
                                          </p:stCondLst>
                                        </p:cTn>
                                        <p:tgtEl>
                                          <p:spTgt spid="58"/>
                                        </p:tgtEl>
                                        <p:attrNameLst>
                                          <p:attrName>style.visibility</p:attrName>
                                        </p:attrNameLst>
                                      </p:cBhvr>
                                      <p:to>
                                        <p:strVal val="visible"/>
                                      </p:to>
                                    </p:set>
                                    <p:anim calcmode="lin" valueType="num">
                                      <p:cBhvr additive="base">
                                        <p:cTn dur="1000" fill="hold" id="7"/>
                                        <p:tgtEl>
                                          <p:spTgt spid="58"/>
                                        </p:tgtEl>
                                        <p:attrNameLst>
                                          <p:attrName>ppt_x</p:attrName>
                                        </p:attrNameLst>
                                      </p:cBhvr>
                                      <p:tavLst>
                                        <p:tav tm="0">
                                          <p:val>
                                            <p:strVal val="0-#ppt_w/2"/>
                                          </p:val>
                                        </p:tav>
                                        <p:tav tm="100000">
                                          <p:val>
                                            <p:strVal val="#ppt_x"/>
                                          </p:val>
                                        </p:tav>
                                      </p:tavLst>
                                    </p:anim>
                                    <p:anim calcmode="lin" valueType="num">
                                      <p:cBhvr additive="base">
                                        <p:cTn dur="1000" fill="hold" id="8"/>
                                        <p:tgtEl>
                                          <p:spTgt spid="58"/>
                                        </p:tgtEl>
                                        <p:attrNameLst>
                                          <p:attrName>ppt_y</p:attrName>
                                        </p:attrNameLst>
                                      </p:cBhvr>
                                      <p:tavLst>
                                        <p:tav tm="0">
                                          <p:val>
                                            <p:strVal val="#ppt_y"/>
                                          </p:val>
                                        </p:tav>
                                        <p:tav tm="100000">
                                          <p:val>
                                            <p:strVal val="#ppt_y"/>
                                          </p:val>
                                        </p:tav>
                                      </p:tavLst>
                                    </p:anim>
                                  </p:childTnLst>
                                </p:cTn>
                              </p:par>
                              <p:par>
                                <p:cTn fill="hold" grpId="0" id="9" nodeType="withEffect" presetClass="entr" presetID="10" presetSubtype="0">
                                  <p:stCondLst>
                                    <p:cond delay="1000"/>
                                  </p:stCondLst>
                                  <p:childTnLst>
                                    <p:set>
                                      <p:cBhvr>
                                        <p:cTn dur="1" fill="hold" id="10">
                                          <p:stCondLst>
                                            <p:cond delay="0"/>
                                          </p:stCondLst>
                                        </p:cTn>
                                        <p:tgtEl>
                                          <p:spTgt spid="126"/>
                                        </p:tgtEl>
                                        <p:attrNameLst>
                                          <p:attrName>style.visibility</p:attrName>
                                        </p:attrNameLst>
                                      </p:cBhvr>
                                      <p:to>
                                        <p:strVal val="visible"/>
                                      </p:to>
                                    </p:set>
                                    <p:animEffect filter="fade" transition="in">
                                      <p:cBhvr>
                                        <p:cTn dur="500" id="11"/>
                                        <p:tgtEl>
                                          <p:spTgt spid="126"/>
                                        </p:tgtEl>
                                      </p:cBhvr>
                                    </p:animEffect>
                                  </p:childTnLst>
                                </p:cTn>
                              </p:par>
                              <p:par>
                                <p:cTn fill="hold" grpId="0" id="12" nodeType="withEffect" presetClass="entr" presetID="10" presetSubtype="0">
                                  <p:stCondLst>
                                    <p:cond delay="1300"/>
                                  </p:stCondLst>
                                  <p:childTnLst>
                                    <p:set>
                                      <p:cBhvr>
                                        <p:cTn dur="1" fill="hold" id="13">
                                          <p:stCondLst>
                                            <p:cond delay="0"/>
                                          </p:stCondLst>
                                        </p:cTn>
                                        <p:tgtEl>
                                          <p:spTgt spid="127"/>
                                        </p:tgtEl>
                                        <p:attrNameLst>
                                          <p:attrName>style.visibility</p:attrName>
                                        </p:attrNameLst>
                                      </p:cBhvr>
                                      <p:to>
                                        <p:strVal val="visible"/>
                                      </p:to>
                                    </p:set>
                                    <p:animEffect filter="fade" transition="in">
                                      <p:cBhvr>
                                        <p:cTn dur="500" id="14"/>
                                        <p:tgtEl>
                                          <p:spTgt spid="127"/>
                                        </p:tgtEl>
                                      </p:cBhvr>
                                    </p:animEffect>
                                  </p:childTnLst>
                                </p:cTn>
                              </p:par>
                              <p:par>
                                <p:cTn fill="hold" grpId="0" id="15" nodeType="withEffect" presetClass="entr" presetID="10" presetSubtype="0">
                                  <p:stCondLst>
                                    <p:cond delay="1800"/>
                                  </p:stCondLst>
                                  <p:childTnLst>
                                    <p:set>
                                      <p:cBhvr>
                                        <p:cTn dur="1" fill="hold" id="16">
                                          <p:stCondLst>
                                            <p:cond delay="0"/>
                                          </p:stCondLst>
                                        </p:cTn>
                                        <p:tgtEl>
                                          <p:spTgt spid="128"/>
                                        </p:tgtEl>
                                        <p:attrNameLst>
                                          <p:attrName>style.visibility</p:attrName>
                                        </p:attrNameLst>
                                      </p:cBhvr>
                                      <p:to>
                                        <p:strVal val="visible"/>
                                      </p:to>
                                    </p:set>
                                    <p:animEffect filter="fade" transition="in">
                                      <p:cBhvr>
                                        <p:cTn dur="500" id="17"/>
                                        <p:tgtEl>
                                          <p:spTgt spid="128"/>
                                        </p:tgtEl>
                                      </p:cBhvr>
                                    </p:animEffect>
                                  </p:childTnLst>
                                </p:cTn>
                              </p:par>
                              <p:par>
                                <p:cTn fill="hold" grpId="0" id="18" nodeType="withEffect" presetClass="entr" presetID="10" presetSubtype="0">
                                  <p:stCondLst>
                                    <p:cond delay="1500"/>
                                  </p:stCondLst>
                                  <p:childTnLst>
                                    <p:set>
                                      <p:cBhvr>
                                        <p:cTn dur="1" fill="hold" id="19">
                                          <p:stCondLst>
                                            <p:cond delay="0"/>
                                          </p:stCondLst>
                                        </p:cTn>
                                        <p:tgtEl>
                                          <p:spTgt spid="125"/>
                                        </p:tgtEl>
                                        <p:attrNameLst>
                                          <p:attrName>style.visibility</p:attrName>
                                        </p:attrNameLst>
                                      </p:cBhvr>
                                      <p:to>
                                        <p:strVal val="visible"/>
                                      </p:to>
                                    </p:set>
                                    <p:animEffect filter="fade" transition="in">
                                      <p:cBhvr>
                                        <p:cTn dur="500" id="20"/>
                                        <p:tgtEl>
                                          <p:spTgt spid="125"/>
                                        </p:tgtEl>
                                      </p:cBhvr>
                                    </p:animEffect>
                                  </p:childTnLst>
                                </p:cTn>
                              </p:par>
                            </p:childTnLst>
                          </p:cTn>
                        </p:par>
                        <p:par>
                          <p:cTn fill="hold" id="21" nodeType="afterGroup">
                            <p:stCondLst>
                              <p:cond delay="2300"/>
                            </p:stCondLst>
                            <p:childTnLst>
                              <p:par>
                                <p:cTn fill="hold" id="22" nodeType="afterEffect" presetClass="entr" presetID="10" presetSubtype="0">
                                  <p:stCondLst>
                                    <p:cond delay="0"/>
                                  </p:stCondLst>
                                  <p:childTnLst>
                                    <p:set>
                                      <p:cBhvr>
                                        <p:cTn dur="1" fill="hold" id="23">
                                          <p:stCondLst>
                                            <p:cond delay="0"/>
                                          </p:stCondLst>
                                        </p:cTn>
                                        <p:tgtEl>
                                          <p:spTgt spid="129"/>
                                        </p:tgtEl>
                                        <p:attrNameLst>
                                          <p:attrName>style.visibility</p:attrName>
                                        </p:attrNameLst>
                                      </p:cBhvr>
                                      <p:to>
                                        <p:strVal val="visible"/>
                                      </p:to>
                                    </p:set>
                                    <p:animEffect filter="fade" transition="in">
                                      <p:cBhvr>
                                        <p:cTn dur="500" id="24"/>
                                        <p:tgtEl>
                                          <p:spTgt spid="129"/>
                                        </p:tgtEl>
                                      </p:cBhvr>
                                    </p:animEffect>
                                  </p:childTnLst>
                                </p:cTn>
                              </p:par>
                              <p:par>
                                <p:cTn fill="hold" id="25" nodeType="withEffect" presetClass="entr" presetID="10" presetSubtype="0">
                                  <p:stCondLst>
                                    <p:cond delay="0"/>
                                  </p:stCondLst>
                                  <p:childTnLst>
                                    <p:set>
                                      <p:cBhvr>
                                        <p:cTn dur="1" fill="hold" id="26">
                                          <p:stCondLst>
                                            <p:cond delay="0"/>
                                          </p:stCondLst>
                                        </p:cTn>
                                        <p:tgtEl>
                                          <p:spTgt spid="130"/>
                                        </p:tgtEl>
                                        <p:attrNameLst>
                                          <p:attrName>style.visibility</p:attrName>
                                        </p:attrNameLst>
                                      </p:cBhvr>
                                      <p:to>
                                        <p:strVal val="visible"/>
                                      </p:to>
                                    </p:set>
                                    <p:animEffect filter="fade" transition="in">
                                      <p:cBhvr>
                                        <p:cTn dur="500" id="27"/>
                                        <p:tgtEl>
                                          <p:spTgt spid="130"/>
                                        </p:tgtEl>
                                      </p:cBhvr>
                                    </p:animEffect>
                                  </p:childTnLst>
                                </p:cTn>
                              </p:par>
                              <p:par>
                                <p:cTn fill="hold" id="28" nodeType="withEffect" presetClass="entr" presetID="10" presetSubtype="0">
                                  <p:stCondLst>
                                    <p:cond delay="0"/>
                                  </p:stCondLst>
                                  <p:childTnLst>
                                    <p:set>
                                      <p:cBhvr>
                                        <p:cTn dur="1" fill="hold" id="29">
                                          <p:stCondLst>
                                            <p:cond delay="0"/>
                                          </p:stCondLst>
                                        </p:cTn>
                                        <p:tgtEl>
                                          <p:spTgt spid="131"/>
                                        </p:tgtEl>
                                        <p:attrNameLst>
                                          <p:attrName>style.visibility</p:attrName>
                                        </p:attrNameLst>
                                      </p:cBhvr>
                                      <p:to>
                                        <p:strVal val="visible"/>
                                      </p:to>
                                    </p:set>
                                    <p:animEffect filter="fade" transition="in">
                                      <p:cBhvr>
                                        <p:cTn dur="500" id="30"/>
                                        <p:tgtEl>
                                          <p:spTgt spid="131"/>
                                        </p:tgtEl>
                                      </p:cBhvr>
                                    </p:animEffect>
                                  </p:childTnLst>
                                </p:cTn>
                              </p:par>
                              <p:par>
                                <p:cTn fill="hold" id="31" nodeType="withEffect" presetClass="entr" presetID="10" presetSubtype="0">
                                  <p:stCondLst>
                                    <p:cond delay="0"/>
                                  </p:stCondLst>
                                  <p:childTnLst>
                                    <p:set>
                                      <p:cBhvr>
                                        <p:cTn dur="1" fill="hold" id="32">
                                          <p:stCondLst>
                                            <p:cond delay="0"/>
                                          </p:stCondLst>
                                        </p:cTn>
                                        <p:tgtEl>
                                          <p:spTgt spid="132"/>
                                        </p:tgtEl>
                                        <p:attrNameLst>
                                          <p:attrName>style.visibility</p:attrName>
                                        </p:attrNameLst>
                                      </p:cBhvr>
                                      <p:to>
                                        <p:strVal val="visible"/>
                                      </p:to>
                                    </p:set>
                                    <p:animEffect filter="fade" transition="in">
                                      <p:cBhvr>
                                        <p:cTn dur="500" id="33"/>
                                        <p:tgtEl>
                                          <p:spTgt spid="132"/>
                                        </p:tgtEl>
                                      </p:cBhvr>
                                    </p:animEffect>
                                  </p:childTnLst>
                                </p:cTn>
                              </p:par>
                              <p:par>
                                <p:cTn fill="hold" id="34" nodeType="withEffect" presetClass="entr" presetID="10" presetSubtype="0">
                                  <p:stCondLst>
                                    <p:cond delay="0"/>
                                  </p:stCondLst>
                                  <p:childTnLst>
                                    <p:set>
                                      <p:cBhvr>
                                        <p:cTn dur="1" fill="hold" id="35">
                                          <p:stCondLst>
                                            <p:cond delay="0"/>
                                          </p:stCondLst>
                                        </p:cTn>
                                        <p:tgtEl>
                                          <p:spTgt spid="133"/>
                                        </p:tgtEl>
                                        <p:attrNameLst>
                                          <p:attrName>style.visibility</p:attrName>
                                        </p:attrNameLst>
                                      </p:cBhvr>
                                      <p:to>
                                        <p:strVal val="visible"/>
                                      </p:to>
                                    </p:set>
                                    <p:animEffect filter="fade" transition="in">
                                      <p:cBhvr>
                                        <p:cTn dur="500" id="36"/>
                                        <p:tgtEl>
                                          <p:spTgt spid="133"/>
                                        </p:tgtEl>
                                      </p:cBhvr>
                                    </p:animEffect>
                                  </p:childTnLst>
                                </p:cTn>
                              </p:par>
                              <p:par>
                                <p:cTn fill="hold" id="37" nodeType="withEffect" presetClass="entr" presetID="10" presetSubtype="0">
                                  <p:stCondLst>
                                    <p:cond delay="0"/>
                                  </p:stCondLst>
                                  <p:childTnLst>
                                    <p:set>
                                      <p:cBhvr>
                                        <p:cTn dur="1" fill="hold" id="38">
                                          <p:stCondLst>
                                            <p:cond delay="0"/>
                                          </p:stCondLst>
                                        </p:cTn>
                                        <p:tgtEl>
                                          <p:spTgt spid="134"/>
                                        </p:tgtEl>
                                        <p:attrNameLst>
                                          <p:attrName>style.visibility</p:attrName>
                                        </p:attrNameLst>
                                      </p:cBhvr>
                                      <p:to>
                                        <p:strVal val="visible"/>
                                      </p:to>
                                    </p:set>
                                    <p:animEffect filter="fade" transition="in">
                                      <p:cBhvr>
                                        <p:cTn dur="500" id="39"/>
                                        <p:tgtEl>
                                          <p:spTgt spid="134"/>
                                        </p:tgtEl>
                                      </p:cBhvr>
                                    </p:animEffect>
                                  </p:childTnLst>
                                </p:cTn>
                              </p:par>
                              <p:par>
                                <p:cTn fill="hold" id="40" nodeType="withEffect" presetClass="entr" presetID="10" presetSubtype="0">
                                  <p:stCondLst>
                                    <p:cond delay="0"/>
                                  </p:stCondLst>
                                  <p:childTnLst>
                                    <p:set>
                                      <p:cBhvr>
                                        <p:cTn dur="1" fill="hold" id="41">
                                          <p:stCondLst>
                                            <p:cond delay="0"/>
                                          </p:stCondLst>
                                        </p:cTn>
                                        <p:tgtEl>
                                          <p:spTgt spid="135"/>
                                        </p:tgtEl>
                                        <p:attrNameLst>
                                          <p:attrName>style.visibility</p:attrName>
                                        </p:attrNameLst>
                                      </p:cBhvr>
                                      <p:to>
                                        <p:strVal val="visible"/>
                                      </p:to>
                                    </p:set>
                                    <p:animEffect filter="fade" transition="in">
                                      <p:cBhvr>
                                        <p:cTn dur="500" id="42"/>
                                        <p:tgtEl>
                                          <p:spTgt spid="135"/>
                                        </p:tgtEl>
                                      </p:cBhvr>
                                    </p:animEffect>
                                  </p:childTnLst>
                                </p:cTn>
                              </p:par>
                              <p:par>
                                <p:cTn fill="hold" id="43" nodeType="withEffect" presetClass="entr" presetID="10" presetSubtype="0">
                                  <p:stCondLst>
                                    <p:cond delay="0"/>
                                  </p:stCondLst>
                                  <p:childTnLst>
                                    <p:set>
                                      <p:cBhvr>
                                        <p:cTn dur="1" fill="hold" id="44">
                                          <p:stCondLst>
                                            <p:cond delay="0"/>
                                          </p:stCondLst>
                                        </p:cTn>
                                        <p:tgtEl>
                                          <p:spTgt spid="136"/>
                                        </p:tgtEl>
                                        <p:attrNameLst>
                                          <p:attrName>style.visibility</p:attrName>
                                        </p:attrNameLst>
                                      </p:cBhvr>
                                      <p:to>
                                        <p:strVal val="visible"/>
                                      </p:to>
                                    </p:set>
                                    <p:animEffect filter="fade" transition="in">
                                      <p:cBhvr>
                                        <p:cTn dur="500" id="45"/>
                                        <p:tgtEl>
                                          <p:spTgt spid="136"/>
                                        </p:tgtEl>
                                      </p:cBhvr>
                                    </p:animEffect>
                                  </p:childTnLst>
                                </p:cTn>
                              </p:par>
                              <p:par>
                                <p:cTn fill="hold" grpId="0" id="46" nodeType="withEffect" presetClass="entr" presetID="10" presetSubtype="0">
                                  <p:stCondLst>
                                    <p:cond delay="0"/>
                                  </p:stCondLst>
                                  <p:childTnLst>
                                    <p:set>
                                      <p:cBhvr>
                                        <p:cTn dur="1" fill="hold" id="47">
                                          <p:stCondLst>
                                            <p:cond delay="0"/>
                                          </p:stCondLst>
                                        </p:cTn>
                                        <p:tgtEl>
                                          <p:spTgt spid="140"/>
                                        </p:tgtEl>
                                        <p:attrNameLst>
                                          <p:attrName>style.visibility</p:attrName>
                                        </p:attrNameLst>
                                      </p:cBhvr>
                                      <p:to>
                                        <p:strVal val="visible"/>
                                      </p:to>
                                    </p:set>
                                    <p:animEffect filter="fade" transition="in">
                                      <p:cBhvr>
                                        <p:cTn dur="500" id="48"/>
                                        <p:tgtEl>
                                          <p:spTgt spid="140"/>
                                        </p:tgtEl>
                                      </p:cBhvr>
                                    </p:animEffect>
                                  </p:childTnLst>
                                </p:cTn>
                              </p:par>
                              <p:par>
                                <p:cTn fill="hold" grpId="0" id="49" nodeType="withEffect" presetClass="entr" presetID="10" presetSubtype="0">
                                  <p:stCondLst>
                                    <p:cond delay="0"/>
                                  </p:stCondLst>
                                  <p:childTnLst>
                                    <p:set>
                                      <p:cBhvr>
                                        <p:cTn dur="1" fill="hold" id="50">
                                          <p:stCondLst>
                                            <p:cond delay="0"/>
                                          </p:stCondLst>
                                        </p:cTn>
                                        <p:tgtEl>
                                          <p:spTgt spid="139"/>
                                        </p:tgtEl>
                                        <p:attrNameLst>
                                          <p:attrName>style.visibility</p:attrName>
                                        </p:attrNameLst>
                                      </p:cBhvr>
                                      <p:to>
                                        <p:strVal val="visible"/>
                                      </p:to>
                                    </p:set>
                                    <p:animEffect filter="fade" transition="in">
                                      <p:cBhvr>
                                        <p:cTn dur="500" id="51"/>
                                        <p:tgtEl>
                                          <p:spTgt spid="139"/>
                                        </p:tgtEl>
                                      </p:cBhvr>
                                    </p:animEffect>
                                  </p:childTnLst>
                                </p:cTn>
                              </p:par>
                              <p:par>
                                <p:cTn fill="hold" grpId="0" id="52" nodeType="withEffect" presetClass="entr" presetID="10" presetSubtype="0">
                                  <p:stCondLst>
                                    <p:cond delay="0"/>
                                  </p:stCondLst>
                                  <p:childTnLst>
                                    <p:set>
                                      <p:cBhvr>
                                        <p:cTn dur="1" fill="hold" id="53">
                                          <p:stCondLst>
                                            <p:cond delay="0"/>
                                          </p:stCondLst>
                                        </p:cTn>
                                        <p:tgtEl>
                                          <p:spTgt spid="138"/>
                                        </p:tgtEl>
                                        <p:attrNameLst>
                                          <p:attrName>style.visibility</p:attrName>
                                        </p:attrNameLst>
                                      </p:cBhvr>
                                      <p:to>
                                        <p:strVal val="visible"/>
                                      </p:to>
                                    </p:set>
                                    <p:animEffect filter="fade" transition="in">
                                      <p:cBhvr>
                                        <p:cTn dur="500" id="54"/>
                                        <p:tgtEl>
                                          <p:spTgt spid="138"/>
                                        </p:tgtEl>
                                      </p:cBhvr>
                                    </p:animEffect>
                                  </p:childTnLst>
                                </p:cTn>
                              </p:par>
                              <p:par>
                                <p:cTn fill="hold" grpId="0" id="55" nodeType="withEffect" presetClass="entr" presetID="10" presetSubtype="0">
                                  <p:stCondLst>
                                    <p:cond delay="0"/>
                                  </p:stCondLst>
                                  <p:childTnLst>
                                    <p:set>
                                      <p:cBhvr>
                                        <p:cTn dur="1" fill="hold" id="56">
                                          <p:stCondLst>
                                            <p:cond delay="0"/>
                                          </p:stCondLst>
                                        </p:cTn>
                                        <p:tgtEl>
                                          <p:spTgt spid="137"/>
                                        </p:tgtEl>
                                        <p:attrNameLst>
                                          <p:attrName>style.visibility</p:attrName>
                                        </p:attrNameLst>
                                      </p:cBhvr>
                                      <p:to>
                                        <p:strVal val="visible"/>
                                      </p:to>
                                    </p:set>
                                    <p:animEffect filter="fade" transition="in">
                                      <p:cBhvr>
                                        <p:cTn dur="500" id="57"/>
                                        <p:tgtEl>
                                          <p:spTgt spid="137"/>
                                        </p:tgtEl>
                                      </p:cBhvr>
                                    </p:animEffect>
                                  </p:childTnLst>
                                </p:cTn>
                              </p:par>
                            </p:childTnLst>
                          </p:cTn>
                        </p:par>
                        <p:par>
                          <p:cTn fill="hold" id="58" nodeType="afterGroup">
                            <p:stCondLst>
                              <p:cond delay="2800"/>
                            </p:stCondLst>
                            <p:childTnLst>
                              <p:par>
                                <p:cTn fill="hold" grpId="0" id="59" nodeType="afterEffect" presetClass="entr" presetID="22" presetSubtype="8">
                                  <p:stCondLst>
                                    <p:cond delay="0"/>
                                  </p:stCondLst>
                                  <p:childTnLst>
                                    <p:set>
                                      <p:cBhvr>
                                        <p:cTn dur="1" fill="hold" id="60">
                                          <p:stCondLst>
                                            <p:cond delay="0"/>
                                          </p:stCondLst>
                                        </p:cTn>
                                        <p:tgtEl>
                                          <p:spTgt spid="141"/>
                                        </p:tgtEl>
                                        <p:attrNameLst>
                                          <p:attrName>style.visibility</p:attrName>
                                        </p:attrNameLst>
                                      </p:cBhvr>
                                      <p:to>
                                        <p:strVal val="visible"/>
                                      </p:to>
                                    </p:set>
                                    <p:animEffect filter="wipe(left)" transition="in">
                                      <p:cBhvr>
                                        <p:cTn dur="500" id="61"/>
                                        <p:tgtEl>
                                          <p:spTgt spid="141"/>
                                        </p:tgtEl>
                                      </p:cBhvr>
                                    </p:animEffect>
                                  </p:childTnLst>
                                </p:cTn>
                              </p:par>
                            </p:childTnLst>
                          </p:cTn>
                        </p:par>
                        <p:par>
                          <p:cTn fill="hold" id="62" nodeType="afterGroup">
                            <p:stCondLst>
                              <p:cond delay="3300"/>
                            </p:stCondLst>
                            <p:childTnLst>
                              <p:par>
                                <p:cTn fill="hold" grpId="0" id="63" nodeType="afterEffect" presetClass="entr" presetID="22" presetSubtype="8">
                                  <p:stCondLst>
                                    <p:cond delay="0"/>
                                  </p:stCondLst>
                                  <p:iterate type="lt">
                                    <p:tmPct val="30000"/>
                                  </p:iterate>
                                  <p:childTnLst>
                                    <p:set>
                                      <p:cBhvr>
                                        <p:cTn dur="1" fill="hold" id="64">
                                          <p:stCondLst>
                                            <p:cond delay="0"/>
                                          </p:stCondLst>
                                        </p:cTn>
                                        <p:tgtEl>
                                          <p:spTgt spid="142"/>
                                        </p:tgtEl>
                                        <p:attrNameLst>
                                          <p:attrName>style.visibility</p:attrName>
                                        </p:attrNameLst>
                                      </p:cBhvr>
                                      <p:to>
                                        <p:strVal val="visible"/>
                                      </p:to>
                                    </p:set>
                                    <p:animEffect filter="wipe(left)" transition="in">
                                      <p:cBhvr>
                                        <p:cTn dur="100" id="65"/>
                                        <p:tgtEl>
                                          <p:spTgt spid="142"/>
                                        </p:tgtEl>
                                      </p:cBhvr>
                                    </p:animEffect>
                                  </p:childTnLst>
                                </p:cTn>
                              </p:par>
                              <p:par>
                                <p:cTn fill="hold" grpId="1" id="66" nodeType="withEffect" presetClass="emph" presetID="36" presetSubtype="0">
                                  <p:stCondLst>
                                    <p:cond delay="0"/>
                                  </p:stCondLst>
                                  <p:iterate type="lt">
                                    <p:tmPct val="30000"/>
                                  </p:iterate>
                                  <p:childTnLst>
                                    <p:animScale>
                                      <p:cBhvr>
                                        <p:cTn autoRev="1" dur="50" fill="hold" id="67">
                                          <p:stCondLst>
                                            <p:cond delay="0"/>
                                          </p:stCondLst>
                                        </p:cTn>
                                        <p:tgtEl>
                                          <p:spTgt spid="142"/>
                                        </p:tgtEl>
                                      </p:cBhvr>
                                      <p:to x="80000" y="100000"/>
                                    </p:animScale>
                                    <p:anim by="(#ppt_w*0.10)" calcmode="lin" valueType="num">
                                      <p:cBhvr>
                                        <p:cTn autoRev="1" dur="50" fill="hold" id="68">
                                          <p:stCondLst>
                                            <p:cond delay="0"/>
                                          </p:stCondLst>
                                        </p:cTn>
                                        <p:tgtEl>
                                          <p:spTgt spid="142"/>
                                        </p:tgtEl>
                                        <p:attrNameLst>
                                          <p:attrName>ppt_x</p:attrName>
                                        </p:attrNameLst>
                                      </p:cBhvr>
                                    </p:anim>
                                    <p:anim by="(-#ppt_w*0.10)" calcmode="lin" valueType="num">
                                      <p:cBhvr>
                                        <p:cTn autoRev="1" dur="50" fill="hold" id="69">
                                          <p:stCondLst>
                                            <p:cond delay="0"/>
                                          </p:stCondLst>
                                        </p:cTn>
                                        <p:tgtEl>
                                          <p:spTgt spid="142"/>
                                        </p:tgtEl>
                                        <p:attrNameLst>
                                          <p:attrName>ppt_y</p:attrName>
                                        </p:attrNameLst>
                                      </p:cBhvr>
                                    </p:anim>
                                    <p:animRot by="-480000">
                                      <p:cBhvr>
                                        <p:cTn autoRev="1" dur="50" fill="hold" id="70">
                                          <p:stCondLst>
                                            <p:cond delay="0"/>
                                          </p:stCondLst>
                                        </p:cTn>
                                        <p:tgtEl>
                                          <p:spTgt spid="142"/>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5"/>
      <p:bldP grpId="0" spid="126"/>
      <p:bldP grpId="0" spid="127"/>
      <p:bldP grpId="0" spid="128"/>
      <p:bldP grpId="0" spid="137"/>
      <p:bldP grpId="0" spid="138"/>
      <p:bldP grpId="0" spid="139"/>
      <p:bldP grpId="0" spid="140"/>
      <p:bldP grpId="0" spid="141"/>
      <p:bldP grpId="0" spid="142"/>
      <p:bldP grpId="1" spid="142"/>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8" name="TextBox 17"/>
          <p:cNvSpPr txBox="1"/>
          <p:nvPr/>
        </p:nvSpPr>
        <p:spPr>
          <a:xfrm>
            <a:off x="313069" y="58298"/>
            <a:ext cx="2386723" cy="457200"/>
          </a:xfrm>
          <a:prstGeom prst="rect">
            <a:avLst/>
          </a:prstGeom>
          <a:noFill/>
        </p:spPr>
        <p:txBody>
          <a:bodyPr rtlCol="0" wrap="square">
            <a:spAutoFit/>
          </a:bodyPr>
          <a:lstStyle/>
          <a:p>
            <a:pPr>
              <a:lnSpc>
                <a:spcPct val="120000"/>
              </a:lnSpc>
            </a:pPr>
            <a:r>
              <a:rPr altLang="en-US" b="1" lang="zh-CN" smtClean="0" sz="2000">
                <a:solidFill>
                  <a:schemeClr val="tx1">
                    <a:lumMod val="75000"/>
                    <a:lumOff val="25000"/>
                  </a:schemeClr>
                </a:solidFill>
              </a:rPr>
              <a:t>单击此处输入标题</a:t>
            </a:r>
          </a:p>
        </p:txBody>
      </p:sp>
      <p:sp>
        <p:nvSpPr>
          <p:cNvPr id="21" name="Freeform 5"/>
          <p:cNvSpPr/>
          <p:nvPr/>
        </p:nvSpPr>
        <p:spPr bwMode="auto">
          <a:xfrm>
            <a:off x="971600" y="2211710"/>
            <a:ext cx="1479797" cy="1334201"/>
          </a:xfrm>
          <a:custGeom>
            <a:gdLst>
              <a:gd fmla="*/ 2151 w 2740" name="T0"/>
              <a:gd fmla="*/ 2315 h 2446" name="T1"/>
              <a:gd fmla="*/ 2055 w 2740" name="T2"/>
              <a:gd fmla="*/ 2410 h 2446" name="T3"/>
              <a:gd fmla="*/ 1918 w 2740" name="T4"/>
              <a:gd fmla="*/ 2445 h 2446" name="T5"/>
              <a:gd fmla="*/ 816 w 2740" name="T6"/>
              <a:gd fmla="*/ 2445 h 2446" name="T7"/>
              <a:gd fmla="*/ 685 w 2740" name="T8"/>
              <a:gd fmla="*/ 2410 h 2446" name="T9"/>
              <a:gd fmla="*/ 589 w 2740" name="T10"/>
              <a:gd fmla="*/ 2314 h 2446" name="T11"/>
              <a:gd fmla="*/ 36 w 2740" name="T12"/>
              <a:gd fmla="*/ 1356 h 2446" name="T13"/>
              <a:gd fmla="*/ 0 w 2740" name="T14"/>
              <a:gd fmla="*/ 1223 h 2446" name="T15"/>
              <a:gd fmla="*/ 36 w 2740" name="T16"/>
              <a:gd fmla="*/ 1089 h 2446" name="T17"/>
              <a:gd fmla="*/ 587 w 2740" name="T18"/>
              <a:gd fmla="*/ 135 h 2446" name="T19"/>
              <a:gd fmla="*/ 685 w 2740" name="T20"/>
              <a:gd fmla="*/ 37 h 2446" name="T21"/>
              <a:gd fmla="*/ 810 w 2740" name="T22"/>
              <a:gd fmla="*/ 1 h 2446" name="T23"/>
              <a:gd fmla="*/ 1916 w 2740" name="T24"/>
              <a:gd fmla="*/ 1 h 2446" name="T25"/>
              <a:gd fmla="*/ 2055 w 2740" name="T26"/>
              <a:gd fmla="*/ 37 h 2446" name="T27"/>
              <a:gd fmla="*/ 2151 w 2740" name="T28"/>
              <a:gd fmla="*/ 132 h 2446" name="T29"/>
              <a:gd fmla="*/ 2702 w 2740" name="T30"/>
              <a:gd fmla="*/ 1086 h 2446" name="T31"/>
              <a:gd fmla="*/ 2740 w 2740" name="T32"/>
              <a:gd fmla="*/ 1223 h 2446" name="T33"/>
              <a:gd fmla="*/ 2701 w 2740" name="T34"/>
              <a:gd fmla="*/ 1361 h 2446" name="T35"/>
              <a:gd fmla="*/ 2151 w 2740" name="T36"/>
              <a:gd fmla="*/ 2315 h 2446"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446" w="2740">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tx2"/>
          </a:solidFill>
          <a:ln cap="flat" w="9525">
            <a:noFill/>
            <a:prstDash val="solid"/>
            <a:miter lim="800000"/>
          </a:ln>
          <a:extLst/>
        </p:spPr>
        <p:txBody>
          <a:bodyPr anchor="t" anchorCtr="0" bIns="45720" compatLnSpc="1" lIns="91440" numCol="1" rIns="91440" tIns="45720" vert="horz" wrap="square">
            <a:prstTxWarp prst="textNoShape">
              <a:avLst/>
            </a:prstTxWarp>
          </a:bodyPr>
          <a:lstStyle/>
          <a:p>
            <a:endParaRPr altLang="en-US" lang="zh-CN"/>
          </a:p>
        </p:txBody>
      </p:sp>
      <p:sp>
        <p:nvSpPr>
          <p:cNvPr id="22" name="TextBox 21"/>
          <p:cNvSpPr txBox="1"/>
          <p:nvPr/>
        </p:nvSpPr>
        <p:spPr>
          <a:xfrm>
            <a:off x="1257155" y="2447923"/>
            <a:ext cx="908686" cy="853440"/>
          </a:xfrm>
          <a:prstGeom prst="rect">
            <a:avLst/>
          </a:prstGeom>
          <a:noFill/>
        </p:spPr>
        <p:txBody>
          <a:bodyPr bIns="0" lIns="0" rIns="0" rtlCol="0" tIns="0" wrap="square">
            <a:spAutoFit/>
          </a:bodyPr>
          <a:lstStyle>
            <a:defPPr>
              <a:defRPr lang="zh-CN"/>
            </a:defPPr>
            <a:lvl1pPr>
              <a:defRPr sz="2200">
                <a:solidFill>
                  <a:schemeClr val="bg1"/>
                </a:solidFill>
                <a:latin charset="-122" panose="020b0503020204020204" pitchFamily="34" typeface="微软雅黑"/>
                <a:ea charset="-122" panose="020b0503020204020204" pitchFamily="34" typeface="微软雅黑"/>
              </a:defRPr>
            </a:lvl1pPr>
          </a:lstStyle>
          <a:p>
            <a:pPr algn="ctr"/>
            <a:r>
              <a:rPr altLang="en-US" b="1" lang="zh-CN" smtClean="0" sz="2800"/>
              <a:t>添加标题</a:t>
            </a:r>
          </a:p>
        </p:txBody>
      </p:sp>
      <p:sp>
        <p:nvSpPr>
          <p:cNvPr id="25" name="圆角矩形 24"/>
          <p:cNvSpPr/>
          <p:nvPr/>
        </p:nvSpPr>
        <p:spPr>
          <a:xfrm>
            <a:off x="3356492" y="1131590"/>
            <a:ext cx="4479052" cy="451685"/>
          </a:xfrm>
          <a:prstGeom prst="roundRect">
            <a:avLst>
              <a:gd fmla="val 50000" name="adj"/>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Freeform 5"/>
          <p:cNvSpPr/>
          <p:nvPr/>
        </p:nvSpPr>
        <p:spPr bwMode="auto">
          <a:xfrm>
            <a:off x="2650968" y="1335678"/>
            <a:ext cx="547516" cy="3108279"/>
          </a:xfrm>
          <a:custGeom>
            <a:gdLst>
              <a:gd fmla="*/ 1999 w 3544" name="T0"/>
              <a:gd fmla="*/ 9150 h 14563" name="T1"/>
              <a:gd fmla="*/ 1999 w 3544" name="T2"/>
              <a:gd fmla="*/ 12306 h 14563" name="T3"/>
              <a:gd fmla="*/ 2353 w 3544" name="T4"/>
              <a:gd fmla="*/ 13628 h 14563" name="T5"/>
              <a:gd fmla="*/ 3544 w 3544" name="T6"/>
              <a:gd fmla="*/ 14112 h 14563" name="T7"/>
              <a:gd fmla="*/ 3544 w 3544" name="T8"/>
              <a:gd fmla="*/ 14563 h 14563" name="T9"/>
              <a:gd fmla="*/ 1933 w 3544" name="T10"/>
              <a:gd fmla="*/ 14016 h 14563" name="T11"/>
              <a:gd fmla="*/ 1419 w 3544" name="T12"/>
              <a:gd fmla="*/ 12050 h 14563" name="T13"/>
              <a:gd fmla="*/ 1419 w 3544" name="T14"/>
              <a:gd fmla="*/ 9279 h 14563" name="T15"/>
              <a:gd fmla="*/ 1160 w 3544" name="T16"/>
              <a:gd fmla="*/ 8022 h 14563" name="T17"/>
              <a:gd fmla="*/ 0 w 3544" name="T18"/>
              <a:gd fmla="*/ 7475 h 14563" name="T19"/>
              <a:gd fmla="*/ 0 w 3544" name="T20"/>
              <a:gd fmla="*/ 7088 h 14563" name="T21"/>
              <a:gd fmla="*/ 1127 w 3544" name="T22"/>
              <a:gd fmla="*/ 6571 h 14563" name="T23"/>
              <a:gd fmla="*/ 1419 w 3544" name="T24"/>
              <a:gd fmla="*/ 5284 h 14563" name="T25"/>
              <a:gd fmla="*/ 1419 w 3544" name="T26"/>
              <a:gd fmla="*/ 2513 h 14563" name="T27"/>
              <a:gd fmla="*/ 1933 w 3544" name="T28"/>
              <a:gd fmla="*/ 547 h 14563" name="T29"/>
              <a:gd fmla="*/ 3544 w 3544" name="T30"/>
              <a:gd fmla="*/ 0 h 14563" name="T31"/>
              <a:gd fmla="*/ 3544 w 3544" name="T32"/>
              <a:gd fmla="*/ 451 h 14563" name="T33"/>
              <a:gd fmla="*/ 2353 w 3544" name="T34"/>
              <a:gd fmla="*/ 902 h 14563" name="T35"/>
              <a:gd fmla="*/ 1999 w 3544" name="T36"/>
              <a:gd fmla="*/ 2254 h 14563" name="T37"/>
              <a:gd fmla="*/ 1999 w 3544" name="T38"/>
              <a:gd fmla="*/ 5413 h 14563" name="T39"/>
              <a:gd fmla="*/ 580 w 3544" name="T40"/>
              <a:gd fmla="*/ 7275 h 14563" name="T41"/>
              <a:gd fmla="*/ 580 w 3544" name="T42"/>
              <a:gd fmla="*/ 7304 h 14563" name="T43"/>
              <a:gd fmla="*/ 1999 w 3544" name="T44"/>
              <a:gd fmla="*/ 9150 h 1456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4563" w="3543">
                <a:moveTo>
                  <a:pt x="1999" y="9150"/>
                </a:moveTo>
                <a:lnTo>
                  <a:pt x="1999" y="12306"/>
                </a:lnTo>
                <a:cubicBezTo>
                  <a:pt x="1999" y="12867"/>
                  <a:pt x="2117" y="13306"/>
                  <a:pt x="2353" y="13628"/>
                </a:cubicBezTo>
                <a:cubicBezTo>
                  <a:pt x="2590" y="13950"/>
                  <a:pt x="2986" y="14112"/>
                  <a:pt x="3544" y="14112"/>
                </a:cubicBezTo>
                <a:lnTo>
                  <a:pt x="3544" y="14563"/>
                </a:lnTo>
                <a:cubicBezTo>
                  <a:pt x="2815" y="14563"/>
                  <a:pt x="2276" y="14379"/>
                  <a:pt x="1933" y="14016"/>
                </a:cubicBezTo>
                <a:cubicBezTo>
                  <a:pt x="1589" y="13650"/>
                  <a:pt x="1419" y="12993"/>
                  <a:pt x="1419" y="12050"/>
                </a:cubicBezTo>
                <a:lnTo>
                  <a:pt x="1419" y="9279"/>
                </a:lnTo>
                <a:cubicBezTo>
                  <a:pt x="1419" y="8762"/>
                  <a:pt x="1333" y="8344"/>
                  <a:pt x="1160" y="8022"/>
                </a:cubicBezTo>
                <a:cubicBezTo>
                  <a:pt x="990" y="7701"/>
                  <a:pt x="602" y="7516"/>
                  <a:pt x="0" y="7475"/>
                </a:cubicBezTo>
                <a:lnTo>
                  <a:pt x="0" y="7088"/>
                </a:lnTo>
                <a:cubicBezTo>
                  <a:pt x="558" y="7002"/>
                  <a:pt x="935" y="6829"/>
                  <a:pt x="1127" y="6571"/>
                </a:cubicBezTo>
                <a:cubicBezTo>
                  <a:pt x="1322" y="6315"/>
                  <a:pt x="1419" y="5883"/>
                  <a:pt x="1419" y="5284"/>
                </a:cubicBezTo>
                <a:lnTo>
                  <a:pt x="1419" y="2513"/>
                </a:lnTo>
                <a:cubicBezTo>
                  <a:pt x="1419" y="1567"/>
                  <a:pt x="1589" y="913"/>
                  <a:pt x="1933" y="547"/>
                </a:cubicBezTo>
                <a:cubicBezTo>
                  <a:pt x="2276" y="181"/>
                  <a:pt x="2815" y="0"/>
                  <a:pt x="3544" y="0"/>
                </a:cubicBezTo>
                <a:lnTo>
                  <a:pt x="3544" y="451"/>
                </a:lnTo>
                <a:cubicBezTo>
                  <a:pt x="2986" y="451"/>
                  <a:pt x="2590" y="602"/>
                  <a:pt x="2353" y="902"/>
                </a:cubicBezTo>
                <a:cubicBezTo>
                  <a:pt x="2117" y="1201"/>
                  <a:pt x="1999" y="1652"/>
                  <a:pt x="1999" y="2254"/>
                </a:cubicBezTo>
                <a:lnTo>
                  <a:pt x="1999" y="5413"/>
                </a:lnTo>
                <a:cubicBezTo>
                  <a:pt x="1999" y="6265"/>
                  <a:pt x="1592" y="7275"/>
                  <a:pt x="580" y="7275"/>
                </a:cubicBezTo>
                <a:lnTo>
                  <a:pt x="580" y="7304"/>
                </a:lnTo>
                <a:cubicBezTo>
                  <a:pt x="1565" y="7304"/>
                  <a:pt x="1999" y="8309"/>
                  <a:pt x="1999" y="9150"/>
                </a:cubicBezTo>
                <a:close/>
              </a:path>
            </a:pathLst>
          </a:custGeom>
          <a:solidFill>
            <a:schemeClr val="accent1"/>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7" name="圆角矩形 26"/>
          <p:cNvSpPr/>
          <p:nvPr/>
        </p:nvSpPr>
        <p:spPr>
          <a:xfrm>
            <a:off x="3356492" y="1865984"/>
            <a:ext cx="4479052" cy="451685"/>
          </a:xfrm>
          <a:prstGeom prst="roundRect">
            <a:avLst>
              <a:gd fmla="val 50000" name="adj"/>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圆角矩形 27"/>
          <p:cNvSpPr/>
          <p:nvPr/>
        </p:nvSpPr>
        <p:spPr>
          <a:xfrm>
            <a:off x="3356492" y="2600378"/>
            <a:ext cx="4479052" cy="451685"/>
          </a:xfrm>
          <a:prstGeom prst="roundRect">
            <a:avLst>
              <a:gd fmla="val 50000" name="adj"/>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圆角矩形 28"/>
          <p:cNvSpPr/>
          <p:nvPr/>
        </p:nvSpPr>
        <p:spPr>
          <a:xfrm>
            <a:off x="3356492" y="3334771"/>
            <a:ext cx="4479052" cy="451685"/>
          </a:xfrm>
          <a:prstGeom prst="roundRect">
            <a:avLst>
              <a:gd fmla="val 50000" name="adj"/>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TextBox 29"/>
          <p:cNvSpPr txBox="1"/>
          <p:nvPr/>
        </p:nvSpPr>
        <p:spPr>
          <a:xfrm>
            <a:off x="3675004" y="1279654"/>
            <a:ext cx="3758504" cy="219456"/>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20000"/>
              </a:lnSpc>
            </a:pPr>
            <a:r>
              <a:rPr altLang="en-US" lang="zh-CN" sz="1200">
                <a:solidFill>
                  <a:srgbClr val="FFFFFF"/>
                </a:solidFill>
              </a:rPr>
              <a:t>点击输入本栏的具体文字，简明扼要的说明分项内容。</a:t>
            </a:r>
          </a:p>
        </p:txBody>
      </p:sp>
      <p:sp>
        <p:nvSpPr>
          <p:cNvPr id="31" name="TextBox 30"/>
          <p:cNvSpPr txBox="1"/>
          <p:nvPr/>
        </p:nvSpPr>
        <p:spPr>
          <a:xfrm>
            <a:off x="3675004" y="2008470"/>
            <a:ext cx="3758504" cy="219456"/>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20000"/>
              </a:lnSpc>
            </a:pPr>
            <a:r>
              <a:rPr altLang="en-US" lang="zh-CN" sz="1200">
                <a:solidFill>
                  <a:srgbClr val="FFFFFF"/>
                </a:solidFill>
              </a:rPr>
              <a:t>点击输入本栏的具体文字，简明扼要的说明分项内容。</a:t>
            </a:r>
          </a:p>
        </p:txBody>
      </p:sp>
      <p:sp>
        <p:nvSpPr>
          <p:cNvPr id="32" name="TextBox 31"/>
          <p:cNvSpPr txBox="1"/>
          <p:nvPr/>
        </p:nvSpPr>
        <p:spPr>
          <a:xfrm>
            <a:off x="3675004" y="2742864"/>
            <a:ext cx="3758504" cy="219456"/>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20000"/>
              </a:lnSpc>
            </a:pPr>
            <a:r>
              <a:rPr altLang="en-US" lang="zh-CN" sz="1200">
                <a:solidFill>
                  <a:srgbClr val="FFFFFF"/>
                </a:solidFill>
              </a:rPr>
              <a:t>点击输入本栏的具体文字，简明扼要的说明分项内容。</a:t>
            </a:r>
          </a:p>
        </p:txBody>
      </p:sp>
      <p:sp>
        <p:nvSpPr>
          <p:cNvPr id="33" name="TextBox 32"/>
          <p:cNvSpPr txBox="1"/>
          <p:nvPr/>
        </p:nvSpPr>
        <p:spPr>
          <a:xfrm>
            <a:off x="3675004" y="3477257"/>
            <a:ext cx="3758504" cy="219456"/>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20000"/>
              </a:lnSpc>
            </a:pPr>
            <a:r>
              <a:rPr altLang="en-US" lang="zh-CN" sz="1200">
                <a:solidFill>
                  <a:srgbClr val="FFFFFF"/>
                </a:solidFill>
              </a:rPr>
              <a:t>点击输入本栏的具体文字，简明扼要的说明分项内容。</a:t>
            </a:r>
          </a:p>
        </p:txBody>
      </p:sp>
      <p:sp>
        <p:nvSpPr>
          <p:cNvPr id="34" name="圆角矩形 33"/>
          <p:cNvSpPr/>
          <p:nvPr/>
        </p:nvSpPr>
        <p:spPr>
          <a:xfrm>
            <a:off x="3367981" y="4064281"/>
            <a:ext cx="4479052" cy="451685"/>
          </a:xfrm>
          <a:prstGeom prst="roundRect">
            <a:avLst>
              <a:gd fmla="val 50000" name="adj"/>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5" name="TextBox 34"/>
          <p:cNvSpPr txBox="1"/>
          <p:nvPr/>
        </p:nvSpPr>
        <p:spPr>
          <a:xfrm>
            <a:off x="3686493" y="4206767"/>
            <a:ext cx="3758504" cy="219456"/>
          </a:xfrm>
          <a:prstGeom prst="rect">
            <a:avLst/>
          </a:prstGeom>
          <a:noFill/>
        </p:spPr>
        <p:txBody>
          <a:bodyPr bIns="0" lIns="0" rIns="0" rtlCol="0" tIns="0" wrap="square">
            <a:spAutoFit/>
          </a:bodyPr>
          <a:lstStyle>
            <a:defPPr>
              <a:defRPr lang="zh-CN"/>
            </a:defPPr>
            <a:lvl1pPr algn="just">
              <a:lnSpc>
                <a:spcPts val="1300"/>
              </a:lnSpc>
              <a:defRPr sz="1000">
                <a:solidFill>
                  <a:schemeClr val="tx1">
                    <a:lumMod val="65000"/>
                    <a:lumOff val="35000"/>
                  </a:schemeClr>
                </a:solidFill>
                <a:latin charset="-122" panose="020b0503020204020204" pitchFamily="34" typeface="微软雅黑"/>
                <a:ea charset="-122" panose="020b0503020204020204" pitchFamily="34" typeface="微软雅黑"/>
              </a:defRPr>
            </a:lvl1pPr>
          </a:lstStyle>
          <a:p>
            <a:pPr>
              <a:lnSpc>
                <a:spcPct val="120000"/>
              </a:lnSpc>
            </a:pPr>
            <a:r>
              <a:rPr altLang="en-US" lang="zh-CN" sz="1200">
                <a:solidFill>
                  <a:srgbClr val="FFFFFF"/>
                </a:solidFill>
              </a:rPr>
              <a:t>点击输入本栏的具体文字，简明扼要的说明分项内容。</a:t>
            </a:r>
          </a:p>
        </p:txBody>
      </p:sp>
    </p:spTree>
    <p:extLst>
      <p:ext uri="{BB962C8B-B14F-4D97-AF65-F5344CB8AC3E}">
        <p14:creationId val="1850369457"/>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5" presetSubtype="0">
                                  <p:stCondLst>
                                    <p:cond delay="0"/>
                                  </p:stCondLst>
                                  <p:childTnLst>
                                    <p:set>
                                      <p:cBhvr>
                                        <p:cTn dur="1" fill="hold" id="6">
                                          <p:stCondLst>
                                            <p:cond delay="0"/>
                                          </p:stCondLst>
                                        </p:cTn>
                                        <p:tgtEl>
                                          <p:spTgt spid="22"/>
                                        </p:tgtEl>
                                        <p:attrNameLst>
                                          <p:attrName>style.visibility</p:attrName>
                                        </p:attrNameLst>
                                      </p:cBhvr>
                                      <p:to>
                                        <p:strVal val="visible"/>
                                      </p:to>
                                    </p:set>
                                    <p:animEffect filter="fade" transition="in">
                                      <p:cBhvr>
                                        <p:cTn dur="2000" id="7"/>
                                        <p:tgtEl>
                                          <p:spTgt spid="22"/>
                                        </p:tgtEl>
                                      </p:cBhvr>
                                    </p:animEffect>
                                    <p:anim calcmode="lin" valueType="num">
                                      <p:cBhvr>
                                        <p:cTn dur="2000" fill="hold" id="8"/>
                                        <p:tgtEl>
                                          <p:spTgt spid="22"/>
                                        </p:tgtEl>
                                        <p:attrNameLst>
                                          <p:attrName>ppt_w</p:attrName>
                                        </p:attrNameLst>
                                      </p:cBhvr>
                                      <p:tavLst>
                                        <p:tav fmla="#ppt_w*sin(2.5*pi*$)" tm="0">
                                          <p:val>
                                            <p:fltVal val="0"/>
                                          </p:val>
                                        </p:tav>
                                        <p:tav tm="100000">
                                          <p:val>
                                            <p:fltVal val="1"/>
                                          </p:val>
                                        </p:tav>
                                      </p:tavLst>
                                    </p:anim>
                                    <p:anim calcmode="lin" valueType="num">
                                      <p:cBhvr>
                                        <p:cTn dur="2000" fill="hold" id="9"/>
                                        <p:tgtEl>
                                          <p:spTgt spid="22"/>
                                        </p:tgtEl>
                                        <p:attrNameLst>
                                          <p:attrName>ppt_h</p:attrName>
                                        </p:attrNameLst>
                                      </p:cBhvr>
                                      <p:tavLst>
                                        <p:tav tm="0">
                                          <p:val>
                                            <p:strVal val="#ppt_h"/>
                                          </p:val>
                                        </p:tav>
                                        <p:tav tm="100000">
                                          <p:val>
                                            <p:strVal val="#ppt_h"/>
                                          </p:val>
                                        </p:tav>
                                      </p:tavLst>
                                    </p:anim>
                                  </p:childTnLst>
                                </p:cTn>
                              </p:par>
                              <p:par>
                                <p:cTn fill="hold" grpId="0" id="10" nodeType="withEffect" presetClass="entr" presetID="45" presetSubtype="0">
                                  <p:stCondLst>
                                    <p:cond delay="0"/>
                                  </p:stCondLst>
                                  <p:childTnLst>
                                    <p:set>
                                      <p:cBhvr>
                                        <p:cTn dur="1" fill="hold" id="11">
                                          <p:stCondLst>
                                            <p:cond delay="0"/>
                                          </p:stCondLst>
                                        </p:cTn>
                                        <p:tgtEl>
                                          <p:spTgt spid="21"/>
                                        </p:tgtEl>
                                        <p:attrNameLst>
                                          <p:attrName>style.visibility</p:attrName>
                                        </p:attrNameLst>
                                      </p:cBhvr>
                                      <p:to>
                                        <p:strVal val="visible"/>
                                      </p:to>
                                    </p:set>
                                    <p:animEffect filter="fade" transition="in">
                                      <p:cBhvr>
                                        <p:cTn dur="2000" id="12"/>
                                        <p:tgtEl>
                                          <p:spTgt spid="21"/>
                                        </p:tgtEl>
                                      </p:cBhvr>
                                    </p:animEffect>
                                    <p:anim calcmode="lin" valueType="num">
                                      <p:cBhvr>
                                        <p:cTn dur="2000" fill="hold" id="13"/>
                                        <p:tgtEl>
                                          <p:spTgt spid="21"/>
                                        </p:tgtEl>
                                        <p:attrNameLst>
                                          <p:attrName>ppt_w</p:attrName>
                                        </p:attrNameLst>
                                      </p:cBhvr>
                                      <p:tavLst>
                                        <p:tav fmla="#ppt_w*sin(2.5*pi*$)" tm="0">
                                          <p:val>
                                            <p:fltVal val="0"/>
                                          </p:val>
                                        </p:tav>
                                        <p:tav tm="100000">
                                          <p:val>
                                            <p:fltVal val="1"/>
                                          </p:val>
                                        </p:tav>
                                      </p:tavLst>
                                    </p:anim>
                                    <p:anim calcmode="lin" valueType="num">
                                      <p:cBhvr>
                                        <p:cTn dur="2000" fill="hold" id="14"/>
                                        <p:tgtEl>
                                          <p:spTgt spid="21"/>
                                        </p:tgtEl>
                                        <p:attrNameLst>
                                          <p:attrName>ppt_h</p:attrName>
                                        </p:attrNameLst>
                                      </p:cBhvr>
                                      <p:tavLst>
                                        <p:tav tm="0">
                                          <p:val>
                                            <p:strVal val="#ppt_h"/>
                                          </p:val>
                                        </p:tav>
                                        <p:tav tm="100000">
                                          <p:val>
                                            <p:strVal val="#ppt_h"/>
                                          </p:val>
                                        </p:tav>
                                      </p:tavLst>
                                    </p:anim>
                                  </p:childTnLst>
                                </p:cTn>
                              </p:par>
                            </p:childTnLst>
                          </p:cTn>
                        </p:par>
                        <p:par>
                          <p:cTn fill="hold" id="15" nodeType="afterGroup">
                            <p:stCondLst>
                              <p:cond delay="2000"/>
                            </p:stCondLst>
                            <p:childTnLst>
                              <p:par>
                                <p:cTn fill="hold" grpId="0" id="16" nodeType="afterEffect" presetClass="entr" presetID="16" presetSubtype="26">
                                  <p:stCondLst>
                                    <p:cond delay="0"/>
                                  </p:stCondLst>
                                  <p:childTnLst>
                                    <p:set>
                                      <p:cBhvr>
                                        <p:cTn dur="1" fill="hold" id="17">
                                          <p:stCondLst>
                                            <p:cond delay="0"/>
                                          </p:stCondLst>
                                        </p:cTn>
                                        <p:tgtEl>
                                          <p:spTgt spid="26"/>
                                        </p:tgtEl>
                                        <p:attrNameLst>
                                          <p:attrName>style.visibility</p:attrName>
                                        </p:attrNameLst>
                                      </p:cBhvr>
                                      <p:to>
                                        <p:strVal val="visible"/>
                                      </p:to>
                                    </p:set>
                                    <p:animEffect filter="barn(inHorizontal)" transition="in">
                                      <p:cBhvr>
                                        <p:cTn dur="500" id="18"/>
                                        <p:tgtEl>
                                          <p:spTgt spid="26"/>
                                        </p:tgtEl>
                                      </p:cBhvr>
                                    </p:animEffect>
                                  </p:childTnLst>
                                </p:cTn>
                              </p:par>
                            </p:childTnLst>
                          </p:cTn>
                        </p:par>
                        <p:par>
                          <p:cTn fill="hold" id="19" nodeType="afterGroup">
                            <p:stCondLst>
                              <p:cond delay="2500"/>
                            </p:stCondLst>
                            <p:childTnLst>
                              <p:par>
                                <p:cTn fill="hold" grpId="0" id="20" nodeType="afterEffect" presetClass="entr" presetID="22" presetSubtype="8">
                                  <p:stCondLst>
                                    <p:cond delay="0"/>
                                  </p:stCondLst>
                                  <p:childTnLst>
                                    <p:set>
                                      <p:cBhvr>
                                        <p:cTn dur="1" fill="hold" id="21">
                                          <p:stCondLst>
                                            <p:cond delay="0"/>
                                          </p:stCondLst>
                                        </p:cTn>
                                        <p:tgtEl>
                                          <p:spTgt spid="30"/>
                                        </p:tgtEl>
                                        <p:attrNameLst>
                                          <p:attrName>style.visibility</p:attrName>
                                        </p:attrNameLst>
                                      </p:cBhvr>
                                      <p:to>
                                        <p:strVal val="visible"/>
                                      </p:to>
                                    </p:set>
                                    <p:animEffect filter="wipe(left)" transition="in">
                                      <p:cBhvr>
                                        <p:cTn dur="500" id="22"/>
                                        <p:tgtEl>
                                          <p:spTgt spid="30"/>
                                        </p:tgtEl>
                                      </p:cBhvr>
                                    </p:animEffect>
                                  </p:childTnLst>
                                </p:cTn>
                              </p:par>
                              <p:par>
                                <p:cTn fill="hold" grpId="0" id="23" nodeType="withEffect" presetClass="entr" presetID="22" presetSubtype="8">
                                  <p:stCondLst>
                                    <p:cond delay="0"/>
                                  </p:stCondLst>
                                  <p:childTnLst>
                                    <p:set>
                                      <p:cBhvr>
                                        <p:cTn dur="1" fill="hold" id="24">
                                          <p:stCondLst>
                                            <p:cond delay="0"/>
                                          </p:stCondLst>
                                        </p:cTn>
                                        <p:tgtEl>
                                          <p:spTgt spid="25"/>
                                        </p:tgtEl>
                                        <p:attrNameLst>
                                          <p:attrName>style.visibility</p:attrName>
                                        </p:attrNameLst>
                                      </p:cBhvr>
                                      <p:to>
                                        <p:strVal val="visible"/>
                                      </p:to>
                                    </p:set>
                                    <p:animEffect filter="wipe(left)" transition="in">
                                      <p:cBhvr>
                                        <p:cTn dur="500" id="25"/>
                                        <p:tgtEl>
                                          <p:spTgt spid="25"/>
                                        </p:tgtEl>
                                      </p:cBhvr>
                                    </p:animEffect>
                                  </p:childTnLst>
                                </p:cTn>
                              </p:par>
                            </p:childTnLst>
                          </p:cTn>
                        </p:par>
                        <p:par>
                          <p:cTn fill="hold" id="26" nodeType="afterGroup">
                            <p:stCondLst>
                              <p:cond delay="3000"/>
                            </p:stCondLst>
                            <p:childTnLst>
                              <p:par>
                                <p:cTn fill="hold" grpId="0" id="27" nodeType="afterEffect" presetClass="entr" presetID="22" presetSubtype="8">
                                  <p:stCondLst>
                                    <p:cond delay="0"/>
                                  </p:stCondLst>
                                  <p:childTnLst>
                                    <p:set>
                                      <p:cBhvr>
                                        <p:cTn dur="1" fill="hold" id="28">
                                          <p:stCondLst>
                                            <p:cond delay="0"/>
                                          </p:stCondLst>
                                        </p:cTn>
                                        <p:tgtEl>
                                          <p:spTgt spid="27"/>
                                        </p:tgtEl>
                                        <p:attrNameLst>
                                          <p:attrName>style.visibility</p:attrName>
                                        </p:attrNameLst>
                                      </p:cBhvr>
                                      <p:to>
                                        <p:strVal val="visible"/>
                                      </p:to>
                                    </p:set>
                                    <p:animEffect filter="wipe(left)" transition="in">
                                      <p:cBhvr>
                                        <p:cTn dur="500" id="29"/>
                                        <p:tgtEl>
                                          <p:spTgt spid="27"/>
                                        </p:tgtEl>
                                      </p:cBhvr>
                                    </p:animEffect>
                                  </p:childTnLst>
                                </p:cTn>
                              </p:par>
                              <p:par>
                                <p:cTn fill="hold" grpId="0" id="30" nodeType="withEffect" presetClass="entr" presetID="22" presetSubtype="8">
                                  <p:stCondLst>
                                    <p:cond delay="0"/>
                                  </p:stCondLst>
                                  <p:childTnLst>
                                    <p:set>
                                      <p:cBhvr>
                                        <p:cTn dur="1" fill="hold" id="31">
                                          <p:stCondLst>
                                            <p:cond delay="0"/>
                                          </p:stCondLst>
                                        </p:cTn>
                                        <p:tgtEl>
                                          <p:spTgt spid="31"/>
                                        </p:tgtEl>
                                        <p:attrNameLst>
                                          <p:attrName>style.visibility</p:attrName>
                                        </p:attrNameLst>
                                      </p:cBhvr>
                                      <p:to>
                                        <p:strVal val="visible"/>
                                      </p:to>
                                    </p:set>
                                    <p:animEffect filter="wipe(left)" transition="in">
                                      <p:cBhvr>
                                        <p:cTn dur="500" id="32"/>
                                        <p:tgtEl>
                                          <p:spTgt spid="31"/>
                                        </p:tgtEl>
                                      </p:cBhvr>
                                    </p:animEffect>
                                  </p:childTnLst>
                                </p:cTn>
                              </p:par>
                            </p:childTnLst>
                          </p:cTn>
                        </p:par>
                        <p:par>
                          <p:cTn fill="hold" id="33" nodeType="afterGroup">
                            <p:stCondLst>
                              <p:cond delay="3500"/>
                            </p:stCondLst>
                            <p:childTnLst>
                              <p:par>
                                <p:cTn fill="hold" grpId="0" id="34" nodeType="afterEffect" presetClass="entr" presetID="22" presetSubtype="8">
                                  <p:stCondLst>
                                    <p:cond delay="0"/>
                                  </p:stCondLst>
                                  <p:childTnLst>
                                    <p:set>
                                      <p:cBhvr>
                                        <p:cTn dur="1" fill="hold" id="35">
                                          <p:stCondLst>
                                            <p:cond delay="0"/>
                                          </p:stCondLst>
                                        </p:cTn>
                                        <p:tgtEl>
                                          <p:spTgt spid="28"/>
                                        </p:tgtEl>
                                        <p:attrNameLst>
                                          <p:attrName>style.visibility</p:attrName>
                                        </p:attrNameLst>
                                      </p:cBhvr>
                                      <p:to>
                                        <p:strVal val="visible"/>
                                      </p:to>
                                    </p:set>
                                    <p:animEffect filter="wipe(left)" transition="in">
                                      <p:cBhvr>
                                        <p:cTn dur="500" id="36"/>
                                        <p:tgtEl>
                                          <p:spTgt spid="28"/>
                                        </p:tgtEl>
                                      </p:cBhvr>
                                    </p:animEffect>
                                  </p:childTnLst>
                                </p:cTn>
                              </p:par>
                              <p:par>
                                <p:cTn fill="hold" grpId="0" id="37" nodeType="withEffect" presetClass="entr" presetID="22" presetSubtype="8">
                                  <p:stCondLst>
                                    <p:cond delay="0"/>
                                  </p:stCondLst>
                                  <p:childTnLst>
                                    <p:set>
                                      <p:cBhvr>
                                        <p:cTn dur="1" fill="hold" id="38">
                                          <p:stCondLst>
                                            <p:cond delay="0"/>
                                          </p:stCondLst>
                                        </p:cTn>
                                        <p:tgtEl>
                                          <p:spTgt spid="32"/>
                                        </p:tgtEl>
                                        <p:attrNameLst>
                                          <p:attrName>style.visibility</p:attrName>
                                        </p:attrNameLst>
                                      </p:cBhvr>
                                      <p:to>
                                        <p:strVal val="visible"/>
                                      </p:to>
                                    </p:set>
                                    <p:animEffect filter="wipe(left)" transition="in">
                                      <p:cBhvr>
                                        <p:cTn dur="500" id="39"/>
                                        <p:tgtEl>
                                          <p:spTgt spid="32"/>
                                        </p:tgtEl>
                                      </p:cBhvr>
                                    </p:animEffect>
                                  </p:childTnLst>
                                </p:cTn>
                              </p:par>
                            </p:childTnLst>
                          </p:cTn>
                        </p:par>
                        <p:par>
                          <p:cTn fill="hold" id="40" nodeType="afterGroup">
                            <p:stCondLst>
                              <p:cond delay="4000"/>
                            </p:stCondLst>
                            <p:childTnLst>
                              <p:par>
                                <p:cTn fill="hold" grpId="0" id="41" nodeType="afterEffect" presetClass="entr" presetID="22" presetSubtype="8">
                                  <p:stCondLst>
                                    <p:cond delay="0"/>
                                  </p:stCondLst>
                                  <p:childTnLst>
                                    <p:set>
                                      <p:cBhvr>
                                        <p:cTn dur="1" fill="hold" id="42">
                                          <p:stCondLst>
                                            <p:cond delay="0"/>
                                          </p:stCondLst>
                                        </p:cTn>
                                        <p:tgtEl>
                                          <p:spTgt spid="29"/>
                                        </p:tgtEl>
                                        <p:attrNameLst>
                                          <p:attrName>style.visibility</p:attrName>
                                        </p:attrNameLst>
                                      </p:cBhvr>
                                      <p:to>
                                        <p:strVal val="visible"/>
                                      </p:to>
                                    </p:set>
                                    <p:animEffect filter="wipe(left)" transition="in">
                                      <p:cBhvr>
                                        <p:cTn dur="500" id="43"/>
                                        <p:tgtEl>
                                          <p:spTgt spid="29"/>
                                        </p:tgtEl>
                                      </p:cBhvr>
                                    </p:animEffect>
                                  </p:childTnLst>
                                </p:cTn>
                              </p:par>
                              <p:par>
                                <p:cTn fill="hold" grpId="0" id="44" nodeType="withEffect" presetClass="entr" presetID="22" presetSubtype="8">
                                  <p:stCondLst>
                                    <p:cond delay="0"/>
                                  </p:stCondLst>
                                  <p:childTnLst>
                                    <p:set>
                                      <p:cBhvr>
                                        <p:cTn dur="1" fill="hold" id="45">
                                          <p:stCondLst>
                                            <p:cond delay="0"/>
                                          </p:stCondLst>
                                        </p:cTn>
                                        <p:tgtEl>
                                          <p:spTgt spid="33"/>
                                        </p:tgtEl>
                                        <p:attrNameLst>
                                          <p:attrName>style.visibility</p:attrName>
                                        </p:attrNameLst>
                                      </p:cBhvr>
                                      <p:to>
                                        <p:strVal val="visible"/>
                                      </p:to>
                                    </p:set>
                                    <p:animEffect filter="wipe(left)" transition="in">
                                      <p:cBhvr>
                                        <p:cTn dur="500" id="46"/>
                                        <p:tgtEl>
                                          <p:spTgt spid="33"/>
                                        </p:tgtEl>
                                      </p:cBhvr>
                                    </p:animEffect>
                                  </p:childTnLst>
                                </p:cTn>
                              </p:par>
                            </p:childTnLst>
                          </p:cTn>
                        </p:par>
                        <p:par>
                          <p:cTn fill="hold" id="47" nodeType="afterGroup">
                            <p:stCondLst>
                              <p:cond delay="4500"/>
                            </p:stCondLst>
                            <p:childTnLst>
                              <p:par>
                                <p:cTn fill="hold" grpId="0" id="48" nodeType="afterEffect" presetClass="entr" presetID="22" presetSubtype="8">
                                  <p:stCondLst>
                                    <p:cond delay="0"/>
                                  </p:stCondLst>
                                  <p:childTnLst>
                                    <p:set>
                                      <p:cBhvr>
                                        <p:cTn dur="1" fill="hold" id="49">
                                          <p:stCondLst>
                                            <p:cond delay="0"/>
                                          </p:stCondLst>
                                        </p:cTn>
                                        <p:tgtEl>
                                          <p:spTgt spid="34"/>
                                        </p:tgtEl>
                                        <p:attrNameLst>
                                          <p:attrName>style.visibility</p:attrName>
                                        </p:attrNameLst>
                                      </p:cBhvr>
                                      <p:to>
                                        <p:strVal val="visible"/>
                                      </p:to>
                                    </p:set>
                                    <p:animEffect filter="wipe(left)" transition="in">
                                      <p:cBhvr>
                                        <p:cTn dur="500" id="50"/>
                                        <p:tgtEl>
                                          <p:spTgt spid="34"/>
                                        </p:tgtEl>
                                      </p:cBhvr>
                                    </p:animEffect>
                                  </p:childTnLst>
                                </p:cTn>
                              </p:par>
                              <p:par>
                                <p:cTn fill="hold" grpId="0" id="51" nodeType="withEffect" presetClass="entr" presetID="22" presetSubtype="8">
                                  <p:stCondLst>
                                    <p:cond delay="0"/>
                                  </p:stCondLst>
                                  <p:childTnLst>
                                    <p:set>
                                      <p:cBhvr>
                                        <p:cTn dur="1" fill="hold" id="52">
                                          <p:stCondLst>
                                            <p:cond delay="0"/>
                                          </p:stCondLst>
                                        </p:cTn>
                                        <p:tgtEl>
                                          <p:spTgt spid="35"/>
                                        </p:tgtEl>
                                        <p:attrNameLst>
                                          <p:attrName>style.visibility</p:attrName>
                                        </p:attrNameLst>
                                      </p:cBhvr>
                                      <p:to>
                                        <p:strVal val="visible"/>
                                      </p:to>
                                    </p:set>
                                    <p:animEffect filter="wipe(left)" transition="in">
                                      <p:cBhvr>
                                        <p:cTn dur="500" id="53"/>
                                        <p:tgtEl>
                                          <p:spTgt spid="3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
      <p:bldP grpId="0" spid="22"/>
      <p:bldP grpId="0" spid="25"/>
      <p:bldP grpId="0" spid="26"/>
      <p:bldP grpId="0" spid="27"/>
      <p:bldP grpId="0" spid="28"/>
      <p:bldP grpId="0" spid="29"/>
      <p:bldP grpId="0" spid="30"/>
      <p:bldP grpId="0" spid="31"/>
      <p:bldP grpId="0" spid="32"/>
      <p:bldP grpId="0" spid="33"/>
      <p:bldP grpId="0" spid="34"/>
      <p:bldP grpId="0" spid="35"/>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4" name="图片 23"/>
          <p:cNvPicPr>
            <a:picLocks noChangeAspect="1"/>
          </p:cNvPicPr>
          <p:nvPr/>
        </p:nvPicPr>
        <p:blipFill>
          <a:blip r:embed="rId3">
            <a:extLst>
              <a:ext uri="{28A0092B-C50C-407E-A947-70E740481C1C}">
                <a14:useLocalDpi val="0"/>
              </a:ext>
            </a:extLst>
          </a:blip>
          <a:srcRect b="66242" r="44563"/>
          <a:stretch>
            <a:fillRect/>
          </a:stretch>
        </p:blipFill>
        <p:spPr>
          <a:xfrm flipH="1">
            <a:off x="-1" y="2612419"/>
            <a:ext cx="4958118" cy="2531081"/>
          </a:xfrm>
          <a:prstGeom prst="rect">
            <a:avLst/>
          </a:prstGeom>
        </p:spPr>
      </p:pic>
      <p:sp>
        <p:nvSpPr>
          <p:cNvPr id="25" name="圆角矩形 24"/>
          <p:cNvSpPr/>
          <p:nvPr/>
        </p:nvSpPr>
        <p:spPr>
          <a:xfrm>
            <a:off x="4427984" y="1015860"/>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1</a:t>
            </a:r>
          </a:p>
        </p:txBody>
      </p:sp>
      <p:grpSp>
        <p:nvGrpSpPr>
          <p:cNvPr id="26" name="组合 25"/>
          <p:cNvGrpSpPr/>
          <p:nvPr/>
        </p:nvGrpSpPr>
        <p:grpSpPr>
          <a:xfrm>
            <a:off x="5076056" y="1015654"/>
            <a:ext cx="2972164" cy="503773"/>
            <a:chOff x="6339097" y="1573726"/>
            <a:chExt cx="3744416" cy="511504"/>
          </a:xfrm>
        </p:grpSpPr>
        <p:sp>
          <p:nvSpPr>
            <p:cNvPr id="27" name="圆角矩形 26"/>
            <p:cNvSpPr/>
            <p:nvPr/>
          </p:nvSpPr>
          <p:spPr>
            <a:xfrm>
              <a:off x="6339097" y="1573726"/>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28" name="矩形 27"/>
            <p:cNvSpPr/>
            <p:nvPr/>
          </p:nvSpPr>
          <p:spPr>
            <a:xfrm>
              <a:off x="6896719" y="1614014"/>
              <a:ext cx="2653076"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年度工作概述</a:t>
              </a:r>
            </a:p>
          </p:txBody>
        </p:sp>
      </p:grpSp>
      <p:sp>
        <p:nvSpPr>
          <p:cNvPr id="29" name="圆角矩形 28"/>
          <p:cNvSpPr/>
          <p:nvPr/>
        </p:nvSpPr>
        <p:spPr>
          <a:xfrm>
            <a:off x="4427984" y="1715062"/>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2</a:t>
            </a:r>
          </a:p>
        </p:txBody>
      </p:sp>
      <p:grpSp>
        <p:nvGrpSpPr>
          <p:cNvPr id="30" name="组合 29"/>
          <p:cNvGrpSpPr/>
          <p:nvPr/>
        </p:nvGrpSpPr>
        <p:grpSpPr>
          <a:xfrm>
            <a:off x="5058154" y="1714856"/>
            <a:ext cx="2972164" cy="503773"/>
            <a:chOff x="6315199" y="2410178"/>
            <a:chExt cx="3744416" cy="511504"/>
          </a:xfrm>
        </p:grpSpPr>
        <p:sp>
          <p:nvSpPr>
            <p:cNvPr id="31" name="圆角矩形 30"/>
            <p:cNvSpPr/>
            <p:nvPr/>
          </p:nvSpPr>
          <p:spPr>
            <a:xfrm>
              <a:off x="6315199" y="2410178"/>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32" name="矩形 31"/>
            <p:cNvSpPr/>
            <p:nvPr/>
          </p:nvSpPr>
          <p:spPr>
            <a:xfrm>
              <a:off x="6893964" y="2450466"/>
              <a:ext cx="2653076"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工作完成情况</a:t>
              </a:r>
            </a:p>
          </p:txBody>
        </p:sp>
      </p:grpSp>
      <p:sp>
        <p:nvSpPr>
          <p:cNvPr id="33" name="圆角矩形 32"/>
          <p:cNvSpPr/>
          <p:nvPr/>
        </p:nvSpPr>
        <p:spPr>
          <a:xfrm>
            <a:off x="4427984" y="2403863"/>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3</a:t>
            </a:r>
          </a:p>
        </p:txBody>
      </p:sp>
      <p:grpSp>
        <p:nvGrpSpPr>
          <p:cNvPr id="56" name="组合 55"/>
          <p:cNvGrpSpPr/>
          <p:nvPr/>
        </p:nvGrpSpPr>
        <p:grpSpPr>
          <a:xfrm>
            <a:off x="5076056" y="2403654"/>
            <a:ext cx="2972164" cy="503773"/>
            <a:chOff x="6339097" y="3296031"/>
            <a:chExt cx="3744416" cy="511504"/>
          </a:xfrm>
        </p:grpSpPr>
        <p:sp>
          <p:nvSpPr>
            <p:cNvPr id="57" name="圆角矩形 56"/>
            <p:cNvSpPr/>
            <p:nvPr/>
          </p:nvSpPr>
          <p:spPr>
            <a:xfrm>
              <a:off x="6339097" y="3296031"/>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58" name="矩形 57"/>
            <p:cNvSpPr/>
            <p:nvPr/>
          </p:nvSpPr>
          <p:spPr>
            <a:xfrm>
              <a:off x="6898538" y="3336319"/>
              <a:ext cx="2736305"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成功项目展示</a:t>
              </a:r>
            </a:p>
          </p:txBody>
        </p:sp>
      </p:grpSp>
      <p:sp>
        <p:nvSpPr>
          <p:cNvPr id="59" name="圆角矩形 58"/>
          <p:cNvSpPr/>
          <p:nvPr/>
        </p:nvSpPr>
        <p:spPr>
          <a:xfrm>
            <a:off x="4427984" y="3106714"/>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4</a:t>
            </a:r>
          </a:p>
        </p:txBody>
      </p:sp>
      <p:grpSp>
        <p:nvGrpSpPr>
          <p:cNvPr id="60" name="组合 59"/>
          <p:cNvGrpSpPr/>
          <p:nvPr/>
        </p:nvGrpSpPr>
        <p:grpSpPr>
          <a:xfrm>
            <a:off x="5076056" y="3106349"/>
            <a:ext cx="2972164" cy="503772"/>
            <a:chOff x="6339097" y="4180903"/>
            <a:chExt cx="3744416" cy="511504"/>
          </a:xfrm>
        </p:grpSpPr>
        <p:sp>
          <p:nvSpPr>
            <p:cNvPr id="61" name="圆角矩形 60"/>
            <p:cNvSpPr/>
            <p:nvPr/>
          </p:nvSpPr>
          <p:spPr>
            <a:xfrm>
              <a:off x="6339097" y="4180903"/>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62" name="矩形 61"/>
            <p:cNvSpPr/>
            <p:nvPr/>
          </p:nvSpPr>
          <p:spPr>
            <a:xfrm>
              <a:off x="6898538" y="4221882"/>
              <a:ext cx="2736305" cy="433310"/>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工作存在不足</a:t>
              </a:r>
            </a:p>
          </p:txBody>
        </p:sp>
      </p:grpSp>
      <p:sp>
        <p:nvSpPr>
          <p:cNvPr id="63" name="圆角矩形 62"/>
          <p:cNvSpPr/>
          <p:nvPr/>
        </p:nvSpPr>
        <p:spPr>
          <a:xfrm>
            <a:off x="4428081" y="3803637"/>
            <a:ext cx="491917" cy="503773"/>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45685" lIns="91370" rIns="91370" tIns="45685"/>
          <a:lstStyle/>
          <a:p>
            <a:pPr algn="ctr">
              <a:defRPr/>
            </a:pPr>
            <a:r>
              <a:rPr altLang="zh-CN" lang="en-US" sz="2700">
                <a:latin typeface="+mj-lt"/>
                <a:ea charset="-122" panose="020b0604020202020204" pitchFamily="34" typeface="Arial Unicode MS"/>
                <a:cs charset="-122" panose="020b0604020202020204" pitchFamily="34" typeface="Arial Unicode MS"/>
              </a:rPr>
              <a:t>5</a:t>
            </a:r>
          </a:p>
        </p:txBody>
      </p:sp>
      <p:grpSp>
        <p:nvGrpSpPr>
          <p:cNvPr id="64" name="组合 63"/>
          <p:cNvGrpSpPr/>
          <p:nvPr/>
        </p:nvGrpSpPr>
        <p:grpSpPr>
          <a:xfrm>
            <a:off x="5076056" y="3803637"/>
            <a:ext cx="2972164" cy="503773"/>
            <a:chOff x="6339097" y="5057483"/>
            <a:chExt cx="3744416" cy="511504"/>
          </a:xfrm>
        </p:grpSpPr>
        <p:sp>
          <p:nvSpPr>
            <p:cNvPr id="65" name="圆角矩形 64"/>
            <p:cNvSpPr/>
            <p:nvPr/>
          </p:nvSpPr>
          <p:spPr>
            <a:xfrm>
              <a:off x="6339097" y="5057483"/>
              <a:ext cx="3744416" cy="511504"/>
            </a:xfrm>
            <a:prstGeom prst="round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80" lIns="121960" rIns="121960" tIns="60980"/>
            <a:lstStyle/>
            <a:p>
              <a:pPr algn="ctr">
                <a:defRPr/>
              </a:pPr>
              <a:endParaRPr altLang="en-US" lang="zh-CN" sz="3600">
                <a:latin typeface="+mj-lt"/>
                <a:ea charset="-122" panose="020b0604020202020204" pitchFamily="34" typeface="Arial Unicode MS"/>
                <a:cs charset="-122" panose="020b0604020202020204" pitchFamily="34" typeface="Arial Unicode MS"/>
              </a:endParaRPr>
            </a:p>
          </p:txBody>
        </p:sp>
        <p:sp>
          <p:nvSpPr>
            <p:cNvPr id="66" name="矩形 65"/>
            <p:cNvSpPr/>
            <p:nvPr/>
          </p:nvSpPr>
          <p:spPr>
            <a:xfrm>
              <a:off x="6898669" y="5085978"/>
              <a:ext cx="2736174" cy="433309"/>
            </a:xfrm>
            <a:prstGeom prst="rect">
              <a:avLst/>
            </a:prstGeom>
          </p:spPr>
          <p:txBody>
            <a:bodyPr bIns="60980" lIns="121960" rIns="121960" tIns="60980" wrap="square">
              <a:spAutoFit/>
            </a:bodyPr>
            <a:lstStyle/>
            <a:p>
              <a:pPr>
                <a:defRPr/>
              </a:pPr>
              <a:r>
                <a:rPr altLang="en-US" b="1" kern="100" lang="zh-CN" sz="2000">
                  <a:solidFill>
                    <a:schemeClr val="bg1"/>
                  </a:solidFill>
                  <a:latin charset="-122" panose="020b0503020204020204" pitchFamily="34" typeface="微软雅黑"/>
                  <a:ea charset="-122" panose="020b0503020204020204" pitchFamily="34" typeface="微软雅黑"/>
                  <a:cs charset="0" panose="02020603050405020304" pitchFamily="18" typeface="Times New Roman"/>
                </a:rPr>
                <a:t>明年工作计划</a:t>
              </a:r>
            </a:p>
          </p:txBody>
        </p:sp>
      </p:grpSp>
      <p:sp>
        <p:nvSpPr>
          <p:cNvPr id="67" name="下箭头 66"/>
          <p:cNvSpPr/>
          <p:nvPr/>
        </p:nvSpPr>
        <p:spPr>
          <a:xfrm rot="16200000">
            <a:off x="3602551" y="1715872"/>
            <a:ext cx="431948" cy="509274"/>
          </a:xfrm>
          <a:prstGeom prst="downArrow">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34253" lIns="68504" rIns="68504" rtlCol="0" tIns="34253"/>
          <a:lstStyle/>
          <a:p>
            <a:pPr algn="ctr"/>
            <a:endParaRPr altLang="en-US" lang="zh-CN"/>
          </a:p>
        </p:txBody>
      </p:sp>
      <p:sp>
        <p:nvSpPr>
          <p:cNvPr id="68" name="TextBox 67"/>
          <p:cNvSpPr txBox="1"/>
          <p:nvPr/>
        </p:nvSpPr>
        <p:spPr>
          <a:xfrm>
            <a:off x="107504" y="915566"/>
            <a:ext cx="2160240" cy="1737278"/>
          </a:xfrm>
          <a:prstGeom prst="rect">
            <a:avLst/>
          </a:prstGeom>
          <a:noFill/>
        </p:spPr>
        <p:txBody>
          <a:bodyPr bIns="45679" lIns="91361" rIns="91361" tIns="45679" wrap="square">
            <a:spAutoFit/>
          </a:bodyPr>
          <a:lstStyle/>
          <a:p>
            <a:pPr algn="r">
              <a:defRPr/>
            </a:pPr>
            <a:r>
              <a:rPr altLang="en-US" b="1" lang="zh-CN" smtClean="0" sz="3600">
                <a:solidFill>
                  <a:schemeClr val="tx2"/>
                </a:solidFill>
                <a:latin charset="-122" panose="020b0503020204020204" pitchFamily="34" typeface="微软雅黑"/>
                <a:ea charset="-122" panose="020b0503020204020204" pitchFamily="34" typeface="微软雅黑"/>
              </a:rPr>
              <a:t>目录</a:t>
            </a:r>
          </a:p>
          <a:p>
            <a:pPr algn="r">
              <a:defRPr/>
            </a:pPr>
            <a:r>
              <a:rPr altLang="en-US" b="1" lang="zh-CN" smtClean="0" sz="3600">
                <a:solidFill>
                  <a:schemeClr val="tx2"/>
                </a:solidFill>
                <a:latin charset="-122" panose="020b0503020204020204" pitchFamily="34" typeface="微软雅黑"/>
                <a:ea charset="-122" panose="020b0503020204020204" pitchFamily="34" typeface="微软雅黑"/>
              </a:rPr>
              <a:t>CONTENTS</a:t>
            </a:r>
          </a:p>
        </p:txBody>
      </p:sp>
    </p:spTree>
    <p:extLst>
      <p:ext uri="{BB962C8B-B14F-4D97-AF65-F5344CB8AC3E}">
        <p14:creationId val="29409768"/>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4"/>
                                        </p:tgtEl>
                                        <p:attrNameLst>
                                          <p:attrName>style.visibility</p:attrName>
                                        </p:attrNameLst>
                                      </p:cBhvr>
                                      <p:to>
                                        <p:strVal val="visible"/>
                                      </p:to>
                                    </p:set>
                                    <p:animEffect filter="fade" transition="in">
                                      <p:cBhvr>
                                        <p:cTn dur="1000" id="7"/>
                                        <p:tgtEl>
                                          <p:spTgt spid="24"/>
                                        </p:tgtEl>
                                      </p:cBhvr>
                                    </p:animEffect>
                                    <p:anim calcmode="lin" valueType="num">
                                      <p:cBhvr>
                                        <p:cTn dur="1000" fill="hold" id="8"/>
                                        <p:tgtEl>
                                          <p:spTgt spid="24"/>
                                        </p:tgtEl>
                                        <p:attrNameLst>
                                          <p:attrName>ppt_x</p:attrName>
                                        </p:attrNameLst>
                                      </p:cBhvr>
                                      <p:tavLst>
                                        <p:tav tm="0">
                                          <p:val>
                                            <p:strVal val="#ppt_x"/>
                                          </p:val>
                                        </p:tav>
                                        <p:tav tm="100000">
                                          <p:val>
                                            <p:strVal val="#ppt_x"/>
                                          </p:val>
                                        </p:tav>
                                      </p:tavLst>
                                    </p:anim>
                                    <p:anim calcmode="lin" valueType="num">
                                      <p:cBhvr>
                                        <p:cTn dur="1000" fill="hold" id="9"/>
                                        <p:tgtEl>
                                          <p:spTgt spid="24"/>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17" presetSubtype="1">
                                  <p:stCondLst>
                                    <p:cond delay="0"/>
                                  </p:stCondLst>
                                  <p:iterate type="lt">
                                    <p:tmPct val="40000"/>
                                  </p:iterate>
                                  <p:childTnLst>
                                    <p:set>
                                      <p:cBhvr>
                                        <p:cTn dur="1" fill="hold" id="12">
                                          <p:stCondLst>
                                            <p:cond delay="0"/>
                                          </p:stCondLst>
                                        </p:cTn>
                                        <p:tgtEl>
                                          <p:spTgt spid="68"/>
                                        </p:tgtEl>
                                        <p:attrNameLst>
                                          <p:attrName>style.visibility</p:attrName>
                                        </p:attrNameLst>
                                      </p:cBhvr>
                                      <p:to>
                                        <p:strVal val="visible"/>
                                      </p:to>
                                    </p:set>
                                    <p:anim calcmode="lin" valueType="num">
                                      <p:cBhvr>
                                        <p:cTn dur="250" fill="hold" id="13"/>
                                        <p:tgtEl>
                                          <p:spTgt spid="68"/>
                                        </p:tgtEl>
                                        <p:attrNameLst>
                                          <p:attrName>ppt_x</p:attrName>
                                        </p:attrNameLst>
                                      </p:cBhvr>
                                      <p:tavLst>
                                        <p:tav tm="0">
                                          <p:val>
                                            <p:strVal val="#ppt_x"/>
                                          </p:val>
                                        </p:tav>
                                        <p:tav tm="100000">
                                          <p:val>
                                            <p:strVal val="#ppt_x"/>
                                          </p:val>
                                        </p:tav>
                                      </p:tavLst>
                                    </p:anim>
                                    <p:anim calcmode="lin" valueType="num">
                                      <p:cBhvr>
                                        <p:cTn dur="250" fill="hold" id="14"/>
                                        <p:tgtEl>
                                          <p:spTgt spid="68"/>
                                        </p:tgtEl>
                                        <p:attrNameLst>
                                          <p:attrName>ppt_y</p:attrName>
                                        </p:attrNameLst>
                                      </p:cBhvr>
                                      <p:tavLst>
                                        <p:tav tm="0">
                                          <p:val>
                                            <p:strVal val="#ppt_y-#ppt_h/2"/>
                                          </p:val>
                                        </p:tav>
                                        <p:tav tm="100000">
                                          <p:val>
                                            <p:strVal val="#ppt_y"/>
                                          </p:val>
                                        </p:tav>
                                      </p:tavLst>
                                    </p:anim>
                                    <p:anim calcmode="lin" valueType="num">
                                      <p:cBhvr>
                                        <p:cTn dur="250" fill="hold" id="15"/>
                                        <p:tgtEl>
                                          <p:spTgt spid="68"/>
                                        </p:tgtEl>
                                        <p:attrNameLst>
                                          <p:attrName>ppt_w</p:attrName>
                                        </p:attrNameLst>
                                      </p:cBhvr>
                                      <p:tavLst>
                                        <p:tav tm="0">
                                          <p:val>
                                            <p:strVal val="#ppt_w"/>
                                          </p:val>
                                        </p:tav>
                                        <p:tav tm="100000">
                                          <p:val>
                                            <p:strVal val="#ppt_w"/>
                                          </p:val>
                                        </p:tav>
                                      </p:tavLst>
                                    </p:anim>
                                    <p:anim calcmode="lin" valueType="num">
                                      <p:cBhvr>
                                        <p:cTn dur="250" fill="hold" id="16"/>
                                        <p:tgtEl>
                                          <p:spTgt spid="68"/>
                                        </p:tgtEl>
                                        <p:attrNameLst>
                                          <p:attrName>ppt_h</p:attrName>
                                        </p:attrNameLst>
                                      </p:cBhvr>
                                      <p:tavLst>
                                        <p:tav tm="0">
                                          <p:val>
                                            <p:fltVal val="0"/>
                                          </p:val>
                                        </p:tav>
                                        <p:tav tm="100000">
                                          <p:val>
                                            <p:strVal val="#ppt_h"/>
                                          </p:val>
                                        </p:tav>
                                      </p:tavLst>
                                    </p:anim>
                                  </p:childTnLst>
                                </p:cTn>
                              </p:par>
                            </p:childTnLst>
                          </p:cTn>
                        </p:par>
                        <p:par>
                          <p:cTn fill="hold" id="17" nodeType="afterGroup">
                            <p:stCondLst>
                              <p:cond delay="1250"/>
                            </p:stCondLst>
                            <p:childTnLst>
                              <p:par>
                                <p:cTn fill="hold" grpId="0" id="18" nodeType="afterEffect" presetClass="entr" presetID="10" presetSubtype="0">
                                  <p:stCondLst>
                                    <p:cond delay="0"/>
                                  </p:stCondLst>
                                  <p:childTnLst>
                                    <p:set>
                                      <p:cBhvr>
                                        <p:cTn dur="1" fill="hold" id="19">
                                          <p:stCondLst>
                                            <p:cond delay="0"/>
                                          </p:stCondLst>
                                        </p:cTn>
                                        <p:tgtEl>
                                          <p:spTgt spid="25"/>
                                        </p:tgtEl>
                                        <p:attrNameLst>
                                          <p:attrName>style.visibility</p:attrName>
                                        </p:attrNameLst>
                                      </p:cBhvr>
                                      <p:to>
                                        <p:strVal val="visible"/>
                                      </p:to>
                                    </p:set>
                                    <p:animEffect filter="fade" transition="in">
                                      <p:cBhvr>
                                        <p:cTn dur="1000" id="20"/>
                                        <p:tgtEl>
                                          <p:spTgt spid="25"/>
                                        </p:tgtEl>
                                      </p:cBhvr>
                                    </p:animEffect>
                                  </p:childTnLst>
                                </p:cTn>
                              </p:par>
                              <p:par>
                                <p:cTn accel="50000" decel="50000" fill="hold" grpId="1" id="21" nodeType="withEffect" presetClass="path" presetID="56" presetSubtype="0">
                                  <p:stCondLst>
                                    <p:cond delay="0"/>
                                  </p:stCondLst>
                                  <p:childTnLst>
                                    <p:animMotion origin="layout" path="M -0.03737 0.04121 L -6.25E-07 -3.33333E-06" pathEditMode="relative" ptsTypes="AA" rAng="0">
                                      <p:cBhvr>
                                        <p:cTn dur="700" fill="hold" id="22"/>
                                        <p:tgtEl>
                                          <p:spTgt spid="25"/>
                                        </p:tgtEl>
                                        <p:attrNameLst>
                                          <p:attrName>ppt_x</p:attrName>
                                          <p:attrName>ppt_y</p:attrName>
                                        </p:attrNameLst>
                                      </p:cBhvr>
                                      <p:rCtr x="1862" y="-2060"/>
                                    </p:animMotion>
                                  </p:childTnLst>
                                </p:cTn>
                              </p:par>
                              <p:par>
                                <p:cTn fill="hold" id="23" nodeType="withEffect" presetClass="entr" presetID="22" presetSubtype="8">
                                  <p:stCondLst>
                                    <p:cond delay="250"/>
                                  </p:stCondLst>
                                  <p:childTnLst>
                                    <p:set>
                                      <p:cBhvr>
                                        <p:cTn dur="1" fill="hold" id="24">
                                          <p:stCondLst>
                                            <p:cond delay="0"/>
                                          </p:stCondLst>
                                        </p:cTn>
                                        <p:tgtEl>
                                          <p:spTgt spid="26"/>
                                        </p:tgtEl>
                                        <p:attrNameLst>
                                          <p:attrName>style.visibility</p:attrName>
                                        </p:attrNameLst>
                                      </p:cBhvr>
                                      <p:to>
                                        <p:strVal val="visible"/>
                                      </p:to>
                                    </p:set>
                                    <p:animEffect filter="wipe(left)" transition="in">
                                      <p:cBhvr>
                                        <p:cTn dur="500" id="25"/>
                                        <p:tgtEl>
                                          <p:spTgt spid="26"/>
                                        </p:tgtEl>
                                      </p:cBhvr>
                                    </p:animEffect>
                                  </p:childTnLst>
                                </p:cTn>
                              </p:par>
                              <p:par>
                                <p:cTn fill="hold" grpId="0" id="26" nodeType="withEffect" presetClass="entr" presetID="10" presetSubtype="0">
                                  <p:stCondLst>
                                    <p:cond delay="250"/>
                                  </p:stCondLst>
                                  <p:childTnLst>
                                    <p:set>
                                      <p:cBhvr>
                                        <p:cTn dur="1" fill="hold" id="27">
                                          <p:stCondLst>
                                            <p:cond delay="0"/>
                                          </p:stCondLst>
                                        </p:cTn>
                                        <p:tgtEl>
                                          <p:spTgt spid="29"/>
                                        </p:tgtEl>
                                        <p:attrNameLst>
                                          <p:attrName>style.visibility</p:attrName>
                                        </p:attrNameLst>
                                      </p:cBhvr>
                                      <p:to>
                                        <p:strVal val="visible"/>
                                      </p:to>
                                    </p:set>
                                    <p:animEffect filter="fade" transition="in">
                                      <p:cBhvr>
                                        <p:cTn dur="1000" id="28"/>
                                        <p:tgtEl>
                                          <p:spTgt spid="29"/>
                                        </p:tgtEl>
                                      </p:cBhvr>
                                    </p:animEffect>
                                  </p:childTnLst>
                                </p:cTn>
                              </p:par>
                              <p:par>
                                <p:cTn accel="50000" decel="50000" fill="hold" grpId="1" id="29" nodeType="withEffect" presetClass="path" presetID="56" presetSubtype="0">
                                  <p:stCondLst>
                                    <p:cond delay="250"/>
                                  </p:stCondLst>
                                  <p:childTnLst>
                                    <p:animMotion origin="layout" path="M -0.03737 0.0412 L -6.25E-07 2.96296E-06" pathEditMode="relative" ptsTypes="AA" rAng="0">
                                      <p:cBhvr>
                                        <p:cTn dur="700" fill="hold" id="30"/>
                                        <p:tgtEl>
                                          <p:spTgt spid="29"/>
                                        </p:tgtEl>
                                        <p:attrNameLst>
                                          <p:attrName>ppt_x</p:attrName>
                                          <p:attrName>ppt_y</p:attrName>
                                        </p:attrNameLst>
                                      </p:cBhvr>
                                      <p:rCtr x="1862" y="-2060"/>
                                    </p:animMotion>
                                  </p:childTnLst>
                                </p:cTn>
                              </p:par>
                              <p:par>
                                <p:cTn fill="hold" id="31" nodeType="withEffect" presetClass="entr" presetID="22" presetSubtype="8">
                                  <p:stCondLst>
                                    <p:cond delay="500"/>
                                  </p:stCondLst>
                                  <p:childTnLst>
                                    <p:set>
                                      <p:cBhvr>
                                        <p:cTn dur="1" fill="hold" id="32">
                                          <p:stCondLst>
                                            <p:cond delay="0"/>
                                          </p:stCondLst>
                                        </p:cTn>
                                        <p:tgtEl>
                                          <p:spTgt spid="30"/>
                                        </p:tgtEl>
                                        <p:attrNameLst>
                                          <p:attrName>style.visibility</p:attrName>
                                        </p:attrNameLst>
                                      </p:cBhvr>
                                      <p:to>
                                        <p:strVal val="visible"/>
                                      </p:to>
                                    </p:set>
                                    <p:animEffect filter="wipe(left)" transition="in">
                                      <p:cBhvr>
                                        <p:cTn dur="500" id="33"/>
                                        <p:tgtEl>
                                          <p:spTgt spid="30"/>
                                        </p:tgtEl>
                                      </p:cBhvr>
                                    </p:animEffect>
                                  </p:childTnLst>
                                </p:cTn>
                              </p:par>
                              <p:par>
                                <p:cTn fill="hold" grpId="0" id="34" nodeType="withEffect" presetClass="entr" presetID="10" presetSubtype="0">
                                  <p:stCondLst>
                                    <p:cond delay="500"/>
                                  </p:stCondLst>
                                  <p:childTnLst>
                                    <p:set>
                                      <p:cBhvr>
                                        <p:cTn dur="1" fill="hold" id="35">
                                          <p:stCondLst>
                                            <p:cond delay="0"/>
                                          </p:stCondLst>
                                        </p:cTn>
                                        <p:tgtEl>
                                          <p:spTgt spid="33"/>
                                        </p:tgtEl>
                                        <p:attrNameLst>
                                          <p:attrName>style.visibility</p:attrName>
                                        </p:attrNameLst>
                                      </p:cBhvr>
                                      <p:to>
                                        <p:strVal val="visible"/>
                                      </p:to>
                                    </p:set>
                                    <p:animEffect filter="fade" transition="in">
                                      <p:cBhvr>
                                        <p:cTn dur="1000" id="36"/>
                                        <p:tgtEl>
                                          <p:spTgt spid="33"/>
                                        </p:tgtEl>
                                      </p:cBhvr>
                                    </p:animEffect>
                                  </p:childTnLst>
                                </p:cTn>
                              </p:par>
                              <p:par>
                                <p:cTn accel="50000" decel="50000" fill="hold" grpId="1" id="37" nodeType="withEffect" presetClass="path" presetID="56" presetSubtype="0">
                                  <p:stCondLst>
                                    <p:cond delay="500"/>
                                  </p:stCondLst>
                                  <p:childTnLst>
                                    <p:animMotion origin="layout" path="M -0.03737 0.0412 L -6.25E-07 -7.40741E-07" pathEditMode="relative" ptsTypes="AA" rAng="0">
                                      <p:cBhvr>
                                        <p:cTn dur="700" fill="hold" id="38"/>
                                        <p:tgtEl>
                                          <p:spTgt spid="33"/>
                                        </p:tgtEl>
                                        <p:attrNameLst>
                                          <p:attrName>ppt_x</p:attrName>
                                          <p:attrName>ppt_y</p:attrName>
                                        </p:attrNameLst>
                                      </p:cBhvr>
                                      <p:rCtr x="1862" y="-2060"/>
                                    </p:animMotion>
                                  </p:childTnLst>
                                </p:cTn>
                              </p:par>
                              <p:par>
                                <p:cTn fill="hold" id="39" nodeType="withEffect" presetClass="entr" presetID="22" presetSubtype="8">
                                  <p:stCondLst>
                                    <p:cond delay="750"/>
                                  </p:stCondLst>
                                  <p:childTnLst>
                                    <p:set>
                                      <p:cBhvr>
                                        <p:cTn dur="1" fill="hold" id="40">
                                          <p:stCondLst>
                                            <p:cond delay="0"/>
                                          </p:stCondLst>
                                        </p:cTn>
                                        <p:tgtEl>
                                          <p:spTgt spid="56"/>
                                        </p:tgtEl>
                                        <p:attrNameLst>
                                          <p:attrName>style.visibility</p:attrName>
                                        </p:attrNameLst>
                                      </p:cBhvr>
                                      <p:to>
                                        <p:strVal val="visible"/>
                                      </p:to>
                                    </p:set>
                                    <p:animEffect filter="wipe(left)" transition="in">
                                      <p:cBhvr>
                                        <p:cTn dur="500" id="41"/>
                                        <p:tgtEl>
                                          <p:spTgt spid="56"/>
                                        </p:tgtEl>
                                      </p:cBhvr>
                                    </p:animEffect>
                                  </p:childTnLst>
                                </p:cTn>
                              </p:par>
                              <p:par>
                                <p:cTn fill="hold" grpId="0" id="42" nodeType="withEffect" presetClass="entr" presetID="10" presetSubtype="0">
                                  <p:stCondLst>
                                    <p:cond delay="750"/>
                                  </p:stCondLst>
                                  <p:childTnLst>
                                    <p:set>
                                      <p:cBhvr>
                                        <p:cTn dur="1" fill="hold" id="43">
                                          <p:stCondLst>
                                            <p:cond delay="0"/>
                                          </p:stCondLst>
                                        </p:cTn>
                                        <p:tgtEl>
                                          <p:spTgt spid="59"/>
                                        </p:tgtEl>
                                        <p:attrNameLst>
                                          <p:attrName>style.visibility</p:attrName>
                                        </p:attrNameLst>
                                      </p:cBhvr>
                                      <p:to>
                                        <p:strVal val="visible"/>
                                      </p:to>
                                    </p:set>
                                    <p:animEffect filter="fade" transition="in">
                                      <p:cBhvr>
                                        <p:cTn dur="1000" id="44"/>
                                        <p:tgtEl>
                                          <p:spTgt spid="59"/>
                                        </p:tgtEl>
                                      </p:cBhvr>
                                    </p:animEffect>
                                  </p:childTnLst>
                                </p:cTn>
                              </p:par>
                              <p:par>
                                <p:cTn accel="50000" decel="50000" fill="hold" grpId="1" id="45" nodeType="withEffect" presetClass="path" presetID="56" presetSubtype="0">
                                  <p:stCondLst>
                                    <p:cond delay="750"/>
                                  </p:stCondLst>
                                  <p:childTnLst>
                                    <p:animMotion origin="layout" path="M -0.03737 0.04121 L -6.25E-07 -4.44444E-06" pathEditMode="relative" ptsTypes="AA" rAng="0">
                                      <p:cBhvr>
                                        <p:cTn dur="700" fill="hold" id="46"/>
                                        <p:tgtEl>
                                          <p:spTgt spid="59"/>
                                        </p:tgtEl>
                                        <p:attrNameLst>
                                          <p:attrName>ppt_x</p:attrName>
                                          <p:attrName>ppt_y</p:attrName>
                                        </p:attrNameLst>
                                      </p:cBhvr>
                                      <p:rCtr x="1862" y="-2060"/>
                                    </p:animMotion>
                                  </p:childTnLst>
                                </p:cTn>
                              </p:par>
                              <p:par>
                                <p:cTn fill="hold" id="47" nodeType="withEffect" presetClass="entr" presetID="22" presetSubtype="8">
                                  <p:stCondLst>
                                    <p:cond delay="1000"/>
                                  </p:stCondLst>
                                  <p:childTnLst>
                                    <p:set>
                                      <p:cBhvr>
                                        <p:cTn dur="1" fill="hold" id="48">
                                          <p:stCondLst>
                                            <p:cond delay="0"/>
                                          </p:stCondLst>
                                        </p:cTn>
                                        <p:tgtEl>
                                          <p:spTgt spid="60"/>
                                        </p:tgtEl>
                                        <p:attrNameLst>
                                          <p:attrName>style.visibility</p:attrName>
                                        </p:attrNameLst>
                                      </p:cBhvr>
                                      <p:to>
                                        <p:strVal val="visible"/>
                                      </p:to>
                                    </p:set>
                                    <p:animEffect filter="wipe(left)" transition="in">
                                      <p:cBhvr>
                                        <p:cTn dur="500" id="49"/>
                                        <p:tgtEl>
                                          <p:spTgt spid="60"/>
                                        </p:tgtEl>
                                      </p:cBhvr>
                                    </p:animEffect>
                                  </p:childTnLst>
                                </p:cTn>
                              </p:par>
                              <p:par>
                                <p:cTn fill="hold" grpId="0" id="50" nodeType="withEffect" presetClass="entr" presetID="10" presetSubtype="0">
                                  <p:stCondLst>
                                    <p:cond delay="750"/>
                                  </p:stCondLst>
                                  <p:childTnLst>
                                    <p:set>
                                      <p:cBhvr>
                                        <p:cTn dur="1" fill="hold" id="51">
                                          <p:stCondLst>
                                            <p:cond delay="0"/>
                                          </p:stCondLst>
                                        </p:cTn>
                                        <p:tgtEl>
                                          <p:spTgt spid="63"/>
                                        </p:tgtEl>
                                        <p:attrNameLst>
                                          <p:attrName>style.visibility</p:attrName>
                                        </p:attrNameLst>
                                      </p:cBhvr>
                                      <p:to>
                                        <p:strVal val="visible"/>
                                      </p:to>
                                    </p:set>
                                    <p:animEffect filter="fade" transition="in">
                                      <p:cBhvr>
                                        <p:cTn dur="1000" id="52"/>
                                        <p:tgtEl>
                                          <p:spTgt spid="63"/>
                                        </p:tgtEl>
                                      </p:cBhvr>
                                    </p:animEffect>
                                  </p:childTnLst>
                                </p:cTn>
                              </p:par>
                              <p:par>
                                <p:cTn accel="50000" decel="50000" fill="hold" grpId="1" id="53" nodeType="withEffect" presetClass="path" presetID="56" presetSubtype="0">
                                  <p:stCondLst>
                                    <p:cond delay="750"/>
                                  </p:stCondLst>
                                  <p:childTnLst>
                                    <p:animMotion origin="layout" path="M -0.03737 0.04121 L -6.25E-07 -4.44444E-06" pathEditMode="relative" ptsTypes="AA" rAng="0">
                                      <p:cBhvr>
                                        <p:cTn dur="700" fill="hold" id="54"/>
                                        <p:tgtEl>
                                          <p:spTgt spid="63"/>
                                        </p:tgtEl>
                                        <p:attrNameLst>
                                          <p:attrName>ppt_x</p:attrName>
                                          <p:attrName>ppt_y</p:attrName>
                                        </p:attrNameLst>
                                      </p:cBhvr>
                                      <p:rCtr x="1862" y="-2060"/>
                                    </p:animMotion>
                                  </p:childTnLst>
                                </p:cTn>
                              </p:par>
                              <p:par>
                                <p:cTn fill="hold" id="55" nodeType="withEffect" presetClass="entr" presetID="22" presetSubtype="8">
                                  <p:stCondLst>
                                    <p:cond delay="1250"/>
                                  </p:stCondLst>
                                  <p:childTnLst>
                                    <p:set>
                                      <p:cBhvr>
                                        <p:cTn dur="1" fill="hold" id="56">
                                          <p:stCondLst>
                                            <p:cond delay="0"/>
                                          </p:stCondLst>
                                        </p:cTn>
                                        <p:tgtEl>
                                          <p:spTgt spid="64"/>
                                        </p:tgtEl>
                                        <p:attrNameLst>
                                          <p:attrName>style.visibility</p:attrName>
                                        </p:attrNameLst>
                                      </p:cBhvr>
                                      <p:to>
                                        <p:strVal val="visible"/>
                                      </p:to>
                                    </p:set>
                                    <p:animEffect filter="wipe(left)" transition="in">
                                      <p:cBhvr>
                                        <p:cTn dur="500" id="57"/>
                                        <p:tgtEl>
                                          <p:spTgt spid="64"/>
                                        </p:tgtEl>
                                      </p:cBhvr>
                                    </p:animEffect>
                                  </p:childTnLst>
                                </p:cTn>
                              </p:par>
                            </p:childTnLst>
                          </p:cTn>
                        </p:par>
                        <p:par>
                          <p:cTn fill="hold" id="58" nodeType="afterGroup">
                            <p:stCondLst>
                              <p:cond delay="3000"/>
                            </p:stCondLst>
                            <p:childTnLst>
                              <p:par>
                                <p:cTn fill="hold" grpId="0" id="59" nodeType="afterEffect" presetClass="entr" presetID="2" presetSubtype="8">
                                  <p:stCondLst>
                                    <p:cond delay="0"/>
                                  </p:stCondLst>
                                  <p:childTnLst>
                                    <p:set>
                                      <p:cBhvr>
                                        <p:cTn dur="1" fill="hold" id="60">
                                          <p:stCondLst>
                                            <p:cond delay="0"/>
                                          </p:stCondLst>
                                        </p:cTn>
                                        <p:tgtEl>
                                          <p:spTgt spid="67"/>
                                        </p:tgtEl>
                                        <p:attrNameLst>
                                          <p:attrName>style.visibility</p:attrName>
                                        </p:attrNameLst>
                                      </p:cBhvr>
                                      <p:to>
                                        <p:strVal val="visible"/>
                                      </p:to>
                                    </p:set>
                                    <p:anim calcmode="lin" valueType="num">
                                      <p:cBhvr additive="base">
                                        <p:cTn dur="500" fill="hold" id="61"/>
                                        <p:tgtEl>
                                          <p:spTgt spid="67"/>
                                        </p:tgtEl>
                                        <p:attrNameLst>
                                          <p:attrName>ppt_x</p:attrName>
                                        </p:attrNameLst>
                                      </p:cBhvr>
                                      <p:tavLst>
                                        <p:tav tm="0">
                                          <p:val>
                                            <p:strVal val="0-#ppt_w/2"/>
                                          </p:val>
                                        </p:tav>
                                        <p:tav tm="100000">
                                          <p:val>
                                            <p:strVal val="#ppt_x"/>
                                          </p:val>
                                        </p:tav>
                                      </p:tavLst>
                                    </p:anim>
                                    <p:anim calcmode="lin" valueType="num">
                                      <p:cBhvr additive="base">
                                        <p:cTn dur="500" fill="hold" id="62"/>
                                        <p:tgtEl>
                                          <p:spTgt spid="67"/>
                                        </p:tgtEl>
                                        <p:attrNameLst>
                                          <p:attrName>ppt_y</p:attrName>
                                        </p:attrNameLst>
                                      </p:cBhvr>
                                      <p:tavLst>
                                        <p:tav tm="0">
                                          <p:val>
                                            <p:strVal val="#ppt_y"/>
                                          </p:val>
                                        </p:tav>
                                        <p:tav tm="100000">
                                          <p:val>
                                            <p:strVal val="#ppt_y"/>
                                          </p:val>
                                        </p:tav>
                                      </p:tavLst>
                                    </p:anim>
                                  </p:childTnLst>
                                </p:cTn>
                              </p:par>
                            </p:childTnLst>
                          </p:cTn>
                        </p:par>
                        <p:par>
                          <p:cTn fill="hold" id="63" nodeType="afterGroup">
                            <p:stCondLst>
                              <p:cond delay="3500"/>
                            </p:stCondLst>
                            <p:childTnLst>
                              <p:par>
                                <p:cTn fill="hold" grpId="2" id="64" nodeType="afterEffect" presetClass="emph" presetID="26" presetSubtype="0">
                                  <p:stCondLst>
                                    <p:cond delay="0"/>
                                  </p:stCondLst>
                                  <p:childTnLst>
                                    <p:animEffect filter="fade" transition="out">
                                      <p:cBhvr>
                                        <p:cTn dur="500" id="65" tmFilter="0, 0; .2, .5; .8, .5; 1, 0"/>
                                        <p:tgtEl>
                                          <p:spTgt spid="29"/>
                                        </p:tgtEl>
                                      </p:cBhvr>
                                    </p:animEffect>
                                    <p:animScale>
                                      <p:cBhvr>
                                        <p:cTn autoRev="1" dur="250" fill="hold" id="66"/>
                                        <p:tgtEl>
                                          <p:spTgt spid="29"/>
                                        </p:tgtEl>
                                      </p:cBhvr>
                                      <p:by x="105000" y="105000"/>
                                    </p:animScale>
                                  </p:childTnLst>
                                </p:cTn>
                              </p:par>
                              <p:par>
                                <p:cTn fill="hold" id="67" nodeType="withEffect" presetClass="emph" presetID="26" presetSubtype="0">
                                  <p:stCondLst>
                                    <p:cond delay="0"/>
                                  </p:stCondLst>
                                  <p:childTnLst>
                                    <p:animEffect filter="fade" transition="out">
                                      <p:cBhvr>
                                        <p:cTn dur="500" id="68" tmFilter="0, 0; .2, .5; .8, .5; 1, 0"/>
                                        <p:tgtEl>
                                          <p:spTgt spid="30"/>
                                        </p:tgtEl>
                                      </p:cBhvr>
                                    </p:animEffect>
                                    <p:animScale>
                                      <p:cBhvr>
                                        <p:cTn autoRev="1" dur="250" fill="hold" id="69"/>
                                        <p:tgtEl>
                                          <p:spTgt spid="30"/>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5"/>
      <p:bldP grpId="1" spid="25"/>
      <p:bldP grpId="0" spid="29"/>
      <p:bldP grpId="1" spid="29"/>
      <p:bldP grpId="2" spid="29"/>
      <p:bldP grpId="0" spid="33"/>
      <p:bldP grpId="1" spid="33"/>
      <p:bldP grpId="0" spid="59"/>
      <p:bldP grpId="1" spid="59"/>
      <p:bldP grpId="0" spid="63"/>
      <p:bldP grpId="1" spid="63"/>
      <p:bldP grpId="0" spid="67"/>
      <p:bldP grpId="0" spid="68"/>
    </p:bld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PowerPoint 演示文稿"/>
</p:tagLst>
</file>

<file path=ppt/theme/theme1.xml><?xml version="1.0" encoding="utf-8"?>
<a:theme xmlns:r="http://schemas.openxmlformats.org/officeDocument/2006/relationships" xmlns:a="http://schemas.openxmlformats.org/drawingml/2006/main" name="">
  <a:themeElements>
    <a:clrScheme name="自定义 167">
      <a:dk1>
        <a:srgbClr val="000000"/>
      </a:dk1>
      <a:lt1>
        <a:srgbClr val="FFFFFF"/>
      </a:lt1>
      <a:dk2>
        <a:srgbClr val="67B0E3"/>
      </a:dk2>
      <a:lt2>
        <a:srgbClr val="A0A0A0"/>
      </a:lt2>
      <a:accent1>
        <a:srgbClr val="B5B5B5"/>
      </a:accent1>
      <a:accent2>
        <a:srgbClr val="B5B5B5"/>
      </a:accent2>
      <a:accent3>
        <a:srgbClr val="B5B5B5"/>
      </a:accent3>
      <a:accent4>
        <a:srgbClr val="B5B5B5"/>
      </a:accent4>
      <a:accent5>
        <a:srgbClr val="B5B5B5"/>
      </a:accent5>
      <a:accent6>
        <a:srgbClr val="B5B5B5"/>
      </a:accent6>
      <a:hlink>
        <a:srgbClr val="0000FF"/>
      </a:hlink>
      <a:folHlink>
        <a:srgbClr val="800080"/>
      </a:folHlink>
    </a:clrScheme>
    <a:fontScheme name="微软雅黑">
      <a:majorFont>
        <a:latin typeface="微软雅黑"/>
        <a:ea typeface="微软雅黑"/>
        <a:cs typeface="Arial"/>
      </a:majorFont>
      <a:minorFont>
        <a:latin typeface="微软雅黑"/>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spPr>
      <a:bodyPr anchor="ctr" rtlCol="0"/>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4.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微软中国</Company>
  <PresentationFormat>On-screen Show (16:9)</PresentationFormat>
  <Paragraphs>362</Paragraphs>
  <Slides>33</Slides>
  <Notes>33</Notes>
  <TotalTime>1948</TotalTime>
  <HiddenSlides>0</HiddenSlides>
  <MMClips>0</MMClips>
  <ScaleCrop>0</ScaleCrop>
  <HeadingPairs>
    <vt:vector baseType="variant" size="6">
      <vt:variant>
        <vt:lpstr>Fonts used</vt:lpstr>
      </vt:variant>
      <vt:variant>
        <vt:i4>11</vt:i4>
      </vt:variant>
      <vt:variant>
        <vt:lpstr>Theme</vt:lpstr>
      </vt:variant>
      <vt:variant>
        <vt:i4>1</vt:i4>
      </vt:variant>
      <vt:variant>
        <vt:lpstr>Slide Titles</vt:lpstr>
      </vt:variant>
      <vt:variant>
        <vt:i4>33</vt:i4>
      </vt:variant>
    </vt:vector>
  </HeadingPairs>
  <TitlesOfParts>
    <vt:vector baseType="lpstr" size="45">
      <vt:lpstr>Arial</vt:lpstr>
      <vt:lpstr>微软雅黑</vt:lpstr>
      <vt:lpstr>Calibri Light</vt:lpstr>
      <vt:lpstr>Calibri</vt:lpstr>
      <vt:lpstr>Arial Unicode MS</vt:lpstr>
      <vt:lpstr>Times New Roman</vt:lpstr>
      <vt:lpstr>华文黑体</vt:lpstr>
      <vt:lpstr>宋体</vt:lpstr>
      <vt:lpstr>굴림</vt:lpstr>
      <vt:lpstr>Impact</vt:lpstr>
      <vt:lpstr>Wingdings</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2014-12-16T06:14:24Z</dcterms:created>
  <cp:lastModifiedBy>Administrator</cp:lastModifiedBy>
  <dcterms:modified xsi:type="dcterms:W3CDTF">2021-08-20T10:54:29Z</dcterms:modified>
  <cp:revision>175</cp:revision>
  <dc:title>PowerPoint 演示文稿</dc:title>
</cp:coreProperties>
</file>